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4"/>
  </p:notesMasterIdLst>
  <p:handoutMasterIdLst>
    <p:handoutMasterId r:id="rId45"/>
  </p:handoutMasterIdLst>
  <p:sldIdLst>
    <p:sldId id="518" r:id="rId11"/>
    <p:sldId id="471" r:id="rId12"/>
    <p:sldId id="353" r:id="rId13"/>
    <p:sldId id="352" r:id="rId14"/>
    <p:sldId id="520" r:id="rId15"/>
    <p:sldId id="521" r:id="rId16"/>
    <p:sldId id="519" r:id="rId17"/>
    <p:sldId id="522" r:id="rId18"/>
    <p:sldId id="523" r:id="rId19"/>
    <p:sldId id="524" r:id="rId20"/>
    <p:sldId id="526" r:id="rId21"/>
    <p:sldId id="527" r:id="rId22"/>
    <p:sldId id="528" r:id="rId23"/>
    <p:sldId id="525" r:id="rId24"/>
    <p:sldId id="529" r:id="rId25"/>
    <p:sldId id="530" r:id="rId26"/>
    <p:sldId id="531" r:id="rId27"/>
    <p:sldId id="532" r:id="rId28"/>
    <p:sldId id="533" r:id="rId29"/>
    <p:sldId id="535" r:id="rId30"/>
    <p:sldId id="538" r:id="rId31"/>
    <p:sldId id="539" r:id="rId32"/>
    <p:sldId id="537" r:id="rId33"/>
    <p:sldId id="540" r:id="rId34"/>
    <p:sldId id="297" r:id="rId35"/>
    <p:sldId id="296" r:id="rId36"/>
    <p:sldId id="541" r:id="rId37"/>
    <p:sldId id="298" r:id="rId38"/>
    <p:sldId id="300" r:id="rId39"/>
    <p:sldId id="301" r:id="rId40"/>
    <p:sldId id="302" r:id="rId41"/>
    <p:sldId id="303" r:id="rId42"/>
    <p:sldId id="304" r:id="rId43"/>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96E"/>
    <a:srgbClr val="E69751"/>
    <a:srgbClr val="609D05"/>
    <a:srgbClr val="91C410"/>
    <a:srgbClr val="92BF67"/>
    <a:srgbClr val="6EAB06"/>
    <a:srgbClr val="5B8156"/>
    <a:srgbClr val="98C991"/>
    <a:srgbClr val="135D93"/>
    <a:srgbClr val="5BC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3" autoAdjust="0"/>
    <p:restoredTop sz="97778" autoAdjust="0"/>
  </p:normalViewPr>
  <p:slideViewPr>
    <p:cSldViewPr snapToGrid="0" showGuides="1">
      <p:cViewPr varScale="1">
        <p:scale>
          <a:sx n="68" d="100"/>
          <a:sy n="68" d="100"/>
        </p:scale>
        <p:origin x="768" y="6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8A896E"/>
            </a:solidFill>
            <a:effectLst/>
          </c:spPr>
          <c:dPt>
            <c:idx val="0"/>
            <c:bubble3D val="0"/>
            <c:spPr>
              <a:solidFill>
                <a:srgbClr val="8A896E"/>
              </a:solidFill>
              <a:ln w="19050">
                <a:solidFill>
                  <a:schemeClr val="lt1"/>
                </a:solidFill>
              </a:ln>
              <a:effectLst/>
            </c:spPr>
            <c:extLst>
              <c:ext xmlns:c16="http://schemas.microsoft.com/office/drawing/2014/chart" uri="{C3380CC4-5D6E-409C-BE32-E72D297353CC}">
                <c16:uniqueId val="{00000001-5D6D-4801-900F-BFDF2499D46E}"/>
              </c:ext>
            </c:extLst>
          </c:dPt>
          <c:dPt>
            <c:idx val="1"/>
            <c:bubble3D val="0"/>
            <c:spPr>
              <a:solidFill>
                <a:srgbClr val="8A896E"/>
              </a:solidFill>
              <a:ln w="19050">
                <a:solidFill>
                  <a:schemeClr val="lt1"/>
                </a:solidFill>
              </a:ln>
              <a:effectLst/>
            </c:spPr>
            <c:extLst>
              <c:ext xmlns:c16="http://schemas.microsoft.com/office/drawing/2014/chart" uri="{C3380CC4-5D6E-409C-BE32-E72D297353CC}">
                <c16:uniqueId val="{00000003-5D6D-4801-900F-BFDF2499D46E}"/>
              </c:ext>
            </c:extLst>
          </c:dPt>
          <c:dPt>
            <c:idx val="2"/>
            <c:bubble3D val="0"/>
            <c:spPr>
              <a:solidFill>
                <a:srgbClr val="8A896E"/>
              </a:solidFill>
              <a:ln w="19050">
                <a:solidFill>
                  <a:schemeClr val="lt1"/>
                </a:solidFill>
              </a:ln>
              <a:effectLst/>
            </c:spPr>
            <c:extLst>
              <c:ext xmlns:c16="http://schemas.microsoft.com/office/drawing/2014/chart" uri="{C3380CC4-5D6E-409C-BE32-E72D297353CC}">
                <c16:uniqueId val="{00000005-5D6D-4801-900F-BFDF2499D46E}"/>
              </c:ext>
            </c:extLst>
          </c:dPt>
          <c:dPt>
            <c:idx val="3"/>
            <c:bubble3D val="0"/>
            <c:spPr>
              <a:solidFill>
                <a:srgbClr val="8A896E"/>
              </a:solidFill>
              <a:ln w="19050">
                <a:solidFill>
                  <a:schemeClr val="lt1"/>
                </a:solidFill>
              </a:ln>
              <a:effectLst/>
            </c:spPr>
            <c:extLst>
              <c:ext xmlns:c16="http://schemas.microsoft.com/office/drawing/2014/chart" uri="{C3380CC4-5D6E-409C-BE32-E72D297353CC}">
                <c16:uniqueId val="{00000007-5D6D-4801-900F-BFDF2499D46E}"/>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5D6D-4801-900F-BFDF2499D4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Arial" pitchFamily="34" charset="0"/>
          <a:ea typeface="微软雅黑" pitchFamily="34" charset="-122"/>
          <a:cs typeface="+mn-ea"/>
          <a:sym typeface="Arial"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8A896E"/>
            </a:solidFill>
            <a:effectLst/>
          </c:spPr>
          <c:dPt>
            <c:idx val="0"/>
            <c:bubble3D val="0"/>
            <c:spPr>
              <a:solidFill>
                <a:srgbClr val="8A896E"/>
              </a:solidFill>
              <a:ln w="19050">
                <a:solidFill>
                  <a:schemeClr val="lt1"/>
                </a:solidFill>
              </a:ln>
              <a:effectLst/>
            </c:spPr>
            <c:extLst>
              <c:ext xmlns:c16="http://schemas.microsoft.com/office/drawing/2014/chart" uri="{C3380CC4-5D6E-409C-BE32-E72D297353CC}">
                <c16:uniqueId val="{00000001-8A9C-44E3-BAA5-E61F277B725C}"/>
              </c:ext>
            </c:extLst>
          </c:dPt>
          <c:dPt>
            <c:idx val="1"/>
            <c:bubble3D val="0"/>
            <c:spPr>
              <a:solidFill>
                <a:srgbClr val="8A896E"/>
              </a:solidFill>
              <a:ln w="19050">
                <a:solidFill>
                  <a:schemeClr val="lt1"/>
                </a:solidFill>
              </a:ln>
              <a:effectLst/>
            </c:spPr>
            <c:extLst>
              <c:ext xmlns:c16="http://schemas.microsoft.com/office/drawing/2014/chart" uri="{C3380CC4-5D6E-409C-BE32-E72D297353CC}">
                <c16:uniqueId val="{00000003-8A9C-44E3-BAA5-E61F277B725C}"/>
              </c:ext>
            </c:extLst>
          </c:dPt>
          <c:dPt>
            <c:idx val="2"/>
            <c:bubble3D val="0"/>
            <c:spPr>
              <a:solidFill>
                <a:srgbClr val="8A896E"/>
              </a:solidFill>
              <a:ln w="19050">
                <a:solidFill>
                  <a:schemeClr val="lt1"/>
                </a:solidFill>
              </a:ln>
              <a:effectLst/>
            </c:spPr>
            <c:extLst>
              <c:ext xmlns:c16="http://schemas.microsoft.com/office/drawing/2014/chart" uri="{C3380CC4-5D6E-409C-BE32-E72D297353CC}">
                <c16:uniqueId val="{00000005-8A9C-44E3-BAA5-E61F277B725C}"/>
              </c:ext>
            </c:extLst>
          </c:dPt>
          <c:dPt>
            <c:idx val="3"/>
            <c:bubble3D val="0"/>
            <c:spPr>
              <a:solidFill>
                <a:srgbClr val="8A896E"/>
              </a:solidFill>
              <a:ln w="19050">
                <a:solidFill>
                  <a:schemeClr val="lt1"/>
                </a:solidFill>
              </a:ln>
              <a:effectLst/>
            </c:spPr>
            <c:extLst>
              <c:ext xmlns:c16="http://schemas.microsoft.com/office/drawing/2014/chart" uri="{C3380CC4-5D6E-409C-BE32-E72D297353CC}">
                <c16:uniqueId val="{00000007-8A9C-44E3-BAA5-E61F277B725C}"/>
              </c:ext>
            </c:extLst>
          </c:dPt>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8A9C-44E3-BAA5-E61F277B72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Arial" pitchFamily="34" charset="0"/>
          <a:ea typeface="微软雅黑" pitchFamily="34" charset="-122"/>
          <a:cs typeface="+mn-ea"/>
          <a:sym typeface="Arial"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8A896E"/>
            </a:solidFill>
            <a:effectLst/>
          </c:spPr>
          <c:dPt>
            <c:idx val="0"/>
            <c:bubble3D val="0"/>
            <c:spPr>
              <a:solidFill>
                <a:srgbClr val="8A896E"/>
              </a:solidFill>
              <a:ln w="19050">
                <a:solidFill>
                  <a:schemeClr val="lt1"/>
                </a:solidFill>
              </a:ln>
              <a:effectLst/>
            </c:spPr>
            <c:extLst>
              <c:ext xmlns:c16="http://schemas.microsoft.com/office/drawing/2014/chart" uri="{C3380CC4-5D6E-409C-BE32-E72D297353CC}">
                <c16:uniqueId val="{00000001-EAFA-4C10-8208-290C92CDAFC7}"/>
              </c:ext>
            </c:extLst>
          </c:dPt>
          <c:dPt>
            <c:idx val="1"/>
            <c:bubble3D val="0"/>
            <c:spPr>
              <a:solidFill>
                <a:srgbClr val="8A896E"/>
              </a:solidFill>
              <a:ln w="19050">
                <a:solidFill>
                  <a:schemeClr val="lt1"/>
                </a:solidFill>
              </a:ln>
              <a:effectLst/>
            </c:spPr>
            <c:extLst>
              <c:ext xmlns:c16="http://schemas.microsoft.com/office/drawing/2014/chart" uri="{C3380CC4-5D6E-409C-BE32-E72D297353CC}">
                <c16:uniqueId val="{00000003-EAFA-4C10-8208-290C92CDAFC7}"/>
              </c:ext>
            </c:extLst>
          </c:dPt>
          <c:dPt>
            <c:idx val="2"/>
            <c:bubble3D val="0"/>
            <c:spPr>
              <a:solidFill>
                <a:srgbClr val="8A896E"/>
              </a:solidFill>
              <a:ln w="19050">
                <a:solidFill>
                  <a:schemeClr val="lt1"/>
                </a:solidFill>
              </a:ln>
              <a:effectLst/>
            </c:spPr>
            <c:extLst>
              <c:ext xmlns:c16="http://schemas.microsoft.com/office/drawing/2014/chart" uri="{C3380CC4-5D6E-409C-BE32-E72D297353CC}">
                <c16:uniqueId val="{00000005-EAFA-4C10-8208-290C92CDAFC7}"/>
              </c:ext>
            </c:extLst>
          </c:dPt>
          <c:dPt>
            <c:idx val="3"/>
            <c:bubble3D val="0"/>
            <c:spPr>
              <a:solidFill>
                <a:srgbClr val="8A896E"/>
              </a:solidFill>
              <a:ln w="19050">
                <a:solidFill>
                  <a:schemeClr val="lt1"/>
                </a:solidFill>
              </a:ln>
              <a:effectLst/>
            </c:spPr>
            <c:extLst>
              <c:ext xmlns:c16="http://schemas.microsoft.com/office/drawing/2014/chart" uri="{C3380CC4-5D6E-409C-BE32-E72D297353CC}">
                <c16:uniqueId val="{00000007-EAFA-4C10-8208-290C92CDAFC7}"/>
              </c:ext>
            </c:extLst>
          </c:dPt>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EAFA-4C10-8208-290C92CDAF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Arial" pitchFamily="34" charset="0"/>
          <a:ea typeface="微软雅黑" pitchFamily="34" charset="-122"/>
          <a:cs typeface="+mn-ea"/>
          <a:sym typeface="Arial"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2019/2/2 Saturday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2019/2/2 Saturday</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1AF021-C975-47EB-9765-E80094CFEF73}"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2/2/2019</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2019/2/2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2019/2/2 Saturday</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093" y="-1396459"/>
            <a:ext cx="609600" cy="60960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1" name="TextBox 15"/>
          <p:cNvSpPr txBox="1"/>
          <p:nvPr/>
        </p:nvSpPr>
        <p:spPr>
          <a:xfrm>
            <a:off x="5705363" y="4600627"/>
            <a:ext cx="1955342" cy="276999"/>
          </a:xfrm>
          <a:prstGeom prst="rect">
            <a:avLst/>
          </a:prstGeom>
          <a:solidFill>
            <a:srgbClr val="8A896E"/>
          </a:solidFill>
          <a:ln>
            <a:noFill/>
          </a:ln>
        </p:spPr>
        <p:txBody>
          <a:bodyPr wrap="none" rtlCol="0">
            <a:spAutoFit/>
          </a:bodyPr>
          <a:lstStyle/>
          <a:p>
            <a:pPr algn="ctr"/>
            <a:r>
              <a:rPr lang="en-US" sz="1200" b="1" spc="600" dirty="0">
                <a:solidFill>
                  <a:schemeClr val="bg1"/>
                </a:solidFill>
                <a:latin typeface="Lato Black" charset="0"/>
                <a:ea typeface="Lato Black" charset="0"/>
                <a:cs typeface="Lato Black" charset="0"/>
              </a:rPr>
              <a:t>YOURE NAME</a:t>
            </a:r>
          </a:p>
        </p:txBody>
      </p:sp>
      <p:sp>
        <p:nvSpPr>
          <p:cNvPr id="22" name="矩形 23"/>
          <p:cNvSpPr>
            <a:spLocks noChangeArrowheads="1"/>
          </p:cNvSpPr>
          <p:nvPr/>
        </p:nvSpPr>
        <p:spPr bwMode="auto">
          <a:xfrm>
            <a:off x="5536553" y="3385764"/>
            <a:ext cx="5928616" cy="792781"/>
          </a:xfrm>
          <a:prstGeom prst="rect">
            <a:avLst/>
          </a:prstGeom>
          <a:noFill/>
          <a:ln>
            <a:noFill/>
          </a:ln>
        </p:spPr>
        <p:txBody>
          <a:bodyPr wrap="square">
            <a:spAutoFit/>
          </a:bodyPr>
          <a:lstStyle/>
          <a:p>
            <a:pPr>
              <a:lnSpc>
                <a:spcPct val="150000"/>
              </a:lnSpc>
            </a:pPr>
            <a:r>
              <a:rPr lang="en-US" altLang="zh-CN" sz="1600" dirty="0">
                <a:solidFill>
                  <a:schemeClr val="bg1">
                    <a:lumMod val="75000"/>
                  </a:schemeClr>
                </a:solidFill>
                <a:latin typeface="Abraham Lincoln"/>
                <a:ea typeface="微软雅黑 Light" pitchFamily="34" charset="-122"/>
              </a:rPr>
              <a:t>THIS IS A ART TEMPLATE ,THE TEMPLATE DESIGN BY FREEPPT7.COM.</a:t>
            </a:r>
          </a:p>
          <a:p>
            <a:pPr>
              <a:lnSpc>
                <a:spcPct val="150000"/>
              </a:lnSpc>
            </a:pPr>
            <a:r>
              <a:rPr lang="en-US" altLang="zh-CN" sz="1600" dirty="0">
                <a:solidFill>
                  <a:schemeClr val="bg1">
                    <a:lumMod val="75000"/>
                  </a:schemeClr>
                </a:solidFill>
                <a:latin typeface="Abraham Lincoln"/>
                <a:ea typeface="微软雅黑 Light" pitchFamily="34" charset="-122"/>
              </a:rPr>
              <a:t> THANK YOU WATCHING THIS ONE. </a:t>
            </a:r>
          </a:p>
        </p:txBody>
      </p:sp>
      <p:sp>
        <p:nvSpPr>
          <p:cNvPr id="23" name="_14"/>
          <p:cNvSpPr txBox="1">
            <a:spLocks noChangeArrowheads="1"/>
          </p:cNvSpPr>
          <p:nvPr/>
        </p:nvSpPr>
        <p:spPr bwMode="auto">
          <a:xfrm>
            <a:off x="5517503" y="1643939"/>
            <a:ext cx="363521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6000" spc="600" dirty="0">
                <a:solidFill>
                  <a:srgbClr val="8A896E"/>
                </a:solidFill>
                <a:latin typeface="Tw Cen MT" pitchFamily="34" charset="0"/>
                <a:ea typeface="方正汉真广标简体" pitchFamily="2" charset="-122"/>
              </a:rPr>
              <a:t>201X</a:t>
            </a:r>
            <a:endParaRPr lang="zh-CN" sz="6000" spc="600" dirty="0">
              <a:solidFill>
                <a:srgbClr val="8A896E"/>
              </a:solidFill>
              <a:latin typeface="Tw Cen MT" pitchFamily="34" charset="0"/>
              <a:ea typeface="方正汉真广标简体" pitchFamily="2" charset="-122"/>
            </a:endParaRPr>
          </a:p>
        </p:txBody>
      </p:sp>
      <p:sp>
        <p:nvSpPr>
          <p:cNvPr id="31" name="_14"/>
          <p:cNvSpPr txBox="1">
            <a:spLocks noChangeArrowheads="1"/>
          </p:cNvSpPr>
          <p:nvPr/>
        </p:nvSpPr>
        <p:spPr bwMode="auto">
          <a:xfrm>
            <a:off x="5498452" y="2461370"/>
            <a:ext cx="612146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pc="600" dirty="0">
                <a:solidFill>
                  <a:srgbClr val="8A896E"/>
                </a:solidFill>
                <a:latin typeface="微软雅黑" pitchFamily="34" charset="-122"/>
                <a:ea typeface="微软雅黑" pitchFamily="34" charset="-122"/>
              </a:rPr>
              <a:t>Simple Fresh Universal PPT</a:t>
            </a:r>
            <a:endParaRPr lang="zh-CN" spc="600" dirty="0">
              <a:solidFill>
                <a:srgbClr val="8A896E"/>
              </a:solidFill>
              <a:latin typeface="微软雅黑" pitchFamily="34" charset="-122"/>
              <a:ea typeface="微软雅黑" pitchFamily="34" charset="-122"/>
            </a:endParaRP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5414" y="1625352"/>
            <a:ext cx="3491396" cy="357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2"/>
                                        </p:tgtEl>
                                      </p:cBhvr>
                                    </p:cmd>
                                  </p:childTnLst>
                                </p:cTn>
                              </p:par>
                              <p:par>
                                <p:cTn id="7" presetID="16" presetClass="entr" presetSubtype="2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750"/>
                                        <p:tgtEl>
                                          <p:spTgt spid="4"/>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6"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435">
                                          <p:stCondLst>
                                            <p:cond delay="0"/>
                                          </p:stCondLst>
                                        </p:cTn>
                                        <p:tgtEl>
                                          <p:spTgt spid="6"/>
                                        </p:tgtEl>
                                      </p:cBhvr>
                                    </p:animEffect>
                                    <p:anim calcmode="lin" valueType="num">
                                      <p:cBhvr>
                                        <p:cTn id="36"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39"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40"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41" dur="20">
                                          <p:stCondLst>
                                            <p:cond delay="487"/>
                                          </p:stCondLst>
                                        </p:cTn>
                                        <p:tgtEl>
                                          <p:spTgt spid="6"/>
                                        </p:tgtEl>
                                      </p:cBhvr>
                                      <p:to x="100000" y="60000"/>
                                    </p:animScale>
                                    <p:animScale>
                                      <p:cBhvr>
                                        <p:cTn id="42" dur="124" decel="50000">
                                          <p:stCondLst>
                                            <p:cond delay="507"/>
                                          </p:stCondLst>
                                        </p:cTn>
                                        <p:tgtEl>
                                          <p:spTgt spid="6"/>
                                        </p:tgtEl>
                                      </p:cBhvr>
                                      <p:to x="100000" y="100000"/>
                                    </p:animScale>
                                    <p:animScale>
                                      <p:cBhvr>
                                        <p:cTn id="43" dur="20">
                                          <p:stCondLst>
                                            <p:cond delay="984"/>
                                          </p:stCondLst>
                                        </p:cTn>
                                        <p:tgtEl>
                                          <p:spTgt spid="6"/>
                                        </p:tgtEl>
                                      </p:cBhvr>
                                      <p:to x="100000" y="80000"/>
                                    </p:animScale>
                                    <p:animScale>
                                      <p:cBhvr>
                                        <p:cTn id="44" dur="124" decel="50000">
                                          <p:stCondLst>
                                            <p:cond delay="1004"/>
                                          </p:stCondLst>
                                        </p:cTn>
                                        <p:tgtEl>
                                          <p:spTgt spid="6"/>
                                        </p:tgtEl>
                                      </p:cBhvr>
                                      <p:to x="100000" y="100000"/>
                                    </p:animScale>
                                    <p:animScale>
                                      <p:cBhvr>
                                        <p:cTn id="45" dur="20">
                                          <p:stCondLst>
                                            <p:cond delay="1231"/>
                                          </p:stCondLst>
                                        </p:cTn>
                                        <p:tgtEl>
                                          <p:spTgt spid="6"/>
                                        </p:tgtEl>
                                      </p:cBhvr>
                                      <p:to x="100000" y="90000"/>
                                    </p:animScale>
                                    <p:animScale>
                                      <p:cBhvr>
                                        <p:cTn id="46" dur="124" decel="50000">
                                          <p:stCondLst>
                                            <p:cond delay="1251"/>
                                          </p:stCondLst>
                                        </p:cTn>
                                        <p:tgtEl>
                                          <p:spTgt spid="6"/>
                                        </p:tgtEl>
                                      </p:cBhvr>
                                      <p:to x="100000" y="100000"/>
                                    </p:animScale>
                                    <p:animScale>
                                      <p:cBhvr>
                                        <p:cTn id="47" dur="20">
                                          <p:stCondLst>
                                            <p:cond delay="1356"/>
                                          </p:stCondLst>
                                        </p:cTn>
                                        <p:tgtEl>
                                          <p:spTgt spid="6"/>
                                        </p:tgtEl>
                                      </p:cBhvr>
                                      <p:to x="100000" y="95000"/>
                                    </p:animScale>
                                    <p:animScale>
                                      <p:cBhvr>
                                        <p:cTn id="48"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9" repeatCount="indefinite" fill="hold" display="0">
                  <p:stCondLst>
                    <p:cond delay="indefinite"/>
                  </p:stCondLst>
                  <p:endCondLst>
                    <p:cond evt="onStopAudio" delay="0">
                      <p:tgtEl>
                        <p:sldTgt/>
                      </p:tgtEl>
                    </p:cond>
                  </p:endCondLst>
                </p:cTn>
                <p:tgtEl>
                  <p:spTgt spid="62"/>
                </p:tgtEl>
              </p:cMediaNode>
            </p:audio>
          </p:childTnLst>
        </p:cTn>
      </p:par>
    </p:tnLst>
    <p:bldLst>
      <p:bldP spid="21" grpId="0" animBg="1"/>
      <p:bldP spid="22" grpId="0"/>
      <p:bldP spid="23"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1892174" y="2167400"/>
            <a:ext cx="5473826" cy="3593673"/>
            <a:chOff x="5550759" y="2119020"/>
            <a:chExt cx="4852875" cy="3186007"/>
          </a:xfrm>
        </p:grpSpPr>
        <p:cxnSp>
          <p:nvCxnSpPr>
            <p:cNvPr id="6" name="直接连接符 5"/>
            <p:cNvCxnSpPr/>
            <p:nvPr/>
          </p:nvCxnSpPr>
          <p:spPr>
            <a:xfrm>
              <a:off x="6129058" y="2119020"/>
              <a:ext cx="0" cy="2880320"/>
            </a:xfrm>
            <a:prstGeom prst="line">
              <a:avLst/>
            </a:prstGeom>
            <a:ln>
              <a:solidFill>
                <a:srgbClr val="7C63A1"/>
              </a:solidFill>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5556048" y="2433474"/>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业务一</a:t>
              </a:r>
            </a:p>
          </p:txBody>
        </p:sp>
        <p:sp>
          <p:nvSpPr>
            <p:cNvPr id="8" name="TextBox 6"/>
            <p:cNvSpPr txBox="1"/>
            <p:nvPr/>
          </p:nvSpPr>
          <p:spPr>
            <a:xfrm>
              <a:off x="5550759" y="3037798"/>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业务二</a:t>
              </a:r>
            </a:p>
          </p:txBody>
        </p:sp>
        <p:sp>
          <p:nvSpPr>
            <p:cNvPr id="9" name="TextBox 7"/>
            <p:cNvSpPr txBox="1"/>
            <p:nvPr/>
          </p:nvSpPr>
          <p:spPr>
            <a:xfrm>
              <a:off x="5556046" y="3637865"/>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业务三</a:t>
              </a:r>
            </a:p>
          </p:txBody>
        </p:sp>
        <p:sp>
          <p:nvSpPr>
            <p:cNvPr id="10" name="TextBox 8"/>
            <p:cNvSpPr txBox="1"/>
            <p:nvPr/>
          </p:nvSpPr>
          <p:spPr>
            <a:xfrm>
              <a:off x="5561334" y="4285937"/>
              <a:ext cx="573011" cy="245576"/>
            </a:xfrm>
            <a:prstGeom prst="rect">
              <a:avLst/>
            </a:prstGeom>
            <a:noFill/>
          </p:spPr>
          <p:txBody>
            <a:bodyPr wrap="none" rtlCol="0">
              <a:spAutoFit/>
            </a:bodyPr>
            <a:lstStyle/>
            <a:p>
              <a:pPr algn="r"/>
              <a:r>
                <a:rPr lang="zh-CN" altLang="en-US" sz="1200" dirty="0">
                  <a:solidFill>
                    <a:schemeClr val="bg1">
                      <a:lumMod val="50000"/>
                    </a:schemeClr>
                  </a:solidFill>
                </a:rPr>
                <a:t>业务四</a:t>
              </a:r>
            </a:p>
          </p:txBody>
        </p:sp>
        <p:sp>
          <p:nvSpPr>
            <p:cNvPr id="11" name="矩形 10"/>
            <p:cNvSpPr/>
            <p:nvPr/>
          </p:nvSpPr>
          <p:spPr>
            <a:xfrm>
              <a:off x="6134346" y="2361466"/>
              <a:ext cx="2160240" cy="216024"/>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 name="矩形 12"/>
            <p:cNvSpPr/>
            <p:nvPr/>
          </p:nvSpPr>
          <p:spPr>
            <a:xfrm>
              <a:off x="6134346" y="2577490"/>
              <a:ext cx="3287608" cy="216024"/>
            </a:xfrm>
            <a:prstGeom prst="rect">
              <a:avLst/>
            </a:prstGeom>
            <a:solidFill>
              <a:srgbClr val="8A89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矩形 13"/>
            <p:cNvSpPr/>
            <p:nvPr/>
          </p:nvSpPr>
          <p:spPr>
            <a:xfrm>
              <a:off x="6134346" y="2985535"/>
              <a:ext cx="1643804" cy="216024"/>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矩形 14"/>
            <p:cNvSpPr/>
            <p:nvPr/>
          </p:nvSpPr>
          <p:spPr>
            <a:xfrm>
              <a:off x="6134346" y="3201559"/>
              <a:ext cx="2448272" cy="216024"/>
            </a:xfrm>
            <a:prstGeom prst="rect">
              <a:avLst/>
            </a:prstGeom>
            <a:solidFill>
              <a:srgbClr val="8A89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矩形 17"/>
            <p:cNvSpPr/>
            <p:nvPr/>
          </p:nvSpPr>
          <p:spPr>
            <a:xfrm>
              <a:off x="6134346" y="3609604"/>
              <a:ext cx="2664296" cy="216024"/>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9" name="矩形 18"/>
            <p:cNvSpPr/>
            <p:nvPr/>
          </p:nvSpPr>
          <p:spPr>
            <a:xfrm>
              <a:off x="6134346" y="3825628"/>
              <a:ext cx="2952328" cy="216024"/>
            </a:xfrm>
            <a:prstGeom prst="rect">
              <a:avLst/>
            </a:prstGeom>
            <a:solidFill>
              <a:srgbClr val="8A89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0" name="矩形 19"/>
            <p:cNvSpPr/>
            <p:nvPr/>
          </p:nvSpPr>
          <p:spPr>
            <a:xfrm>
              <a:off x="6134346" y="4233674"/>
              <a:ext cx="2016224" cy="216024"/>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1" name="矩形 20"/>
            <p:cNvSpPr/>
            <p:nvPr/>
          </p:nvSpPr>
          <p:spPr>
            <a:xfrm>
              <a:off x="6134346" y="4449698"/>
              <a:ext cx="3744416" cy="216024"/>
            </a:xfrm>
            <a:prstGeom prst="rect">
              <a:avLst/>
            </a:prstGeom>
            <a:solidFill>
              <a:srgbClr val="8A89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2" name="TextBox 17"/>
            <p:cNvSpPr txBox="1"/>
            <p:nvPr/>
          </p:nvSpPr>
          <p:spPr>
            <a:xfrm>
              <a:off x="8384376" y="2294974"/>
              <a:ext cx="401050" cy="245576"/>
            </a:xfrm>
            <a:prstGeom prst="rect">
              <a:avLst/>
            </a:prstGeom>
            <a:noFill/>
          </p:spPr>
          <p:txBody>
            <a:bodyPr wrap="none" rtlCol="0">
              <a:spAutoFit/>
            </a:bodyPr>
            <a:lstStyle/>
            <a:p>
              <a:pPr algn="r"/>
              <a:r>
                <a:rPr lang="en-US" altLang="zh-CN" sz="1200" dirty="0">
                  <a:solidFill>
                    <a:schemeClr val="bg1">
                      <a:lumMod val="50000"/>
                    </a:schemeClr>
                  </a:solidFill>
                </a:rPr>
                <a:t>60%</a:t>
              </a:r>
              <a:endParaRPr lang="zh-CN" altLang="en-US" sz="1200" dirty="0">
                <a:solidFill>
                  <a:schemeClr val="bg1">
                    <a:lumMod val="50000"/>
                  </a:schemeClr>
                </a:solidFill>
              </a:endParaRPr>
            </a:p>
          </p:txBody>
        </p:sp>
        <p:sp>
          <p:nvSpPr>
            <p:cNvPr id="23" name="TextBox 18"/>
            <p:cNvSpPr txBox="1"/>
            <p:nvPr/>
          </p:nvSpPr>
          <p:spPr>
            <a:xfrm>
              <a:off x="9511744" y="2571973"/>
              <a:ext cx="401050" cy="245576"/>
            </a:xfrm>
            <a:prstGeom prst="rect">
              <a:avLst/>
            </a:prstGeom>
            <a:noFill/>
          </p:spPr>
          <p:txBody>
            <a:bodyPr wrap="none" rtlCol="0">
              <a:spAutoFit/>
            </a:bodyPr>
            <a:lstStyle/>
            <a:p>
              <a:pPr algn="r"/>
              <a:r>
                <a:rPr lang="en-US" altLang="zh-CN" sz="1200" dirty="0">
                  <a:solidFill>
                    <a:schemeClr val="bg1">
                      <a:lumMod val="50000"/>
                    </a:schemeClr>
                  </a:solidFill>
                </a:rPr>
                <a:t>80%</a:t>
              </a:r>
              <a:endParaRPr lang="zh-CN" altLang="en-US" sz="1200" dirty="0">
                <a:solidFill>
                  <a:schemeClr val="bg1">
                    <a:lumMod val="50000"/>
                  </a:schemeClr>
                </a:solidFill>
              </a:endParaRPr>
            </a:p>
          </p:txBody>
        </p:sp>
        <p:sp>
          <p:nvSpPr>
            <p:cNvPr id="24" name="TextBox 19"/>
            <p:cNvSpPr txBox="1"/>
            <p:nvPr/>
          </p:nvSpPr>
          <p:spPr>
            <a:xfrm>
              <a:off x="10002584" y="4399220"/>
              <a:ext cx="401050" cy="245576"/>
            </a:xfrm>
            <a:prstGeom prst="rect">
              <a:avLst/>
            </a:prstGeom>
            <a:noFill/>
          </p:spPr>
          <p:txBody>
            <a:bodyPr wrap="none" rtlCol="0">
              <a:spAutoFit/>
            </a:bodyPr>
            <a:lstStyle/>
            <a:p>
              <a:pPr algn="r"/>
              <a:r>
                <a:rPr lang="en-US" altLang="zh-CN" sz="1200" dirty="0">
                  <a:solidFill>
                    <a:schemeClr val="bg1">
                      <a:lumMod val="50000"/>
                    </a:schemeClr>
                  </a:solidFill>
                </a:rPr>
                <a:t>95%</a:t>
              </a:r>
              <a:endParaRPr lang="zh-CN" altLang="en-US" sz="1200" dirty="0">
                <a:solidFill>
                  <a:schemeClr val="bg1">
                    <a:lumMod val="50000"/>
                  </a:schemeClr>
                </a:solidFill>
              </a:endParaRPr>
            </a:p>
          </p:txBody>
        </p:sp>
        <p:sp>
          <p:nvSpPr>
            <p:cNvPr id="25" name="TextBox 20"/>
            <p:cNvSpPr txBox="1"/>
            <p:nvPr/>
          </p:nvSpPr>
          <p:spPr>
            <a:xfrm>
              <a:off x="8240359" y="4203186"/>
              <a:ext cx="401050" cy="245576"/>
            </a:xfrm>
            <a:prstGeom prst="rect">
              <a:avLst/>
            </a:prstGeom>
            <a:noFill/>
          </p:spPr>
          <p:txBody>
            <a:bodyPr wrap="none" rtlCol="0">
              <a:spAutoFit/>
            </a:bodyPr>
            <a:lstStyle/>
            <a:p>
              <a:pPr algn="r"/>
              <a:r>
                <a:rPr lang="en-US" altLang="zh-CN" sz="1200" dirty="0">
                  <a:solidFill>
                    <a:schemeClr val="bg1">
                      <a:lumMod val="50000"/>
                    </a:schemeClr>
                  </a:solidFill>
                </a:rPr>
                <a:t>56%</a:t>
              </a:r>
              <a:endParaRPr lang="zh-CN" altLang="en-US" sz="1200" dirty="0">
                <a:solidFill>
                  <a:schemeClr val="bg1">
                    <a:lumMod val="50000"/>
                  </a:schemeClr>
                </a:solidFill>
              </a:endParaRPr>
            </a:p>
          </p:txBody>
        </p:sp>
        <p:sp>
          <p:nvSpPr>
            <p:cNvPr id="26" name="TextBox 21"/>
            <p:cNvSpPr txBox="1"/>
            <p:nvPr/>
          </p:nvSpPr>
          <p:spPr>
            <a:xfrm>
              <a:off x="8888432" y="3579116"/>
              <a:ext cx="401050" cy="245576"/>
            </a:xfrm>
            <a:prstGeom prst="rect">
              <a:avLst/>
            </a:prstGeom>
            <a:noFill/>
          </p:spPr>
          <p:txBody>
            <a:bodyPr wrap="none" rtlCol="0">
              <a:spAutoFit/>
            </a:bodyPr>
            <a:lstStyle/>
            <a:p>
              <a:pPr algn="r"/>
              <a:r>
                <a:rPr lang="en-US" altLang="zh-CN" sz="1200" dirty="0">
                  <a:solidFill>
                    <a:schemeClr val="bg1">
                      <a:lumMod val="50000"/>
                    </a:schemeClr>
                  </a:solidFill>
                </a:rPr>
                <a:t>70%</a:t>
              </a:r>
              <a:endParaRPr lang="zh-CN" altLang="en-US" sz="1200" dirty="0">
                <a:solidFill>
                  <a:schemeClr val="bg1">
                    <a:lumMod val="50000"/>
                  </a:schemeClr>
                </a:solidFill>
              </a:endParaRPr>
            </a:p>
          </p:txBody>
        </p:sp>
        <p:sp>
          <p:nvSpPr>
            <p:cNvPr id="27" name="TextBox 22"/>
            <p:cNvSpPr txBox="1"/>
            <p:nvPr/>
          </p:nvSpPr>
          <p:spPr>
            <a:xfrm>
              <a:off x="7867940" y="2955047"/>
              <a:ext cx="401050" cy="245576"/>
            </a:xfrm>
            <a:prstGeom prst="rect">
              <a:avLst/>
            </a:prstGeom>
            <a:noFill/>
          </p:spPr>
          <p:txBody>
            <a:bodyPr wrap="none" rtlCol="0">
              <a:spAutoFit/>
            </a:bodyPr>
            <a:lstStyle/>
            <a:p>
              <a:pPr algn="r"/>
              <a:r>
                <a:rPr lang="en-US" altLang="zh-CN" sz="1200" dirty="0">
                  <a:solidFill>
                    <a:schemeClr val="bg1">
                      <a:lumMod val="50000"/>
                    </a:schemeClr>
                  </a:solidFill>
                </a:rPr>
                <a:t>40%</a:t>
              </a:r>
              <a:endParaRPr lang="zh-CN" altLang="en-US" sz="1200" dirty="0">
                <a:solidFill>
                  <a:schemeClr val="bg1">
                    <a:lumMod val="50000"/>
                  </a:schemeClr>
                </a:solidFill>
              </a:endParaRPr>
            </a:p>
          </p:txBody>
        </p:sp>
        <p:sp>
          <p:nvSpPr>
            <p:cNvPr id="28" name="TextBox 23"/>
            <p:cNvSpPr txBox="1"/>
            <p:nvPr/>
          </p:nvSpPr>
          <p:spPr>
            <a:xfrm>
              <a:off x="9220604" y="3801626"/>
              <a:ext cx="401050" cy="245576"/>
            </a:xfrm>
            <a:prstGeom prst="rect">
              <a:avLst/>
            </a:prstGeom>
            <a:noFill/>
          </p:spPr>
          <p:txBody>
            <a:bodyPr wrap="none" rtlCol="0">
              <a:spAutoFit/>
            </a:bodyPr>
            <a:lstStyle/>
            <a:p>
              <a:pPr algn="r"/>
              <a:r>
                <a:rPr lang="en-US" altLang="zh-CN" sz="1200" dirty="0">
                  <a:solidFill>
                    <a:schemeClr val="bg1">
                      <a:lumMod val="50000"/>
                    </a:schemeClr>
                  </a:solidFill>
                </a:rPr>
                <a:t>75%</a:t>
              </a:r>
              <a:endParaRPr lang="zh-CN" altLang="en-US" sz="1200" dirty="0">
                <a:solidFill>
                  <a:schemeClr val="bg1">
                    <a:lumMod val="50000"/>
                  </a:schemeClr>
                </a:solidFill>
              </a:endParaRPr>
            </a:p>
          </p:txBody>
        </p:sp>
        <p:sp>
          <p:nvSpPr>
            <p:cNvPr id="29" name="TextBox 24"/>
            <p:cNvSpPr txBox="1"/>
            <p:nvPr/>
          </p:nvSpPr>
          <p:spPr>
            <a:xfrm>
              <a:off x="8684044" y="3176297"/>
              <a:ext cx="401050" cy="245576"/>
            </a:xfrm>
            <a:prstGeom prst="rect">
              <a:avLst/>
            </a:prstGeom>
            <a:noFill/>
          </p:spPr>
          <p:txBody>
            <a:bodyPr wrap="none" rtlCol="0">
              <a:spAutoFit/>
            </a:bodyPr>
            <a:lstStyle/>
            <a:p>
              <a:pPr algn="r"/>
              <a:r>
                <a:rPr lang="en-US" altLang="zh-CN" sz="1200" dirty="0">
                  <a:solidFill>
                    <a:schemeClr val="bg1">
                      <a:lumMod val="50000"/>
                    </a:schemeClr>
                  </a:solidFill>
                </a:rPr>
                <a:t>65%</a:t>
              </a:r>
              <a:endParaRPr lang="zh-CN" altLang="en-US" sz="1200" dirty="0">
                <a:solidFill>
                  <a:schemeClr val="bg1">
                    <a:lumMod val="50000"/>
                  </a:schemeClr>
                </a:solidFill>
              </a:endParaRPr>
            </a:p>
          </p:txBody>
        </p:sp>
        <p:grpSp>
          <p:nvGrpSpPr>
            <p:cNvPr id="30" name="组合 29"/>
            <p:cNvGrpSpPr/>
            <p:nvPr/>
          </p:nvGrpSpPr>
          <p:grpSpPr>
            <a:xfrm>
              <a:off x="6847923" y="5071348"/>
              <a:ext cx="927095" cy="218290"/>
              <a:chOff x="1933023" y="4038332"/>
              <a:chExt cx="927095" cy="218290"/>
            </a:xfrm>
          </p:grpSpPr>
          <p:sp>
            <p:nvSpPr>
              <p:cNvPr id="34" name="矩形 33"/>
              <p:cNvSpPr/>
              <p:nvPr/>
            </p:nvSpPr>
            <p:spPr>
              <a:xfrm>
                <a:off x="1933023" y="4104824"/>
                <a:ext cx="368875" cy="144016"/>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5" name="TextBox 27"/>
              <p:cNvSpPr txBox="1"/>
              <p:nvPr/>
            </p:nvSpPr>
            <p:spPr>
              <a:xfrm>
                <a:off x="2355322" y="4038332"/>
                <a:ext cx="504796" cy="218290"/>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000" dirty="0">
                    <a:solidFill>
                      <a:schemeClr val="bg1">
                        <a:lumMod val="50000"/>
                      </a:schemeClr>
                    </a:solidFill>
                  </a:rPr>
                  <a:t>计划数</a:t>
                </a:r>
              </a:p>
            </p:txBody>
          </p:sp>
        </p:grpSp>
        <p:grpSp>
          <p:nvGrpSpPr>
            <p:cNvPr id="31" name="组合 30"/>
            <p:cNvGrpSpPr/>
            <p:nvPr/>
          </p:nvGrpSpPr>
          <p:grpSpPr>
            <a:xfrm>
              <a:off x="8110148" y="5086737"/>
              <a:ext cx="959971" cy="218290"/>
              <a:chOff x="3195248" y="4053721"/>
              <a:chExt cx="959971" cy="218290"/>
            </a:xfrm>
          </p:grpSpPr>
          <p:sp>
            <p:nvSpPr>
              <p:cNvPr id="32" name="矩形 31"/>
              <p:cNvSpPr/>
              <p:nvPr/>
            </p:nvSpPr>
            <p:spPr>
              <a:xfrm>
                <a:off x="3195248" y="4104824"/>
                <a:ext cx="368875" cy="144016"/>
              </a:xfrm>
              <a:prstGeom prst="rect">
                <a:avLst/>
              </a:prstGeom>
              <a:solidFill>
                <a:srgbClr val="8A89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3" name="TextBox 30"/>
              <p:cNvSpPr txBox="1"/>
              <p:nvPr/>
            </p:nvSpPr>
            <p:spPr>
              <a:xfrm>
                <a:off x="3650423" y="4053721"/>
                <a:ext cx="504796" cy="218290"/>
              </a:xfrm>
              <a:prstGeom prst="rect">
                <a:avLst/>
              </a:prstGeom>
              <a:noFill/>
            </p:spPr>
            <p:txBody>
              <a:bodyPr wrap="none" rtlCol="0">
                <a:spAutoFit/>
              </a:bodyPr>
              <a:lstStyle>
                <a:defPPr>
                  <a:defRPr lang="zh-CN"/>
                </a:defPPr>
                <a:lvl1pPr algn="r">
                  <a:defRPr sz="1200">
                    <a:solidFill>
                      <a:schemeClr val="tx1">
                        <a:lumMod val="50000"/>
                        <a:lumOff val="50000"/>
                      </a:schemeClr>
                    </a:solidFill>
                  </a:defRPr>
                </a:lvl1pPr>
              </a:lstStyle>
              <a:p>
                <a:r>
                  <a:rPr lang="zh-CN" altLang="en-US" sz="1000" dirty="0">
                    <a:solidFill>
                      <a:schemeClr val="bg1">
                        <a:lumMod val="50000"/>
                      </a:schemeClr>
                    </a:solidFill>
                  </a:rPr>
                  <a:t>实际数</a:t>
                </a:r>
              </a:p>
            </p:txBody>
          </p:sp>
        </p:grpSp>
      </p:grpSp>
      <p:grpSp>
        <p:nvGrpSpPr>
          <p:cNvPr id="36" name="Group 12"/>
          <p:cNvGrpSpPr/>
          <p:nvPr/>
        </p:nvGrpSpPr>
        <p:grpSpPr bwMode="auto">
          <a:xfrm>
            <a:off x="7778062" y="3002152"/>
            <a:ext cx="2938462" cy="2424113"/>
            <a:chOff x="1023776" y="1932475"/>
            <a:chExt cx="2781691" cy="2647897"/>
          </a:xfrm>
        </p:grpSpPr>
        <p:sp>
          <p:nvSpPr>
            <p:cNvPr id="37" name="Text Placeholder 32"/>
            <p:cNvSpPr txBox="1"/>
            <p:nvPr/>
          </p:nvSpPr>
          <p:spPr>
            <a:xfrm>
              <a:off x="1023776" y="3879815"/>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nSpc>
                  <a:spcPct val="120000"/>
                </a:lnSpc>
                <a:buFont typeface="Arial" pitchFamily="34" charset="0"/>
                <a:buNone/>
                <a:defRPr/>
              </a:pPr>
              <a:r>
                <a:rPr lang="en-US" altLang="zh-CN" sz="695" noProof="1">
                  <a:solidFill>
                    <a:schemeClr val="bg1">
                      <a:lumMod val="50000"/>
                    </a:schemeClr>
                  </a:solidFill>
                  <a:latin typeface="Arial" pitchFamily="34" charset="0"/>
                  <a:ea typeface="微软雅黑" pitchFamily="34" charset="-122"/>
                  <a:sym typeface="Arial"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50000"/>
                  </a:schemeClr>
                </a:solidFill>
                <a:latin typeface="Arial" pitchFamily="34" charset="0"/>
                <a:ea typeface="微软雅黑" pitchFamily="34" charset="-122"/>
                <a:sym typeface="Arial" pitchFamily="34" charset="0"/>
              </a:endParaRPr>
            </a:p>
          </p:txBody>
        </p:sp>
        <p:sp>
          <p:nvSpPr>
            <p:cNvPr id="38" name="Text Placeholder 33"/>
            <p:cNvSpPr txBox="1"/>
            <p:nvPr/>
          </p:nvSpPr>
          <p:spPr>
            <a:xfrm>
              <a:off x="1023776" y="2329573"/>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a:lstStyle>
            <a:p>
              <a:pPr marL="0" indent="0">
                <a:lnSpc>
                  <a:spcPct val="120000"/>
                </a:lnSpc>
                <a:buFont typeface="Arial" pitchFamily="34" charset="0"/>
                <a:buNone/>
                <a:defRPr/>
              </a:pPr>
              <a:r>
                <a:rPr lang="en-US" altLang="zh-CN" sz="695" noProof="1">
                  <a:solidFill>
                    <a:schemeClr val="bg1">
                      <a:lumMod val="50000"/>
                    </a:schemeClr>
                  </a:solidFill>
                  <a:latin typeface="Arial" pitchFamily="34" charset="0"/>
                  <a:ea typeface="微软雅黑" pitchFamily="34" charset="-122"/>
                  <a:sym typeface="Arial"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50000"/>
                  </a:schemeClr>
                </a:solidFill>
                <a:latin typeface="Arial" pitchFamily="34" charset="0"/>
                <a:ea typeface="微软雅黑" pitchFamily="34" charset="-122"/>
                <a:sym typeface="Arial" pitchFamily="34" charset="0"/>
              </a:endParaRPr>
            </a:p>
          </p:txBody>
        </p:sp>
        <p:sp>
          <p:nvSpPr>
            <p:cNvPr id="39" name="TextBox 15"/>
            <p:cNvSpPr txBox="1">
              <a:spLocks noChangeArrowheads="1"/>
            </p:cNvSpPr>
            <p:nvPr/>
          </p:nvSpPr>
          <p:spPr bwMode="auto">
            <a:xfrm>
              <a:off x="1023777" y="1932475"/>
              <a:ext cx="2420840" cy="33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a:solidFill>
                    <a:schemeClr val="bg1">
                      <a:lumMod val="50000"/>
                    </a:schemeClr>
                  </a:solidFill>
                  <a:latin typeface="Arial" pitchFamily="34" charset="0"/>
                  <a:ea typeface="微软雅黑" pitchFamily="34" charset="-122"/>
                  <a:sym typeface="Arial" pitchFamily="34" charset="0"/>
                </a:rPr>
                <a:t>请替换文字内容</a:t>
              </a:r>
              <a:endParaRPr lang="en-US" altLang="en-US">
                <a:solidFill>
                  <a:schemeClr val="bg1">
                    <a:lumMod val="50000"/>
                  </a:schemeClr>
                </a:solidFill>
                <a:latin typeface="Arial" pitchFamily="34" charset="0"/>
                <a:ea typeface="微软雅黑" pitchFamily="34" charset="-122"/>
                <a:sym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143143" y="2278742"/>
            <a:ext cx="11647790" cy="2987360"/>
            <a:chOff x="2202074" y="2195264"/>
            <a:chExt cx="7791243" cy="1998254"/>
          </a:xfrm>
        </p:grpSpPr>
        <p:sp>
          <p:nvSpPr>
            <p:cNvPr id="6" name="Teardrop 5"/>
            <p:cNvSpPr/>
            <p:nvPr/>
          </p:nvSpPr>
          <p:spPr>
            <a:xfrm rot="2700000">
              <a:off x="704058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p:cNvSpPr/>
            <p:nvPr/>
          </p:nvSpPr>
          <p:spPr>
            <a:xfrm rot="2700000">
              <a:off x="546694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rot="2700000">
              <a:off x="3906956"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2700000">
              <a:off x="2339433"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2700000">
              <a:off x="8618832"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61432" y="2316550"/>
              <a:ext cx="991161" cy="99116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1"/>
            <p:cNvSpPr/>
            <p:nvPr/>
          </p:nvSpPr>
          <p:spPr>
            <a:xfrm>
              <a:off x="4021416" y="2316549"/>
              <a:ext cx="991161" cy="99116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12"/>
            <p:cNvSpPr/>
            <p:nvPr/>
          </p:nvSpPr>
          <p:spPr>
            <a:xfrm>
              <a:off x="5595055" y="2316549"/>
              <a:ext cx="991161" cy="99116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3"/>
            <p:cNvSpPr/>
            <p:nvPr/>
          </p:nvSpPr>
          <p:spPr>
            <a:xfrm>
              <a:off x="7164173" y="2316548"/>
              <a:ext cx="991161" cy="99116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Oval 14"/>
            <p:cNvSpPr/>
            <p:nvPr/>
          </p:nvSpPr>
          <p:spPr>
            <a:xfrm>
              <a:off x="8737813" y="2316547"/>
              <a:ext cx="991161" cy="99116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15"/>
            <p:cNvSpPr/>
            <p:nvPr/>
          </p:nvSpPr>
          <p:spPr>
            <a:xfrm>
              <a:off x="2202074" y="3684513"/>
              <a:ext cx="1509877" cy="503359"/>
            </a:xfrm>
            <a:prstGeom prst="rect">
              <a:avLst/>
            </a:prstGeom>
          </p:spPr>
          <p:txBody>
            <a:bodyPr wrap="square">
              <a:spAutoFit/>
            </a:bodyPr>
            <a:lstStyle/>
            <a:p>
              <a:pPr algn="ctr">
                <a:lnSpc>
                  <a:spcPct val="130000"/>
                </a:lnSpc>
              </a:pPr>
              <a:r>
                <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RESEARCH</a:t>
              </a:r>
            </a:p>
            <a:p>
              <a:pPr algn="ctr">
                <a:lnSpc>
                  <a:spcPct val="130000"/>
                </a:lnSpc>
              </a:pP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p>
          </p:txBody>
        </p:sp>
        <p:sp>
          <p:nvSpPr>
            <p:cNvPr id="20" name="Rectangle 18"/>
            <p:cNvSpPr/>
            <p:nvPr/>
          </p:nvSpPr>
          <p:spPr>
            <a:xfrm>
              <a:off x="3765116" y="3684513"/>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PROJECTS</a:t>
              </a: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p>
          </p:txBody>
        </p:sp>
        <p:sp>
          <p:nvSpPr>
            <p:cNvPr id="21" name="Rectangle 19"/>
            <p:cNvSpPr/>
            <p:nvPr/>
          </p:nvSpPr>
          <p:spPr>
            <a:xfrm>
              <a:off x="5328158" y="3684513"/>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OPTIONS</a:t>
              </a: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p>
          </p:txBody>
        </p:sp>
        <p:sp>
          <p:nvSpPr>
            <p:cNvPr id="22" name="Rectangle 20"/>
            <p:cNvSpPr/>
            <p:nvPr/>
          </p:nvSpPr>
          <p:spPr>
            <a:xfrm>
              <a:off x="6904816" y="3690159"/>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SHARE</a:t>
              </a: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p>
          </p:txBody>
        </p:sp>
        <p:sp>
          <p:nvSpPr>
            <p:cNvPr id="23" name="Rectangle 21"/>
            <p:cNvSpPr/>
            <p:nvPr/>
          </p:nvSpPr>
          <p:spPr>
            <a:xfrm>
              <a:off x="8483440" y="3684513"/>
              <a:ext cx="1509877" cy="503359"/>
            </a:xfrm>
            <a:prstGeom prst="rect">
              <a:avLst/>
            </a:prstGeom>
          </p:spPr>
          <p:txBody>
            <a:bodyPr wrap="square">
              <a:spAutoFit/>
            </a:bodyPr>
            <a:lstStyle/>
            <a:p>
              <a:pPr algn="ctr">
                <a:lnSpc>
                  <a:spcPct val="130000"/>
                </a:lnSpc>
              </a:pPr>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ANALYSIS</a:t>
              </a:r>
            </a:p>
            <a:p>
              <a:pPr algn="ctr">
                <a:lnSpc>
                  <a:spcPct val="130000"/>
                </a:lnSpc>
              </a:pPr>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a:t>
              </a:r>
            </a:p>
          </p:txBody>
        </p:sp>
        <p:sp>
          <p:nvSpPr>
            <p:cNvPr id="24" name="Freeform 6"/>
            <p:cNvSpPr>
              <a:spLocks noEditPoints="1"/>
            </p:cNvSpPr>
            <p:nvPr/>
          </p:nvSpPr>
          <p:spPr bwMode="auto">
            <a:xfrm>
              <a:off x="5938222" y="2688762"/>
              <a:ext cx="270508" cy="246727"/>
            </a:xfrm>
            <a:custGeom>
              <a:avLst/>
              <a:gdLst>
                <a:gd name="T0" fmla="*/ 0 w 77"/>
                <a:gd name="T1" fmla="*/ 29 h 70"/>
                <a:gd name="T2" fmla="*/ 5 w 77"/>
                <a:gd name="T3" fmla="*/ 29 h 70"/>
                <a:gd name="T4" fmla="*/ 5 w 77"/>
                <a:gd name="T5" fmla="*/ 26 h 70"/>
                <a:gd name="T6" fmla="*/ 13 w 77"/>
                <a:gd name="T7" fmla="*/ 8 h 70"/>
                <a:gd name="T8" fmla="*/ 31 w 77"/>
                <a:gd name="T9" fmla="*/ 0 h 70"/>
                <a:gd name="T10" fmla="*/ 48 w 77"/>
                <a:gd name="T11" fmla="*/ 0 h 70"/>
                <a:gd name="T12" fmla="*/ 66 w 77"/>
                <a:gd name="T13" fmla="*/ 8 h 70"/>
                <a:gd name="T14" fmla="*/ 74 w 77"/>
                <a:gd name="T15" fmla="*/ 26 h 70"/>
                <a:gd name="T16" fmla="*/ 74 w 77"/>
                <a:gd name="T17" fmla="*/ 29 h 70"/>
                <a:gd name="T18" fmla="*/ 77 w 77"/>
                <a:gd name="T19" fmla="*/ 29 h 70"/>
                <a:gd name="T20" fmla="*/ 77 w 77"/>
                <a:gd name="T21" fmla="*/ 58 h 70"/>
                <a:gd name="T22" fmla="*/ 71 w 77"/>
                <a:gd name="T23" fmla="*/ 58 h 70"/>
                <a:gd name="T24" fmla="*/ 71 w 77"/>
                <a:gd name="T25" fmla="*/ 70 h 70"/>
                <a:gd name="T26" fmla="*/ 56 w 77"/>
                <a:gd name="T27" fmla="*/ 70 h 70"/>
                <a:gd name="T28" fmla="*/ 56 w 77"/>
                <a:gd name="T29" fmla="*/ 58 h 70"/>
                <a:gd name="T30" fmla="*/ 21 w 77"/>
                <a:gd name="T31" fmla="*/ 58 h 70"/>
                <a:gd name="T32" fmla="*/ 21 w 77"/>
                <a:gd name="T33" fmla="*/ 70 h 70"/>
                <a:gd name="T34" fmla="*/ 7 w 77"/>
                <a:gd name="T35" fmla="*/ 70 h 70"/>
                <a:gd name="T36" fmla="*/ 7 w 77"/>
                <a:gd name="T37" fmla="*/ 58 h 70"/>
                <a:gd name="T38" fmla="*/ 0 w 77"/>
                <a:gd name="T39" fmla="*/ 58 h 70"/>
                <a:gd name="T40" fmla="*/ 0 w 77"/>
                <a:gd name="T41" fmla="*/ 29 h 70"/>
                <a:gd name="T42" fmla="*/ 16 w 77"/>
                <a:gd name="T43" fmla="*/ 29 h 70"/>
                <a:gd name="T44" fmla="*/ 63 w 77"/>
                <a:gd name="T45" fmla="*/ 29 h 70"/>
                <a:gd name="T46" fmla="*/ 63 w 77"/>
                <a:gd name="T47" fmla="*/ 26 h 70"/>
                <a:gd name="T48" fmla="*/ 59 w 77"/>
                <a:gd name="T49" fmla="*/ 15 h 70"/>
                <a:gd name="T50" fmla="*/ 48 w 77"/>
                <a:gd name="T51" fmla="*/ 11 h 70"/>
                <a:gd name="T52" fmla="*/ 31 w 77"/>
                <a:gd name="T53" fmla="*/ 11 h 70"/>
                <a:gd name="T54" fmla="*/ 20 w 77"/>
                <a:gd name="T55" fmla="*/ 15 h 70"/>
                <a:gd name="T56" fmla="*/ 16 w 77"/>
                <a:gd name="T57" fmla="*/ 26 h 70"/>
                <a:gd name="T58" fmla="*/ 16 w 77"/>
                <a:gd name="T59" fmla="*/ 29 h 70"/>
                <a:gd name="T60" fmla="*/ 70 w 77"/>
                <a:gd name="T61" fmla="*/ 37 h 70"/>
                <a:gd name="T62" fmla="*/ 53 w 77"/>
                <a:gd name="T63" fmla="*/ 40 h 70"/>
                <a:gd name="T64" fmla="*/ 53 w 77"/>
                <a:gd name="T65" fmla="*/ 48 h 70"/>
                <a:gd name="T66" fmla="*/ 63 w 77"/>
                <a:gd name="T67" fmla="*/ 48 h 70"/>
                <a:gd name="T68" fmla="*/ 70 w 77"/>
                <a:gd name="T69" fmla="*/ 48 h 70"/>
                <a:gd name="T70" fmla="*/ 70 w 77"/>
                <a:gd name="T71" fmla="*/ 37 h 70"/>
                <a:gd name="T72" fmla="*/ 7 w 77"/>
                <a:gd name="T73" fmla="*/ 37 h 70"/>
                <a:gd name="T74" fmla="*/ 7 w 77"/>
                <a:gd name="T75" fmla="*/ 48 h 70"/>
                <a:gd name="T76" fmla="*/ 16 w 77"/>
                <a:gd name="T77" fmla="*/ 48 h 70"/>
                <a:gd name="T78" fmla="*/ 24 w 77"/>
                <a:gd name="T79" fmla="*/ 48 h 70"/>
                <a:gd name="T80" fmla="*/ 24 w 77"/>
                <a:gd name="T81" fmla="*/ 40 h 70"/>
                <a:gd name="T82" fmla="*/ 7 w 77"/>
                <a:gd name="T83"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70">
                  <a:moveTo>
                    <a:pt x="0" y="29"/>
                  </a:moveTo>
                  <a:cubicBezTo>
                    <a:pt x="5" y="29"/>
                    <a:pt x="5" y="29"/>
                    <a:pt x="5" y="29"/>
                  </a:cubicBezTo>
                  <a:cubicBezTo>
                    <a:pt x="5" y="26"/>
                    <a:pt x="5" y="26"/>
                    <a:pt x="5" y="26"/>
                  </a:cubicBezTo>
                  <a:cubicBezTo>
                    <a:pt x="5" y="19"/>
                    <a:pt x="8" y="12"/>
                    <a:pt x="13" y="8"/>
                  </a:cubicBezTo>
                  <a:cubicBezTo>
                    <a:pt x="17" y="3"/>
                    <a:pt x="24" y="0"/>
                    <a:pt x="31" y="0"/>
                  </a:cubicBezTo>
                  <a:cubicBezTo>
                    <a:pt x="48" y="0"/>
                    <a:pt x="48" y="0"/>
                    <a:pt x="48" y="0"/>
                  </a:cubicBezTo>
                  <a:cubicBezTo>
                    <a:pt x="55" y="0"/>
                    <a:pt x="61" y="3"/>
                    <a:pt x="66" y="8"/>
                  </a:cubicBezTo>
                  <a:cubicBezTo>
                    <a:pt x="71" y="12"/>
                    <a:pt x="74" y="19"/>
                    <a:pt x="74" y="26"/>
                  </a:cubicBezTo>
                  <a:cubicBezTo>
                    <a:pt x="74" y="29"/>
                    <a:pt x="74" y="29"/>
                    <a:pt x="74" y="29"/>
                  </a:cubicBezTo>
                  <a:cubicBezTo>
                    <a:pt x="77" y="29"/>
                    <a:pt x="77" y="29"/>
                    <a:pt x="77" y="29"/>
                  </a:cubicBezTo>
                  <a:cubicBezTo>
                    <a:pt x="77" y="58"/>
                    <a:pt x="77" y="58"/>
                    <a:pt x="77" y="58"/>
                  </a:cubicBezTo>
                  <a:cubicBezTo>
                    <a:pt x="71" y="58"/>
                    <a:pt x="71" y="58"/>
                    <a:pt x="71" y="58"/>
                  </a:cubicBezTo>
                  <a:cubicBezTo>
                    <a:pt x="71" y="70"/>
                    <a:pt x="71" y="70"/>
                    <a:pt x="71" y="70"/>
                  </a:cubicBezTo>
                  <a:cubicBezTo>
                    <a:pt x="56" y="70"/>
                    <a:pt x="56" y="70"/>
                    <a:pt x="56" y="70"/>
                  </a:cubicBezTo>
                  <a:cubicBezTo>
                    <a:pt x="56" y="58"/>
                    <a:pt x="56" y="58"/>
                    <a:pt x="56" y="58"/>
                  </a:cubicBezTo>
                  <a:cubicBezTo>
                    <a:pt x="21" y="58"/>
                    <a:pt x="21" y="58"/>
                    <a:pt x="21" y="58"/>
                  </a:cubicBezTo>
                  <a:cubicBezTo>
                    <a:pt x="21" y="70"/>
                    <a:pt x="21" y="70"/>
                    <a:pt x="21" y="70"/>
                  </a:cubicBezTo>
                  <a:cubicBezTo>
                    <a:pt x="7" y="70"/>
                    <a:pt x="7" y="70"/>
                    <a:pt x="7" y="70"/>
                  </a:cubicBezTo>
                  <a:cubicBezTo>
                    <a:pt x="7" y="58"/>
                    <a:pt x="7" y="58"/>
                    <a:pt x="7" y="58"/>
                  </a:cubicBezTo>
                  <a:cubicBezTo>
                    <a:pt x="0" y="58"/>
                    <a:pt x="0" y="58"/>
                    <a:pt x="0" y="58"/>
                  </a:cubicBezTo>
                  <a:cubicBezTo>
                    <a:pt x="0" y="29"/>
                    <a:pt x="0" y="29"/>
                    <a:pt x="0" y="29"/>
                  </a:cubicBezTo>
                  <a:close/>
                  <a:moveTo>
                    <a:pt x="16" y="29"/>
                  </a:moveTo>
                  <a:cubicBezTo>
                    <a:pt x="63" y="29"/>
                    <a:pt x="63" y="29"/>
                    <a:pt x="63" y="29"/>
                  </a:cubicBezTo>
                  <a:cubicBezTo>
                    <a:pt x="63" y="26"/>
                    <a:pt x="63" y="26"/>
                    <a:pt x="63" y="26"/>
                  </a:cubicBezTo>
                  <a:cubicBezTo>
                    <a:pt x="63" y="22"/>
                    <a:pt x="61" y="18"/>
                    <a:pt x="59" y="15"/>
                  </a:cubicBezTo>
                  <a:cubicBezTo>
                    <a:pt x="56" y="13"/>
                    <a:pt x="52" y="11"/>
                    <a:pt x="48" y="11"/>
                  </a:cubicBezTo>
                  <a:cubicBezTo>
                    <a:pt x="31" y="11"/>
                    <a:pt x="31" y="11"/>
                    <a:pt x="31" y="11"/>
                  </a:cubicBezTo>
                  <a:cubicBezTo>
                    <a:pt x="27" y="11"/>
                    <a:pt x="23" y="13"/>
                    <a:pt x="20" y="15"/>
                  </a:cubicBezTo>
                  <a:cubicBezTo>
                    <a:pt x="18" y="18"/>
                    <a:pt x="16" y="22"/>
                    <a:pt x="16" y="26"/>
                  </a:cubicBezTo>
                  <a:cubicBezTo>
                    <a:pt x="16" y="29"/>
                    <a:pt x="16" y="29"/>
                    <a:pt x="16" y="29"/>
                  </a:cubicBezTo>
                  <a:close/>
                  <a:moveTo>
                    <a:pt x="70" y="37"/>
                  </a:moveTo>
                  <a:cubicBezTo>
                    <a:pt x="53" y="40"/>
                    <a:pt x="53" y="40"/>
                    <a:pt x="53" y="40"/>
                  </a:cubicBezTo>
                  <a:cubicBezTo>
                    <a:pt x="53" y="48"/>
                    <a:pt x="53" y="48"/>
                    <a:pt x="53" y="48"/>
                  </a:cubicBezTo>
                  <a:cubicBezTo>
                    <a:pt x="63" y="48"/>
                    <a:pt x="63" y="48"/>
                    <a:pt x="63" y="48"/>
                  </a:cubicBezTo>
                  <a:cubicBezTo>
                    <a:pt x="70" y="48"/>
                    <a:pt x="70" y="48"/>
                    <a:pt x="70" y="48"/>
                  </a:cubicBezTo>
                  <a:cubicBezTo>
                    <a:pt x="70" y="37"/>
                    <a:pt x="70" y="37"/>
                    <a:pt x="70" y="37"/>
                  </a:cubicBezTo>
                  <a:close/>
                  <a:moveTo>
                    <a:pt x="7" y="37"/>
                  </a:moveTo>
                  <a:cubicBezTo>
                    <a:pt x="7" y="48"/>
                    <a:pt x="7" y="48"/>
                    <a:pt x="7" y="48"/>
                  </a:cubicBezTo>
                  <a:cubicBezTo>
                    <a:pt x="16" y="48"/>
                    <a:pt x="16" y="48"/>
                    <a:pt x="16" y="48"/>
                  </a:cubicBezTo>
                  <a:cubicBezTo>
                    <a:pt x="24" y="48"/>
                    <a:pt x="24" y="48"/>
                    <a:pt x="24" y="48"/>
                  </a:cubicBezTo>
                  <a:cubicBezTo>
                    <a:pt x="24" y="40"/>
                    <a:pt x="24" y="40"/>
                    <a:pt x="24" y="40"/>
                  </a:cubicBezTo>
                  <a:lnTo>
                    <a:pt x="7" y="3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15"/>
            <p:cNvSpPr>
              <a:spLocks noEditPoints="1"/>
            </p:cNvSpPr>
            <p:nvPr/>
          </p:nvSpPr>
          <p:spPr bwMode="auto">
            <a:xfrm>
              <a:off x="2819313" y="2635999"/>
              <a:ext cx="257131" cy="352255"/>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18"/>
            <p:cNvSpPr>
              <a:spLocks noEditPoints="1"/>
            </p:cNvSpPr>
            <p:nvPr/>
          </p:nvSpPr>
          <p:spPr bwMode="auto">
            <a:xfrm>
              <a:off x="4340653" y="2657225"/>
              <a:ext cx="334419" cy="334419"/>
            </a:xfrm>
            <a:custGeom>
              <a:avLst/>
              <a:gdLst>
                <a:gd name="T0" fmla="*/ 24 w 95"/>
                <a:gd name="T1" fmla="*/ 49 h 95"/>
                <a:gd name="T2" fmla="*/ 25 w 95"/>
                <a:gd name="T3" fmla="*/ 57 h 95"/>
                <a:gd name="T4" fmla="*/ 27 w 95"/>
                <a:gd name="T5" fmla="*/ 53 h 95"/>
                <a:gd name="T6" fmla="*/ 19 w 95"/>
                <a:gd name="T7" fmla="*/ 44 h 95"/>
                <a:gd name="T8" fmla="*/ 18 w 95"/>
                <a:gd name="T9" fmla="*/ 37 h 95"/>
                <a:gd name="T10" fmla="*/ 32 w 95"/>
                <a:gd name="T11" fmla="*/ 37 h 95"/>
                <a:gd name="T12" fmla="*/ 27 w 95"/>
                <a:gd name="T13" fmla="*/ 42 h 95"/>
                <a:gd name="T14" fmla="*/ 26 w 95"/>
                <a:gd name="T15" fmla="*/ 36 h 95"/>
                <a:gd name="T16" fmla="*/ 25 w 95"/>
                <a:gd name="T17" fmla="*/ 39 h 95"/>
                <a:gd name="T18" fmla="*/ 32 w 95"/>
                <a:gd name="T19" fmla="*/ 48 h 95"/>
                <a:gd name="T20" fmla="*/ 33 w 95"/>
                <a:gd name="T21" fmla="*/ 55 h 95"/>
                <a:gd name="T22" fmla="*/ 18 w 95"/>
                <a:gd name="T23" fmla="*/ 56 h 95"/>
                <a:gd name="T24" fmla="*/ 0 w 95"/>
                <a:gd name="T25" fmla="*/ 28 h 95"/>
                <a:gd name="T26" fmla="*/ 0 w 95"/>
                <a:gd name="T27" fmla="*/ 67 h 95"/>
                <a:gd name="T28" fmla="*/ 28 w 95"/>
                <a:gd name="T29" fmla="*/ 95 h 95"/>
                <a:gd name="T30" fmla="*/ 67 w 95"/>
                <a:gd name="T31" fmla="*/ 95 h 95"/>
                <a:gd name="T32" fmla="*/ 95 w 95"/>
                <a:gd name="T33" fmla="*/ 67 h 95"/>
                <a:gd name="T34" fmla="*/ 95 w 95"/>
                <a:gd name="T35" fmla="*/ 27 h 95"/>
                <a:gd name="T36" fmla="*/ 67 w 95"/>
                <a:gd name="T37" fmla="*/ 0 h 95"/>
                <a:gd name="T38" fmla="*/ 28 w 95"/>
                <a:gd name="T39" fmla="*/ 0 h 95"/>
                <a:gd name="T40" fmla="*/ 0 w 95"/>
                <a:gd name="T41" fmla="*/ 28 h 95"/>
                <a:gd name="T42" fmla="*/ 12 w 95"/>
                <a:gd name="T43" fmla="*/ 62 h 95"/>
                <a:gd name="T44" fmla="*/ 62 w 95"/>
                <a:gd name="T45" fmla="*/ 82 h 95"/>
                <a:gd name="T46" fmla="*/ 83 w 95"/>
                <a:gd name="T47" fmla="*/ 33 h 95"/>
                <a:gd name="T48" fmla="*/ 33 w 95"/>
                <a:gd name="T49" fmla="*/ 12 h 95"/>
                <a:gd name="T50" fmla="*/ 47 w 95"/>
                <a:gd name="T51" fmla="*/ 36 h 95"/>
                <a:gd name="T52" fmla="*/ 44 w 95"/>
                <a:gd name="T53" fmla="*/ 61 h 95"/>
                <a:gd name="T54" fmla="*/ 37 w 95"/>
                <a:gd name="T55" fmla="*/ 36 h 95"/>
                <a:gd name="T56" fmla="*/ 34 w 95"/>
                <a:gd name="T57" fmla="*/ 32 h 95"/>
                <a:gd name="T58" fmla="*/ 47 w 95"/>
                <a:gd name="T59" fmla="*/ 36 h 95"/>
                <a:gd name="T60" fmla="*/ 48 w 95"/>
                <a:gd name="T61" fmla="*/ 37 h 95"/>
                <a:gd name="T62" fmla="*/ 63 w 95"/>
                <a:gd name="T63" fmla="*/ 37 h 95"/>
                <a:gd name="T64" fmla="*/ 61 w 95"/>
                <a:gd name="T65" fmla="*/ 60 h 95"/>
                <a:gd name="T66" fmla="*/ 48 w 95"/>
                <a:gd name="T67" fmla="*/ 56 h 95"/>
                <a:gd name="T68" fmla="*/ 56 w 95"/>
                <a:gd name="T69" fmla="*/ 57 h 95"/>
                <a:gd name="T70" fmla="*/ 55 w 95"/>
                <a:gd name="T71" fmla="*/ 37 h 95"/>
                <a:gd name="T72" fmla="*/ 57 w 95"/>
                <a:gd name="T73" fmla="*/ 37 h 95"/>
                <a:gd name="T74" fmla="*/ 70 w 95"/>
                <a:gd name="T75" fmla="*/ 50 h 95"/>
                <a:gd name="T76" fmla="*/ 64 w 95"/>
                <a:gd name="T77" fmla="*/ 61 h 95"/>
                <a:gd name="T78" fmla="*/ 71 w 95"/>
                <a:gd name="T79" fmla="*/ 32 h 95"/>
                <a:gd name="T80" fmla="*/ 78 w 95"/>
                <a:gd name="T81" fmla="*/ 37 h 95"/>
                <a:gd name="T82" fmla="*/ 77 w 95"/>
                <a:gd name="T83" fmla="*/ 49 h 95"/>
                <a:gd name="T84" fmla="*/ 72 w 95"/>
                <a:gd name="T85" fmla="*/ 45 h 95"/>
                <a:gd name="T86" fmla="*/ 70 w 95"/>
                <a:gd name="T87" fmla="*/ 36 h 95"/>
                <a:gd name="T88" fmla="*/ 72 w 95"/>
                <a:gd name="T8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95">
                  <a:moveTo>
                    <a:pt x="18" y="49"/>
                  </a:moveTo>
                  <a:cubicBezTo>
                    <a:pt x="24" y="49"/>
                    <a:pt x="24" y="49"/>
                    <a:pt x="24" y="49"/>
                  </a:cubicBezTo>
                  <a:cubicBezTo>
                    <a:pt x="24" y="56"/>
                    <a:pt x="24" y="56"/>
                    <a:pt x="24" y="56"/>
                  </a:cubicBezTo>
                  <a:cubicBezTo>
                    <a:pt x="24" y="57"/>
                    <a:pt x="25" y="57"/>
                    <a:pt x="25" y="57"/>
                  </a:cubicBezTo>
                  <a:cubicBezTo>
                    <a:pt x="26" y="57"/>
                    <a:pt x="27" y="57"/>
                    <a:pt x="27" y="56"/>
                  </a:cubicBezTo>
                  <a:cubicBezTo>
                    <a:pt x="27" y="53"/>
                    <a:pt x="27" y="53"/>
                    <a:pt x="27" y="53"/>
                  </a:cubicBezTo>
                  <a:cubicBezTo>
                    <a:pt x="27" y="51"/>
                    <a:pt x="26" y="50"/>
                    <a:pt x="24" y="49"/>
                  </a:cubicBezTo>
                  <a:cubicBezTo>
                    <a:pt x="22" y="46"/>
                    <a:pt x="20" y="45"/>
                    <a:pt x="19" y="44"/>
                  </a:cubicBezTo>
                  <a:cubicBezTo>
                    <a:pt x="19" y="43"/>
                    <a:pt x="18" y="42"/>
                    <a:pt x="18" y="41"/>
                  </a:cubicBezTo>
                  <a:cubicBezTo>
                    <a:pt x="18" y="37"/>
                    <a:pt x="18" y="37"/>
                    <a:pt x="18" y="37"/>
                  </a:cubicBezTo>
                  <a:cubicBezTo>
                    <a:pt x="18" y="34"/>
                    <a:pt x="21" y="32"/>
                    <a:pt x="26" y="32"/>
                  </a:cubicBezTo>
                  <a:cubicBezTo>
                    <a:pt x="30" y="32"/>
                    <a:pt x="32" y="34"/>
                    <a:pt x="32" y="37"/>
                  </a:cubicBezTo>
                  <a:cubicBezTo>
                    <a:pt x="32" y="42"/>
                    <a:pt x="32" y="42"/>
                    <a:pt x="32" y="42"/>
                  </a:cubicBezTo>
                  <a:cubicBezTo>
                    <a:pt x="27" y="42"/>
                    <a:pt x="27" y="42"/>
                    <a:pt x="27" y="42"/>
                  </a:cubicBezTo>
                  <a:cubicBezTo>
                    <a:pt x="27" y="37"/>
                    <a:pt x="27" y="37"/>
                    <a:pt x="27" y="37"/>
                  </a:cubicBezTo>
                  <a:cubicBezTo>
                    <a:pt x="27" y="36"/>
                    <a:pt x="26" y="36"/>
                    <a:pt x="26" y="36"/>
                  </a:cubicBezTo>
                  <a:cubicBezTo>
                    <a:pt x="25" y="36"/>
                    <a:pt x="24" y="36"/>
                    <a:pt x="24" y="37"/>
                  </a:cubicBezTo>
                  <a:cubicBezTo>
                    <a:pt x="25" y="39"/>
                    <a:pt x="25" y="39"/>
                    <a:pt x="25" y="39"/>
                  </a:cubicBezTo>
                  <a:cubicBezTo>
                    <a:pt x="25" y="40"/>
                    <a:pt x="25" y="42"/>
                    <a:pt x="27" y="43"/>
                  </a:cubicBezTo>
                  <a:cubicBezTo>
                    <a:pt x="29" y="46"/>
                    <a:pt x="31" y="47"/>
                    <a:pt x="32" y="48"/>
                  </a:cubicBezTo>
                  <a:cubicBezTo>
                    <a:pt x="32" y="49"/>
                    <a:pt x="33" y="50"/>
                    <a:pt x="33" y="52"/>
                  </a:cubicBezTo>
                  <a:cubicBezTo>
                    <a:pt x="33" y="55"/>
                    <a:pt x="33" y="55"/>
                    <a:pt x="33" y="55"/>
                  </a:cubicBezTo>
                  <a:cubicBezTo>
                    <a:pt x="33" y="59"/>
                    <a:pt x="30" y="61"/>
                    <a:pt x="25" y="61"/>
                  </a:cubicBezTo>
                  <a:cubicBezTo>
                    <a:pt x="21" y="61"/>
                    <a:pt x="18" y="59"/>
                    <a:pt x="18" y="56"/>
                  </a:cubicBezTo>
                  <a:cubicBezTo>
                    <a:pt x="18" y="49"/>
                    <a:pt x="18" y="49"/>
                    <a:pt x="18" y="49"/>
                  </a:cubicBezTo>
                  <a:close/>
                  <a:moveTo>
                    <a:pt x="0" y="28"/>
                  </a:moveTo>
                  <a:cubicBezTo>
                    <a:pt x="0" y="47"/>
                    <a:pt x="0" y="47"/>
                    <a:pt x="0" y="47"/>
                  </a:cubicBezTo>
                  <a:cubicBezTo>
                    <a:pt x="0" y="67"/>
                    <a:pt x="0" y="67"/>
                    <a:pt x="0" y="67"/>
                  </a:cubicBezTo>
                  <a:cubicBezTo>
                    <a:pt x="14" y="81"/>
                    <a:pt x="14" y="81"/>
                    <a:pt x="14" y="81"/>
                  </a:cubicBezTo>
                  <a:cubicBezTo>
                    <a:pt x="28" y="95"/>
                    <a:pt x="28" y="95"/>
                    <a:pt x="28" y="95"/>
                  </a:cubicBezTo>
                  <a:cubicBezTo>
                    <a:pt x="48" y="95"/>
                    <a:pt x="48" y="95"/>
                    <a:pt x="48" y="95"/>
                  </a:cubicBezTo>
                  <a:cubicBezTo>
                    <a:pt x="67" y="95"/>
                    <a:pt x="67" y="95"/>
                    <a:pt x="67" y="95"/>
                  </a:cubicBezTo>
                  <a:cubicBezTo>
                    <a:pt x="81" y="81"/>
                    <a:pt x="81" y="81"/>
                    <a:pt x="81" y="81"/>
                  </a:cubicBezTo>
                  <a:cubicBezTo>
                    <a:pt x="95" y="67"/>
                    <a:pt x="95" y="67"/>
                    <a:pt x="95" y="67"/>
                  </a:cubicBezTo>
                  <a:cubicBezTo>
                    <a:pt x="95" y="47"/>
                    <a:pt x="95" y="47"/>
                    <a:pt x="95" y="47"/>
                  </a:cubicBezTo>
                  <a:cubicBezTo>
                    <a:pt x="95" y="27"/>
                    <a:pt x="95" y="27"/>
                    <a:pt x="95" y="27"/>
                  </a:cubicBezTo>
                  <a:cubicBezTo>
                    <a:pt x="81" y="14"/>
                    <a:pt x="81" y="14"/>
                    <a:pt x="81" y="14"/>
                  </a:cubicBezTo>
                  <a:cubicBezTo>
                    <a:pt x="67" y="0"/>
                    <a:pt x="67" y="0"/>
                    <a:pt x="67" y="0"/>
                  </a:cubicBezTo>
                  <a:cubicBezTo>
                    <a:pt x="47" y="0"/>
                    <a:pt x="47" y="0"/>
                    <a:pt x="47" y="0"/>
                  </a:cubicBezTo>
                  <a:cubicBezTo>
                    <a:pt x="28" y="0"/>
                    <a:pt x="28" y="0"/>
                    <a:pt x="28" y="0"/>
                  </a:cubicBezTo>
                  <a:cubicBezTo>
                    <a:pt x="14" y="14"/>
                    <a:pt x="14" y="14"/>
                    <a:pt x="14" y="14"/>
                  </a:cubicBezTo>
                  <a:cubicBezTo>
                    <a:pt x="0" y="28"/>
                    <a:pt x="0" y="28"/>
                    <a:pt x="0" y="28"/>
                  </a:cubicBezTo>
                  <a:close/>
                  <a:moveTo>
                    <a:pt x="12" y="33"/>
                  </a:moveTo>
                  <a:cubicBezTo>
                    <a:pt x="12" y="62"/>
                    <a:pt x="12" y="62"/>
                    <a:pt x="12" y="62"/>
                  </a:cubicBezTo>
                  <a:cubicBezTo>
                    <a:pt x="33" y="83"/>
                    <a:pt x="33" y="83"/>
                    <a:pt x="33" y="83"/>
                  </a:cubicBezTo>
                  <a:cubicBezTo>
                    <a:pt x="62" y="82"/>
                    <a:pt x="62" y="82"/>
                    <a:pt x="62" y="82"/>
                  </a:cubicBezTo>
                  <a:cubicBezTo>
                    <a:pt x="83" y="62"/>
                    <a:pt x="83" y="62"/>
                    <a:pt x="83" y="62"/>
                  </a:cubicBezTo>
                  <a:cubicBezTo>
                    <a:pt x="83" y="33"/>
                    <a:pt x="83" y="33"/>
                    <a:pt x="83" y="33"/>
                  </a:cubicBezTo>
                  <a:cubicBezTo>
                    <a:pt x="62" y="12"/>
                    <a:pt x="62" y="12"/>
                    <a:pt x="62" y="12"/>
                  </a:cubicBezTo>
                  <a:cubicBezTo>
                    <a:pt x="33" y="12"/>
                    <a:pt x="33" y="12"/>
                    <a:pt x="33" y="12"/>
                  </a:cubicBezTo>
                  <a:cubicBezTo>
                    <a:pt x="12" y="33"/>
                    <a:pt x="12" y="33"/>
                    <a:pt x="12" y="33"/>
                  </a:cubicBezTo>
                  <a:close/>
                  <a:moveTo>
                    <a:pt x="47" y="36"/>
                  </a:moveTo>
                  <a:cubicBezTo>
                    <a:pt x="44" y="36"/>
                    <a:pt x="44" y="36"/>
                    <a:pt x="44" y="36"/>
                  </a:cubicBezTo>
                  <a:cubicBezTo>
                    <a:pt x="44" y="61"/>
                    <a:pt x="44" y="61"/>
                    <a:pt x="44" y="61"/>
                  </a:cubicBezTo>
                  <a:cubicBezTo>
                    <a:pt x="37" y="61"/>
                    <a:pt x="37" y="61"/>
                    <a:pt x="37" y="61"/>
                  </a:cubicBezTo>
                  <a:cubicBezTo>
                    <a:pt x="37" y="36"/>
                    <a:pt x="37" y="36"/>
                    <a:pt x="37" y="36"/>
                  </a:cubicBezTo>
                  <a:cubicBezTo>
                    <a:pt x="34" y="36"/>
                    <a:pt x="34" y="36"/>
                    <a:pt x="34" y="36"/>
                  </a:cubicBezTo>
                  <a:cubicBezTo>
                    <a:pt x="34" y="32"/>
                    <a:pt x="34" y="32"/>
                    <a:pt x="34" y="32"/>
                  </a:cubicBezTo>
                  <a:cubicBezTo>
                    <a:pt x="47" y="32"/>
                    <a:pt x="47" y="32"/>
                    <a:pt x="47" y="32"/>
                  </a:cubicBezTo>
                  <a:cubicBezTo>
                    <a:pt x="47" y="36"/>
                    <a:pt x="47" y="36"/>
                    <a:pt x="47" y="36"/>
                  </a:cubicBezTo>
                  <a:close/>
                  <a:moveTo>
                    <a:pt x="48" y="56"/>
                  </a:moveTo>
                  <a:cubicBezTo>
                    <a:pt x="48" y="37"/>
                    <a:pt x="48" y="37"/>
                    <a:pt x="48" y="37"/>
                  </a:cubicBezTo>
                  <a:cubicBezTo>
                    <a:pt x="48" y="34"/>
                    <a:pt x="51" y="32"/>
                    <a:pt x="56" y="32"/>
                  </a:cubicBezTo>
                  <a:cubicBezTo>
                    <a:pt x="60" y="32"/>
                    <a:pt x="63" y="34"/>
                    <a:pt x="63" y="37"/>
                  </a:cubicBezTo>
                  <a:cubicBezTo>
                    <a:pt x="63" y="56"/>
                    <a:pt x="63" y="56"/>
                    <a:pt x="63" y="56"/>
                  </a:cubicBezTo>
                  <a:cubicBezTo>
                    <a:pt x="63" y="58"/>
                    <a:pt x="62" y="59"/>
                    <a:pt x="61" y="60"/>
                  </a:cubicBezTo>
                  <a:cubicBezTo>
                    <a:pt x="59" y="61"/>
                    <a:pt x="58" y="61"/>
                    <a:pt x="56" y="61"/>
                  </a:cubicBezTo>
                  <a:cubicBezTo>
                    <a:pt x="51" y="61"/>
                    <a:pt x="48" y="59"/>
                    <a:pt x="48" y="56"/>
                  </a:cubicBezTo>
                  <a:close/>
                  <a:moveTo>
                    <a:pt x="57" y="56"/>
                  </a:moveTo>
                  <a:cubicBezTo>
                    <a:pt x="57" y="57"/>
                    <a:pt x="56" y="57"/>
                    <a:pt x="56" y="57"/>
                  </a:cubicBezTo>
                  <a:cubicBezTo>
                    <a:pt x="55" y="57"/>
                    <a:pt x="55" y="57"/>
                    <a:pt x="55" y="56"/>
                  </a:cubicBezTo>
                  <a:cubicBezTo>
                    <a:pt x="55" y="37"/>
                    <a:pt x="55" y="37"/>
                    <a:pt x="55" y="37"/>
                  </a:cubicBezTo>
                  <a:cubicBezTo>
                    <a:pt x="55" y="36"/>
                    <a:pt x="55" y="36"/>
                    <a:pt x="56" y="36"/>
                  </a:cubicBezTo>
                  <a:cubicBezTo>
                    <a:pt x="56" y="36"/>
                    <a:pt x="57" y="36"/>
                    <a:pt x="57" y="37"/>
                  </a:cubicBezTo>
                  <a:cubicBezTo>
                    <a:pt x="57" y="56"/>
                    <a:pt x="57" y="56"/>
                    <a:pt x="57" y="56"/>
                  </a:cubicBezTo>
                  <a:close/>
                  <a:moveTo>
                    <a:pt x="70" y="50"/>
                  </a:moveTo>
                  <a:cubicBezTo>
                    <a:pt x="70" y="61"/>
                    <a:pt x="70" y="61"/>
                    <a:pt x="70" y="61"/>
                  </a:cubicBezTo>
                  <a:cubicBezTo>
                    <a:pt x="64" y="61"/>
                    <a:pt x="64" y="61"/>
                    <a:pt x="64" y="61"/>
                  </a:cubicBezTo>
                  <a:cubicBezTo>
                    <a:pt x="64" y="32"/>
                    <a:pt x="64" y="32"/>
                    <a:pt x="64" y="32"/>
                  </a:cubicBezTo>
                  <a:cubicBezTo>
                    <a:pt x="71" y="32"/>
                    <a:pt x="71" y="32"/>
                    <a:pt x="71" y="32"/>
                  </a:cubicBezTo>
                  <a:cubicBezTo>
                    <a:pt x="73" y="32"/>
                    <a:pt x="75" y="32"/>
                    <a:pt x="77" y="33"/>
                  </a:cubicBezTo>
                  <a:cubicBezTo>
                    <a:pt x="78" y="34"/>
                    <a:pt x="78" y="35"/>
                    <a:pt x="78" y="37"/>
                  </a:cubicBezTo>
                  <a:cubicBezTo>
                    <a:pt x="78" y="45"/>
                    <a:pt x="78" y="45"/>
                    <a:pt x="78" y="45"/>
                  </a:cubicBezTo>
                  <a:cubicBezTo>
                    <a:pt x="78" y="47"/>
                    <a:pt x="78" y="48"/>
                    <a:pt x="77" y="49"/>
                  </a:cubicBezTo>
                  <a:cubicBezTo>
                    <a:pt x="76" y="50"/>
                    <a:pt x="74" y="50"/>
                    <a:pt x="70" y="50"/>
                  </a:cubicBezTo>
                  <a:close/>
                  <a:moveTo>
                    <a:pt x="72" y="45"/>
                  </a:moveTo>
                  <a:cubicBezTo>
                    <a:pt x="72" y="46"/>
                    <a:pt x="72" y="46"/>
                    <a:pt x="70" y="46"/>
                  </a:cubicBezTo>
                  <a:cubicBezTo>
                    <a:pt x="70" y="36"/>
                    <a:pt x="70" y="36"/>
                    <a:pt x="70" y="36"/>
                  </a:cubicBezTo>
                  <a:cubicBezTo>
                    <a:pt x="72" y="36"/>
                    <a:pt x="72" y="37"/>
                    <a:pt x="72" y="38"/>
                  </a:cubicBezTo>
                  <a:lnTo>
                    <a:pt x="72" y="4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3"/>
            <p:cNvSpPr>
              <a:spLocks noEditPoints="1"/>
            </p:cNvSpPr>
            <p:nvPr/>
          </p:nvSpPr>
          <p:spPr bwMode="auto">
            <a:xfrm>
              <a:off x="7492468" y="2717420"/>
              <a:ext cx="329960" cy="21402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86"/>
            <p:cNvSpPr>
              <a:spLocks noEditPoints="1"/>
            </p:cNvSpPr>
            <p:nvPr/>
          </p:nvSpPr>
          <p:spPr bwMode="auto">
            <a:xfrm>
              <a:off x="9061826" y="2635999"/>
              <a:ext cx="257131" cy="280912"/>
            </a:xfrm>
            <a:custGeom>
              <a:avLst/>
              <a:gdLst>
                <a:gd name="T0" fmla="*/ 38 w 173"/>
                <a:gd name="T1" fmla="*/ 0 h 189"/>
                <a:gd name="T2" fmla="*/ 173 w 173"/>
                <a:gd name="T3" fmla="*/ 0 h 189"/>
                <a:gd name="T4" fmla="*/ 173 w 173"/>
                <a:gd name="T5" fmla="*/ 64 h 189"/>
                <a:gd name="T6" fmla="*/ 163 w 173"/>
                <a:gd name="T7" fmla="*/ 64 h 189"/>
                <a:gd name="T8" fmla="*/ 163 w 173"/>
                <a:gd name="T9" fmla="*/ 116 h 189"/>
                <a:gd name="T10" fmla="*/ 173 w 173"/>
                <a:gd name="T11" fmla="*/ 116 h 189"/>
                <a:gd name="T12" fmla="*/ 173 w 173"/>
                <a:gd name="T13" fmla="*/ 189 h 189"/>
                <a:gd name="T14" fmla="*/ 0 w 173"/>
                <a:gd name="T15" fmla="*/ 189 h 189"/>
                <a:gd name="T16" fmla="*/ 0 w 173"/>
                <a:gd name="T17" fmla="*/ 116 h 189"/>
                <a:gd name="T18" fmla="*/ 7 w 173"/>
                <a:gd name="T19" fmla="*/ 116 h 189"/>
                <a:gd name="T20" fmla="*/ 7 w 173"/>
                <a:gd name="T21" fmla="*/ 90 h 189"/>
                <a:gd name="T22" fmla="*/ 0 w 173"/>
                <a:gd name="T23" fmla="*/ 90 h 189"/>
                <a:gd name="T24" fmla="*/ 0 w 173"/>
                <a:gd name="T25" fmla="*/ 35 h 189"/>
                <a:gd name="T26" fmla="*/ 38 w 173"/>
                <a:gd name="T27" fmla="*/ 0 h 189"/>
                <a:gd name="T28" fmla="*/ 38 w 173"/>
                <a:gd name="T29" fmla="*/ 0 h 189"/>
                <a:gd name="T30" fmla="*/ 14 w 173"/>
                <a:gd name="T31" fmla="*/ 35 h 189"/>
                <a:gd name="T32" fmla="*/ 14 w 173"/>
                <a:gd name="T33" fmla="*/ 76 h 189"/>
                <a:gd name="T34" fmla="*/ 33 w 173"/>
                <a:gd name="T35" fmla="*/ 76 h 189"/>
                <a:gd name="T36" fmla="*/ 33 w 173"/>
                <a:gd name="T37" fmla="*/ 35 h 189"/>
                <a:gd name="T38" fmla="*/ 14 w 173"/>
                <a:gd name="T39" fmla="*/ 35 h 189"/>
                <a:gd name="T40" fmla="*/ 14 w 173"/>
                <a:gd name="T41" fmla="*/ 35 h 189"/>
                <a:gd name="T42" fmla="*/ 142 w 173"/>
                <a:gd name="T43" fmla="*/ 9 h 189"/>
                <a:gd name="T44" fmla="*/ 142 w 173"/>
                <a:gd name="T45" fmla="*/ 47 h 189"/>
                <a:gd name="T46" fmla="*/ 161 w 173"/>
                <a:gd name="T47" fmla="*/ 47 h 189"/>
                <a:gd name="T48" fmla="*/ 161 w 173"/>
                <a:gd name="T49" fmla="*/ 9 h 189"/>
                <a:gd name="T50" fmla="*/ 142 w 173"/>
                <a:gd name="T51" fmla="*/ 9 h 189"/>
                <a:gd name="T52" fmla="*/ 142 w 173"/>
                <a:gd name="T53" fmla="*/ 9 h 189"/>
                <a:gd name="T54" fmla="*/ 116 w 173"/>
                <a:gd name="T55" fmla="*/ 9 h 189"/>
                <a:gd name="T56" fmla="*/ 116 w 173"/>
                <a:gd name="T57" fmla="*/ 47 h 189"/>
                <a:gd name="T58" fmla="*/ 135 w 173"/>
                <a:gd name="T59" fmla="*/ 47 h 189"/>
                <a:gd name="T60" fmla="*/ 135 w 173"/>
                <a:gd name="T61" fmla="*/ 9 h 189"/>
                <a:gd name="T62" fmla="*/ 116 w 173"/>
                <a:gd name="T63" fmla="*/ 9 h 189"/>
                <a:gd name="T64" fmla="*/ 116 w 173"/>
                <a:gd name="T65" fmla="*/ 9 h 189"/>
                <a:gd name="T66" fmla="*/ 90 w 173"/>
                <a:gd name="T67" fmla="*/ 9 h 189"/>
                <a:gd name="T68" fmla="*/ 90 w 173"/>
                <a:gd name="T69" fmla="*/ 47 h 189"/>
                <a:gd name="T70" fmla="*/ 109 w 173"/>
                <a:gd name="T71" fmla="*/ 47 h 189"/>
                <a:gd name="T72" fmla="*/ 109 w 173"/>
                <a:gd name="T73" fmla="*/ 9 h 189"/>
                <a:gd name="T74" fmla="*/ 90 w 173"/>
                <a:gd name="T75" fmla="*/ 9 h 189"/>
                <a:gd name="T76" fmla="*/ 90 w 173"/>
                <a:gd name="T77" fmla="*/ 9 h 189"/>
                <a:gd name="T78" fmla="*/ 66 w 173"/>
                <a:gd name="T79" fmla="*/ 9 h 189"/>
                <a:gd name="T80" fmla="*/ 66 w 173"/>
                <a:gd name="T81" fmla="*/ 47 h 189"/>
                <a:gd name="T82" fmla="*/ 85 w 173"/>
                <a:gd name="T83" fmla="*/ 47 h 189"/>
                <a:gd name="T84" fmla="*/ 85 w 173"/>
                <a:gd name="T85" fmla="*/ 9 h 189"/>
                <a:gd name="T86" fmla="*/ 66 w 173"/>
                <a:gd name="T87" fmla="*/ 9 h 189"/>
                <a:gd name="T88" fmla="*/ 66 w 173"/>
                <a:gd name="T89" fmla="*/ 9 h 189"/>
                <a:gd name="T90" fmla="*/ 40 w 173"/>
                <a:gd name="T91" fmla="*/ 9 h 189"/>
                <a:gd name="T92" fmla="*/ 40 w 173"/>
                <a:gd name="T93" fmla="*/ 47 h 189"/>
                <a:gd name="T94" fmla="*/ 59 w 173"/>
                <a:gd name="T95" fmla="*/ 47 h 189"/>
                <a:gd name="T96" fmla="*/ 59 w 173"/>
                <a:gd name="T97" fmla="*/ 9 h 189"/>
                <a:gd name="T98" fmla="*/ 40 w 173"/>
                <a:gd name="T99"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89">
                  <a:moveTo>
                    <a:pt x="38" y="0"/>
                  </a:moveTo>
                  <a:lnTo>
                    <a:pt x="173" y="0"/>
                  </a:lnTo>
                  <a:lnTo>
                    <a:pt x="173" y="64"/>
                  </a:lnTo>
                  <a:lnTo>
                    <a:pt x="163" y="64"/>
                  </a:lnTo>
                  <a:lnTo>
                    <a:pt x="163" y="116"/>
                  </a:lnTo>
                  <a:lnTo>
                    <a:pt x="173" y="116"/>
                  </a:lnTo>
                  <a:lnTo>
                    <a:pt x="173" y="189"/>
                  </a:lnTo>
                  <a:lnTo>
                    <a:pt x="0" y="189"/>
                  </a:lnTo>
                  <a:lnTo>
                    <a:pt x="0" y="116"/>
                  </a:lnTo>
                  <a:lnTo>
                    <a:pt x="7" y="116"/>
                  </a:lnTo>
                  <a:lnTo>
                    <a:pt x="7" y="90"/>
                  </a:lnTo>
                  <a:lnTo>
                    <a:pt x="0" y="90"/>
                  </a:lnTo>
                  <a:lnTo>
                    <a:pt x="0" y="35"/>
                  </a:lnTo>
                  <a:lnTo>
                    <a:pt x="38" y="0"/>
                  </a:lnTo>
                  <a:lnTo>
                    <a:pt x="38" y="0"/>
                  </a:lnTo>
                  <a:close/>
                  <a:moveTo>
                    <a:pt x="14" y="35"/>
                  </a:moveTo>
                  <a:lnTo>
                    <a:pt x="14" y="76"/>
                  </a:lnTo>
                  <a:lnTo>
                    <a:pt x="33" y="76"/>
                  </a:lnTo>
                  <a:lnTo>
                    <a:pt x="33" y="35"/>
                  </a:lnTo>
                  <a:lnTo>
                    <a:pt x="14" y="35"/>
                  </a:lnTo>
                  <a:lnTo>
                    <a:pt x="14" y="35"/>
                  </a:lnTo>
                  <a:close/>
                  <a:moveTo>
                    <a:pt x="142" y="9"/>
                  </a:moveTo>
                  <a:lnTo>
                    <a:pt x="142" y="47"/>
                  </a:lnTo>
                  <a:lnTo>
                    <a:pt x="161" y="47"/>
                  </a:lnTo>
                  <a:lnTo>
                    <a:pt x="161" y="9"/>
                  </a:lnTo>
                  <a:lnTo>
                    <a:pt x="142" y="9"/>
                  </a:lnTo>
                  <a:lnTo>
                    <a:pt x="142" y="9"/>
                  </a:lnTo>
                  <a:close/>
                  <a:moveTo>
                    <a:pt x="116" y="9"/>
                  </a:moveTo>
                  <a:lnTo>
                    <a:pt x="116" y="47"/>
                  </a:lnTo>
                  <a:lnTo>
                    <a:pt x="135" y="47"/>
                  </a:lnTo>
                  <a:lnTo>
                    <a:pt x="135" y="9"/>
                  </a:lnTo>
                  <a:lnTo>
                    <a:pt x="116" y="9"/>
                  </a:lnTo>
                  <a:lnTo>
                    <a:pt x="116" y="9"/>
                  </a:lnTo>
                  <a:close/>
                  <a:moveTo>
                    <a:pt x="90" y="9"/>
                  </a:moveTo>
                  <a:lnTo>
                    <a:pt x="90" y="47"/>
                  </a:lnTo>
                  <a:lnTo>
                    <a:pt x="109" y="47"/>
                  </a:lnTo>
                  <a:lnTo>
                    <a:pt x="109" y="9"/>
                  </a:lnTo>
                  <a:lnTo>
                    <a:pt x="90" y="9"/>
                  </a:lnTo>
                  <a:lnTo>
                    <a:pt x="90" y="9"/>
                  </a:lnTo>
                  <a:close/>
                  <a:moveTo>
                    <a:pt x="66" y="9"/>
                  </a:moveTo>
                  <a:lnTo>
                    <a:pt x="66" y="47"/>
                  </a:lnTo>
                  <a:lnTo>
                    <a:pt x="85" y="47"/>
                  </a:lnTo>
                  <a:lnTo>
                    <a:pt x="85" y="9"/>
                  </a:lnTo>
                  <a:lnTo>
                    <a:pt x="66" y="9"/>
                  </a:lnTo>
                  <a:lnTo>
                    <a:pt x="66" y="9"/>
                  </a:lnTo>
                  <a:close/>
                  <a:moveTo>
                    <a:pt x="40" y="9"/>
                  </a:moveTo>
                  <a:lnTo>
                    <a:pt x="40" y="47"/>
                  </a:lnTo>
                  <a:lnTo>
                    <a:pt x="59" y="47"/>
                  </a:lnTo>
                  <a:lnTo>
                    <a:pt x="59" y="9"/>
                  </a:lnTo>
                  <a:lnTo>
                    <a:pt x="40" y="9"/>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矩形 4"/>
          <p:cNvSpPr/>
          <p:nvPr/>
        </p:nvSpPr>
        <p:spPr>
          <a:xfrm>
            <a:off x="1001713" y="2485549"/>
            <a:ext cx="1439862" cy="3313112"/>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35250" y="3822224"/>
            <a:ext cx="1441450" cy="1976437"/>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70375" y="4830286"/>
            <a:ext cx="1439863" cy="968375"/>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05500" y="3101499"/>
            <a:ext cx="1439863" cy="2697162"/>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1030288" y="2485549"/>
            <a:ext cx="141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dirty="0">
                <a:solidFill>
                  <a:schemeClr val="bg1"/>
                </a:solidFill>
                <a:latin typeface="Impact" pitchFamily="34" charset="0"/>
                <a:ea typeface="冬青黑体简体中文 W3" pitchFamily="34" charset="-122"/>
              </a:rPr>
              <a:t>75%</a:t>
            </a:r>
            <a:endParaRPr lang="zh-CN" altLang="en-US" sz="4000" dirty="0">
              <a:solidFill>
                <a:schemeClr val="bg1"/>
              </a:solidFill>
              <a:latin typeface="Impact" pitchFamily="34" charset="0"/>
              <a:ea typeface="冬青黑体简体中文 W3" pitchFamily="34" charset="-122"/>
            </a:endParaRPr>
          </a:p>
        </p:txBody>
      </p:sp>
      <p:sp>
        <p:nvSpPr>
          <p:cNvPr id="10" name="文本框 20"/>
          <p:cNvSpPr txBox="1">
            <a:spLocks noChangeArrowheads="1"/>
          </p:cNvSpPr>
          <p:nvPr/>
        </p:nvSpPr>
        <p:spPr bwMode="auto">
          <a:xfrm>
            <a:off x="2635250" y="3822224"/>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a:solidFill>
                  <a:schemeClr val="bg1"/>
                </a:solidFill>
                <a:latin typeface="Impact" pitchFamily="34" charset="0"/>
                <a:ea typeface="冬青黑体简体中文 W3" pitchFamily="34" charset="-122"/>
              </a:rPr>
              <a:t>45%</a:t>
            </a:r>
            <a:endParaRPr lang="zh-CN" altLang="en-US" sz="4000">
              <a:solidFill>
                <a:schemeClr val="bg1"/>
              </a:solidFill>
              <a:latin typeface="Impact" pitchFamily="34" charset="0"/>
              <a:ea typeface="冬青黑体简体中文 W3" pitchFamily="34" charset="-122"/>
            </a:endParaRPr>
          </a:p>
        </p:txBody>
      </p:sp>
      <p:sp>
        <p:nvSpPr>
          <p:cNvPr id="11" name="文本框 21"/>
          <p:cNvSpPr txBox="1">
            <a:spLocks noChangeArrowheads="1"/>
          </p:cNvSpPr>
          <p:nvPr/>
        </p:nvSpPr>
        <p:spPr bwMode="auto">
          <a:xfrm>
            <a:off x="4270375" y="4817586"/>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a:solidFill>
                  <a:schemeClr val="bg1"/>
                </a:solidFill>
                <a:latin typeface="Impact" pitchFamily="34" charset="0"/>
                <a:ea typeface="冬青黑体简体中文 W3" pitchFamily="34" charset="-122"/>
              </a:rPr>
              <a:t>25%</a:t>
            </a:r>
            <a:endParaRPr lang="zh-CN" altLang="en-US" sz="4000">
              <a:solidFill>
                <a:schemeClr val="bg1"/>
              </a:solidFill>
              <a:latin typeface="Impact" pitchFamily="34" charset="0"/>
              <a:ea typeface="冬青黑体简体中文 W3" pitchFamily="34" charset="-122"/>
            </a:endParaRPr>
          </a:p>
        </p:txBody>
      </p:sp>
      <p:sp>
        <p:nvSpPr>
          <p:cNvPr id="13" name="文本框 22"/>
          <p:cNvSpPr txBox="1">
            <a:spLocks noChangeArrowheads="1"/>
          </p:cNvSpPr>
          <p:nvPr/>
        </p:nvSpPr>
        <p:spPr bwMode="auto">
          <a:xfrm>
            <a:off x="5905500" y="3114199"/>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000">
                <a:solidFill>
                  <a:schemeClr val="bg1"/>
                </a:solidFill>
                <a:latin typeface="Impact" pitchFamily="34" charset="0"/>
                <a:ea typeface="冬青黑体简体中文 W3" pitchFamily="34" charset="-122"/>
              </a:rPr>
              <a:t>65%</a:t>
            </a:r>
            <a:endParaRPr lang="zh-CN" altLang="en-US" sz="4000">
              <a:solidFill>
                <a:schemeClr val="bg1"/>
              </a:solidFill>
              <a:latin typeface="Impact" pitchFamily="34" charset="0"/>
              <a:ea typeface="冬青黑体简体中文 W3" pitchFamily="34" charset="-122"/>
            </a:endParaRPr>
          </a:p>
        </p:txBody>
      </p:sp>
      <p:sp>
        <p:nvSpPr>
          <p:cNvPr id="14" name="矩形 39"/>
          <p:cNvSpPr>
            <a:spLocks noChangeArrowheads="1"/>
          </p:cNvSpPr>
          <p:nvPr/>
        </p:nvSpPr>
        <p:spPr bwMode="auto">
          <a:xfrm>
            <a:off x="7594600" y="1915636"/>
            <a:ext cx="3722688"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Aft>
                <a:spcPct val="40000"/>
              </a:spcAft>
              <a:buClr>
                <a:srgbClr val="292929"/>
              </a:buClr>
            </a:pPr>
            <a:r>
              <a:rPr lang="en-US" altLang="zh-CN" sz="14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400" noProof="1">
                <a:solidFill>
                  <a:schemeClr val="bg1">
                    <a:lumMod val="50000"/>
                  </a:schemeClr>
                </a:solidFill>
                <a:latin typeface="Hiragino Sans GB W3" pitchFamily="34" charset="-122"/>
                <a:ea typeface="Hiragino Sans GB W3" pitchFamily="34" charset="-122"/>
              </a:rPr>
              <a:t> </a:t>
            </a:r>
            <a:endParaRPr lang="de-DE" altLang="zh-CN" sz="1400">
              <a:solidFill>
                <a:schemeClr val="bg1">
                  <a:lumMod val="50000"/>
                </a:schemeClr>
              </a:solidFill>
              <a:latin typeface="Hiragino Sans GB W3" pitchFamily="34" charset="-122"/>
              <a:ea typeface="Hiragino Sans GB W3" pitchFamily="34" charset="-122"/>
            </a:endParaRPr>
          </a:p>
        </p:txBody>
      </p:sp>
      <p:sp>
        <p:nvSpPr>
          <p:cNvPr id="15" name="矩形 40"/>
          <p:cNvSpPr>
            <a:spLocks noChangeArrowheads="1"/>
          </p:cNvSpPr>
          <p:nvPr/>
        </p:nvSpPr>
        <p:spPr bwMode="auto">
          <a:xfrm>
            <a:off x="7594600" y="3388836"/>
            <a:ext cx="37226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Aft>
                <a:spcPct val="40000"/>
              </a:spcAft>
              <a:buClr>
                <a:srgbClr val="292929"/>
              </a:buClr>
            </a:pPr>
            <a:r>
              <a:rPr lang="en-US" altLang="zh-CN" sz="14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400" noProof="1">
                <a:solidFill>
                  <a:schemeClr val="bg1">
                    <a:lumMod val="50000"/>
                  </a:schemeClr>
                </a:solidFill>
                <a:latin typeface="Hiragino Sans GB W3" pitchFamily="34" charset="-122"/>
                <a:ea typeface="Hiragino Sans GB W3" pitchFamily="34" charset="-122"/>
              </a:rPr>
              <a:t> </a:t>
            </a:r>
            <a:endParaRPr lang="de-DE" altLang="zh-CN" sz="1400">
              <a:solidFill>
                <a:schemeClr val="bg1">
                  <a:lumMod val="50000"/>
                </a:schemeClr>
              </a:solidFill>
              <a:latin typeface="Hiragino Sans GB W3" pitchFamily="34" charset="-122"/>
              <a:ea typeface="Hiragino Sans GB W3" pitchFamily="34" charset="-122"/>
            </a:endParaRPr>
          </a:p>
        </p:txBody>
      </p:sp>
      <p:sp>
        <p:nvSpPr>
          <p:cNvPr id="18" name="矩形 47"/>
          <p:cNvSpPr>
            <a:spLocks noChangeArrowheads="1"/>
          </p:cNvSpPr>
          <p:nvPr/>
        </p:nvSpPr>
        <p:spPr bwMode="auto">
          <a:xfrm>
            <a:off x="7594600" y="4860449"/>
            <a:ext cx="37226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spcAft>
                <a:spcPct val="40000"/>
              </a:spcAft>
              <a:buClr>
                <a:srgbClr val="292929"/>
              </a:buClr>
            </a:pPr>
            <a:r>
              <a:rPr lang="en-US" altLang="zh-CN" sz="14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400" noProof="1">
                <a:solidFill>
                  <a:schemeClr val="bg1">
                    <a:lumMod val="50000"/>
                  </a:schemeClr>
                </a:solidFill>
                <a:latin typeface="Hiragino Sans GB W3" pitchFamily="34" charset="-122"/>
                <a:ea typeface="Hiragino Sans GB W3" pitchFamily="34" charset="-122"/>
              </a:rPr>
              <a:t> </a:t>
            </a:r>
            <a:endParaRPr lang="de-DE" altLang="zh-CN" sz="1400">
              <a:solidFill>
                <a:schemeClr val="bg1">
                  <a:lumMod val="50000"/>
                </a:schemeClr>
              </a:solidFill>
              <a:latin typeface="Hiragino Sans GB W3" pitchFamily="34" charset="-122"/>
              <a:ea typeface="Hiragino Sans GB W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anim calcmode="lin" valueType="num">
                                      <p:cBhvr>
                                        <p:cTn id="19" dur="250" fill="hold"/>
                                        <p:tgtEl>
                                          <p:spTgt spid="6"/>
                                        </p:tgtEl>
                                        <p:attrNameLst>
                                          <p:attrName>ppt_x</p:attrName>
                                        </p:attrNameLst>
                                      </p:cBhvr>
                                      <p:tavLst>
                                        <p:tav tm="0">
                                          <p:val>
                                            <p:strVal val="#ppt_x"/>
                                          </p:val>
                                        </p:tav>
                                        <p:tav tm="100000">
                                          <p:val>
                                            <p:strVal val="#ppt_x"/>
                                          </p:val>
                                        </p:tav>
                                      </p:tavLst>
                                    </p:anim>
                                    <p:anim calcmode="lin" valueType="num">
                                      <p:cBhvr>
                                        <p:cTn id="20" dur="25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anim calcmode="lin" valueType="num">
                                      <p:cBhvr>
                                        <p:cTn id="25" dur="250" fill="hold"/>
                                        <p:tgtEl>
                                          <p:spTgt spid="7"/>
                                        </p:tgtEl>
                                        <p:attrNameLst>
                                          <p:attrName>ppt_x</p:attrName>
                                        </p:attrNameLst>
                                      </p:cBhvr>
                                      <p:tavLst>
                                        <p:tav tm="0">
                                          <p:val>
                                            <p:strVal val="#ppt_x"/>
                                          </p:val>
                                        </p:tav>
                                        <p:tav tm="100000">
                                          <p:val>
                                            <p:strVal val="#ppt_x"/>
                                          </p:val>
                                        </p:tav>
                                      </p:tavLst>
                                    </p:anim>
                                    <p:anim calcmode="lin" valueType="num">
                                      <p:cBhvr>
                                        <p:cTn id="26" dur="25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anim calcmode="lin" valueType="num">
                                      <p:cBhvr>
                                        <p:cTn id="31" dur="250" fill="hold"/>
                                        <p:tgtEl>
                                          <p:spTgt spid="8"/>
                                        </p:tgtEl>
                                        <p:attrNameLst>
                                          <p:attrName>ppt_x</p:attrName>
                                        </p:attrNameLst>
                                      </p:cBhvr>
                                      <p:tavLst>
                                        <p:tav tm="0">
                                          <p:val>
                                            <p:strVal val="#ppt_x"/>
                                          </p:val>
                                        </p:tav>
                                        <p:tav tm="100000">
                                          <p:val>
                                            <p:strVal val="#ppt_x"/>
                                          </p:val>
                                        </p:tav>
                                      </p:tavLst>
                                    </p:anim>
                                    <p:anim calcmode="lin" valueType="num">
                                      <p:cBhvr>
                                        <p:cTn id="32" dur="25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anim calcmode="lin" valueType="num">
                                      <p:cBhvr>
                                        <p:cTn id="37" dur="250" fill="hold"/>
                                        <p:tgtEl>
                                          <p:spTgt spid="9"/>
                                        </p:tgtEl>
                                        <p:attrNameLst>
                                          <p:attrName>ppt_x</p:attrName>
                                        </p:attrNameLst>
                                      </p:cBhvr>
                                      <p:tavLst>
                                        <p:tav tm="0">
                                          <p:val>
                                            <p:strVal val="#ppt_x"/>
                                          </p:val>
                                        </p:tav>
                                        <p:tav tm="100000">
                                          <p:val>
                                            <p:strVal val="#ppt_x"/>
                                          </p:val>
                                        </p:tav>
                                      </p:tavLst>
                                    </p:anim>
                                    <p:anim calcmode="lin" valueType="num">
                                      <p:cBhvr>
                                        <p:cTn id="38" dur="25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anim calcmode="lin" valueType="num">
                                      <p:cBhvr>
                                        <p:cTn id="49" dur="250" fill="hold"/>
                                        <p:tgtEl>
                                          <p:spTgt spid="11"/>
                                        </p:tgtEl>
                                        <p:attrNameLst>
                                          <p:attrName>ppt_x</p:attrName>
                                        </p:attrNameLst>
                                      </p:cBhvr>
                                      <p:tavLst>
                                        <p:tav tm="0">
                                          <p:val>
                                            <p:strVal val="#ppt_x"/>
                                          </p:val>
                                        </p:tav>
                                        <p:tav tm="100000">
                                          <p:val>
                                            <p:strVal val="#ppt_x"/>
                                          </p:val>
                                        </p:tav>
                                      </p:tavLst>
                                    </p:anim>
                                    <p:anim calcmode="lin" valueType="num">
                                      <p:cBhvr>
                                        <p:cTn id="50" dur="25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50"/>
                                        <p:tgtEl>
                                          <p:spTgt spid="13"/>
                                        </p:tgtEl>
                                      </p:cBhvr>
                                    </p:animEffect>
                                    <p:anim calcmode="lin" valueType="num">
                                      <p:cBhvr>
                                        <p:cTn id="55" dur="250" fill="hold"/>
                                        <p:tgtEl>
                                          <p:spTgt spid="13"/>
                                        </p:tgtEl>
                                        <p:attrNameLst>
                                          <p:attrName>ppt_x</p:attrName>
                                        </p:attrNameLst>
                                      </p:cBhvr>
                                      <p:tavLst>
                                        <p:tav tm="0">
                                          <p:val>
                                            <p:strVal val="#ppt_x"/>
                                          </p:val>
                                        </p:tav>
                                        <p:tav tm="100000">
                                          <p:val>
                                            <p:strVal val="#ppt_x"/>
                                          </p:val>
                                        </p:tav>
                                      </p:tavLst>
                                    </p:anim>
                                    <p:anim calcmode="lin" valueType="num">
                                      <p:cBhvr>
                                        <p:cTn id="56" dur="25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50"/>
                                        <p:tgtEl>
                                          <p:spTgt spid="14"/>
                                        </p:tgtEl>
                                      </p:cBhvr>
                                    </p:animEffect>
                                    <p:anim calcmode="lin" valueType="num">
                                      <p:cBhvr>
                                        <p:cTn id="61" dur="250" fill="hold"/>
                                        <p:tgtEl>
                                          <p:spTgt spid="14"/>
                                        </p:tgtEl>
                                        <p:attrNameLst>
                                          <p:attrName>ppt_x</p:attrName>
                                        </p:attrNameLst>
                                      </p:cBhvr>
                                      <p:tavLst>
                                        <p:tav tm="0">
                                          <p:val>
                                            <p:strVal val="#ppt_x"/>
                                          </p:val>
                                        </p:tav>
                                        <p:tav tm="100000">
                                          <p:val>
                                            <p:strVal val="#ppt_x"/>
                                          </p:val>
                                        </p:tav>
                                      </p:tavLst>
                                    </p:anim>
                                    <p:anim calcmode="lin" valueType="num">
                                      <p:cBhvr>
                                        <p:cTn id="62" dur="250" fill="hold"/>
                                        <p:tgtEl>
                                          <p:spTgt spid="14"/>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50"/>
                                        <p:tgtEl>
                                          <p:spTgt spid="15"/>
                                        </p:tgtEl>
                                      </p:cBhvr>
                                    </p:animEffect>
                                    <p:anim calcmode="lin" valueType="num">
                                      <p:cBhvr>
                                        <p:cTn id="67" dur="250" fill="hold"/>
                                        <p:tgtEl>
                                          <p:spTgt spid="15"/>
                                        </p:tgtEl>
                                        <p:attrNameLst>
                                          <p:attrName>ppt_x</p:attrName>
                                        </p:attrNameLst>
                                      </p:cBhvr>
                                      <p:tavLst>
                                        <p:tav tm="0">
                                          <p:val>
                                            <p:strVal val="#ppt_x"/>
                                          </p:val>
                                        </p:tav>
                                        <p:tav tm="100000">
                                          <p:val>
                                            <p:strVal val="#ppt_x"/>
                                          </p:val>
                                        </p:tav>
                                      </p:tavLst>
                                    </p:anim>
                                    <p:anim calcmode="lin" valueType="num">
                                      <p:cBhvr>
                                        <p:cTn id="68" dur="250" fill="hold"/>
                                        <p:tgtEl>
                                          <p:spTgt spid="15"/>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50"/>
                                        <p:tgtEl>
                                          <p:spTgt spid="18"/>
                                        </p:tgtEl>
                                      </p:cBhvr>
                                    </p:animEffect>
                                    <p:anim calcmode="lin" valueType="num">
                                      <p:cBhvr>
                                        <p:cTn id="73" dur="250" fill="hold"/>
                                        <p:tgtEl>
                                          <p:spTgt spid="18"/>
                                        </p:tgtEl>
                                        <p:attrNameLst>
                                          <p:attrName>ppt_x</p:attrName>
                                        </p:attrNameLst>
                                      </p:cBhvr>
                                      <p:tavLst>
                                        <p:tav tm="0">
                                          <p:val>
                                            <p:strVal val="#ppt_x"/>
                                          </p:val>
                                        </p:tav>
                                        <p:tav tm="100000">
                                          <p:val>
                                            <p:strVal val="#ppt_x"/>
                                          </p:val>
                                        </p:tav>
                                      </p:tavLst>
                                    </p:anim>
                                    <p:anim calcmode="lin" valueType="num">
                                      <p:cBhvr>
                                        <p:cTn id="74"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矩形 4"/>
          <p:cNvSpPr/>
          <p:nvPr/>
        </p:nvSpPr>
        <p:spPr>
          <a:xfrm>
            <a:off x="0" y="4087294"/>
            <a:ext cx="12190413"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椭圆 5"/>
          <p:cNvSpPr/>
          <p:nvPr/>
        </p:nvSpPr>
        <p:spPr>
          <a:xfrm>
            <a:off x="1720720"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7" name="椭圆 6"/>
          <p:cNvSpPr/>
          <p:nvPr/>
        </p:nvSpPr>
        <p:spPr>
          <a:xfrm>
            <a:off x="1893989" y="3900523"/>
            <a:ext cx="445550" cy="445550"/>
          </a:xfrm>
          <a:prstGeom prst="ellipse">
            <a:avLst/>
          </a:prstGeom>
          <a:solidFill>
            <a:srgbClr val="8A89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8" name="椭圆 7"/>
          <p:cNvSpPr/>
          <p:nvPr/>
        </p:nvSpPr>
        <p:spPr>
          <a:xfrm>
            <a:off x="3709941"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9" name="椭圆 8"/>
          <p:cNvSpPr/>
          <p:nvPr/>
        </p:nvSpPr>
        <p:spPr>
          <a:xfrm>
            <a:off x="3883210" y="3900523"/>
            <a:ext cx="445550" cy="445550"/>
          </a:xfrm>
          <a:prstGeom prst="ellipse">
            <a:avLst/>
          </a:prstGeom>
          <a:solidFill>
            <a:srgbClr val="8A89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0" name="椭圆 9"/>
          <p:cNvSpPr/>
          <p:nvPr/>
        </p:nvSpPr>
        <p:spPr>
          <a:xfrm>
            <a:off x="5699162"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1" name="椭圆 10"/>
          <p:cNvSpPr/>
          <p:nvPr/>
        </p:nvSpPr>
        <p:spPr>
          <a:xfrm>
            <a:off x="5872431" y="3900523"/>
            <a:ext cx="445550" cy="445550"/>
          </a:xfrm>
          <a:prstGeom prst="ellipse">
            <a:avLst/>
          </a:prstGeom>
          <a:solidFill>
            <a:srgbClr val="8A89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3" name="椭圆 12"/>
          <p:cNvSpPr/>
          <p:nvPr/>
        </p:nvSpPr>
        <p:spPr>
          <a:xfrm>
            <a:off x="7688383"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4" name="椭圆 13"/>
          <p:cNvSpPr/>
          <p:nvPr/>
        </p:nvSpPr>
        <p:spPr>
          <a:xfrm>
            <a:off x="7861652" y="3900523"/>
            <a:ext cx="445550" cy="445550"/>
          </a:xfrm>
          <a:prstGeom prst="ellipse">
            <a:avLst/>
          </a:prstGeom>
          <a:solidFill>
            <a:srgbClr val="8A89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5" name="椭圆 14"/>
          <p:cNvSpPr/>
          <p:nvPr/>
        </p:nvSpPr>
        <p:spPr>
          <a:xfrm>
            <a:off x="9677604"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8" name="椭圆 17"/>
          <p:cNvSpPr/>
          <p:nvPr/>
        </p:nvSpPr>
        <p:spPr>
          <a:xfrm>
            <a:off x="9850873" y="3900523"/>
            <a:ext cx="445550" cy="445550"/>
          </a:xfrm>
          <a:prstGeom prst="ellipse">
            <a:avLst/>
          </a:prstGeom>
          <a:solidFill>
            <a:srgbClr val="8A89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itchFamily="34" charset="-122"/>
            </a:endParaRPr>
          </a:p>
        </p:txBody>
      </p:sp>
      <p:sp>
        <p:nvSpPr>
          <p:cNvPr id="19" name="圆角矩形标注 21"/>
          <p:cNvSpPr/>
          <p:nvPr/>
        </p:nvSpPr>
        <p:spPr>
          <a:xfrm>
            <a:off x="1036644" y="2149634"/>
            <a:ext cx="2160240" cy="1224136"/>
          </a:xfrm>
          <a:prstGeom prst="wedgeRoundRectCallout">
            <a:avLst>
              <a:gd name="adj1" fmla="val -609"/>
              <a:gd name="adj2" fmla="val 62500"/>
              <a:gd name="adj3" fmla="val 16667"/>
            </a:avLst>
          </a:prstGeom>
          <a:noFill/>
          <a:ln w="76200">
            <a:solidFill>
              <a:srgbClr val="8A89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itchFamily="34" charset="-122"/>
                <a:ea typeface="微软雅黑" pitchFamily="34" charset="-122"/>
              </a:rPr>
              <a:t>201X</a:t>
            </a:r>
            <a:r>
              <a:rPr lang="zh-CN" altLang="en-US" dirty="0">
                <a:solidFill>
                  <a:schemeClr val="bg1">
                    <a:lumMod val="50000"/>
                  </a:schemeClr>
                </a:solidFill>
                <a:latin typeface="微软雅黑" pitchFamily="34" charset="-122"/>
                <a:ea typeface="微软雅黑" pitchFamily="34" charset="-122"/>
              </a:rPr>
              <a:t>年</a:t>
            </a:r>
            <a:r>
              <a:rPr lang="en-US" altLang="zh-CN" dirty="0">
                <a:solidFill>
                  <a:schemeClr val="bg1">
                    <a:lumMod val="50000"/>
                  </a:schemeClr>
                </a:solidFill>
                <a:latin typeface="微软雅黑" pitchFamily="34" charset="-122"/>
                <a:ea typeface="微软雅黑" pitchFamily="34" charset="-122"/>
              </a:rPr>
              <a:t>X</a:t>
            </a:r>
            <a:r>
              <a:rPr lang="zh-CN" altLang="en-US" dirty="0">
                <a:solidFill>
                  <a:schemeClr val="bg1">
                    <a:lumMod val="50000"/>
                  </a:schemeClr>
                </a:solidFill>
                <a:latin typeface="微软雅黑" pitchFamily="34" charset="-122"/>
                <a:ea typeface="微软雅黑" pitchFamily="34" charset="-122"/>
              </a:rPr>
              <a:t>月</a:t>
            </a:r>
            <a:endParaRPr lang="en-US" altLang="zh-CN" dirty="0">
              <a:solidFill>
                <a:schemeClr val="bg1">
                  <a:lumMod val="50000"/>
                </a:schemeClr>
              </a:solidFill>
              <a:latin typeface="微软雅黑" pitchFamily="34" charset="-122"/>
              <a:ea typeface="微软雅黑" pitchFamily="34" charset="-122"/>
            </a:endParaRPr>
          </a:p>
          <a:p>
            <a:pPr lvl="0">
              <a:lnSpc>
                <a:spcPts val="1400"/>
              </a:lnSpc>
              <a:spcBef>
                <a:spcPts val="600"/>
              </a:spcBef>
            </a:pPr>
            <a:r>
              <a:rPr lang="zh-CN" altLang="en-US" sz="1000" dirty="0">
                <a:solidFill>
                  <a:schemeClr val="bg1">
                    <a:lumMod val="50000"/>
                  </a:schemeClr>
                </a:solidFill>
                <a:latin typeface="微软雅黑" pitchFamily="34" charset="-122"/>
                <a:ea typeface="微软雅黑" pitchFamily="34" charset="-122"/>
              </a:rPr>
              <a:t>某某公司担任某某职位，团队进行某某项目，取得的成果。</a:t>
            </a:r>
            <a:endParaRPr lang="zh-CN" altLang="en-US" sz="1000" dirty="0">
              <a:solidFill>
                <a:schemeClr val="bg1">
                  <a:lumMod val="50000"/>
                </a:schemeClr>
              </a:solidFill>
              <a:latin typeface="Avant GardeBook" pitchFamily="50" charset="0"/>
              <a:ea typeface="微软雅黑" pitchFamily="34" charset="-122"/>
            </a:endParaRPr>
          </a:p>
        </p:txBody>
      </p:sp>
      <p:sp>
        <p:nvSpPr>
          <p:cNvPr id="20" name="圆角矩形标注 22"/>
          <p:cNvSpPr/>
          <p:nvPr/>
        </p:nvSpPr>
        <p:spPr>
          <a:xfrm>
            <a:off x="3025865" y="4879382"/>
            <a:ext cx="2160240" cy="1224136"/>
          </a:xfrm>
          <a:prstGeom prst="wedgeRoundRectCallout">
            <a:avLst>
              <a:gd name="adj1" fmla="val -1550"/>
              <a:gd name="adj2" fmla="val -59506"/>
              <a:gd name="adj3" fmla="val 16667"/>
            </a:avLst>
          </a:prstGeom>
          <a:noFill/>
          <a:ln w="76200">
            <a:solidFill>
              <a:srgbClr val="8A89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itchFamily="34" charset="-122"/>
                <a:ea typeface="微软雅黑" pitchFamily="34" charset="-122"/>
              </a:rPr>
              <a:t>201X</a:t>
            </a:r>
            <a:r>
              <a:rPr lang="zh-CN" altLang="en-US" dirty="0">
                <a:solidFill>
                  <a:schemeClr val="bg1">
                    <a:lumMod val="50000"/>
                  </a:schemeClr>
                </a:solidFill>
                <a:latin typeface="微软雅黑" pitchFamily="34" charset="-122"/>
                <a:ea typeface="微软雅黑" pitchFamily="34" charset="-122"/>
              </a:rPr>
              <a:t>年</a:t>
            </a:r>
            <a:r>
              <a:rPr lang="en-US" altLang="zh-CN" dirty="0">
                <a:solidFill>
                  <a:schemeClr val="bg1">
                    <a:lumMod val="50000"/>
                  </a:schemeClr>
                </a:solidFill>
                <a:latin typeface="微软雅黑" pitchFamily="34" charset="-122"/>
                <a:ea typeface="微软雅黑" pitchFamily="34" charset="-122"/>
              </a:rPr>
              <a:t>X</a:t>
            </a:r>
            <a:r>
              <a:rPr lang="zh-CN" altLang="en-US" dirty="0">
                <a:solidFill>
                  <a:schemeClr val="bg1">
                    <a:lumMod val="50000"/>
                  </a:schemeClr>
                </a:solidFill>
                <a:latin typeface="微软雅黑" pitchFamily="34" charset="-122"/>
                <a:ea typeface="微软雅黑" pitchFamily="34" charset="-122"/>
              </a:rPr>
              <a:t>月</a:t>
            </a:r>
            <a:endParaRPr lang="en-US" altLang="zh-CN" dirty="0">
              <a:solidFill>
                <a:schemeClr val="bg1">
                  <a:lumMod val="50000"/>
                </a:schemeClr>
              </a:solidFill>
              <a:latin typeface="微软雅黑" pitchFamily="34" charset="-122"/>
              <a:ea typeface="微软雅黑" pitchFamily="34" charset="-122"/>
            </a:endParaRPr>
          </a:p>
          <a:p>
            <a:pPr lvl="0">
              <a:lnSpc>
                <a:spcPts val="1400"/>
              </a:lnSpc>
              <a:spcBef>
                <a:spcPts val="600"/>
              </a:spcBef>
            </a:pPr>
            <a:r>
              <a:rPr lang="zh-CN" altLang="en-US" sz="1000" dirty="0">
                <a:solidFill>
                  <a:schemeClr val="bg1">
                    <a:lumMod val="50000"/>
                  </a:schemeClr>
                </a:solidFill>
                <a:latin typeface="微软雅黑" pitchFamily="34" charset="-122"/>
                <a:ea typeface="微软雅黑" pitchFamily="34" charset="-122"/>
              </a:rPr>
              <a:t>某某公司担任某某职位，团队进行某某项目，取得的成果。</a:t>
            </a:r>
            <a:endParaRPr lang="zh-CN" altLang="en-US" sz="1000" dirty="0">
              <a:solidFill>
                <a:schemeClr val="bg1">
                  <a:lumMod val="50000"/>
                </a:schemeClr>
              </a:solidFill>
              <a:latin typeface="Avant GardeBook" pitchFamily="50" charset="0"/>
              <a:ea typeface="微软雅黑" pitchFamily="34" charset="-122"/>
            </a:endParaRPr>
          </a:p>
        </p:txBody>
      </p:sp>
      <p:sp>
        <p:nvSpPr>
          <p:cNvPr id="21" name="圆角矩形标注 23"/>
          <p:cNvSpPr/>
          <p:nvPr/>
        </p:nvSpPr>
        <p:spPr>
          <a:xfrm>
            <a:off x="5015086" y="2149634"/>
            <a:ext cx="2160240" cy="1224136"/>
          </a:xfrm>
          <a:prstGeom prst="wedgeRoundRectCallout">
            <a:avLst>
              <a:gd name="adj1" fmla="val -609"/>
              <a:gd name="adj2" fmla="val 62500"/>
              <a:gd name="adj3" fmla="val 16667"/>
            </a:avLst>
          </a:prstGeom>
          <a:noFill/>
          <a:ln w="76200">
            <a:solidFill>
              <a:srgbClr val="8A89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itchFamily="34" charset="-122"/>
                <a:ea typeface="微软雅黑" pitchFamily="34" charset="-122"/>
              </a:rPr>
              <a:t>201X</a:t>
            </a:r>
            <a:r>
              <a:rPr lang="zh-CN" altLang="en-US" dirty="0">
                <a:solidFill>
                  <a:schemeClr val="bg1">
                    <a:lumMod val="50000"/>
                  </a:schemeClr>
                </a:solidFill>
                <a:latin typeface="微软雅黑" pitchFamily="34" charset="-122"/>
                <a:ea typeface="微软雅黑" pitchFamily="34" charset="-122"/>
              </a:rPr>
              <a:t>年</a:t>
            </a:r>
            <a:r>
              <a:rPr lang="en-US" altLang="zh-CN" dirty="0">
                <a:solidFill>
                  <a:schemeClr val="bg1">
                    <a:lumMod val="50000"/>
                  </a:schemeClr>
                </a:solidFill>
                <a:latin typeface="微软雅黑" pitchFamily="34" charset="-122"/>
                <a:ea typeface="微软雅黑" pitchFamily="34" charset="-122"/>
              </a:rPr>
              <a:t>X</a:t>
            </a:r>
            <a:r>
              <a:rPr lang="zh-CN" altLang="en-US" dirty="0">
                <a:solidFill>
                  <a:schemeClr val="bg1">
                    <a:lumMod val="50000"/>
                  </a:schemeClr>
                </a:solidFill>
                <a:latin typeface="微软雅黑" pitchFamily="34" charset="-122"/>
                <a:ea typeface="微软雅黑" pitchFamily="34" charset="-122"/>
              </a:rPr>
              <a:t>月</a:t>
            </a:r>
            <a:endParaRPr lang="en-US" altLang="zh-CN" dirty="0">
              <a:solidFill>
                <a:schemeClr val="bg1">
                  <a:lumMod val="50000"/>
                </a:schemeClr>
              </a:solidFill>
              <a:latin typeface="微软雅黑" pitchFamily="34" charset="-122"/>
              <a:ea typeface="微软雅黑" pitchFamily="34" charset="-122"/>
            </a:endParaRPr>
          </a:p>
          <a:p>
            <a:pPr lvl="0">
              <a:lnSpc>
                <a:spcPts val="1400"/>
              </a:lnSpc>
              <a:spcBef>
                <a:spcPts val="600"/>
              </a:spcBef>
            </a:pPr>
            <a:r>
              <a:rPr lang="zh-CN" altLang="en-US" sz="1000" dirty="0">
                <a:solidFill>
                  <a:schemeClr val="bg1">
                    <a:lumMod val="50000"/>
                  </a:schemeClr>
                </a:solidFill>
                <a:latin typeface="微软雅黑" pitchFamily="34" charset="-122"/>
                <a:ea typeface="微软雅黑" pitchFamily="34" charset="-122"/>
              </a:rPr>
              <a:t>某某公司担任某某职位，团队进行某某项目，取得的成果。</a:t>
            </a:r>
            <a:endParaRPr lang="zh-CN" altLang="en-US" sz="1000" dirty="0">
              <a:solidFill>
                <a:schemeClr val="bg1">
                  <a:lumMod val="50000"/>
                </a:schemeClr>
              </a:solidFill>
              <a:latin typeface="Avant GardeBook" pitchFamily="50" charset="0"/>
              <a:ea typeface="微软雅黑" pitchFamily="34" charset="-122"/>
            </a:endParaRPr>
          </a:p>
        </p:txBody>
      </p:sp>
      <p:sp>
        <p:nvSpPr>
          <p:cNvPr id="22" name="圆角矩形标注 24"/>
          <p:cNvSpPr/>
          <p:nvPr/>
        </p:nvSpPr>
        <p:spPr>
          <a:xfrm>
            <a:off x="7004307" y="4879382"/>
            <a:ext cx="2160240" cy="1224136"/>
          </a:xfrm>
          <a:prstGeom prst="wedgeRoundRectCallout">
            <a:avLst>
              <a:gd name="adj1" fmla="val -1550"/>
              <a:gd name="adj2" fmla="val -59506"/>
              <a:gd name="adj3" fmla="val 16667"/>
            </a:avLst>
          </a:prstGeom>
          <a:noFill/>
          <a:ln w="76200">
            <a:solidFill>
              <a:srgbClr val="8A89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itchFamily="34" charset="-122"/>
                <a:ea typeface="微软雅黑" pitchFamily="34" charset="-122"/>
              </a:rPr>
              <a:t>201X</a:t>
            </a:r>
            <a:r>
              <a:rPr lang="zh-CN" altLang="en-US" dirty="0">
                <a:solidFill>
                  <a:schemeClr val="bg1">
                    <a:lumMod val="50000"/>
                  </a:schemeClr>
                </a:solidFill>
                <a:latin typeface="微软雅黑" pitchFamily="34" charset="-122"/>
                <a:ea typeface="微软雅黑" pitchFamily="34" charset="-122"/>
              </a:rPr>
              <a:t>年</a:t>
            </a:r>
            <a:r>
              <a:rPr lang="en-US" altLang="zh-CN" dirty="0">
                <a:solidFill>
                  <a:schemeClr val="bg1">
                    <a:lumMod val="50000"/>
                  </a:schemeClr>
                </a:solidFill>
                <a:latin typeface="微软雅黑" pitchFamily="34" charset="-122"/>
                <a:ea typeface="微软雅黑" pitchFamily="34" charset="-122"/>
              </a:rPr>
              <a:t>X</a:t>
            </a:r>
            <a:r>
              <a:rPr lang="zh-CN" altLang="en-US" dirty="0">
                <a:solidFill>
                  <a:schemeClr val="bg1">
                    <a:lumMod val="50000"/>
                  </a:schemeClr>
                </a:solidFill>
                <a:latin typeface="微软雅黑" pitchFamily="34" charset="-122"/>
                <a:ea typeface="微软雅黑" pitchFamily="34" charset="-122"/>
              </a:rPr>
              <a:t>月</a:t>
            </a:r>
            <a:endParaRPr lang="en-US" altLang="zh-CN" dirty="0">
              <a:solidFill>
                <a:schemeClr val="bg1">
                  <a:lumMod val="50000"/>
                </a:schemeClr>
              </a:solidFill>
              <a:latin typeface="微软雅黑" pitchFamily="34" charset="-122"/>
              <a:ea typeface="微软雅黑" pitchFamily="34" charset="-122"/>
            </a:endParaRPr>
          </a:p>
          <a:p>
            <a:pPr lvl="0">
              <a:lnSpc>
                <a:spcPts val="1400"/>
              </a:lnSpc>
              <a:spcBef>
                <a:spcPts val="600"/>
              </a:spcBef>
            </a:pPr>
            <a:r>
              <a:rPr lang="zh-CN" altLang="en-US" sz="1000" dirty="0">
                <a:solidFill>
                  <a:schemeClr val="bg1">
                    <a:lumMod val="50000"/>
                  </a:schemeClr>
                </a:solidFill>
                <a:latin typeface="微软雅黑" pitchFamily="34" charset="-122"/>
                <a:ea typeface="微软雅黑" pitchFamily="34" charset="-122"/>
              </a:rPr>
              <a:t>某某公司担任某某职位，团队进行某某项目，取得的成果。</a:t>
            </a:r>
            <a:endParaRPr lang="zh-CN" altLang="en-US" sz="1000" dirty="0">
              <a:solidFill>
                <a:schemeClr val="bg1">
                  <a:lumMod val="50000"/>
                </a:schemeClr>
              </a:solidFill>
              <a:latin typeface="Avant GardeBook" pitchFamily="50" charset="0"/>
              <a:ea typeface="微软雅黑" pitchFamily="34" charset="-122"/>
            </a:endParaRPr>
          </a:p>
        </p:txBody>
      </p:sp>
      <p:sp>
        <p:nvSpPr>
          <p:cNvPr id="23" name="圆角矩形标注 25"/>
          <p:cNvSpPr/>
          <p:nvPr/>
        </p:nvSpPr>
        <p:spPr>
          <a:xfrm>
            <a:off x="8993528" y="2149634"/>
            <a:ext cx="2160240" cy="1224136"/>
          </a:xfrm>
          <a:prstGeom prst="wedgeRoundRectCallout">
            <a:avLst>
              <a:gd name="adj1" fmla="val -609"/>
              <a:gd name="adj2" fmla="val 62500"/>
              <a:gd name="adj3" fmla="val 16667"/>
            </a:avLst>
          </a:prstGeom>
          <a:noFill/>
          <a:ln w="76200">
            <a:solidFill>
              <a:srgbClr val="8A89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itchFamily="34" charset="-122"/>
                <a:ea typeface="微软雅黑" pitchFamily="34" charset="-122"/>
              </a:rPr>
              <a:t>201X</a:t>
            </a:r>
            <a:r>
              <a:rPr lang="zh-CN" altLang="en-US" dirty="0">
                <a:solidFill>
                  <a:schemeClr val="bg1">
                    <a:lumMod val="50000"/>
                  </a:schemeClr>
                </a:solidFill>
                <a:latin typeface="微软雅黑" pitchFamily="34" charset="-122"/>
                <a:ea typeface="微软雅黑" pitchFamily="34" charset="-122"/>
              </a:rPr>
              <a:t>年</a:t>
            </a:r>
            <a:r>
              <a:rPr lang="en-US" altLang="zh-CN" dirty="0">
                <a:solidFill>
                  <a:schemeClr val="bg1">
                    <a:lumMod val="50000"/>
                  </a:schemeClr>
                </a:solidFill>
                <a:latin typeface="微软雅黑" pitchFamily="34" charset="-122"/>
                <a:ea typeface="微软雅黑" pitchFamily="34" charset="-122"/>
              </a:rPr>
              <a:t>X</a:t>
            </a:r>
            <a:r>
              <a:rPr lang="zh-CN" altLang="en-US" dirty="0">
                <a:solidFill>
                  <a:schemeClr val="bg1">
                    <a:lumMod val="50000"/>
                  </a:schemeClr>
                </a:solidFill>
                <a:latin typeface="微软雅黑" pitchFamily="34" charset="-122"/>
                <a:ea typeface="微软雅黑" pitchFamily="34" charset="-122"/>
              </a:rPr>
              <a:t>月</a:t>
            </a:r>
            <a:endParaRPr lang="en-US" altLang="zh-CN" dirty="0">
              <a:solidFill>
                <a:schemeClr val="bg1">
                  <a:lumMod val="50000"/>
                </a:schemeClr>
              </a:solidFill>
              <a:latin typeface="微软雅黑" pitchFamily="34" charset="-122"/>
              <a:ea typeface="微软雅黑" pitchFamily="34" charset="-122"/>
            </a:endParaRPr>
          </a:p>
          <a:p>
            <a:pPr lvl="0">
              <a:lnSpc>
                <a:spcPts val="1400"/>
              </a:lnSpc>
              <a:spcBef>
                <a:spcPts val="600"/>
              </a:spcBef>
            </a:pPr>
            <a:r>
              <a:rPr lang="zh-CN" altLang="en-US" sz="1000" dirty="0">
                <a:solidFill>
                  <a:schemeClr val="bg1">
                    <a:lumMod val="50000"/>
                  </a:schemeClr>
                </a:solidFill>
                <a:latin typeface="微软雅黑" pitchFamily="34" charset="-122"/>
                <a:ea typeface="微软雅黑" pitchFamily="34" charset="-122"/>
              </a:rPr>
              <a:t>某某公司担任某某职位，团队进行某某项目，取得的成果。</a:t>
            </a:r>
            <a:endParaRPr lang="zh-CN" altLang="en-US" sz="1000" dirty="0">
              <a:solidFill>
                <a:schemeClr val="bg1">
                  <a:lumMod val="50000"/>
                </a:schemeClr>
              </a:solidFill>
              <a:latin typeface="Avant GardeBook" pitchFamily="50" charset="0"/>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3" presetClass="entr" presetSubtype="28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4/3*#ppt_w"/>
                                          </p:val>
                                        </p:tav>
                                        <p:tav tm="100000">
                                          <p:val>
                                            <p:strVal val="#ppt_w"/>
                                          </p:val>
                                        </p:tav>
                                      </p:tavLst>
                                    </p:anim>
                                    <p:anim calcmode="lin" valueType="num">
                                      <p:cBhvr>
                                        <p:cTn id="17" dur="500" fill="hold"/>
                                        <p:tgtEl>
                                          <p:spTgt spid="6"/>
                                        </p:tgtEl>
                                        <p:attrNameLst>
                                          <p:attrName>ppt_h</p:attrName>
                                        </p:attrNameLst>
                                      </p:cBhvr>
                                      <p:tavLst>
                                        <p:tav tm="0">
                                          <p:val>
                                            <p:strVal val="4/3*#ppt_h"/>
                                          </p:val>
                                        </p:tav>
                                        <p:tav tm="100000">
                                          <p:val>
                                            <p:strVal val="#ppt_h"/>
                                          </p:val>
                                        </p:tav>
                                      </p:tavLst>
                                    </p:anim>
                                  </p:childTnLst>
                                </p:cTn>
                              </p:par>
                              <p:par>
                                <p:cTn id="18" presetID="23" presetClass="entr" presetSubtype="27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2/3*#ppt_w"/>
                                          </p:val>
                                        </p:tav>
                                        <p:tav tm="100000">
                                          <p:val>
                                            <p:strVal val="#ppt_w"/>
                                          </p:val>
                                        </p:tav>
                                      </p:tavLst>
                                    </p:anim>
                                    <p:anim calcmode="lin" valueType="num">
                                      <p:cBhvr>
                                        <p:cTn id="21" dur="500" fill="hold"/>
                                        <p:tgtEl>
                                          <p:spTgt spid="7"/>
                                        </p:tgtEl>
                                        <p:attrNameLst>
                                          <p:attrName>ppt_h</p:attrName>
                                        </p:attrNameLst>
                                      </p:cBhvr>
                                      <p:tavLst>
                                        <p:tav tm="0">
                                          <p:val>
                                            <p:strVal val="2/3*#ppt_h"/>
                                          </p:val>
                                        </p:tav>
                                        <p:tav tm="100000">
                                          <p:val>
                                            <p:strVal val="#ppt_h"/>
                                          </p:val>
                                        </p:tav>
                                      </p:tavLst>
                                    </p:anim>
                                  </p:childTnLst>
                                </p:cTn>
                              </p:par>
                              <p:par>
                                <p:cTn id="22" presetID="23" presetClass="entr" presetSubtype="288" fill="hold" grpId="0" nodeType="withEffect">
                                  <p:stCondLst>
                                    <p:cond delay="1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4/3*#ppt_w"/>
                                          </p:val>
                                        </p:tav>
                                        <p:tav tm="100000">
                                          <p:val>
                                            <p:strVal val="#ppt_w"/>
                                          </p:val>
                                        </p:tav>
                                      </p:tavLst>
                                    </p:anim>
                                    <p:anim calcmode="lin" valueType="num">
                                      <p:cBhvr>
                                        <p:cTn id="25" dur="500" fill="hold"/>
                                        <p:tgtEl>
                                          <p:spTgt spid="8"/>
                                        </p:tgtEl>
                                        <p:attrNameLst>
                                          <p:attrName>ppt_h</p:attrName>
                                        </p:attrNameLst>
                                      </p:cBhvr>
                                      <p:tavLst>
                                        <p:tav tm="0">
                                          <p:val>
                                            <p:strVal val="4/3*#ppt_h"/>
                                          </p:val>
                                        </p:tav>
                                        <p:tav tm="100000">
                                          <p:val>
                                            <p:strVal val="#ppt_h"/>
                                          </p:val>
                                        </p:tav>
                                      </p:tavLst>
                                    </p:anim>
                                  </p:childTnLst>
                                </p:cTn>
                              </p:par>
                              <p:par>
                                <p:cTn id="26" presetID="23" presetClass="entr" presetSubtype="272" fill="hold" grpId="0" nodeType="withEffect">
                                  <p:stCondLst>
                                    <p:cond delay="1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2/3*#ppt_w"/>
                                          </p:val>
                                        </p:tav>
                                        <p:tav tm="100000">
                                          <p:val>
                                            <p:strVal val="#ppt_w"/>
                                          </p:val>
                                        </p:tav>
                                      </p:tavLst>
                                    </p:anim>
                                    <p:anim calcmode="lin" valueType="num">
                                      <p:cBhvr>
                                        <p:cTn id="29" dur="500" fill="hold"/>
                                        <p:tgtEl>
                                          <p:spTgt spid="9"/>
                                        </p:tgtEl>
                                        <p:attrNameLst>
                                          <p:attrName>ppt_h</p:attrName>
                                        </p:attrNameLst>
                                      </p:cBhvr>
                                      <p:tavLst>
                                        <p:tav tm="0">
                                          <p:val>
                                            <p:strVal val="2/3*#ppt_h"/>
                                          </p:val>
                                        </p:tav>
                                        <p:tav tm="100000">
                                          <p:val>
                                            <p:strVal val="#ppt_h"/>
                                          </p:val>
                                        </p:tav>
                                      </p:tavLst>
                                    </p:anim>
                                  </p:childTnLst>
                                </p:cTn>
                              </p:par>
                              <p:par>
                                <p:cTn id="30" presetID="23" presetClass="entr" presetSubtype="288" fill="hold" grpId="0" nodeType="withEffect">
                                  <p:stCondLst>
                                    <p:cond delay="2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3*#ppt_w"/>
                                          </p:val>
                                        </p:tav>
                                        <p:tav tm="100000">
                                          <p:val>
                                            <p:strVal val="#ppt_w"/>
                                          </p:val>
                                        </p:tav>
                                      </p:tavLst>
                                    </p:anim>
                                    <p:anim calcmode="lin" valueType="num">
                                      <p:cBhvr>
                                        <p:cTn id="33" dur="500" fill="hold"/>
                                        <p:tgtEl>
                                          <p:spTgt spid="10"/>
                                        </p:tgtEl>
                                        <p:attrNameLst>
                                          <p:attrName>ppt_h</p:attrName>
                                        </p:attrNameLst>
                                      </p:cBhvr>
                                      <p:tavLst>
                                        <p:tav tm="0">
                                          <p:val>
                                            <p:strVal val="4/3*#ppt_h"/>
                                          </p:val>
                                        </p:tav>
                                        <p:tav tm="100000">
                                          <p:val>
                                            <p:strVal val="#ppt_h"/>
                                          </p:val>
                                        </p:tav>
                                      </p:tavLst>
                                    </p:anim>
                                  </p:childTnLst>
                                </p:cTn>
                              </p:par>
                              <p:par>
                                <p:cTn id="34" presetID="23" presetClass="entr" presetSubtype="272" fill="hold" grpId="0" nodeType="withEffect">
                                  <p:stCondLst>
                                    <p:cond delay="2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strVal val="2/3*#ppt_w"/>
                                          </p:val>
                                        </p:tav>
                                        <p:tav tm="100000">
                                          <p:val>
                                            <p:strVal val="#ppt_w"/>
                                          </p:val>
                                        </p:tav>
                                      </p:tavLst>
                                    </p:anim>
                                    <p:anim calcmode="lin" valueType="num">
                                      <p:cBhvr>
                                        <p:cTn id="37" dur="500" fill="hold"/>
                                        <p:tgtEl>
                                          <p:spTgt spid="11"/>
                                        </p:tgtEl>
                                        <p:attrNameLst>
                                          <p:attrName>ppt_h</p:attrName>
                                        </p:attrNameLst>
                                      </p:cBhvr>
                                      <p:tavLst>
                                        <p:tav tm="0">
                                          <p:val>
                                            <p:strVal val="2/3*#ppt_h"/>
                                          </p:val>
                                        </p:tav>
                                        <p:tav tm="100000">
                                          <p:val>
                                            <p:strVal val="#ppt_h"/>
                                          </p:val>
                                        </p:tav>
                                      </p:tavLst>
                                    </p:anim>
                                  </p:childTnLst>
                                </p:cTn>
                              </p:par>
                              <p:par>
                                <p:cTn id="38" presetID="23" presetClass="entr" presetSubtype="288" fill="hold" grpId="0" nodeType="withEffect">
                                  <p:stCondLst>
                                    <p:cond delay="30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strVal val="4/3*#ppt_w"/>
                                          </p:val>
                                        </p:tav>
                                        <p:tav tm="100000">
                                          <p:val>
                                            <p:strVal val="#ppt_w"/>
                                          </p:val>
                                        </p:tav>
                                      </p:tavLst>
                                    </p:anim>
                                    <p:anim calcmode="lin" valueType="num">
                                      <p:cBhvr>
                                        <p:cTn id="41" dur="500" fill="hold"/>
                                        <p:tgtEl>
                                          <p:spTgt spid="13"/>
                                        </p:tgtEl>
                                        <p:attrNameLst>
                                          <p:attrName>ppt_h</p:attrName>
                                        </p:attrNameLst>
                                      </p:cBhvr>
                                      <p:tavLst>
                                        <p:tav tm="0">
                                          <p:val>
                                            <p:strVal val="4/3*#ppt_h"/>
                                          </p:val>
                                        </p:tav>
                                        <p:tav tm="100000">
                                          <p:val>
                                            <p:strVal val="#ppt_h"/>
                                          </p:val>
                                        </p:tav>
                                      </p:tavLst>
                                    </p:anim>
                                  </p:childTnLst>
                                </p:cTn>
                              </p:par>
                              <p:par>
                                <p:cTn id="42" presetID="23" presetClass="entr" presetSubtype="272" fill="hold" grpId="0" nodeType="withEffect">
                                  <p:stCondLst>
                                    <p:cond delay="30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2/3*#ppt_w"/>
                                          </p:val>
                                        </p:tav>
                                        <p:tav tm="100000">
                                          <p:val>
                                            <p:strVal val="#ppt_w"/>
                                          </p:val>
                                        </p:tav>
                                      </p:tavLst>
                                    </p:anim>
                                    <p:anim calcmode="lin" valueType="num">
                                      <p:cBhvr>
                                        <p:cTn id="45" dur="500" fill="hold"/>
                                        <p:tgtEl>
                                          <p:spTgt spid="14"/>
                                        </p:tgtEl>
                                        <p:attrNameLst>
                                          <p:attrName>ppt_h</p:attrName>
                                        </p:attrNameLst>
                                      </p:cBhvr>
                                      <p:tavLst>
                                        <p:tav tm="0">
                                          <p:val>
                                            <p:strVal val="2/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strVal val="4/3*#ppt_w"/>
                                          </p:val>
                                        </p:tav>
                                        <p:tav tm="100000">
                                          <p:val>
                                            <p:strVal val="#ppt_w"/>
                                          </p:val>
                                        </p:tav>
                                      </p:tavLst>
                                    </p:anim>
                                    <p:anim calcmode="lin" valueType="num">
                                      <p:cBhvr>
                                        <p:cTn id="49" dur="500" fill="hold"/>
                                        <p:tgtEl>
                                          <p:spTgt spid="15"/>
                                        </p:tgtEl>
                                        <p:attrNameLst>
                                          <p:attrName>ppt_h</p:attrName>
                                        </p:attrNameLst>
                                      </p:cBhvr>
                                      <p:tavLst>
                                        <p:tav tm="0">
                                          <p:val>
                                            <p:strVal val="4/3*#ppt_h"/>
                                          </p:val>
                                        </p:tav>
                                        <p:tav tm="100000">
                                          <p:val>
                                            <p:strVal val="#ppt_h"/>
                                          </p:val>
                                        </p:tav>
                                      </p:tavLst>
                                    </p:anim>
                                  </p:childTnLst>
                                </p:cTn>
                              </p:par>
                              <p:par>
                                <p:cTn id="50" presetID="23" presetClass="entr" presetSubtype="272" fill="hold" grpId="0"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strVal val="2/3*#ppt_w"/>
                                          </p:val>
                                        </p:tav>
                                        <p:tav tm="100000">
                                          <p:val>
                                            <p:strVal val="#ppt_w"/>
                                          </p:val>
                                        </p:tav>
                                      </p:tavLst>
                                    </p:anim>
                                    <p:anim calcmode="lin" valueType="num">
                                      <p:cBhvr>
                                        <p:cTn id="53" dur="500" fill="hold"/>
                                        <p:tgtEl>
                                          <p:spTgt spid="18"/>
                                        </p:tgtEl>
                                        <p:attrNameLst>
                                          <p:attrName>ppt_h</p:attrName>
                                        </p:attrNameLst>
                                      </p:cBhvr>
                                      <p:tavLst>
                                        <p:tav tm="0">
                                          <p:val>
                                            <p:strVal val="2/3*#ppt_h"/>
                                          </p:val>
                                        </p:tav>
                                        <p:tav tm="100000">
                                          <p:val>
                                            <p:strVal val="#ppt_h"/>
                                          </p:val>
                                        </p:tav>
                                      </p:tavLst>
                                    </p:anim>
                                  </p:childTnLst>
                                </p:cTn>
                              </p:par>
                            </p:childTnLst>
                          </p:cTn>
                        </p:par>
                        <p:par>
                          <p:cTn id="54" fill="hold">
                            <p:stCondLst>
                              <p:cond delay="1500"/>
                            </p:stCondLst>
                            <p:childTnLst>
                              <p:par>
                                <p:cTn id="55" presetID="41"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gtEl>
                                        <p:attrNameLst>
                                          <p:attrName>ppt_y</p:attrName>
                                        </p:attrNameLst>
                                      </p:cBhvr>
                                      <p:tavLst>
                                        <p:tav tm="0">
                                          <p:val>
                                            <p:strVal val="#ppt_y"/>
                                          </p:val>
                                        </p:tav>
                                        <p:tav tm="100000">
                                          <p:val>
                                            <p:strVal val="#ppt_y"/>
                                          </p:val>
                                        </p:tav>
                                      </p:tavLst>
                                    </p:anim>
                                    <p:anim calcmode="lin" valueType="num">
                                      <p:cBhvr>
                                        <p:cTn id="5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9"/>
                                        </p:tgtEl>
                                      </p:cBhvr>
                                    </p:animEffect>
                                  </p:childTnLst>
                                </p:cTn>
                              </p:par>
                            </p:childTnLst>
                          </p:cTn>
                        </p:par>
                        <p:par>
                          <p:cTn id="62" fill="hold">
                            <p:stCondLst>
                              <p:cond delay="2000"/>
                            </p:stCondLst>
                            <p:childTnLst>
                              <p:par>
                                <p:cTn id="63" presetID="4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0"/>
                                        </p:tgtEl>
                                        <p:attrNameLst>
                                          <p:attrName>ppt_y</p:attrName>
                                        </p:attrNameLst>
                                      </p:cBhvr>
                                      <p:tavLst>
                                        <p:tav tm="0">
                                          <p:val>
                                            <p:strVal val="#ppt_y"/>
                                          </p:val>
                                        </p:tav>
                                        <p:tav tm="100000">
                                          <p:val>
                                            <p:strVal val="#ppt_y"/>
                                          </p:val>
                                        </p:tav>
                                      </p:tavLst>
                                    </p:anim>
                                    <p:anim calcmode="lin" valueType="num">
                                      <p:cBhvr>
                                        <p:cTn id="6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0"/>
                                        </p:tgtEl>
                                      </p:cBhvr>
                                    </p:animEffect>
                                  </p:childTnLst>
                                </p:cTn>
                              </p:par>
                            </p:childTnLst>
                          </p:cTn>
                        </p:par>
                        <p:par>
                          <p:cTn id="70" fill="hold">
                            <p:stCondLst>
                              <p:cond delay="2500"/>
                            </p:stCondLst>
                            <p:childTnLst>
                              <p:par>
                                <p:cTn id="71" presetID="41"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
                                        </p:tgtEl>
                                        <p:attrNameLst>
                                          <p:attrName>ppt_y</p:attrName>
                                        </p:attrNameLst>
                                      </p:cBhvr>
                                      <p:tavLst>
                                        <p:tav tm="0">
                                          <p:val>
                                            <p:strVal val="#ppt_y"/>
                                          </p:val>
                                        </p:tav>
                                        <p:tav tm="100000">
                                          <p:val>
                                            <p:strVal val="#ppt_y"/>
                                          </p:val>
                                        </p:tav>
                                      </p:tavLst>
                                    </p:anim>
                                    <p:anim calcmode="lin" valueType="num">
                                      <p:cBhvr>
                                        <p:cTn id="7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
                                        </p:tgtEl>
                                      </p:cBhvr>
                                    </p:animEffect>
                                  </p:childTnLst>
                                </p:cTn>
                              </p:par>
                            </p:childTnLst>
                          </p:cTn>
                        </p:par>
                        <p:par>
                          <p:cTn id="78" fill="hold">
                            <p:stCondLst>
                              <p:cond delay="3000"/>
                            </p:stCondLst>
                            <p:childTnLst>
                              <p:par>
                                <p:cTn id="79" presetID="41"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2"/>
                                        </p:tgtEl>
                                        <p:attrNameLst>
                                          <p:attrName>ppt_y</p:attrName>
                                        </p:attrNameLst>
                                      </p:cBhvr>
                                      <p:tavLst>
                                        <p:tav tm="0">
                                          <p:val>
                                            <p:strVal val="#ppt_y"/>
                                          </p:val>
                                        </p:tav>
                                        <p:tav tm="100000">
                                          <p:val>
                                            <p:strVal val="#ppt_y"/>
                                          </p:val>
                                        </p:tav>
                                      </p:tavLst>
                                    </p:anim>
                                    <p:anim calcmode="lin" valueType="num">
                                      <p:cBhvr>
                                        <p:cTn id="8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2"/>
                                        </p:tgtEl>
                                      </p:cBhvr>
                                    </p:animEffect>
                                  </p:childTnLst>
                                </p:cTn>
                              </p:par>
                            </p:childTnLst>
                          </p:cTn>
                        </p:par>
                        <p:par>
                          <p:cTn id="86" fill="hold">
                            <p:stCondLst>
                              <p:cond delay="3500"/>
                            </p:stCondLst>
                            <p:childTnLst>
                              <p:par>
                                <p:cTn id="87" presetID="41"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3"/>
                                        </p:tgtEl>
                                        <p:attrNameLst>
                                          <p:attrName>ppt_y</p:attrName>
                                        </p:attrNameLst>
                                      </p:cBhvr>
                                      <p:tavLst>
                                        <p:tav tm="0">
                                          <p:val>
                                            <p:strVal val="#ppt_y"/>
                                          </p:val>
                                        </p:tav>
                                        <p:tav tm="100000">
                                          <p:val>
                                            <p:strVal val="#ppt_y"/>
                                          </p:val>
                                        </p:tav>
                                      </p:tavLst>
                                    </p:anim>
                                    <p:anim calcmode="lin" valueType="num">
                                      <p:cBhvr>
                                        <p:cTn id="9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8"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椭圆 4"/>
          <p:cNvSpPr/>
          <p:nvPr/>
        </p:nvSpPr>
        <p:spPr>
          <a:xfrm>
            <a:off x="1241794" y="2250801"/>
            <a:ext cx="1934460" cy="1934460"/>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823044" y="2250801"/>
            <a:ext cx="1934460" cy="1934460"/>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96270" y="2250801"/>
            <a:ext cx="1934460" cy="1934460"/>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82534" y="2250801"/>
            <a:ext cx="1934460" cy="1934460"/>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3908" y="4550363"/>
            <a:ext cx="1806354" cy="400110"/>
          </a:xfrm>
          <a:prstGeom prst="rect">
            <a:avLst/>
          </a:prstGeom>
        </p:spPr>
        <p:txBody>
          <a:bodyPr wrap="square">
            <a:spAutoFit/>
          </a:bodyPr>
          <a:lstStyle/>
          <a:p>
            <a:r>
              <a:rPr lang="zh-CN" altLang="en-US" sz="2000" b="1" dirty="0">
                <a:solidFill>
                  <a:schemeClr val="bg1">
                    <a:lumMod val="50000"/>
                  </a:schemeClr>
                </a:solidFill>
                <a:latin typeface="微软雅黑" pitchFamily="34" charset="-122"/>
                <a:ea typeface="微软雅黑" pitchFamily="34" charset="-122"/>
              </a:rPr>
              <a:t>姓名：</a:t>
            </a:r>
            <a:r>
              <a:rPr lang="en-US" altLang="zh-CN" sz="2000" b="1" dirty="0" err="1">
                <a:solidFill>
                  <a:schemeClr val="bg1">
                    <a:lumMod val="50000"/>
                  </a:schemeClr>
                </a:solidFill>
                <a:latin typeface="微软雅黑" pitchFamily="34" charset="-122"/>
                <a:ea typeface="微软雅黑" pitchFamily="34" charset="-122"/>
              </a:rPr>
              <a:t>xxxx</a:t>
            </a:r>
            <a:endParaRPr lang="zh-CN" altLang="en-US" sz="2000" b="1" dirty="0">
              <a:solidFill>
                <a:schemeClr val="bg1">
                  <a:lumMod val="50000"/>
                </a:schemeClr>
              </a:solidFill>
              <a:latin typeface="微软雅黑" pitchFamily="34" charset="-122"/>
              <a:ea typeface="微软雅黑" pitchFamily="34" charset="-122"/>
            </a:endParaRPr>
          </a:p>
        </p:txBody>
      </p:sp>
      <p:sp>
        <p:nvSpPr>
          <p:cNvPr id="10" name="矩形 9"/>
          <p:cNvSpPr/>
          <p:nvPr/>
        </p:nvSpPr>
        <p:spPr>
          <a:xfrm>
            <a:off x="1471318" y="4939833"/>
            <a:ext cx="1738266"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itchFamily="34" charset="-122"/>
                <a:ea typeface="微软雅黑" pitchFamily="34" charset="-122"/>
              </a:rPr>
              <a:t>在这里填写</a:t>
            </a:r>
            <a:r>
              <a:rPr lang="en-US" altLang="zh-CN" sz="1400" dirty="0">
                <a:solidFill>
                  <a:schemeClr val="bg1">
                    <a:lumMod val="50000"/>
                  </a:schemeClr>
                </a:solidFill>
                <a:latin typeface="微软雅黑" pitchFamily="34" charset="-122"/>
                <a:ea typeface="微软雅黑" pitchFamily="34" charset="-122"/>
              </a:rPr>
              <a:t>201X</a:t>
            </a:r>
            <a:r>
              <a:rPr lang="zh-CN" altLang="en-US" sz="1400" dirty="0">
                <a:solidFill>
                  <a:schemeClr val="bg1">
                    <a:lumMod val="50000"/>
                  </a:schemeClr>
                </a:solidFill>
                <a:latin typeface="微软雅黑" pitchFamily="34" charset="-122"/>
                <a:ea typeface="微软雅黑" pitchFamily="34" charset="-122"/>
              </a:rPr>
              <a:t>年的业务方面情况只写完任务说明</a:t>
            </a:r>
            <a:endParaRPr lang="en-US" altLang="zh-CN" sz="1400" dirty="0">
              <a:solidFill>
                <a:schemeClr val="bg1">
                  <a:lumMod val="50000"/>
                </a:schemeClr>
              </a:solidFill>
              <a:latin typeface="微软雅黑" pitchFamily="34" charset="-122"/>
              <a:ea typeface="微软雅黑" pitchFamily="34" charset="-122"/>
            </a:endParaRPr>
          </a:p>
        </p:txBody>
      </p:sp>
      <p:sp>
        <p:nvSpPr>
          <p:cNvPr id="11" name="矩形 10"/>
          <p:cNvSpPr/>
          <p:nvPr/>
        </p:nvSpPr>
        <p:spPr>
          <a:xfrm>
            <a:off x="4043513" y="4550363"/>
            <a:ext cx="1806354" cy="400110"/>
          </a:xfrm>
          <a:prstGeom prst="rect">
            <a:avLst/>
          </a:prstGeom>
        </p:spPr>
        <p:txBody>
          <a:bodyPr wrap="square">
            <a:spAutoFit/>
          </a:bodyPr>
          <a:lstStyle/>
          <a:p>
            <a:r>
              <a:rPr lang="zh-CN" altLang="en-US" sz="2000" b="1" dirty="0">
                <a:solidFill>
                  <a:schemeClr val="bg1">
                    <a:lumMod val="50000"/>
                  </a:schemeClr>
                </a:solidFill>
                <a:latin typeface="微软雅黑" pitchFamily="34" charset="-122"/>
                <a:ea typeface="微软雅黑" pitchFamily="34" charset="-122"/>
              </a:rPr>
              <a:t>姓名：</a:t>
            </a:r>
            <a:r>
              <a:rPr lang="en-US" altLang="zh-CN" sz="2000" b="1" dirty="0" err="1">
                <a:solidFill>
                  <a:schemeClr val="bg1">
                    <a:lumMod val="50000"/>
                  </a:schemeClr>
                </a:solidFill>
                <a:latin typeface="微软雅黑" pitchFamily="34" charset="-122"/>
                <a:ea typeface="微软雅黑" pitchFamily="34" charset="-122"/>
              </a:rPr>
              <a:t>xxxx</a:t>
            </a:r>
            <a:endParaRPr lang="zh-CN" altLang="en-US" sz="2000" b="1" dirty="0">
              <a:solidFill>
                <a:schemeClr val="bg1">
                  <a:lumMod val="50000"/>
                </a:schemeClr>
              </a:solidFill>
              <a:latin typeface="微软雅黑" pitchFamily="34" charset="-122"/>
              <a:ea typeface="微软雅黑" pitchFamily="34" charset="-122"/>
            </a:endParaRPr>
          </a:p>
        </p:txBody>
      </p:sp>
      <p:sp>
        <p:nvSpPr>
          <p:cNvPr id="13" name="矩形 12"/>
          <p:cNvSpPr/>
          <p:nvPr/>
        </p:nvSpPr>
        <p:spPr>
          <a:xfrm>
            <a:off x="6616739" y="4550363"/>
            <a:ext cx="1806354" cy="400110"/>
          </a:xfrm>
          <a:prstGeom prst="rect">
            <a:avLst/>
          </a:prstGeom>
        </p:spPr>
        <p:txBody>
          <a:bodyPr wrap="square">
            <a:spAutoFit/>
          </a:bodyPr>
          <a:lstStyle/>
          <a:p>
            <a:r>
              <a:rPr lang="zh-CN" altLang="en-US" sz="2000" b="1" dirty="0">
                <a:solidFill>
                  <a:schemeClr val="bg1">
                    <a:lumMod val="50000"/>
                  </a:schemeClr>
                </a:solidFill>
                <a:latin typeface="微软雅黑" pitchFamily="34" charset="-122"/>
                <a:ea typeface="微软雅黑" pitchFamily="34" charset="-122"/>
              </a:rPr>
              <a:t>姓名：</a:t>
            </a:r>
            <a:r>
              <a:rPr lang="en-US" altLang="zh-CN" sz="2000" b="1" dirty="0" err="1">
                <a:solidFill>
                  <a:schemeClr val="bg1">
                    <a:lumMod val="50000"/>
                  </a:schemeClr>
                </a:solidFill>
                <a:latin typeface="微软雅黑" pitchFamily="34" charset="-122"/>
                <a:ea typeface="微软雅黑" pitchFamily="34" charset="-122"/>
              </a:rPr>
              <a:t>xxxx</a:t>
            </a:r>
            <a:endParaRPr lang="zh-CN" altLang="en-US" sz="2000" b="1" dirty="0">
              <a:solidFill>
                <a:schemeClr val="bg1">
                  <a:lumMod val="50000"/>
                </a:schemeClr>
              </a:solidFill>
              <a:latin typeface="微软雅黑" pitchFamily="34" charset="-122"/>
              <a:ea typeface="微软雅黑" pitchFamily="34" charset="-122"/>
            </a:endParaRPr>
          </a:p>
        </p:txBody>
      </p:sp>
      <p:sp>
        <p:nvSpPr>
          <p:cNvPr id="14" name="矩形 13"/>
          <p:cNvSpPr/>
          <p:nvPr/>
        </p:nvSpPr>
        <p:spPr>
          <a:xfrm>
            <a:off x="9203003" y="4550363"/>
            <a:ext cx="1806354" cy="400110"/>
          </a:xfrm>
          <a:prstGeom prst="rect">
            <a:avLst/>
          </a:prstGeom>
        </p:spPr>
        <p:txBody>
          <a:bodyPr wrap="square">
            <a:spAutoFit/>
          </a:bodyPr>
          <a:lstStyle/>
          <a:p>
            <a:r>
              <a:rPr lang="zh-CN" altLang="en-US" sz="2000" b="1" dirty="0">
                <a:solidFill>
                  <a:schemeClr val="bg1">
                    <a:lumMod val="50000"/>
                  </a:schemeClr>
                </a:solidFill>
                <a:latin typeface="微软雅黑" pitchFamily="34" charset="-122"/>
                <a:ea typeface="微软雅黑" pitchFamily="34" charset="-122"/>
              </a:rPr>
              <a:t>姓名：</a:t>
            </a:r>
            <a:r>
              <a:rPr lang="en-US" altLang="zh-CN" sz="2000" b="1" dirty="0" err="1">
                <a:solidFill>
                  <a:schemeClr val="bg1">
                    <a:lumMod val="50000"/>
                  </a:schemeClr>
                </a:solidFill>
                <a:latin typeface="微软雅黑" pitchFamily="34" charset="-122"/>
                <a:ea typeface="微软雅黑" pitchFamily="34" charset="-122"/>
              </a:rPr>
              <a:t>xxxx</a:t>
            </a:r>
            <a:endParaRPr lang="zh-CN" altLang="en-US" sz="2000" b="1" dirty="0">
              <a:solidFill>
                <a:schemeClr val="bg1">
                  <a:lumMod val="50000"/>
                </a:schemeClr>
              </a:solidFill>
              <a:latin typeface="微软雅黑" pitchFamily="34" charset="-122"/>
              <a:ea typeface="微软雅黑" pitchFamily="34" charset="-122"/>
            </a:endParaRPr>
          </a:p>
        </p:txBody>
      </p:sp>
      <p:sp>
        <p:nvSpPr>
          <p:cNvPr id="15" name="矩形 14"/>
          <p:cNvSpPr/>
          <p:nvPr/>
        </p:nvSpPr>
        <p:spPr>
          <a:xfrm>
            <a:off x="4052567" y="4939834"/>
            <a:ext cx="1730419"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itchFamily="34" charset="-122"/>
                <a:ea typeface="微软雅黑" pitchFamily="34" charset="-122"/>
              </a:rPr>
              <a:t>在这里填写</a:t>
            </a:r>
            <a:r>
              <a:rPr lang="en-US" altLang="zh-CN" sz="1400" dirty="0">
                <a:solidFill>
                  <a:schemeClr val="bg1">
                    <a:lumMod val="50000"/>
                  </a:schemeClr>
                </a:solidFill>
                <a:latin typeface="微软雅黑" pitchFamily="34" charset="-122"/>
                <a:ea typeface="微软雅黑" pitchFamily="34" charset="-122"/>
              </a:rPr>
              <a:t>201X</a:t>
            </a:r>
            <a:r>
              <a:rPr lang="zh-CN" altLang="en-US" sz="1400" dirty="0">
                <a:solidFill>
                  <a:schemeClr val="bg1">
                    <a:lumMod val="50000"/>
                  </a:schemeClr>
                </a:solidFill>
                <a:latin typeface="微软雅黑" pitchFamily="34" charset="-122"/>
                <a:ea typeface="微软雅黑" pitchFamily="34" charset="-122"/>
              </a:rPr>
              <a:t>年的技能方面情况只写完任务说明</a:t>
            </a:r>
          </a:p>
        </p:txBody>
      </p:sp>
      <p:sp>
        <p:nvSpPr>
          <p:cNvPr id="18" name="矩形 17"/>
          <p:cNvSpPr/>
          <p:nvPr/>
        </p:nvSpPr>
        <p:spPr>
          <a:xfrm>
            <a:off x="6625793" y="4939833"/>
            <a:ext cx="1781429"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itchFamily="34" charset="-122"/>
                <a:ea typeface="微软雅黑" pitchFamily="34" charset="-122"/>
              </a:rPr>
              <a:t>在这里填写</a:t>
            </a:r>
            <a:r>
              <a:rPr lang="en-US" altLang="zh-CN" sz="1400" dirty="0">
                <a:solidFill>
                  <a:schemeClr val="bg1">
                    <a:lumMod val="50000"/>
                  </a:schemeClr>
                </a:solidFill>
                <a:latin typeface="微软雅黑" pitchFamily="34" charset="-122"/>
                <a:ea typeface="微软雅黑" pitchFamily="34" charset="-122"/>
              </a:rPr>
              <a:t>201X</a:t>
            </a:r>
            <a:r>
              <a:rPr lang="zh-CN" altLang="en-US" sz="1400" dirty="0">
                <a:solidFill>
                  <a:schemeClr val="bg1">
                    <a:lumMod val="50000"/>
                  </a:schemeClr>
                </a:solidFill>
                <a:latin typeface="微软雅黑" pitchFamily="34" charset="-122"/>
                <a:ea typeface="微软雅黑" pitchFamily="34" charset="-122"/>
              </a:rPr>
              <a:t>年的业绩方面情况只写完任务说明</a:t>
            </a:r>
            <a:endParaRPr lang="en-US" altLang="zh-CN" sz="1400" dirty="0">
              <a:solidFill>
                <a:schemeClr val="bg1">
                  <a:lumMod val="50000"/>
                </a:schemeClr>
              </a:solidFill>
              <a:latin typeface="微软雅黑" pitchFamily="34" charset="-122"/>
              <a:ea typeface="微软雅黑" pitchFamily="34" charset="-122"/>
            </a:endParaRPr>
          </a:p>
        </p:txBody>
      </p:sp>
      <p:sp>
        <p:nvSpPr>
          <p:cNvPr id="19" name="矩形 18"/>
          <p:cNvSpPr/>
          <p:nvPr/>
        </p:nvSpPr>
        <p:spPr>
          <a:xfrm>
            <a:off x="9212058" y="4939834"/>
            <a:ext cx="1757891" cy="867930"/>
          </a:xfrm>
          <a:prstGeom prst="rect">
            <a:avLst/>
          </a:prstGeom>
        </p:spPr>
        <p:txBody>
          <a:bodyPr wrap="square" anchor="ctr">
            <a:spAutoFit/>
          </a:bodyPr>
          <a:lstStyle/>
          <a:p>
            <a:pPr algn="just">
              <a:lnSpc>
                <a:spcPct val="120000"/>
              </a:lnSpc>
            </a:pPr>
            <a:r>
              <a:rPr lang="zh-CN" altLang="en-US" sz="1400" dirty="0">
                <a:solidFill>
                  <a:schemeClr val="bg1">
                    <a:lumMod val="50000"/>
                  </a:schemeClr>
                </a:solidFill>
                <a:latin typeface="微软雅黑" pitchFamily="34" charset="-122"/>
                <a:ea typeface="微软雅黑" pitchFamily="34" charset="-122"/>
              </a:rPr>
              <a:t>在这里填写</a:t>
            </a:r>
            <a:r>
              <a:rPr lang="en-US" altLang="zh-CN" sz="1400" dirty="0">
                <a:solidFill>
                  <a:schemeClr val="bg1">
                    <a:lumMod val="50000"/>
                  </a:schemeClr>
                </a:solidFill>
                <a:latin typeface="微软雅黑" pitchFamily="34" charset="-122"/>
                <a:ea typeface="微软雅黑" pitchFamily="34" charset="-122"/>
              </a:rPr>
              <a:t>201X</a:t>
            </a:r>
            <a:r>
              <a:rPr lang="zh-CN" altLang="en-US" sz="1400" dirty="0">
                <a:solidFill>
                  <a:schemeClr val="bg1">
                    <a:lumMod val="50000"/>
                  </a:schemeClr>
                </a:solidFill>
                <a:latin typeface="微软雅黑" pitchFamily="34" charset="-122"/>
                <a:ea typeface="微软雅黑" pitchFamily="34" charset="-122"/>
              </a:rPr>
              <a:t>年的管理方面情况只写完任务说明</a:t>
            </a:r>
            <a:endParaRPr lang="en-US" altLang="zh-CN" sz="140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3" grpId="0"/>
      <p:bldP spid="14" grpId="0"/>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 name="组合 1"/>
          <p:cNvGrpSpPr/>
          <p:nvPr/>
        </p:nvGrpSpPr>
        <p:grpSpPr>
          <a:xfrm>
            <a:off x="2820020" y="2938709"/>
            <a:ext cx="6579400" cy="950688"/>
            <a:chOff x="5476609" y="1901362"/>
            <a:chExt cx="3861441" cy="557958"/>
          </a:xfrm>
        </p:grpSpPr>
        <p:sp>
          <p:nvSpPr>
            <p:cNvPr id="32" name="Freeform 10"/>
            <p:cNvSpPr/>
            <p:nvPr/>
          </p:nvSpPr>
          <p:spPr bwMode="auto">
            <a:xfrm>
              <a:off x="6141190" y="190801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3" name="TextBox 105"/>
            <p:cNvSpPr txBox="1">
              <a:spLocks noChangeArrowheads="1"/>
            </p:cNvSpPr>
            <p:nvPr/>
          </p:nvSpPr>
          <p:spPr bwMode="auto">
            <a:xfrm>
              <a:off x="6475232" y="2009995"/>
              <a:ext cx="2103904" cy="3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dirty="0">
                  <a:solidFill>
                    <a:schemeClr val="bg1">
                      <a:lumMod val="50000"/>
                    </a:schemeClr>
                  </a:solidFill>
                  <a:latin typeface="微软雅黑" pitchFamily="34" charset="-122"/>
                  <a:ea typeface="微软雅黑" pitchFamily="34" charset="-122"/>
                </a:rPr>
                <a:t>加入你的标题描述</a:t>
              </a:r>
              <a:endParaRPr lang="zh-CN" altLang="en-US" sz="3200" b="0" dirty="0">
                <a:solidFill>
                  <a:schemeClr val="bg1">
                    <a:lumMod val="50000"/>
                  </a:schemeClr>
                </a:solidFill>
                <a:latin typeface="微软雅黑" pitchFamily="34" charset="-122"/>
                <a:ea typeface="微软雅黑" pitchFamily="34" charset="-122"/>
              </a:endParaRPr>
            </a:p>
          </p:txBody>
        </p:sp>
        <p:grpSp>
          <p:nvGrpSpPr>
            <p:cNvPr id="34" name="组合 33"/>
            <p:cNvGrpSpPr/>
            <p:nvPr/>
          </p:nvGrpSpPr>
          <p:grpSpPr>
            <a:xfrm>
              <a:off x="5476609" y="1901362"/>
              <a:ext cx="544548" cy="557958"/>
              <a:chOff x="2511588" y="3604589"/>
              <a:chExt cx="544548" cy="557958"/>
            </a:xfrm>
            <a:solidFill>
              <a:srgbClr val="8A896E"/>
            </a:solidFill>
          </p:grpSpPr>
          <p:sp>
            <p:nvSpPr>
              <p:cNvPr id="35"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36" name="TextBox 106"/>
              <p:cNvSpPr txBox="1">
                <a:spLocks noChangeArrowheads="1"/>
              </p:cNvSpPr>
              <p:nvPr/>
            </p:nvSpPr>
            <p:spPr bwMode="auto">
              <a:xfrm>
                <a:off x="2593479" y="3670474"/>
                <a:ext cx="377825" cy="401900"/>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chemeClr val="bg1"/>
                    </a:solidFill>
                    <a:latin typeface="微软雅黑" pitchFamily="34" charset="-122"/>
                    <a:ea typeface="微软雅黑" pitchFamily="34" charset="-122"/>
                  </a:rPr>
                  <a:t>3</a:t>
                </a:r>
                <a:endParaRPr lang="zh-CN" altLang="en-US" sz="4000" b="1" dirty="0">
                  <a:solidFill>
                    <a:schemeClr val="bg1"/>
                  </a:solidFill>
                  <a:latin typeface="微软雅黑" pitchFamily="34" charset="-122"/>
                  <a:ea typeface="微软雅黑" pitchFamily="34" charset="-122"/>
                </a:endParaRPr>
              </a:p>
            </p:txBody>
          </p:sp>
        </p:grpSp>
      </p:gr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7260" y="1525095"/>
            <a:ext cx="2455182" cy="2516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6" name="组合 5"/>
          <p:cNvGrpSpPr/>
          <p:nvPr/>
        </p:nvGrpSpPr>
        <p:grpSpPr>
          <a:xfrm>
            <a:off x="1092054" y="2162175"/>
            <a:ext cx="10158678" cy="3676172"/>
            <a:chOff x="838200" y="1958975"/>
            <a:chExt cx="7620000" cy="2757488"/>
          </a:xfrm>
        </p:grpSpPr>
        <p:grpSp>
          <p:nvGrpSpPr>
            <p:cNvPr id="7" name="组合 6"/>
            <p:cNvGrpSpPr/>
            <p:nvPr/>
          </p:nvGrpSpPr>
          <p:grpSpPr bwMode="auto">
            <a:xfrm>
              <a:off x="838200" y="2125663"/>
              <a:ext cx="2209800" cy="2590800"/>
              <a:chOff x="1054100" y="2125444"/>
              <a:chExt cx="2209800" cy="2590800"/>
            </a:xfrm>
          </p:grpSpPr>
          <p:sp>
            <p:nvSpPr>
              <p:cNvPr id="27" name="矩形 26"/>
              <p:cNvSpPr/>
              <p:nvPr/>
            </p:nvSpPr>
            <p:spPr>
              <a:xfrm>
                <a:off x="1054100" y="2125444"/>
                <a:ext cx="2209800" cy="666750"/>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矩形 27"/>
              <p:cNvSpPr/>
              <p:nvPr/>
            </p:nvSpPr>
            <p:spPr>
              <a:xfrm>
                <a:off x="1054100" y="2798544"/>
                <a:ext cx="2209800" cy="19177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9" name="组合 7"/>
              <p:cNvGrpSpPr/>
              <p:nvPr/>
            </p:nvGrpSpPr>
            <p:grpSpPr bwMode="auto">
              <a:xfrm>
                <a:off x="1304106" y="3224784"/>
                <a:ext cx="1809735" cy="918679"/>
                <a:chOff x="2896077" y="752816"/>
                <a:chExt cx="2915697" cy="767365"/>
              </a:xfrm>
            </p:grpSpPr>
            <p:sp>
              <p:nvSpPr>
                <p:cNvPr id="32" name="文本框 66"/>
                <p:cNvSpPr txBox="1">
                  <a:spLocks noChangeArrowheads="1"/>
                </p:cNvSpPr>
                <p:nvPr/>
              </p:nvSpPr>
              <p:spPr bwMode="auto">
                <a:xfrm>
                  <a:off x="2904181" y="1173074"/>
                  <a:ext cx="2814869" cy="34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900"/>
                    </a:lnSpc>
                  </a:pPr>
                  <a:r>
                    <a:rPr lang="en-US" altLang="zh-CN" sz="900">
                      <a:solidFill>
                        <a:schemeClr val="bg1">
                          <a:lumMod val="50000"/>
                        </a:schemeClr>
                      </a:solidFill>
                      <a:latin typeface="Helvetica" panose="020B0604020202020204" pitchFamily="34" charset="0"/>
                      <a:ea typeface="微软雅黑" pitchFamily="34" charset="-122"/>
                      <a:cs typeface="Arial" pitchFamily="34" charset="0"/>
                    </a:rPr>
                    <a:t>this is a sample text. insert your desired text here. Again. this is a dummy text. enter your own text here. this is a sample text. </a:t>
                  </a:r>
                  <a:endParaRPr lang="zh-CN" altLang="en-US" sz="900">
                    <a:solidFill>
                      <a:schemeClr val="bg1">
                        <a:lumMod val="50000"/>
                      </a:schemeClr>
                    </a:solidFill>
                    <a:latin typeface="Helvetica" panose="020B0604020202020204" pitchFamily="34" charset="0"/>
                    <a:ea typeface="微软雅黑" pitchFamily="34" charset="-122"/>
                    <a:cs typeface="Arial" pitchFamily="34" charset="0"/>
                  </a:endParaRPr>
                </a:p>
              </p:txBody>
            </p:sp>
            <p:sp>
              <p:nvSpPr>
                <p:cNvPr id="33" name="文本框 66"/>
                <p:cNvSpPr txBox="1">
                  <a:spLocks noChangeArrowheads="1"/>
                </p:cNvSpPr>
                <p:nvPr/>
              </p:nvSpPr>
              <p:spPr bwMode="auto">
                <a:xfrm>
                  <a:off x="2896077" y="752816"/>
                  <a:ext cx="2915697" cy="40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1800">
                      <a:solidFill>
                        <a:schemeClr val="bg1">
                          <a:lumMod val="50000"/>
                        </a:schemeClr>
                      </a:solidFill>
                      <a:latin typeface="Helvetica" panose="020B0604020202020204" pitchFamily="34" charset="0"/>
                      <a:ea typeface="SimSun-ExtB" pitchFamily="49" charset="-122"/>
                      <a:cs typeface="Arial" pitchFamily="34" charset="0"/>
                    </a:rPr>
                    <a:t>PLEASE ADD YOUR TITLE HERE</a:t>
                  </a:r>
                  <a:endParaRPr lang="zh-CN" altLang="en-US" sz="1800">
                    <a:solidFill>
                      <a:schemeClr val="bg1">
                        <a:lumMod val="50000"/>
                      </a:schemeClr>
                    </a:solidFill>
                    <a:latin typeface="Helvetica" panose="020B0604020202020204" pitchFamily="34" charset="0"/>
                    <a:ea typeface="SimSun-ExtB" pitchFamily="49" charset="-122"/>
                    <a:cs typeface="Arial" pitchFamily="34" charset="0"/>
                  </a:endParaRPr>
                </a:p>
              </p:txBody>
            </p:sp>
          </p:grpSp>
          <p:sp>
            <p:nvSpPr>
              <p:cNvPr id="30" name="文本框 13"/>
              <p:cNvSpPr txBox="1">
                <a:spLocks noChangeArrowheads="1"/>
              </p:cNvSpPr>
              <p:nvPr/>
            </p:nvSpPr>
            <p:spPr bwMode="auto">
              <a:xfrm>
                <a:off x="1757160" y="2229209"/>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3600" dirty="0">
                    <a:solidFill>
                      <a:schemeClr val="bg1"/>
                    </a:solidFill>
                    <a:latin typeface="Helvetica" panose="020B0604020202020204" pitchFamily="34" charset="0"/>
                    <a:ea typeface="SimSun-ExtB" pitchFamily="49" charset="-122"/>
                    <a:cs typeface="Arial" pitchFamily="34" charset="0"/>
                  </a:rPr>
                  <a:t>65%</a:t>
                </a:r>
                <a:endParaRPr lang="zh-CN" altLang="en-US" sz="3600" dirty="0">
                  <a:solidFill>
                    <a:schemeClr val="bg1"/>
                  </a:solidFill>
                  <a:latin typeface="Helvetica" panose="020B0604020202020204" pitchFamily="34" charset="0"/>
                  <a:ea typeface="SimSun-ExtB" pitchFamily="49" charset="-122"/>
                  <a:cs typeface="Arial" pitchFamily="34" charset="0"/>
                </a:endParaRPr>
              </a:p>
            </p:txBody>
          </p:sp>
          <p:sp>
            <p:nvSpPr>
              <p:cNvPr id="31" name="十字形 30"/>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nvGrpSpPr>
            <p:cNvPr id="8" name="组合 7"/>
            <p:cNvGrpSpPr/>
            <p:nvPr/>
          </p:nvGrpSpPr>
          <p:grpSpPr bwMode="auto">
            <a:xfrm>
              <a:off x="3543300" y="1958975"/>
              <a:ext cx="2209800" cy="2757488"/>
              <a:chOff x="3498850" y="1958756"/>
              <a:chExt cx="2209800" cy="2757488"/>
            </a:xfrm>
          </p:grpSpPr>
          <p:sp>
            <p:nvSpPr>
              <p:cNvPr id="20" name="矩形 19"/>
              <p:cNvSpPr/>
              <p:nvPr/>
            </p:nvSpPr>
            <p:spPr>
              <a:xfrm>
                <a:off x="3498850" y="1958756"/>
                <a:ext cx="2209800" cy="833438"/>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p:nvSpPr>
            <p:spPr>
              <a:xfrm>
                <a:off x="3498850" y="2798544"/>
                <a:ext cx="2209800" cy="19177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2" name="组合 7"/>
              <p:cNvGrpSpPr/>
              <p:nvPr/>
            </p:nvGrpSpPr>
            <p:grpSpPr bwMode="auto">
              <a:xfrm>
                <a:off x="3767906" y="3224784"/>
                <a:ext cx="1809735" cy="918679"/>
                <a:chOff x="2896077" y="752816"/>
                <a:chExt cx="2915697" cy="767365"/>
              </a:xfrm>
            </p:grpSpPr>
            <p:sp>
              <p:nvSpPr>
                <p:cNvPr id="25" name="文本框 66"/>
                <p:cNvSpPr txBox="1">
                  <a:spLocks noChangeArrowheads="1"/>
                </p:cNvSpPr>
                <p:nvPr/>
              </p:nvSpPr>
              <p:spPr bwMode="auto">
                <a:xfrm>
                  <a:off x="2904181" y="1173074"/>
                  <a:ext cx="2814869" cy="34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900"/>
                    </a:lnSpc>
                  </a:pPr>
                  <a:r>
                    <a:rPr lang="en-US" altLang="zh-CN" sz="900">
                      <a:solidFill>
                        <a:schemeClr val="bg1">
                          <a:lumMod val="50000"/>
                        </a:schemeClr>
                      </a:solidFill>
                      <a:latin typeface="Helvetica" panose="020B0604020202020204" pitchFamily="34" charset="0"/>
                      <a:ea typeface="微软雅黑" pitchFamily="34" charset="-122"/>
                      <a:cs typeface="Arial" pitchFamily="34" charset="0"/>
                    </a:rPr>
                    <a:t>this is a sample text. insert your desired text here. Again. this is a dummy text. enter your own text here. this is a sample text. </a:t>
                  </a:r>
                  <a:endParaRPr lang="zh-CN" altLang="en-US" sz="900">
                    <a:solidFill>
                      <a:schemeClr val="bg1">
                        <a:lumMod val="50000"/>
                      </a:schemeClr>
                    </a:solidFill>
                    <a:latin typeface="Helvetica" panose="020B0604020202020204" pitchFamily="34" charset="0"/>
                    <a:ea typeface="微软雅黑" pitchFamily="34" charset="-122"/>
                    <a:cs typeface="Arial" pitchFamily="34" charset="0"/>
                  </a:endParaRPr>
                </a:p>
              </p:txBody>
            </p:sp>
            <p:sp>
              <p:nvSpPr>
                <p:cNvPr id="26" name="文本框 66"/>
                <p:cNvSpPr txBox="1">
                  <a:spLocks noChangeArrowheads="1"/>
                </p:cNvSpPr>
                <p:nvPr/>
              </p:nvSpPr>
              <p:spPr bwMode="auto">
                <a:xfrm>
                  <a:off x="2896077" y="752816"/>
                  <a:ext cx="2915697" cy="40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1800">
                      <a:solidFill>
                        <a:schemeClr val="bg1">
                          <a:lumMod val="50000"/>
                        </a:schemeClr>
                      </a:solidFill>
                      <a:latin typeface="Helvetica" panose="020B0604020202020204" pitchFamily="34" charset="0"/>
                      <a:ea typeface="SimSun-ExtB" pitchFamily="49" charset="-122"/>
                      <a:cs typeface="Arial" pitchFamily="34" charset="0"/>
                    </a:rPr>
                    <a:t>PLEASE ADD YOUR TITLE HERE</a:t>
                  </a:r>
                  <a:endParaRPr lang="zh-CN" altLang="en-US" sz="1800">
                    <a:solidFill>
                      <a:schemeClr val="bg1">
                        <a:lumMod val="50000"/>
                      </a:schemeClr>
                    </a:solidFill>
                    <a:latin typeface="Helvetica" panose="020B0604020202020204" pitchFamily="34" charset="0"/>
                    <a:ea typeface="SimSun-ExtB" pitchFamily="49" charset="-122"/>
                    <a:cs typeface="Arial" pitchFamily="34" charset="0"/>
                  </a:endParaRPr>
                </a:p>
              </p:txBody>
            </p:sp>
          </p:grpSp>
          <p:sp>
            <p:nvSpPr>
              <p:cNvPr id="23" name="文本框 13"/>
              <p:cNvSpPr txBox="1">
                <a:spLocks noChangeArrowheads="1"/>
              </p:cNvSpPr>
              <p:nvPr/>
            </p:nvSpPr>
            <p:spPr bwMode="auto">
              <a:xfrm>
                <a:off x="4309860" y="2140304"/>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3600">
                    <a:solidFill>
                      <a:schemeClr val="bg1"/>
                    </a:solidFill>
                    <a:latin typeface="Helvetica" panose="020B0604020202020204" pitchFamily="34" charset="0"/>
                    <a:ea typeface="SimSun-ExtB" pitchFamily="49" charset="-122"/>
                    <a:cs typeface="Arial" pitchFamily="34" charset="0"/>
                  </a:rPr>
                  <a:t>85%</a:t>
                </a:r>
                <a:endParaRPr lang="zh-CN" altLang="en-US" sz="3600">
                  <a:solidFill>
                    <a:schemeClr val="bg1"/>
                  </a:solidFill>
                  <a:latin typeface="Helvetica" panose="020B0604020202020204" pitchFamily="34" charset="0"/>
                  <a:ea typeface="SimSun-ExtB" pitchFamily="49" charset="-122"/>
                  <a:cs typeface="Arial" pitchFamily="34" charset="0"/>
                </a:endParaRPr>
              </a:p>
            </p:txBody>
          </p:sp>
          <p:sp>
            <p:nvSpPr>
              <p:cNvPr id="24" name="十字形 23"/>
              <p:cNvSpPr/>
              <p:nvPr/>
            </p:nvSpPr>
            <p:spPr>
              <a:xfrm>
                <a:off x="4094163"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nvGrpSpPr>
            <p:cNvPr id="9" name="组合 8"/>
            <p:cNvGrpSpPr/>
            <p:nvPr/>
          </p:nvGrpSpPr>
          <p:grpSpPr bwMode="auto">
            <a:xfrm>
              <a:off x="6248400" y="2125663"/>
              <a:ext cx="2209800" cy="2590800"/>
              <a:chOff x="5943600" y="2125444"/>
              <a:chExt cx="2209800" cy="2590800"/>
            </a:xfrm>
          </p:grpSpPr>
          <p:sp>
            <p:nvSpPr>
              <p:cNvPr id="10" name="矩形 9"/>
              <p:cNvSpPr/>
              <p:nvPr/>
            </p:nvSpPr>
            <p:spPr>
              <a:xfrm>
                <a:off x="5943600" y="2125444"/>
                <a:ext cx="2209800" cy="666750"/>
              </a:xfrm>
              <a:prstGeom prst="rect">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a:off x="5943600" y="2798544"/>
                <a:ext cx="2209800" cy="1917700"/>
              </a:xfrm>
              <a:prstGeom prst="rect">
                <a:avLst/>
              </a:prstGeom>
              <a:solidFill>
                <a:schemeClr val="bg1">
                  <a:lumMod val="8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3" name="组合 7"/>
              <p:cNvGrpSpPr/>
              <p:nvPr/>
            </p:nvGrpSpPr>
            <p:grpSpPr bwMode="auto">
              <a:xfrm>
                <a:off x="6231706" y="3224784"/>
                <a:ext cx="1809735" cy="918679"/>
                <a:chOff x="2896077" y="752816"/>
                <a:chExt cx="2915697" cy="767365"/>
              </a:xfrm>
            </p:grpSpPr>
            <p:sp>
              <p:nvSpPr>
                <p:cNvPr id="18" name="文本框 66"/>
                <p:cNvSpPr txBox="1">
                  <a:spLocks noChangeArrowheads="1"/>
                </p:cNvSpPr>
                <p:nvPr/>
              </p:nvSpPr>
              <p:spPr bwMode="auto">
                <a:xfrm>
                  <a:off x="2904181" y="1173074"/>
                  <a:ext cx="2814869" cy="34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900"/>
                    </a:lnSpc>
                  </a:pPr>
                  <a:r>
                    <a:rPr lang="en-US" altLang="zh-CN" sz="900">
                      <a:solidFill>
                        <a:schemeClr val="bg1">
                          <a:lumMod val="50000"/>
                        </a:schemeClr>
                      </a:solidFill>
                      <a:latin typeface="Helvetica" panose="020B0604020202020204" pitchFamily="34" charset="0"/>
                      <a:ea typeface="微软雅黑" pitchFamily="34" charset="-122"/>
                      <a:cs typeface="Arial" pitchFamily="34" charset="0"/>
                    </a:rPr>
                    <a:t>this is a sample text. insert your desired text here. Again. this is a dummy text. enter your own text here. this is a sample text. </a:t>
                  </a:r>
                  <a:endParaRPr lang="zh-CN" altLang="en-US" sz="900">
                    <a:solidFill>
                      <a:schemeClr val="bg1">
                        <a:lumMod val="50000"/>
                      </a:schemeClr>
                    </a:solidFill>
                    <a:latin typeface="Helvetica" panose="020B0604020202020204" pitchFamily="34" charset="0"/>
                    <a:ea typeface="微软雅黑" pitchFamily="34" charset="-122"/>
                    <a:cs typeface="Arial" pitchFamily="34" charset="0"/>
                  </a:endParaRPr>
                </a:p>
              </p:txBody>
            </p:sp>
            <p:sp>
              <p:nvSpPr>
                <p:cNvPr id="19" name="文本框 66"/>
                <p:cNvSpPr txBox="1">
                  <a:spLocks noChangeArrowheads="1"/>
                </p:cNvSpPr>
                <p:nvPr/>
              </p:nvSpPr>
              <p:spPr bwMode="auto">
                <a:xfrm>
                  <a:off x="2896077" y="752816"/>
                  <a:ext cx="2915697" cy="40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1800">
                      <a:solidFill>
                        <a:schemeClr val="bg1">
                          <a:lumMod val="50000"/>
                        </a:schemeClr>
                      </a:solidFill>
                      <a:latin typeface="Helvetica" panose="020B0604020202020204" pitchFamily="34" charset="0"/>
                      <a:ea typeface="SimSun-ExtB" pitchFamily="49" charset="-122"/>
                      <a:cs typeface="Arial" pitchFamily="34" charset="0"/>
                    </a:rPr>
                    <a:t>PLEASE ADD YOUR TITLE HERE</a:t>
                  </a:r>
                  <a:endParaRPr lang="zh-CN" altLang="en-US" sz="1800">
                    <a:solidFill>
                      <a:schemeClr val="bg1">
                        <a:lumMod val="50000"/>
                      </a:schemeClr>
                    </a:solidFill>
                    <a:latin typeface="Helvetica" panose="020B0604020202020204" pitchFamily="34" charset="0"/>
                    <a:ea typeface="SimSun-ExtB" pitchFamily="49" charset="-122"/>
                    <a:cs typeface="Arial" pitchFamily="34" charset="0"/>
                  </a:endParaRPr>
                </a:p>
              </p:txBody>
            </p:sp>
          </p:grpSp>
          <p:sp>
            <p:nvSpPr>
              <p:cNvPr id="14" name="文本框 13"/>
              <p:cNvSpPr txBox="1">
                <a:spLocks noChangeArrowheads="1"/>
              </p:cNvSpPr>
              <p:nvPr/>
            </p:nvSpPr>
            <p:spPr bwMode="auto">
              <a:xfrm>
                <a:off x="6722860" y="2229209"/>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r>
                  <a:rPr lang="en-US" altLang="zh-CN" sz="3600">
                    <a:solidFill>
                      <a:schemeClr val="bg1"/>
                    </a:solidFill>
                    <a:latin typeface="Helvetica" panose="020B0604020202020204" pitchFamily="34" charset="0"/>
                    <a:ea typeface="SimSun-ExtB" pitchFamily="49" charset="-122"/>
                    <a:cs typeface="Arial" pitchFamily="34" charset="0"/>
                  </a:rPr>
                  <a:t>40%</a:t>
                </a:r>
                <a:endParaRPr lang="zh-CN" altLang="en-US" sz="3600">
                  <a:solidFill>
                    <a:schemeClr val="bg1"/>
                  </a:solidFill>
                  <a:latin typeface="Helvetica" panose="020B0604020202020204" pitchFamily="34" charset="0"/>
                  <a:ea typeface="SimSun-ExtB" pitchFamily="49" charset="-122"/>
                  <a:cs typeface="Arial" pitchFamily="34" charset="0"/>
                </a:endParaRPr>
              </a:p>
            </p:txBody>
          </p:sp>
          <p:sp>
            <p:nvSpPr>
              <p:cNvPr id="15" name="十字形 14"/>
              <p:cNvSpPr/>
              <p:nvPr/>
            </p:nvSpPr>
            <p:spPr>
              <a:xfrm>
                <a:off x="65071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Freeform 15"/>
          <p:cNvSpPr/>
          <p:nvPr/>
        </p:nvSpPr>
        <p:spPr bwMode="auto">
          <a:xfrm>
            <a:off x="4135303" y="2041721"/>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8A896E"/>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6" name="Freeform 15"/>
          <p:cNvSpPr/>
          <p:nvPr/>
        </p:nvSpPr>
        <p:spPr bwMode="auto">
          <a:xfrm>
            <a:off x="5272727" y="4243144"/>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8A896E"/>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7" name="Freeform 15"/>
          <p:cNvSpPr/>
          <p:nvPr/>
        </p:nvSpPr>
        <p:spPr bwMode="auto">
          <a:xfrm flipH="1">
            <a:off x="5894808" y="2041721"/>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8A896E"/>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8" name="Freeform 15"/>
          <p:cNvSpPr/>
          <p:nvPr/>
        </p:nvSpPr>
        <p:spPr bwMode="auto">
          <a:xfrm flipH="1">
            <a:off x="7032232" y="4243144"/>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8A896E"/>
          </a:solidFill>
          <a:ln>
            <a:noFill/>
          </a:ln>
        </p:spPr>
        <p:txBody>
          <a:bodyPr vert="horz" wrap="square" lIns="91440" tIns="45720" rIns="91440" bIns="45720" numCol="1" anchor="t" anchorCtr="0" compatLnSpc="1"/>
          <a:lstStyle/>
          <a:p>
            <a:endParaRPr lang="zh-CN" altLang="en-US">
              <a:solidFill>
                <a:schemeClr val="bg1">
                  <a:lumMod val="65000"/>
                </a:schemeClr>
              </a:solidFill>
              <a:effectLst>
                <a:outerShdw blurRad="50800" dist="38100" dir="2700000" algn="tl" rotWithShape="0">
                  <a:prstClr val="black">
                    <a:alpha val="40000"/>
                  </a:prstClr>
                </a:outerShdw>
              </a:effectLst>
            </a:endParaRPr>
          </a:p>
        </p:txBody>
      </p:sp>
      <p:sp>
        <p:nvSpPr>
          <p:cNvPr id="9" name="TextBox 8"/>
          <p:cNvSpPr txBox="1"/>
          <p:nvPr/>
        </p:nvSpPr>
        <p:spPr>
          <a:xfrm>
            <a:off x="2014789" y="2138176"/>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10" name="TextBox 9"/>
          <p:cNvSpPr txBox="1"/>
          <p:nvPr/>
        </p:nvSpPr>
        <p:spPr>
          <a:xfrm>
            <a:off x="2014789" y="2468140"/>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11" name="TextBox 10"/>
          <p:cNvSpPr txBox="1"/>
          <p:nvPr/>
        </p:nvSpPr>
        <p:spPr>
          <a:xfrm>
            <a:off x="4270164" y="2724175"/>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itchFamily="34" charset="-122"/>
                <a:ea typeface="微软雅黑" pitchFamily="34" charset="-122"/>
              </a:rPr>
              <a:t>01</a:t>
            </a:r>
            <a:endParaRPr lang="zh-CN" altLang="en-US" sz="3600" b="1" dirty="0">
              <a:solidFill>
                <a:schemeClr val="bg1">
                  <a:lumMod val="65000"/>
                </a:schemeClr>
              </a:solidFill>
              <a:latin typeface="微软雅黑" pitchFamily="34" charset="-122"/>
              <a:ea typeface="微软雅黑" pitchFamily="34" charset="-122"/>
            </a:endParaRPr>
          </a:p>
        </p:txBody>
      </p:sp>
      <p:sp>
        <p:nvSpPr>
          <p:cNvPr id="13" name="TextBox 11"/>
          <p:cNvSpPr txBox="1"/>
          <p:nvPr/>
        </p:nvSpPr>
        <p:spPr>
          <a:xfrm>
            <a:off x="6556164" y="2724175"/>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itchFamily="34" charset="-122"/>
                <a:ea typeface="微软雅黑" pitchFamily="34" charset="-122"/>
              </a:rPr>
              <a:t>02</a:t>
            </a:r>
            <a:endParaRPr lang="zh-CN" altLang="en-US" sz="3600" b="1" dirty="0">
              <a:solidFill>
                <a:schemeClr val="bg1">
                  <a:lumMod val="65000"/>
                </a:schemeClr>
              </a:solidFill>
              <a:latin typeface="微软雅黑" pitchFamily="34" charset="-122"/>
              <a:ea typeface="微软雅黑" pitchFamily="34" charset="-122"/>
            </a:endParaRPr>
          </a:p>
        </p:txBody>
      </p:sp>
      <p:sp>
        <p:nvSpPr>
          <p:cNvPr id="14" name="TextBox 12"/>
          <p:cNvSpPr txBox="1"/>
          <p:nvPr/>
        </p:nvSpPr>
        <p:spPr>
          <a:xfrm>
            <a:off x="5407588" y="4950998"/>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itchFamily="34" charset="-122"/>
                <a:ea typeface="微软雅黑" pitchFamily="34" charset="-122"/>
              </a:rPr>
              <a:t>03</a:t>
            </a:r>
            <a:endParaRPr lang="zh-CN" altLang="en-US" sz="3600" b="1" dirty="0">
              <a:solidFill>
                <a:schemeClr val="bg1">
                  <a:lumMod val="65000"/>
                </a:schemeClr>
              </a:solidFill>
              <a:latin typeface="微软雅黑" pitchFamily="34" charset="-122"/>
              <a:ea typeface="微软雅黑" pitchFamily="34" charset="-122"/>
            </a:endParaRPr>
          </a:p>
        </p:txBody>
      </p:sp>
      <p:sp>
        <p:nvSpPr>
          <p:cNvPr id="15" name="TextBox 13"/>
          <p:cNvSpPr txBox="1"/>
          <p:nvPr/>
        </p:nvSpPr>
        <p:spPr>
          <a:xfrm>
            <a:off x="7693588" y="4950998"/>
            <a:ext cx="755335" cy="646331"/>
          </a:xfrm>
          <a:prstGeom prst="rect">
            <a:avLst/>
          </a:prstGeom>
          <a:noFill/>
        </p:spPr>
        <p:txBody>
          <a:bodyPr wrap="none" rtlCol="0">
            <a:spAutoFit/>
          </a:bodyPr>
          <a:lstStyle/>
          <a:p>
            <a:r>
              <a:rPr lang="en-US" altLang="zh-CN" sz="3600" b="1" dirty="0">
                <a:solidFill>
                  <a:schemeClr val="bg1">
                    <a:lumMod val="65000"/>
                  </a:schemeClr>
                </a:solidFill>
                <a:latin typeface="微软雅黑" pitchFamily="34" charset="-122"/>
                <a:ea typeface="微软雅黑" pitchFamily="34" charset="-122"/>
              </a:rPr>
              <a:t>04</a:t>
            </a:r>
            <a:endParaRPr lang="zh-CN" altLang="en-US" sz="3600" b="1" dirty="0">
              <a:solidFill>
                <a:schemeClr val="bg1">
                  <a:lumMod val="65000"/>
                </a:schemeClr>
              </a:solidFill>
              <a:latin typeface="微软雅黑" pitchFamily="34" charset="-122"/>
              <a:ea typeface="微软雅黑" pitchFamily="34" charset="-122"/>
            </a:endParaRPr>
          </a:p>
        </p:txBody>
      </p:sp>
      <p:sp>
        <p:nvSpPr>
          <p:cNvPr id="18" name="TextBox 14"/>
          <p:cNvSpPr txBox="1"/>
          <p:nvPr/>
        </p:nvSpPr>
        <p:spPr>
          <a:xfrm>
            <a:off x="7583622" y="2138176"/>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19" name="TextBox 15"/>
          <p:cNvSpPr txBox="1"/>
          <p:nvPr/>
        </p:nvSpPr>
        <p:spPr>
          <a:xfrm>
            <a:off x="7583622" y="2468140"/>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20" name="TextBox 16"/>
          <p:cNvSpPr txBox="1"/>
          <p:nvPr/>
        </p:nvSpPr>
        <p:spPr>
          <a:xfrm>
            <a:off x="3152213" y="4428499"/>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21" name="TextBox 17"/>
          <p:cNvSpPr txBox="1"/>
          <p:nvPr/>
        </p:nvSpPr>
        <p:spPr>
          <a:xfrm>
            <a:off x="3152213" y="4758463"/>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
        <p:nvSpPr>
          <p:cNvPr id="22" name="TextBox 18"/>
          <p:cNvSpPr txBox="1"/>
          <p:nvPr/>
        </p:nvSpPr>
        <p:spPr>
          <a:xfrm>
            <a:off x="8721046" y="4428499"/>
            <a:ext cx="1800493" cy="369332"/>
          </a:xfrm>
          <a:prstGeom prst="rect">
            <a:avLst/>
          </a:prstGeom>
          <a:noFill/>
        </p:spPr>
        <p:txBody>
          <a:bodyPr wrap="none" rtlCol="0">
            <a:spAutoFit/>
          </a:bodyPr>
          <a:lstStyle/>
          <a:p>
            <a:r>
              <a:rPr lang="zh-CN" altLang="en-US" b="1" dirty="0">
                <a:solidFill>
                  <a:schemeClr val="bg1">
                    <a:lumMod val="65000"/>
                  </a:schemeClr>
                </a:solidFill>
                <a:latin typeface="+mj-ea"/>
                <a:ea typeface="+mj-ea"/>
              </a:rPr>
              <a:t>请输入您的标题</a:t>
            </a:r>
          </a:p>
        </p:txBody>
      </p:sp>
      <p:sp>
        <p:nvSpPr>
          <p:cNvPr id="23" name="TextBox 19"/>
          <p:cNvSpPr txBox="1"/>
          <p:nvPr/>
        </p:nvSpPr>
        <p:spPr>
          <a:xfrm>
            <a:off x="8721046" y="4758463"/>
            <a:ext cx="2039937" cy="1323439"/>
          </a:xfrm>
          <a:prstGeom prst="rect">
            <a:avLst/>
          </a:prstGeom>
          <a:noFill/>
        </p:spPr>
        <p:txBody>
          <a:bodyPr wrap="square" rtlCol="0">
            <a:spAutoFit/>
          </a:bodyPr>
          <a:lstStyle/>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endParaRPr lang="en-US" altLang="zh-CN" sz="1600" dirty="0">
              <a:solidFill>
                <a:schemeClr val="bg1">
                  <a:lumMod val="65000"/>
                </a:schemeClr>
              </a:solidFill>
              <a:latin typeface="+mn-ea"/>
              <a:ea typeface="+mn-ea"/>
            </a:endParaRPr>
          </a:p>
          <a:p>
            <a:r>
              <a:rPr lang="zh-CN" altLang="en-US" sz="1600" dirty="0">
                <a:solidFill>
                  <a:schemeClr val="bg1">
                    <a:lumMod val="65000"/>
                  </a:schemeClr>
                </a:solidFill>
                <a:latin typeface="+mn-ea"/>
                <a:ea typeface="+mn-ea"/>
              </a:rPr>
              <a:t>输入您的文字内容</a:t>
            </a:r>
          </a:p>
          <a:p>
            <a:endParaRPr lang="zh-CN" altLang="en-US" sz="1600" dirty="0">
              <a:solidFill>
                <a:schemeClr val="bg1">
                  <a:lumMod val="65000"/>
                </a:schemeClr>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0000">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300"/>
                                </p:stCondLst>
                                <p:childTnLst>
                                  <p:par>
                                    <p:cTn id="15" presetID="3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400" fill="hold"/>
                                            <p:tgtEl>
                                              <p:spTgt spid="11"/>
                                            </p:tgtEl>
                                            <p:attrNameLst>
                                              <p:attrName>ppt_w</p:attrName>
                                            </p:attrNameLst>
                                          </p:cBhvr>
                                          <p:tavLst>
                                            <p:tav tm="0">
                                              <p:val>
                                                <p:fltVal val="0"/>
                                              </p:val>
                                            </p:tav>
                                            <p:tav tm="100000">
                                              <p:val>
                                                <p:strVal val="#ppt_w"/>
                                              </p:val>
                                            </p:tav>
                                          </p:tavLst>
                                        </p:anim>
                                        <p:anim calcmode="lin" valueType="num">
                                          <p:cBhvr>
                                            <p:cTn id="18" dur="400" fill="hold"/>
                                            <p:tgtEl>
                                              <p:spTgt spid="11"/>
                                            </p:tgtEl>
                                            <p:attrNameLst>
                                              <p:attrName>ppt_h</p:attrName>
                                            </p:attrNameLst>
                                          </p:cBhvr>
                                          <p:tavLst>
                                            <p:tav tm="0">
                                              <p:val>
                                                <p:fltVal val="0"/>
                                              </p:val>
                                            </p:tav>
                                            <p:tav tm="100000">
                                              <p:val>
                                                <p:strVal val="#ppt_h"/>
                                              </p:val>
                                            </p:tav>
                                          </p:tavLst>
                                        </p:anim>
                                        <p:anim calcmode="lin" valueType="num">
                                          <p:cBhvr>
                                            <p:cTn id="19" dur="400" fill="hold"/>
                                            <p:tgtEl>
                                              <p:spTgt spid="11"/>
                                            </p:tgtEl>
                                            <p:attrNameLst>
                                              <p:attrName>style.rotation</p:attrName>
                                            </p:attrNameLst>
                                          </p:cBhvr>
                                          <p:tavLst>
                                            <p:tav tm="0">
                                              <p:val>
                                                <p:fltVal val="90"/>
                                              </p:val>
                                            </p:tav>
                                            <p:tav tm="100000">
                                              <p:val>
                                                <p:fltVal val="0"/>
                                              </p:val>
                                            </p:tav>
                                          </p:tavLst>
                                        </p:anim>
                                        <p:animEffect transition="in" filter="fade">
                                          <p:cBhvr>
                                            <p:cTn id="20" dur="400"/>
                                            <p:tgtEl>
                                              <p:spTgt spid="11"/>
                                            </p:tgtEl>
                                          </p:cBhvr>
                                        </p:animEffect>
                                      </p:childTnLst>
                                    </p:cTn>
                                  </p:par>
                                </p:childTnLst>
                              </p:cTn>
                            </p:par>
                            <p:par>
                              <p:cTn id="21" fill="hold">
                                <p:stCondLst>
                                  <p:cond delay="1800"/>
                                </p:stCondLst>
                                <p:childTnLst>
                                  <p:par>
                                    <p:cTn id="22" presetID="22"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300"/>
                                </p:stCondLst>
                                <p:childTnLst>
                                  <p:par>
                                    <p:cTn id="29" presetID="2" presetClass="entr" presetSubtype="4" fill="hold" grpId="0" nodeType="afterEffect" p14:presetBounceEnd="40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40000">
                                          <p:cBhvr additive="base">
                                            <p:cTn id="31"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800"/>
                                </p:stCondLst>
                                <p:childTnLst>
                                  <p:par>
                                    <p:cTn id="34" presetID="3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400" fill="hold"/>
                                            <p:tgtEl>
                                              <p:spTgt spid="14"/>
                                            </p:tgtEl>
                                            <p:attrNameLst>
                                              <p:attrName>ppt_w</p:attrName>
                                            </p:attrNameLst>
                                          </p:cBhvr>
                                          <p:tavLst>
                                            <p:tav tm="0">
                                              <p:val>
                                                <p:fltVal val="0"/>
                                              </p:val>
                                            </p:tav>
                                            <p:tav tm="100000">
                                              <p:val>
                                                <p:strVal val="#ppt_w"/>
                                              </p:val>
                                            </p:tav>
                                          </p:tavLst>
                                        </p:anim>
                                        <p:anim calcmode="lin" valueType="num">
                                          <p:cBhvr>
                                            <p:cTn id="37" dur="400" fill="hold"/>
                                            <p:tgtEl>
                                              <p:spTgt spid="14"/>
                                            </p:tgtEl>
                                            <p:attrNameLst>
                                              <p:attrName>ppt_h</p:attrName>
                                            </p:attrNameLst>
                                          </p:cBhvr>
                                          <p:tavLst>
                                            <p:tav tm="0">
                                              <p:val>
                                                <p:fltVal val="0"/>
                                              </p:val>
                                            </p:tav>
                                            <p:tav tm="100000">
                                              <p:val>
                                                <p:strVal val="#ppt_h"/>
                                              </p:val>
                                            </p:tav>
                                          </p:tavLst>
                                        </p:anim>
                                        <p:anim calcmode="lin" valueType="num">
                                          <p:cBhvr>
                                            <p:cTn id="38" dur="400" fill="hold"/>
                                            <p:tgtEl>
                                              <p:spTgt spid="14"/>
                                            </p:tgtEl>
                                            <p:attrNameLst>
                                              <p:attrName>style.rotation</p:attrName>
                                            </p:attrNameLst>
                                          </p:cBhvr>
                                          <p:tavLst>
                                            <p:tav tm="0">
                                              <p:val>
                                                <p:fltVal val="90"/>
                                              </p:val>
                                            </p:tav>
                                            <p:tav tm="100000">
                                              <p:val>
                                                <p:fltVal val="0"/>
                                              </p:val>
                                            </p:tav>
                                          </p:tavLst>
                                        </p:anim>
                                        <p:animEffect transition="in" filter="fade">
                                          <p:cBhvr>
                                            <p:cTn id="39" dur="400"/>
                                            <p:tgtEl>
                                              <p:spTgt spid="14"/>
                                            </p:tgtEl>
                                          </p:cBhvr>
                                        </p:animEffect>
                                      </p:childTnLst>
                                    </p:cTn>
                                  </p:par>
                                </p:childTnLst>
                              </p:cTn>
                            </p:par>
                            <p:par>
                              <p:cTn id="40" fill="hold">
                                <p:stCondLst>
                                  <p:cond delay="33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800"/>
                                </p:stCondLst>
                                <p:childTnLst>
                                  <p:par>
                                    <p:cTn id="48" presetID="2" presetClass="entr" presetSubtype="4" fill="hold" grpId="0" nodeType="afterEffect" p14:presetBounceEnd="40000">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14:bounceEnd="40000">
                                          <p:cBhvr additive="base">
                                            <p:cTn id="50"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3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400" fill="hold"/>
                                            <p:tgtEl>
                                              <p:spTgt spid="13"/>
                                            </p:tgtEl>
                                            <p:attrNameLst>
                                              <p:attrName>ppt_w</p:attrName>
                                            </p:attrNameLst>
                                          </p:cBhvr>
                                          <p:tavLst>
                                            <p:tav tm="0">
                                              <p:val>
                                                <p:fltVal val="0"/>
                                              </p:val>
                                            </p:tav>
                                            <p:tav tm="100000">
                                              <p:val>
                                                <p:strVal val="#ppt_w"/>
                                              </p:val>
                                            </p:tav>
                                          </p:tavLst>
                                        </p:anim>
                                        <p:anim calcmode="lin" valueType="num">
                                          <p:cBhvr>
                                            <p:cTn id="56" dur="400" fill="hold"/>
                                            <p:tgtEl>
                                              <p:spTgt spid="13"/>
                                            </p:tgtEl>
                                            <p:attrNameLst>
                                              <p:attrName>ppt_h</p:attrName>
                                            </p:attrNameLst>
                                          </p:cBhvr>
                                          <p:tavLst>
                                            <p:tav tm="0">
                                              <p:val>
                                                <p:fltVal val="0"/>
                                              </p:val>
                                            </p:tav>
                                            <p:tav tm="100000">
                                              <p:val>
                                                <p:strVal val="#ppt_h"/>
                                              </p:val>
                                            </p:tav>
                                          </p:tavLst>
                                        </p:anim>
                                        <p:anim calcmode="lin" valueType="num">
                                          <p:cBhvr>
                                            <p:cTn id="57" dur="400" fill="hold"/>
                                            <p:tgtEl>
                                              <p:spTgt spid="13"/>
                                            </p:tgtEl>
                                            <p:attrNameLst>
                                              <p:attrName>style.rotation</p:attrName>
                                            </p:attrNameLst>
                                          </p:cBhvr>
                                          <p:tavLst>
                                            <p:tav tm="0">
                                              <p:val>
                                                <p:fltVal val="90"/>
                                              </p:val>
                                            </p:tav>
                                            <p:tav tm="100000">
                                              <p:val>
                                                <p:fltVal val="0"/>
                                              </p:val>
                                            </p:tav>
                                          </p:tavLst>
                                        </p:anim>
                                        <p:animEffect transition="in" filter="fade">
                                          <p:cBhvr>
                                            <p:cTn id="58" dur="400"/>
                                            <p:tgtEl>
                                              <p:spTgt spid="13"/>
                                            </p:tgtEl>
                                          </p:cBhvr>
                                        </p:animEffect>
                                      </p:childTnLst>
                                    </p:cTn>
                                  </p:par>
                                </p:childTnLst>
                              </p:cTn>
                            </p:par>
                            <p:par>
                              <p:cTn id="59" fill="hold">
                                <p:stCondLst>
                                  <p:cond delay="48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5300"/>
                                </p:stCondLst>
                                <p:childTnLst>
                                  <p:par>
                                    <p:cTn id="67" presetID="2" presetClass="entr" presetSubtype="4" fill="hold" grpId="0" nodeType="afterEffect" p14:presetBounceEnd="40000">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14:bounceEnd="40000">
                                          <p:cBhvr additive="base">
                                            <p:cTn id="69"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par>
                              <p:cTn id="71" fill="hold">
                                <p:stCondLst>
                                  <p:cond delay="5800"/>
                                </p:stCondLst>
                                <p:childTnLst>
                                  <p:par>
                                    <p:cTn id="72" presetID="31"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400" fill="hold"/>
                                            <p:tgtEl>
                                              <p:spTgt spid="15"/>
                                            </p:tgtEl>
                                            <p:attrNameLst>
                                              <p:attrName>ppt_w</p:attrName>
                                            </p:attrNameLst>
                                          </p:cBhvr>
                                          <p:tavLst>
                                            <p:tav tm="0">
                                              <p:val>
                                                <p:fltVal val="0"/>
                                              </p:val>
                                            </p:tav>
                                            <p:tav tm="100000">
                                              <p:val>
                                                <p:strVal val="#ppt_w"/>
                                              </p:val>
                                            </p:tav>
                                          </p:tavLst>
                                        </p:anim>
                                        <p:anim calcmode="lin" valueType="num">
                                          <p:cBhvr>
                                            <p:cTn id="75" dur="400" fill="hold"/>
                                            <p:tgtEl>
                                              <p:spTgt spid="15"/>
                                            </p:tgtEl>
                                            <p:attrNameLst>
                                              <p:attrName>ppt_h</p:attrName>
                                            </p:attrNameLst>
                                          </p:cBhvr>
                                          <p:tavLst>
                                            <p:tav tm="0">
                                              <p:val>
                                                <p:fltVal val="0"/>
                                              </p:val>
                                            </p:tav>
                                            <p:tav tm="100000">
                                              <p:val>
                                                <p:strVal val="#ppt_h"/>
                                              </p:val>
                                            </p:tav>
                                          </p:tavLst>
                                        </p:anim>
                                        <p:anim calcmode="lin" valueType="num">
                                          <p:cBhvr>
                                            <p:cTn id="76" dur="400" fill="hold"/>
                                            <p:tgtEl>
                                              <p:spTgt spid="15"/>
                                            </p:tgtEl>
                                            <p:attrNameLst>
                                              <p:attrName>style.rotation</p:attrName>
                                            </p:attrNameLst>
                                          </p:cBhvr>
                                          <p:tavLst>
                                            <p:tav tm="0">
                                              <p:val>
                                                <p:fltVal val="90"/>
                                              </p:val>
                                            </p:tav>
                                            <p:tav tm="100000">
                                              <p:val>
                                                <p:fltVal val="0"/>
                                              </p:val>
                                            </p:tav>
                                          </p:tavLst>
                                        </p:anim>
                                        <p:animEffect transition="in" filter="fade">
                                          <p:cBhvr>
                                            <p:cTn id="77" dur="400"/>
                                            <p:tgtEl>
                                              <p:spTgt spid="15"/>
                                            </p:tgtEl>
                                          </p:cBhvr>
                                        </p:animEffect>
                                      </p:childTnLst>
                                    </p:cTn>
                                  </p:par>
                                </p:childTnLst>
                              </p:cTn>
                            </p:par>
                            <p:par>
                              <p:cTn id="78" fill="hold">
                                <p:stCondLst>
                                  <p:cond delay="6300"/>
                                </p:stCondLst>
                                <p:childTnLst>
                                  <p:par>
                                    <p:cTn id="79" presetID="22" presetClass="entr" presetSubtype="8"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3" grpId="0"/>
          <p:bldP spid="14" grpId="0"/>
          <p:bldP spid="15"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300"/>
                                </p:stCondLst>
                                <p:childTnLst>
                                  <p:par>
                                    <p:cTn id="15" presetID="3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400" fill="hold"/>
                                            <p:tgtEl>
                                              <p:spTgt spid="11"/>
                                            </p:tgtEl>
                                            <p:attrNameLst>
                                              <p:attrName>ppt_w</p:attrName>
                                            </p:attrNameLst>
                                          </p:cBhvr>
                                          <p:tavLst>
                                            <p:tav tm="0">
                                              <p:val>
                                                <p:fltVal val="0"/>
                                              </p:val>
                                            </p:tav>
                                            <p:tav tm="100000">
                                              <p:val>
                                                <p:strVal val="#ppt_w"/>
                                              </p:val>
                                            </p:tav>
                                          </p:tavLst>
                                        </p:anim>
                                        <p:anim calcmode="lin" valueType="num">
                                          <p:cBhvr>
                                            <p:cTn id="18" dur="400" fill="hold"/>
                                            <p:tgtEl>
                                              <p:spTgt spid="11"/>
                                            </p:tgtEl>
                                            <p:attrNameLst>
                                              <p:attrName>ppt_h</p:attrName>
                                            </p:attrNameLst>
                                          </p:cBhvr>
                                          <p:tavLst>
                                            <p:tav tm="0">
                                              <p:val>
                                                <p:fltVal val="0"/>
                                              </p:val>
                                            </p:tav>
                                            <p:tav tm="100000">
                                              <p:val>
                                                <p:strVal val="#ppt_h"/>
                                              </p:val>
                                            </p:tav>
                                          </p:tavLst>
                                        </p:anim>
                                        <p:anim calcmode="lin" valueType="num">
                                          <p:cBhvr>
                                            <p:cTn id="19" dur="400" fill="hold"/>
                                            <p:tgtEl>
                                              <p:spTgt spid="11"/>
                                            </p:tgtEl>
                                            <p:attrNameLst>
                                              <p:attrName>style.rotation</p:attrName>
                                            </p:attrNameLst>
                                          </p:cBhvr>
                                          <p:tavLst>
                                            <p:tav tm="0">
                                              <p:val>
                                                <p:fltVal val="90"/>
                                              </p:val>
                                            </p:tav>
                                            <p:tav tm="100000">
                                              <p:val>
                                                <p:fltVal val="0"/>
                                              </p:val>
                                            </p:tav>
                                          </p:tavLst>
                                        </p:anim>
                                        <p:animEffect transition="in" filter="fade">
                                          <p:cBhvr>
                                            <p:cTn id="20" dur="400"/>
                                            <p:tgtEl>
                                              <p:spTgt spid="11"/>
                                            </p:tgtEl>
                                          </p:cBhvr>
                                        </p:animEffect>
                                      </p:childTnLst>
                                    </p:cTn>
                                  </p:par>
                                </p:childTnLst>
                              </p:cTn>
                            </p:par>
                            <p:par>
                              <p:cTn id="21" fill="hold">
                                <p:stCondLst>
                                  <p:cond delay="1800"/>
                                </p:stCondLst>
                                <p:childTnLst>
                                  <p:par>
                                    <p:cTn id="22" presetID="22" presetClass="entr" presetSubtype="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3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800"/>
                                </p:stCondLst>
                                <p:childTnLst>
                                  <p:par>
                                    <p:cTn id="34" presetID="31"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400" fill="hold"/>
                                            <p:tgtEl>
                                              <p:spTgt spid="14"/>
                                            </p:tgtEl>
                                            <p:attrNameLst>
                                              <p:attrName>ppt_w</p:attrName>
                                            </p:attrNameLst>
                                          </p:cBhvr>
                                          <p:tavLst>
                                            <p:tav tm="0">
                                              <p:val>
                                                <p:fltVal val="0"/>
                                              </p:val>
                                            </p:tav>
                                            <p:tav tm="100000">
                                              <p:val>
                                                <p:strVal val="#ppt_w"/>
                                              </p:val>
                                            </p:tav>
                                          </p:tavLst>
                                        </p:anim>
                                        <p:anim calcmode="lin" valueType="num">
                                          <p:cBhvr>
                                            <p:cTn id="37" dur="400" fill="hold"/>
                                            <p:tgtEl>
                                              <p:spTgt spid="14"/>
                                            </p:tgtEl>
                                            <p:attrNameLst>
                                              <p:attrName>ppt_h</p:attrName>
                                            </p:attrNameLst>
                                          </p:cBhvr>
                                          <p:tavLst>
                                            <p:tav tm="0">
                                              <p:val>
                                                <p:fltVal val="0"/>
                                              </p:val>
                                            </p:tav>
                                            <p:tav tm="100000">
                                              <p:val>
                                                <p:strVal val="#ppt_h"/>
                                              </p:val>
                                            </p:tav>
                                          </p:tavLst>
                                        </p:anim>
                                        <p:anim calcmode="lin" valueType="num">
                                          <p:cBhvr>
                                            <p:cTn id="38" dur="400" fill="hold"/>
                                            <p:tgtEl>
                                              <p:spTgt spid="14"/>
                                            </p:tgtEl>
                                            <p:attrNameLst>
                                              <p:attrName>style.rotation</p:attrName>
                                            </p:attrNameLst>
                                          </p:cBhvr>
                                          <p:tavLst>
                                            <p:tav tm="0">
                                              <p:val>
                                                <p:fltVal val="90"/>
                                              </p:val>
                                            </p:tav>
                                            <p:tav tm="100000">
                                              <p:val>
                                                <p:fltVal val="0"/>
                                              </p:val>
                                            </p:tav>
                                          </p:tavLst>
                                        </p:anim>
                                        <p:animEffect transition="in" filter="fade">
                                          <p:cBhvr>
                                            <p:cTn id="39" dur="400"/>
                                            <p:tgtEl>
                                              <p:spTgt spid="14"/>
                                            </p:tgtEl>
                                          </p:cBhvr>
                                        </p:animEffect>
                                      </p:childTnLst>
                                    </p:cTn>
                                  </p:par>
                                </p:childTnLst>
                              </p:cTn>
                            </p:par>
                            <p:par>
                              <p:cTn id="40" fill="hold">
                                <p:stCondLst>
                                  <p:cond delay="33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800"/>
                                </p:stCondLst>
                                <p:childTnLst>
                                  <p:par>
                                    <p:cTn id="48" presetID="2" presetClass="entr" presetSubtype="4"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3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400" fill="hold"/>
                                            <p:tgtEl>
                                              <p:spTgt spid="13"/>
                                            </p:tgtEl>
                                            <p:attrNameLst>
                                              <p:attrName>ppt_w</p:attrName>
                                            </p:attrNameLst>
                                          </p:cBhvr>
                                          <p:tavLst>
                                            <p:tav tm="0">
                                              <p:val>
                                                <p:fltVal val="0"/>
                                              </p:val>
                                            </p:tav>
                                            <p:tav tm="100000">
                                              <p:val>
                                                <p:strVal val="#ppt_w"/>
                                              </p:val>
                                            </p:tav>
                                          </p:tavLst>
                                        </p:anim>
                                        <p:anim calcmode="lin" valueType="num">
                                          <p:cBhvr>
                                            <p:cTn id="56" dur="400" fill="hold"/>
                                            <p:tgtEl>
                                              <p:spTgt spid="13"/>
                                            </p:tgtEl>
                                            <p:attrNameLst>
                                              <p:attrName>ppt_h</p:attrName>
                                            </p:attrNameLst>
                                          </p:cBhvr>
                                          <p:tavLst>
                                            <p:tav tm="0">
                                              <p:val>
                                                <p:fltVal val="0"/>
                                              </p:val>
                                            </p:tav>
                                            <p:tav tm="100000">
                                              <p:val>
                                                <p:strVal val="#ppt_h"/>
                                              </p:val>
                                            </p:tav>
                                          </p:tavLst>
                                        </p:anim>
                                        <p:anim calcmode="lin" valueType="num">
                                          <p:cBhvr>
                                            <p:cTn id="57" dur="400" fill="hold"/>
                                            <p:tgtEl>
                                              <p:spTgt spid="13"/>
                                            </p:tgtEl>
                                            <p:attrNameLst>
                                              <p:attrName>style.rotation</p:attrName>
                                            </p:attrNameLst>
                                          </p:cBhvr>
                                          <p:tavLst>
                                            <p:tav tm="0">
                                              <p:val>
                                                <p:fltVal val="90"/>
                                              </p:val>
                                            </p:tav>
                                            <p:tav tm="100000">
                                              <p:val>
                                                <p:fltVal val="0"/>
                                              </p:val>
                                            </p:tav>
                                          </p:tavLst>
                                        </p:anim>
                                        <p:animEffect transition="in" filter="fade">
                                          <p:cBhvr>
                                            <p:cTn id="58" dur="400"/>
                                            <p:tgtEl>
                                              <p:spTgt spid="13"/>
                                            </p:tgtEl>
                                          </p:cBhvr>
                                        </p:animEffect>
                                      </p:childTnLst>
                                    </p:cTn>
                                  </p:par>
                                </p:childTnLst>
                              </p:cTn>
                            </p:par>
                            <p:par>
                              <p:cTn id="59" fill="hold">
                                <p:stCondLst>
                                  <p:cond delay="48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5300"/>
                                </p:stCondLst>
                                <p:childTnLst>
                                  <p:par>
                                    <p:cTn id="67" presetID="2" presetClass="entr" presetSubtype="4"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par>
                              <p:cTn id="71" fill="hold">
                                <p:stCondLst>
                                  <p:cond delay="5800"/>
                                </p:stCondLst>
                                <p:childTnLst>
                                  <p:par>
                                    <p:cTn id="72" presetID="31"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400" fill="hold"/>
                                            <p:tgtEl>
                                              <p:spTgt spid="15"/>
                                            </p:tgtEl>
                                            <p:attrNameLst>
                                              <p:attrName>ppt_w</p:attrName>
                                            </p:attrNameLst>
                                          </p:cBhvr>
                                          <p:tavLst>
                                            <p:tav tm="0">
                                              <p:val>
                                                <p:fltVal val="0"/>
                                              </p:val>
                                            </p:tav>
                                            <p:tav tm="100000">
                                              <p:val>
                                                <p:strVal val="#ppt_w"/>
                                              </p:val>
                                            </p:tav>
                                          </p:tavLst>
                                        </p:anim>
                                        <p:anim calcmode="lin" valueType="num">
                                          <p:cBhvr>
                                            <p:cTn id="75" dur="400" fill="hold"/>
                                            <p:tgtEl>
                                              <p:spTgt spid="15"/>
                                            </p:tgtEl>
                                            <p:attrNameLst>
                                              <p:attrName>ppt_h</p:attrName>
                                            </p:attrNameLst>
                                          </p:cBhvr>
                                          <p:tavLst>
                                            <p:tav tm="0">
                                              <p:val>
                                                <p:fltVal val="0"/>
                                              </p:val>
                                            </p:tav>
                                            <p:tav tm="100000">
                                              <p:val>
                                                <p:strVal val="#ppt_h"/>
                                              </p:val>
                                            </p:tav>
                                          </p:tavLst>
                                        </p:anim>
                                        <p:anim calcmode="lin" valueType="num">
                                          <p:cBhvr>
                                            <p:cTn id="76" dur="400" fill="hold"/>
                                            <p:tgtEl>
                                              <p:spTgt spid="15"/>
                                            </p:tgtEl>
                                            <p:attrNameLst>
                                              <p:attrName>style.rotation</p:attrName>
                                            </p:attrNameLst>
                                          </p:cBhvr>
                                          <p:tavLst>
                                            <p:tav tm="0">
                                              <p:val>
                                                <p:fltVal val="90"/>
                                              </p:val>
                                            </p:tav>
                                            <p:tav tm="100000">
                                              <p:val>
                                                <p:fltVal val="0"/>
                                              </p:val>
                                            </p:tav>
                                          </p:tavLst>
                                        </p:anim>
                                        <p:animEffect transition="in" filter="fade">
                                          <p:cBhvr>
                                            <p:cTn id="77" dur="400"/>
                                            <p:tgtEl>
                                              <p:spTgt spid="15"/>
                                            </p:tgtEl>
                                          </p:cBhvr>
                                        </p:animEffect>
                                      </p:childTnLst>
                                    </p:cTn>
                                  </p:par>
                                </p:childTnLst>
                              </p:cTn>
                            </p:par>
                            <p:par>
                              <p:cTn id="78" fill="hold">
                                <p:stCondLst>
                                  <p:cond delay="6300"/>
                                </p:stCondLst>
                                <p:childTnLst>
                                  <p:par>
                                    <p:cTn id="79" presetID="22" presetClass="entr" presetSubtype="8"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3" grpId="0"/>
          <p:bldP spid="14" grpId="0"/>
          <p:bldP spid="15" grpId="0"/>
          <p:bldP spid="18" grpId="0"/>
          <p:bldP spid="19" grpId="0"/>
          <p:bldP spid="20" grpId="0"/>
          <p:bldP spid="21" grpId="0"/>
          <p:bldP spid="22" grpId="0"/>
          <p:bldP spid="2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矩形 4"/>
          <p:cNvSpPr/>
          <p:nvPr/>
        </p:nvSpPr>
        <p:spPr>
          <a:xfrm>
            <a:off x="1451489" y="3160246"/>
            <a:ext cx="3271158" cy="3108762"/>
          </a:xfrm>
          <a:prstGeom prst="rect">
            <a:avLst/>
          </a:prstGeom>
          <a:solidFill>
            <a:srgbClr val="8A896E"/>
          </a:solidFill>
          <a:ln w="12700">
            <a:noFill/>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矩形 5"/>
          <p:cNvSpPr/>
          <p:nvPr/>
        </p:nvSpPr>
        <p:spPr>
          <a:xfrm>
            <a:off x="1930461" y="2849567"/>
            <a:ext cx="2285769" cy="2167662"/>
          </a:xfrm>
          <a:prstGeom prst="rect">
            <a:avLst/>
          </a:prstGeom>
          <a:solidFill>
            <a:srgbClr val="8A896E"/>
          </a:solidFill>
          <a:ln>
            <a:noFill/>
          </a:ln>
          <a:scene3d>
            <a:camera prst="orthographicFront">
              <a:rot lat="17916175" lon="2729084" rev="18779825"/>
            </a:camera>
            <a:lightRig rig="balanced" dir="t">
              <a:rot lat="0" lon="0" rev="600000"/>
            </a:lightRig>
          </a:scene3d>
          <a:sp3d prstMaterial="flat">
            <a:bevelT w="311150" h="730250" prst="angle"/>
            <a:extrusionClr>
              <a:srgbClr val="00B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 name="矩形 6"/>
          <p:cNvSpPr/>
          <p:nvPr/>
        </p:nvSpPr>
        <p:spPr>
          <a:xfrm>
            <a:off x="2265197" y="2635789"/>
            <a:ext cx="1614150" cy="1539071"/>
          </a:xfrm>
          <a:prstGeom prst="rect">
            <a:avLst/>
          </a:prstGeom>
          <a:solidFill>
            <a:srgbClr val="8A896E"/>
          </a:solidFill>
          <a:ln>
            <a:noFill/>
          </a:ln>
          <a:scene3d>
            <a:camera prst="orthographicFront">
              <a:rot lat="17916175" lon="2729084" rev="18779825"/>
            </a:camera>
            <a:lightRig rig="balanced" dir="t">
              <a:rot lat="0" lon="0" rev="600000"/>
            </a:lightRig>
          </a:scene3d>
          <a:sp3d prstMaterial="flat">
            <a:bevelT w="215900" h="501650" prst="angle"/>
            <a:extrusionClr>
              <a:srgbClr val="FFC00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2512847" y="2302484"/>
            <a:ext cx="1097319" cy="1080000"/>
          </a:xfrm>
          <a:prstGeom prst="rect">
            <a:avLst/>
          </a:prstGeom>
          <a:solidFill>
            <a:srgbClr val="8A896E"/>
          </a:solidFill>
          <a:ln>
            <a:noFill/>
          </a:ln>
          <a:scene3d>
            <a:camera prst="orthographicFront">
              <a:rot lat="17709539" lon="2246828" rev="19210350"/>
            </a:camera>
            <a:lightRig rig="balanced" dir="t">
              <a:rot lat="0" lon="0" rev="600000"/>
            </a:lightRig>
          </a:scene3d>
          <a:sp3d prstMaterial="flat">
            <a:bevelT w="234950" h="520700" prst="angle"/>
            <a:extrusionClr>
              <a:srgbClr val="7030A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2786858" y="1786106"/>
            <a:ext cx="540000" cy="540000"/>
          </a:xfrm>
          <a:prstGeom prst="rect">
            <a:avLst/>
          </a:prstGeom>
          <a:solidFill>
            <a:srgbClr val="8A896E"/>
          </a:solidFill>
          <a:ln>
            <a:noFill/>
          </a:ln>
          <a:scene3d>
            <a:camera prst="orthographicFront">
              <a:rot lat="17916175" lon="2729084" rev="18779825"/>
            </a:camera>
            <a:lightRig rig="balanced" dir="t">
              <a:rot lat="0" lon="0" rev="600000"/>
            </a:lightRig>
          </a:scene3d>
          <a:sp3d prstMaterial="flat">
            <a:bevelT w="336550" h="755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0" name="直接连接符 9"/>
          <p:cNvCxnSpPr/>
          <p:nvPr/>
        </p:nvCxnSpPr>
        <p:spPr>
          <a:xfrm>
            <a:off x="3180978" y="2447381"/>
            <a:ext cx="3792909"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371900" y="3079650"/>
            <a:ext cx="3601987"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3685034" y="3735631"/>
            <a:ext cx="3288853"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4189090" y="4695615"/>
            <a:ext cx="2784797"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4549130" y="5646036"/>
            <a:ext cx="2424757"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8" name="TextBox 14"/>
          <p:cNvSpPr txBox="1"/>
          <p:nvPr/>
        </p:nvSpPr>
        <p:spPr>
          <a:xfrm>
            <a:off x="7146429" y="5472787"/>
            <a:ext cx="3859905"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50000"/>
                  </a:schemeClr>
                </a:solidFill>
                <a:latin typeface="微软雅黑" pitchFamily="34" charset="-122"/>
                <a:ea typeface="微软雅黑" pitchFamily="34" charset="-122"/>
              </a:rPr>
              <a:t>选择粘贴，并选择只保留文字。</a:t>
            </a:r>
          </a:p>
        </p:txBody>
      </p:sp>
      <p:sp>
        <p:nvSpPr>
          <p:cNvPr id="19" name="TextBox 15"/>
          <p:cNvSpPr txBox="1"/>
          <p:nvPr/>
        </p:nvSpPr>
        <p:spPr>
          <a:xfrm>
            <a:off x="5614438" y="5181580"/>
            <a:ext cx="1107996" cy="369332"/>
          </a:xfrm>
          <a:prstGeom prst="rect">
            <a:avLst/>
          </a:prstGeom>
          <a:noFill/>
        </p:spPr>
        <p:txBody>
          <a:bodyPr wrap="none" rtlCol="0">
            <a:spAutoFit/>
          </a:bodyPr>
          <a:lstStyle/>
          <a:p>
            <a:pPr algn="ctr"/>
            <a:r>
              <a:rPr lang="zh-CN" altLang="en-US" b="1">
                <a:solidFill>
                  <a:schemeClr val="bg1">
                    <a:lumMod val="50000"/>
                  </a:schemeClr>
                </a:solidFill>
                <a:latin typeface="微软雅黑" pitchFamily="34" charset="-122"/>
                <a:ea typeface="微软雅黑" pitchFamily="34" charset="-122"/>
              </a:rPr>
              <a:t>添加标题</a:t>
            </a:r>
          </a:p>
        </p:txBody>
      </p:sp>
      <p:sp>
        <p:nvSpPr>
          <p:cNvPr id="20" name="TextBox 16"/>
          <p:cNvSpPr txBox="1"/>
          <p:nvPr/>
        </p:nvSpPr>
        <p:spPr>
          <a:xfrm>
            <a:off x="7146429" y="4528130"/>
            <a:ext cx="3859905"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50000"/>
                  </a:schemeClr>
                </a:solidFill>
                <a:latin typeface="微软雅黑" pitchFamily="34" charset="-122"/>
                <a:ea typeface="微软雅黑" pitchFamily="34" charset="-122"/>
              </a:rPr>
              <a:t>选择粘贴，并选择只保留文字。</a:t>
            </a:r>
          </a:p>
        </p:txBody>
      </p:sp>
      <p:sp>
        <p:nvSpPr>
          <p:cNvPr id="21" name="TextBox 17"/>
          <p:cNvSpPr txBox="1"/>
          <p:nvPr/>
        </p:nvSpPr>
        <p:spPr>
          <a:xfrm>
            <a:off x="5614438" y="4245476"/>
            <a:ext cx="1107996" cy="369332"/>
          </a:xfrm>
          <a:prstGeom prst="rect">
            <a:avLst/>
          </a:prstGeom>
          <a:noFill/>
        </p:spPr>
        <p:txBody>
          <a:bodyPr wrap="none" rtlCol="0">
            <a:spAutoFit/>
          </a:bodyPr>
          <a:lstStyle/>
          <a:p>
            <a:pPr algn="ctr"/>
            <a:r>
              <a:rPr lang="zh-CN" altLang="en-US" b="1">
                <a:solidFill>
                  <a:schemeClr val="bg1">
                    <a:lumMod val="50000"/>
                  </a:schemeClr>
                </a:solidFill>
                <a:latin typeface="微软雅黑" pitchFamily="34" charset="-122"/>
                <a:ea typeface="微软雅黑" pitchFamily="34" charset="-122"/>
              </a:rPr>
              <a:t>添加标题</a:t>
            </a:r>
          </a:p>
        </p:txBody>
      </p:sp>
      <p:sp>
        <p:nvSpPr>
          <p:cNvPr id="22" name="TextBox 18"/>
          <p:cNvSpPr txBox="1"/>
          <p:nvPr/>
        </p:nvSpPr>
        <p:spPr>
          <a:xfrm>
            <a:off x="7146429" y="3606142"/>
            <a:ext cx="3859905"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50000"/>
                  </a:schemeClr>
                </a:solidFill>
                <a:latin typeface="微软雅黑" pitchFamily="34" charset="-122"/>
                <a:ea typeface="微软雅黑" pitchFamily="34" charset="-122"/>
              </a:rPr>
              <a:t>选择粘贴，并选择只保留文字。</a:t>
            </a:r>
          </a:p>
        </p:txBody>
      </p:sp>
      <p:sp>
        <p:nvSpPr>
          <p:cNvPr id="23" name="TextBox 19"/>
          <p:cNvSpPr txBox="1"/>
          <p:nvPr/>
        </p:nvSpPr>
        <p:spPr>
          <a:xfrm>
            <a:off x="5614438" y="3294909"/>
            <a:ext cx="1107996" cy="369332"/>
          </a:xfrm>
          <a:prstGeom prst="rect">
            <a:avLst/>
          </a:prstGeom>
          <a:noFill/>
        </p:spPr>
        <p:txBody>
          <a:bodyPr wrap="none" rtlCol="0">
            <a:spAutoFit/>
          </a:bodyPr>
          <a:lstStyle/>
          <a:p>
            <a:pPr algn="ctr"/>
            <a:r>
              <a:rPr lang="zh-CN" altLang="en-US" b="1">
                <a:solidFill>
                  <a:schemeClr val="bg1">
                    <a:lumMod val="50000"/>
                  </a:schemeClr>
                </a:solidFill>
                <a:latin typeface="微软雅黑" pitchFamily="34" charset="-122"/>
                <a:ea typeface="微软雅黑" pitchFamily="34" charset="-122"/>
              </a:rPr>
              <a:t>添加标题</a:t>
            </a:r>
          </a:p>
        </p:txBody>
      </p:sp>
      <p:sp>
        <p:nvSpPr>
          <p:cNvPr id="24" name="TextBox 20"/>
          <p:cNvSpPr txBox="1"/>
          <p:nvPr/>
        </p:nvSpPr>
        <p:spPr>
          <a:xfrm>
            <a:off x="7146429" y="2907706"/>
            <a:ext cx="3859905"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50000"/>
                  </a:schemeClr>
                </a:solidFill>
                <a:latin typeface="微软雅黑" pitchFamily="34" charset="-122"/>
                <a:ea typeface="微软雅黑" pitchFamily="34" charset="-122"/>
              </a:rPr>
              <a:t>选择粘贴，并选择只保留文字。</a:t>
            </a:r>
          </a:p>
        </p:txBody>
      </p:sp>
      <p:sp>
        <p:nvSpPr>
          <p:cNvPr id="25" name="TextBox 21"/>
          <p:cNvSpPr txBox="1"/>
          <p:nvPr/>
        </p:nvSpPr>
        <p:spPr>
          <a:xfrm>
            <a:off x="5614438" y="2649060"/>
            <a:ext cx="1107996" cy="369332"/>
          </a:xfrm>
          <a:prstGeom prst="rect">
            <a:avLst/>
          </a:prstGeom>
          <a:noFill/>
        </p:spPr>
        <p:txBody>
          <a:bodyPr wrap="none" rtlCol="0">
            <a:spAutoFit/>
          </a:bodyPr>
          <a:lstStyle/>
          <a:p>
            <a:pPr algn="ctr"/>
            <a:r>
              <a:rPr lang="zh-CN" altLang="en-US" b="1">
                <a:solidFill>
                  <a:schemeClr val="bg1">
                    <a:lumMod val="50000"/>
                  </a:schemeClr>
                </a:solidFill>
                <a:latin typeface="微软雅黑" pitchFamily="34" charset="-122"/>
                <a:ea typeface="微软雅黑" pitchFamily="34" charset="-122"/>
              </a:rPr>
              <a:t>添加标题</a:t>
            </a:r>
          </a:p>
        </p:txBody>
      </p:sp>
      <p:sp>
        <p:nvSpPr>
          <p:cNvPr id="26" name="TextBox 22"/>
          <p:cNvSpPr txBox="1"/>
          <p:nvPr/>
        </p:nvSpPr>
        <p:spPr>
          <a:xfrm>
            <a:off x="7146429" y="2255220"/>
            <a:ext cx="3859905" cy="572464"/>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a:t>
            </a:r>
            <a:r>
              <a:rPr lang="zh-CN" altLang="en-US" sz="1200">
                <a:solidFill>
                  <a:schemeClr val="bg1">
                    <a:lumMod val="50000"/>
                  </a:schemeClr>
                </a:solidFill>
                <a:latin typeface="微软雅黑" pitchFamily="34" charset="-122"/>
                <a:ea typeface="微软雅黑" pitchFamily="34" charset="-122"/>
              </a:rPr>
              <a:t>选择粘贴，并选择只保留文字。</a:t>
            </a:r>
          </a:p>
        </p:txBody>
      </p:sp>
      <p:sp>
        <p:nvSpPr>
          <p:cNvPr id="27" name="TextBox 23"/>
          <p:cNvSpPr txBox="1"/>
          <p:nvPr/>
        </p:nvSpPr>
        <p:spPr>
          <a:xfrm>
            <a:off x="5614438" y="1996574"/>
            <a:ext cx="1107996" cy="369332"/>
          </a:xfrm>
          <a:prstGeom prst="rect">
            <a:avLst/>
          </a:prstGeom>
          <a:noFill/>
        </p:spPr>
        <p:txBody>
          <a:bodyPr wrap="none" rtlCol="0">
            <a:spAutoFit/>
          </a:bodyPr>
          <a:lstStyle/>
          <a:p>
            <a:pPr algn="ctr"/>
            <a:r>
              <a:rPr lang="zh-CN" altLang="en-US" b="1">
                <a:solidFill>
                  <a:schemeClr val="bg1">
                    <a:lumMod val="50000"/>
                  </a:schemeClr>
                </a:solidFill>
                <a:latin typeface="微软雅黑" pitchFamily="34" charset="-122"/>
                <a:ea typeface="微软雅黑"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64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4000">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3" dur="10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64000">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14:bounceEnd="64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64000">
                                      <p:stCondLst>
                                        <p:cond delay="300"/>
                                      </p:stCondLst>
                                      <p:childTnLst>
                                        <p:set>
                                          <p:cBhvr>
                                            <p:cTn id="19" dur="1" fill="hold">
                                              <p:stCondLst>
                                                <p:cond delay="0"/>
                                              </p:stCondLst>
                                            </p:cTn>
                                            <p:tgtEl>
                                              <p:spTgt spid="7"/>
                                            </p:tgtEl>
                                            <p:attrNameLst>
                                              <p:attrName>style.visibility</p:attrName>
                                            </p:attrNameLst>
                                          </p:cBhvr>
                                          <p:to>
                                            <p:strVal val="visible"/>
                                          </p:to>
                                        </p:set>
                                        <p:anim calcmode="lin" valueType="num" p14:bounceEnd="64000">
                                          <p:cBhvr additive="base">
                                            <p:cTn id="20"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64000">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14:bounceEnd="64000">
                                          <p:cBhvr additive="base">
                                            <p:cTn id="24" dur="100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25" dur="10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64000">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14:bounceEnd="64000">
                                          <p:cBhvr additive="base">
                                            <p:cTn id="28" dur="1000" fill="hold"/>
                                            <p:tgtEl>
                                              <p:spTgt spid="9"/>
                                            </p:tgtEl>
                                            <p:attrNameLst>
                                              <p:attrName>ppt_x</p:attrName>
                                            </p:attrNameLst>
                                          </p:cBhvr>
                                          <p:tavLst>
                                            <p:tav tm="0">
                                              <p:val>
                                                <p:strVal val="#ppt_x"/>
                                              </p:val>
                                            </p:tav>
                                            <p:tav tm="100000">
                                              <p:val>
                                                <p:strVal val="#ppt_x"/>
                                              </p:val>
                                            </p:tav>
                                          </p:tavLst>
                                        </p:anim>
                                        <p:anim calcmode="lin" valueType="num" p14:bounceEnd="64000">
                                          <p:cBhvr additive="base">
                                            <p:cTn id="29" dur="100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00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27"/>
                                            </p:tgtEl>
                                            <p:attrNameLst>
                                              <p:attrName>style.visibility</p:attrName>
                                            </p:attrNameLst>
                                          </p:cBhvr>
                                          <p:to>
                                            <p:strVal val="visible"/>
                                          </p:to>
                                        </p:set>
                                        <p:anim calcmode="lin" valueType="num">
                                          <p:cBhvr>
                                            <p:cTn id="49" dur="250" fill="hold"/>
                                            <p:tgtEl>
                                              <p:spTgt spid="27"/>
                                            </p:tgtEl>
                                            <p:attrNameLst>
                                              <p:attrName>ppt_x</p:attrName>
                                            </p:attrNameLst>
                                          </p:cBhvr>
                                          <p:tavLst>
                                            <p:tav tm="0">
                                              <p:val>
                                                <p:strVal val="#ppt_x"/>
                                              </p:val>
                                            </p:tav>
                                            <p:tav tm="100000">
                                              <p:val>
                                                <p:strVal val="#ppt_x"/>
                                              </p:val>
                                            </p:tav>
                                          </p:tavLst>
                                        </p:anim>
                                        <p:anim calcmode="lin" valueType="num">
                                          <p:cBhvr>
                                            <p:cTn id="50" dur="250" fill="hold"/>
                                            <p:tgtEl>
                                              <p:spTgt spid="27"/>
                                            </p:tgtEl>
                                            <p:attrNameLst>
                                              <p:attrName>ppt_y</p:attrName>
                                            </p:attrNameLst>
                                          </p:cBhvr>
                                          <p:tavLst>
                                            <p:tav tm="0">
                                              <p:val>
                                                <p:strVal val="#ppt_y-#ppt_h/2"/>
                                              </p:val>
                                            </p:tav>
                                            <p:tav tm="100000">
                                              <p:val>
                                                <p:strVal val="#ppt_y"/>
                                              </p:val>
                                            </p:tav>
                                          </p:tavLst>
                                        </p:anim>
                                        <p:anim calcmode="lin" valueType="num">
                                          <p:cBhvr>
                                            <p:cTn id="51" dur="250" fill="hold"/>
                                            <p:tgtEl>
                                              <p:spTgt spid="27"/>
                                            </p:tgtEl>
                                            <p:attrNameLst>
                                              <p:attrName>ppt_w</p:attrName>
                                            </p:attrNameLst>
                                          </p:cBhvr>
                                          <p:tavLst>
                                            <p:tav tm="0">
                                              <p:val>
                                                <p:strVal val="#ppt_w"/>
                                              </p:val>
                                            </p:tav>
                                            <p:tav tm="100000">
                                              <p:val>
                                                <p:strVal val="#ppt_w"/>
                                              </p:val>
                                            </p:tav>
                                          </p:tavLst>
                                        </p:anim>
                                        <p:anim calcmode="lin" valueType="num">
                                          <p:cBhvr>
                                            <p:cTn id="52" dur="250" fill="hold"/>
                                            <p:tgtEl>
                                              <p:spTgt spid="27"/>
                                            </p:tgtEl>
                                            <p:attrNameLst>
                                              <p:attrName>ppt_h</p:attrName>
                                            </p:attrNameLst>
                                          </p:cBhvr>
                                          <p:tavLst>
                                            <p:tav tm="0">
                                              <p:val>
                                                <p:fltVal val="0"/>
                                              </p:val>
                                            </p:tav>
                                            <p:tav tm="100000">
                                              <p:val>
                                                <p:strVal val="#ppt_h"/>
                                              </p:val>
                                            </p:tav>
                                          </p:tavLst>
                                        </p:anim>
                                      </p:childTnLst>
                                    </p:cTn>
                                  </p:par>
                                  <p:par>
                                    <p:cTn id="53" presetID="17" presetClass="entr" presetSubtype="1" fill="hold" grpId="0" nodeType="withEffect">
                                      <p:stCondLst>
                                        <p:cond delay="200"/>
                                      </p:stCondLst>
                                      <p:iterate type="lt">
                                        <p:tmPct val="40000"/>
                                      </p:iterate>
                                      <p:childTnLst>
                                        <p:set>
                                          <p:cBhvr>
                                            <p:cTn id="54" dur="1" fill="hold">
                                              <p:stCondLst>
                                                <p:cond delay="0"/>
                                              </p:stCondLst>
                                            </p:cTn>
                                            <p:tgtEl>
                                              <p:spTgt spid="25"/>
                                            </p:tgtEl>
                                            <p:attrNameLst>
                                              <p:attrName>style.visibility</p:attrName>
                                            </p:attrNameLst>
                                          </p:cBhvr>
                                          <p:to>
                                            <p:strVal val="visible"/>
                                          </p:to>
                                        </p:set>
                                        <p:anim calcmode="lin" valueType="num">
                                          <p:cBhvr>
                                            <p:cTn id="55" dur="250" fill="hold"/>
                                            <p:tgtEl>
                                              <p:spTgt spid="25"/>
                                            </p:tgtEl>
                                            <p:attrNameLst>
                                              <p:attrName>ppt_x</p:attrName>
                                            </p:attrNameLst>
                                          </p:cBhvr>
                                          <p:tavLst>
                                            <p:tav tm="0">
                                              <p:val>
                                                <p:strVal val="#ppt_x"/>
                                              </p:val>
                                            </p:tav>
                                            <p:tav tm="100000">
                                              <p:val>
                                                <p:strVal val="#ppt_x"/>
                                              </p:val>
                                            </p:tav>
                                          </p:tavLst>
                                        </p:anim>
                                        <p:anim calcmode="lin" valueType="num">
                                          <p:cBhvr>
                                            <p:cTn id="56" dur="250" fill="hold"/>
                                            <p:tgtEl>
                                              <p:spTgt spid="25"/>
                                            </p:tgtEl>
                                            <p:attrNameLst>
                                              <p:attrName>ppt_y</p:attrName>
                                            </p:attrNameLst>
                                          </p:cBhvr>
                                          <p:tavLst>
                                            <p:tav tm="0">
                                              <p:val>
                                                <p:strVal val="#ppt_y-#ppt_h/2"/>
                                              </p:val>
                                            </p:tav>
                                            <p:tav tm="100000">
                                              <p:val>
                                                <p:strVal val="#ppt_y"/>
                                              </p:val>
                                            </p:tav>
                                          </p:tavLst>
                                        </p:anim>
                                        <p:anim calcmode="lin" valueType="num">
                                          <p:cBhvr>
                                            <p:cTn id="57" dur="250" fill="hold"/>
                                            <p:tgtEl>
                                              <p:spTgt spid="25"/>
                                            </p:tgtEl>
                                            <p:attrNameLst>
                                              <p:attrName>ppt_w</p:attrName>
                                            </p:attrNameLst>
                                          </p:cBhvr>
                                          <p:tavLst>
                                            <p:tav tm="0">
                                              <p:val>
                                                <p:strVal val="#ppt_w"/>
                                              </p:val>
                                            </p:tav>
                                            <p:tav tm="100000">
                                              <p:val>
                                                <p:strVal val="#ppt_w"/>
                                              </p:val>
                                            </p:tav>
                                          </p:tavLst>
                                        </p:anim>
                                        <p:anim calcmode="lin" valueType="num">
                                          <p:cBhvr>
                                            <p:cTn id="58" dur="250" fill="hold"/>
                                            <p:tgtEl>
                                              <p:spTgt spid="2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400"/>
                                      </p:stCondLst>
                                      <p:iterate type="lt">
                                        <p:tmPct val="4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250" fill="hold"/>
                                            <p:tgtEl>
                                              <p:spTgt spid="23"/>
                                            </p:tgtEl>
                                            <p:attrNameLst>
                                              <p:attrName>ppt_x</p:attrName>
                                            </p:attrNameLst>
                                          </p:cBhvr>
                                          <p:tavLst>
                                            <p:tav tm="0">
                                              <p:val>
                                                <p:strVal val="#ppt_x"/>
                                              </p:val>
                                            </p:tav>
                                            <p:tav tm="100000">
                                              <p:val>
                                                <p:strVal val="#ppt_x"/>
                                              </p:val>
                                            </p:tav>
                                          </p:tavLst>
                                        </p:anim>
                                        <p:anim calcmode="lin" valueType="num">
                                          <p:cBhvr>
                                            <p:cTn id="62" dur="250" fill="hold"/>
                                            <p:tgtEl>
                                              <p:spTgt spid="23"/>
                                            </p:tgtEl>
                                            <p:attrNameLst>
                                              <p:attrName>ppt_y</p:attrName>
                                            </p:attrNameLst>
                                          </p:cBhvr>
                                          <p:tavLst>
                                            <p:tav tm="0">
                                              <p:val>
                                                <p:strVal val="#ppt_y-#ppt_h/2"/>
                                              </p:val>
                                            </p:tav>
                                            <p:tav tm="100000">
                                              <p:val>
                                                <p:strVal val="#ppt_y"/>
                                              </p:val>
                                            </p:tav>
                                          </p:tavLst>
                                        </p:anim>
                                        <p:anim calcmode="lin" valueType="num">
                                          <p:cBhvr>
                                            <p:cTn id="63" dur="250" fill="hold"/>
                                            <p:tgtEl>
                                              <p:spTgt spid="23"/>
                                            </p:tgtEl>
                                            <p:attrNameLst>
                                              <p:attrName>ppt_w</p:attrName>
                                            </p:attrNameLst>
                                          </p:cBhvr>
                                          <p:tavLst>
                                            <p:tav tm="0">
                                              <p:val>
                                                <p:strVal val="#ppt_w"/>
                                              </p:val>
                                            </p:tav>
                                            <p:tav tm="100000">
                                              <p:val>
                                                <p:strVal val="#ppt_w"/>
                                              </p:val>
                                            </p:tav>
                                          </p:tavLst>
                                        </p:anim>
                                        <p:anim calcmode="lin" valueType="num">
                                          <p:cBhvr>
                                            <p:cTn id="64" dur="250" fill="hold"/>
                                            <p:tgtEl>
                                              <p:spTgt spid="23"/>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600"/>
                                      </p:stCondLst>
                                      <p:iterate type="lt">
                                        <p:tmPct val="40000"/>
                                      </p:iterate>
                                      <p:childTnLst>
                                        <p:set>
                                          <p:cBhvr>
                                            <p:cTn id="66" dur="1" fill="hold">
                                              <p:stCondLst>
                                                <p:cond delay="0"/>
                                              </p:stCondLst>
                                            </p:cTn>
                                            <p:tgtEl>
                                              <p:spTgt spid="21"/>
                                            </p:tgtEl>
                                            <p:attrNameLst>
                                              <p:attrName>style.visibility</p:attrName>
                                            </p:attrNameLst>
                                          </p:cBhvr>
                                          <p:to>
                                            <p:strVal val="visible"/>
                                          </p:to>
                                        </p:set>
                                        <p:anim calcmode="lin" valueType="num">
                                          <p:cBhvr>
                                            <p:cTn id="67" dur="250" fill="hold"/>
                                            <p:tgtEl>
                                              <p:spTgt spid="21"/>
                                            </p:tgtEl>
                                            <p:attrNameLst>
                                              <p:attrName>ppt_x</p:attrName>
                                            </p:attrNameLst>
                                          </p:cBhvr>
                                          <p:tavLst>
                                            <p:tav tm="0">
                                              <p:val>
                                                <p:strVal val="#ppt_x"/>
                                              </p:val>
                                            </p:tav>
                                            <p:tav tm="100000">
                                              <p:val>
                                                <p:strVal val="#ppt_x"/>
                                              </p:val>
                                            </p:tav>
                                          </p:tavLst>
                                        </p:anim>
                                        <p:anim calcmode="lin" valueType="num">
                                          <p:cBhvr>
                                            <p:cTn id="68" dur="250" fill="hold"/>
                                            <p:tgtEl>
                                              <p:spTgt spid="21"/>
                                            </p:tgtEl>
                                            <p:attrNameLst>
                                              <p:attrName>ppt_y</p:attrName>
                                            </p:attrNameLst>
                                          </p:cBhvr>
                                          <p:tavLst>
                                            <p:tav tm="0">
                                              <p:val>
                                                <p:strVal val="#ppt_y-#ppt_h/2"/>
                                              </p:val>
                                            </p:tav>
                                            <p:tav tm="100000">
                                              <p:val>
                                                <p:strVal val="#ppt_y"/>
                                              </p:val>
                                            </p:tav>
                                          </p:tavLst>
                                        </p:anim>
                                        <p:anim calcmode="lin" valueType="num">
                                          <p:cBhvr>
                                            <p:cTn id="69" dur="250" fill="hold"/>
                                            <p:tgtEl>
                                              <p:spTgt spid="21"/>
                                            </p:tgtEl>
                                            <p:attrNameLst>
                                              <p:attrName>ppt_w</p:attrName>
                                            </p:attrNameLst>
                                          </p:cBhvr>
                                          <p:tavLst>
                                            <p:tav tm="0">
                                              <p:val>
                                                <p:strVal val="#ppt_w"/>
                                              </p:val>
                                            </p:tav>
                                            <p:tav tm="100000">
                                              <p:val>
                                                <p:strVal val="#ppt_w"/>
                                              </p:val>
                                            </p:tav>
                                          </p:tavLst>
                                        </p:anim>
                                        <p:anim calcmode="lin" valueType="num">
                                          <p:cBhvr>
                                            <p:cTn id="70" dur="250" fill="hold"/>
                                            <p:tgtEl>
                                              <p:spTgt spid="21"/>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800"/>
                                      </p:stCondLst>
                                      <p:iterate type="lt">
                                        <p:tmPct val="40000"/>
                                      </p:iterate>
                                      <p:childTnLst>
                                        <p:set>
                                          <p:cBhvr>
                                            <p:cTn id="72" dur="1" fill="hold">
                                              <p:stCondLst>
                                                <p:cond delay="0"/>
                                              </p:stCondLst>
                                            </p:cTn>
                                            <p:tgtEl>
                                              <p:spTgt spid="19"/>
                                            </p:tgtEl>
                                            <p:attrNameLst>
                                              <p:attrName>style.visibility</p:attrName>
                                            </p:attrNameLst>
                                          </p:cBhvr>
                                          <p:to>
                                            <p:strVal val="visible"/>
                                          </p:to>
                                        </p:se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ppt_h/2"/>
                                              </p:val>
                                            </p:tav>
                                            <p:tav tm="100000">
                                              <p:val>
                                                <p:strVal val="#ppt_y"/>
                                              </p:val>
                                            </p:tav>
                                          </p:tavLst>
                                        </p:anim>
                                        <p:anim calcmode="lin" valueType="num">
                                          <p:cBhvr>
                                            <p:cTn id="75" dur="250" fill="hold"/>
                                            <p:tgtEl>
                                              <p:spTgt spid="19"/>
                                            </p:tgtEl>
                                            <p:attrNameLst>
                                              <p:attrName>ppt_w</p:attrName>
                                            </p:attrNameLst>
                                          </p:cBhvr>
                                          <p:tavLst>
                                            <p:tav tm="0">
                                              <p:val>
                                                <p:strVal val="#ppt_w"/>
                                              </p:val>
                                            </p:tav>
                                            <p:tav tm="100000">
                                              <p:val>
                                                <p:strVal val="#ppt_w"/>
                                              </p:val>
                                            </p:tav>
                                          </p:tavLst>
                                        </p:anim>
                                        <p:anim calcmode="lin" valueType="num">
                                          <p:cBhvr>
                                            <p:cTn id="76" dur="250" fill="hold"/>
                                            <p:tgtEl>
                                              <p:spTgt spid="19"/>
                                            </p:tgtEl>
                                            <p:attrNameLst>
                                              <p:attrName>ppt_h</p:attrName>
                                            </p:attrNameLst>
                                          </p:cBhvr>
                                          <p:tavLst>
                                            <p:tav tm="0">
                                              <p:val>
                                                <p:fltVal val="0"/>
                                              </p:val>
                                            </p:tav>
                                            <p:tav tm="100000">
                                              <p:val>
                                                <p:strVal val="#ppt_h"/>
                                              </p:val>
                                            </p:tav>
                                          </p:tavLst>
                                        </p:anim>
                                      </p:childTnLst>
                                    </p:cTn>
                                  </p:par>
                                </p:childTnLst>
                              </p:cTn>
                            </p:par>
                            <p:par>
                              <p:cTn id="77" fill="hold">
                                <p:stCondLst>
                                  <p:cond delay="345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grpId="0" nodeType="withEffect">
                                      <p:stCondLst>
                                        <p:cond delay="20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par>
                                    <p:cTn id="87" presetID="22" presetClass="entr" presetSubtype="8" fill="hold" grpId="0" nodeType="withEffect">
                                      <p:stCondLst>
                                        <p:cond delay="60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par>
                                    <p:cTn id="90" presetID="22" presetClass="entr" presetSubtype="8" fill="hold" grpId="0" nodeType="withEffect">
                                      <p:stCondLst>
                                        <p:cond delay="80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p:bldP spid="19" grpId="0"/>
          <p:bldP spid="20" grpId="0"/>
          <p:bldP spid="21" grpId="0"/>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3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000"/>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27"/>
                                            </p:tgtEl>
                                            <p:attrNameLst>
                                              <p:attrName>style.visibility</p:attrName>
                                            </p:attrNameLst>
                                          </p:cBhvr>
                                          <p:to>
                                            <p:strVal val="visible"/>
                                          </p:to>
                                        </p:set>
                                        <p:anim calcmode="lin" valueType="num">
                                          <p:cBhvr>
                                            <p:cTn id="49" dur="250" fill="hold"/>
                                            <p:tgtEl>
                                              <p:spTgt spid="27"/>
                                            </p:tgtEl>
                                            <p:attrNameLst>
                                              <p:attrName>ppt_x</p:attrName>
                                            </p:attrNameLst>
                                          </p:cBhvr>
                                          <p:tavLst>
                                            <p:tav tm="0">
                                              <p:val>
                                                <p:strVal val="#ppt_x"/>
                                              </p:val>
                                            </p:tav>
                                            <p:tav tm="100000">
                                              <p:val>
                                                <p:strVal val="#ppt_x"/>
                                              </p:val>
                                            </p:tav>
                                          </p:tavLst>
                                        </p:anim>
                                        <p:anim calcmode="lin" valueType="num">
                                          <p:cBhvr>
                                            <p:cTn id="50" dur="250" fill="hold"/>
                                            <p:tgtEl>
                                              <p:spTgt spid="27"/>
                                            </p:tgtEl>
                                            <p:attrNameLst>
                                              <p:attrName>ppt_y</p:attrName>
                                            </p:attrNameLst>
                                          </p:cBhvr>
                                          <p:tavLst>
                                            <p:tav tm="0">
                                              <p:val>
                                                <p:strVal val="#ppt_y-#ppt_h/2"/>
                                              </p:val>
                                            </p:tav>
                                            <p:tav tm="100000">
                                              <p:val>
                                                <p:strVal val="#ppt_y"/>
                                              </p:val>
                                            </p:tav>
                                          </p:tavLst>
                                        </p:anim>
                                        <p:anim calcmode="lin" valueType="num">
                                          <p:cBhvr>
                                            <p:cTn id="51" dur="250" fill="hold"/>
                                            <p:tgtEl>
                                              <p:spTgt spid="27"/>
                                            </p:tgtEl>
                                            <p:attrNameLst>
                                              <p:attrName>ppt_w</p:attrName>
                                            </p:attrNameLst>
                                          </p:cBhvr>
                                          <p:tavLst>
                                            <p:tav tm="0">
                                              <p:val>
                                                <p:strVal val="#ppt_w"/>
                                              </p:val>
                                            </p:tav>
                                            <p:tav tm="100000">
                                              <p:val>
                                                <p:strVal val="#ppt_w"/>
                                              </p:val>
                                            </p:tav>
                                          </p:tavLst>
                                        </p:anim>
                                        <p:anim calcmode="lin" valueType="num">
                                          <p:cBhvr>
                                            <p:cTn id="52" dur="250" fill="hold"/>
                                            <p:tgtEl>
                                              <p:spTgt spid="27"/>
                                            </p:tgtEl>
                                            <p:attrNameLst>
                                              <p:attrName>ppt_h</p:attrName>
                                            </p:attrNameLst>
                                          </p:cBhvr>
                                          <p:tavLst>
                                            <p:tav tm="0">
                                              <p:val>
                                                <p:fltVal val="0"/>
                                              </p:val>
                                            </p:tav>
                                            <p:tav tm="100000">
                                              <p:val>
                                                <p:strVal val="#ppt_h"/>
                                              </p:val>
                                            </p:tav>
                                          </p:tavLst>
                                        </p:anim>
                                      </p:childTnLst>
                                    </p:cTn>
                                  </p:par>
                                  <p:par>
                                    <p:cTn id="53" presetID="17" presetClass="entr" presetSubtype="1" fill="hold" grpId="0" nodeType="withEffect">
                                      <p:stCondLst>
                                        <p:cond delay="200"/>
                                      </p:stCondLst>
                                      <p:iterate type="lt">
                                        <p:tmPct val="40000"/>
                                      </p:iterate>
                                      <p:childTnLst>
                                        <p:set>
                                          <p:cBhvr>
                                            <p:cTn id="54" dur="1" fill="hold">
                                              <p:stCondLst>
                                                <p:cond delay="0"/>
                                              </p:stCondLst>
                                            </p:cTn>
                                            <p:tgtEl>
                                              <p:spTgt spid="25"/>
                                            </p:tgtEl>
                                            <p:attrNameLst>
                                              <p:attrName>style.visibility</p:attrName>
                                            </p:attrNameLst>
                                          </p:cBhvr>
                                          <p:to>
                                            <p:strVal val="visible"/>
                                          </p:to>
                                        </p:set>
                                        <p:anim calcmode="lin" valueType="num">
                                          <p:cBhvr>
                                            <p:cTn id="55" dur="250" fill="hold"/>
                                            <p:tgtEl>
                                              <p:spTgt spid="25"/>
                                            </p:tgtEl>
                                            <p:attrNameLst>
                                              <p:attrName>ppt_x</p:attrName>
                                            </p:attrNameLst>
                                          </p:cBhvr>
                                          <p:tavLst>
                                            <p:tav tm="0">
                                              <p:val>
                                                <p:strVal val="#ppt_x"/>
                                              </p:val>
                                            </p:tav>
                                            <p:tav tm="100000">
                                              <p:val>
                                                <p:strVal val="#ppt_x"/>
                                              </p:val>
                                            </p:tav>
                                          </p:tavLst>
                                        </p:anim>
                                        <p:anim calcmode="lin" valueType="num">
                                          <p:cBhvr>
                                            <p:cTn id="56" dur="250" fill="hold"/>
                                            <p:tgtEl>
                                              <p:spTgt spid="25"/>
                                            </p:tgtEl>
                                            <p:attrNameLst>
                                              <p:attrName>ppt_y</p:attrName>
                                            </p:attrNameLst>
                                          </p:cBhvr>
                                          <p:tavLst>
                                            <p:tav tm="0">
                                              <p:val>
                                                <p:strVal val="#ppt_y-#ppt_h/2"/>
                                              </p:val>
                                            </p:tav>
                                            <p:tav tm="100000">
                                              <p:val>
                                                <p:strVal val="#ppt_y"/>
                                              </p:val>
                                            </p:tav>
                                          </p:tavLst>
                                        </p:anim>
                                        <p:anim calcmode="lin" valueType="num">
                                          <p:cBhvr>
                                            <p:cTn id="57" dur="250" fill="hold"/>
                                            <p:tgtEl>
                                              <p:spTgt spid="25"/>
                                            </p:tgtEl>
                                            <p:attrNameLst>
                                              <p:attrName>ppt_w</p:attrName>
                                            </p:attrNameLst>
                                          </p:cBhvr>
                                          <p:tavLst>
                                            <p:tav tm="0">
                                              <p:val>
                                                <p:strVal val="#ppt_w"/>
                                              </p:val>
                                            </p:tav>
                                            <p:tav tm="100000">
                                              <p:val>
                                                <p:strVal val="#ppt_w"/>
                                              </p:val>
                                            </p:tav>
                                          </p:tavLst>
                                        </p:anim>
                                        <p:anim calcmode="lin" valueType="num">
                                          <p:cBhvr>
                                            <p:cTn id="58" dur="250" fill="hold"/>
                                            <p:tgtEl>
                                              <p:spTgt spid="2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400"/>
                                      </p:stCondLst>
                                      <p:iterate type="lt">
                                        <p:tmPct val="4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250" fill="hold"/>
                                            <p:tgtEl>
                                              <p:spTgt spid="23"/>
                                            </p:tgtEl>
                                            <p:attrNameLst>
                                              <p:attrName>ppt_x</p:attrName>
                                            </p:attrNameLst>
                                          </p:cBhvr>
                                          <p:tavLst>
                                            <p:tav tm="0">
                                              <p:val>
                                                <p:strVal val="#ppt_x"/>
                                              </p:val>
                                            </p:tav>
                                            <p:tav tm="100000">
                                              <p:val>
                                                <p:strVal val="#ppt_x"/>
                                              </p:val>
                                            </p:tav>
                                          </p:tavLst>
                                        </p:anim>
                                        <p:anim calcmode="lin" valueType="num">
                                          <p:cBhvr>
                                            <p:cTn id="62" dur="250" fill="hold"/>
                                            <p:tgtEl>
                                              <p:spTgt spid="23"/>
                                            </p:tgtEl>
                                            <p:attrNameLst>
                                              <p:attrName>ppt_y</p:attrName>
                                            </p:attrNameLst>
                                          </p:cBhvr>
                                          <p:tavLst>
                                            <p:tav tm="0">
                                              <p:val>
                                                <p:strVal val="#ppt_y-#ppt_h/2"/>
                                              </p:val>
                                            </p:tav>
                                            <p:tav tm="100000">
                                              <p:val>
                                                <p:strVal val="#ppt_y"/>
                                              </p:val>
                                            </p:tav>
                                          </p:tavLst>
                                        </p:anim>
                                        <p:anim calcmode="lin" valueType="num">
                                          <p:cBhvr>
                                            <p:cTn id="63" dur="250" fill="hold"/>
                                            <p:tgtEl>
                                              <p:spTgt spid="23"/>
                                            </p:tgtEl>
                                            <p:attrNameLst>
                                              <p:attrName>ppt_w</p:attrName>
                                            </p:attrNameLst>
                                          </p:cBhvr>
                                          <p:tavLst>
                                            <p:tav tm="0">
                                              <p:val>
                                                <p:strVal val="#ppt_w"/>
                                              </p:val>
                                            </p:tav>
                                            <p:tav tm="100000">
                                              <p:val>
                                                <p:strVal val="#ppt_w"/>
                                              </p:val>
                                            </p:tav>
                                          </p:tavLst>
                                        </p:anim>
                                        <p:anim calcmode="lin" valueType="num">
                                          <p:cBhvr>
                                            <p:cTn id="64" dur="250" fill="hold"/>
                                            <p:tgtEl>
                                              <p:spTgt spid="23"/>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600"/>
                                      </p:stCondLst>
                                      <p:iterate type="lt">
                                        <p:tmPct val="40000"/>
                                      </p:iterate>
                                      <p:childTnLst>
                                        <p:set>
                                          <p:cBhvr>
                                            <p:cTn id="66" dur="1" fill="hold">
                                              <p:stCondLst>
                                                <p:cond delay="0"/>
                                              </p:stCondLst>
                                            </p:cTn>
                                            <p:tgtEl>
                                              <p:spTgt spid="21"/>
                                            </p:tgtEl>
                                            <p:attrNameLst>
                                              <p:attrName>style.visibility</p:attrName>
                                            </p:attrNameLst>
                                          </p:cBhvr>
                                          <p:to>
                                            <p:strVal val="visible"/>
                                          </p:to>
                                        </p:set>
                                        <p:anim calcmode="lin" valueType="num">
                                          <p:cBhvr>
                                            <p:cTn id="67" dur="250" fill="hold"/>
                                            <p:tgtEl>
                                              <p:spTgt spid="21"/>
                                            </p:tgtEl>
                                            <p:attrNameLst>
                                              <p:attrName>ppt_x</p:attrName>
                                            </p:attrNameLst>
                                          </p:cBhvr>
                                          <p:tavLst>
                                            <p:tav tm="0">
                                              <p:val>
                                                <p:strVal val="#ppt_x"/>
                                              </p:val>
                                            </p:tav>
                                            <p:tav tm="100000">
                                              <p:val>
                                                <p:strVal val="#ppt_x"/>
                                              </p:val>
                                            </p:tav>
                                          </p:tavLst>
                                        </p:anim>
                                        <p:anim calcmode="lin" valueType="num">
                                          <p:cBhvr>
                                            <p:cTn id="68" dur="250" fill="hold"/>
                                            <p:tgtEl>
                                              <p:spTgt spid="21"/>
                                            </p:tgtEl>
                                            <p:attrNameLst>
                                              <p:attrName>ppt_y</p:attrName>
                                            </p:attrNameLst>
                                          </p:cBhvr>
                                          <p:tavLst>
                                            <p:tav tm="0">
                                              <p:val>
                                                <p:strVal val="#ppt_y-#ppt_h/2"/>
                                              </p:val>
                                            </p:tav>
                                            <p:tav tm="100000">
                                              <p:val>
                                                <p:strVal val="#ppt_y"/>
                                              </p:val>
                                            </p:tav>
                                          </p:tavLst>
                                        </p:anim>
                                        <p:anim calcmode="lin" valueType="num">
                                          <p:cBhvr>
                                            <p:cTn id="69" dur="250" fill="hold"/>
                                            <p:tgtEl>
                                              <p:spTgt spid="21"/>
                                            </p:tgtEl>
                                            <p:attrNameLst>
                                              <p:attrName>ppt_w</p:attrName>
                                            </p:attrNameLst>
                                          </p:cBhvr>
                                          <p:tavLst>
                                            <p:tav tm="0">
                                              <p:val>
                                                <p:strVal val="#ppt_w"/>
                                              </p:val>
                                            </p:tav>
                                            <p:tav tm="100000">
                                              <p:val>
                                                <p:strVal val="#ppt_w"/>
                                              </p:val>
                                            </p:tav>
                                          </p:tavLst>
                                        </p:anim>
                                        <p:anim calcmode="lin" valueType="num">
                                          <p:cBhvr>
                                            <p:cTn id="70" dur="250" fill="hold"/>
                                            <p:tgtEl>
                                              <p:spTgt spid="21"/>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800"/>
                                      </p:stCondLst>
                                      <p:iterate type="lt">
                                        <p:tmPct val="40000"/>
                                      </p:iterate>
                                      <p:childTnLst>
                                        <p:set>
                                          <p:cBhvr>
                                            <p:cTn id="72" dur="1" fill="hold">
                                              <p:stCondLst>
                                                <p:cond delay="0"/>
                                              </p:stCondLst>
                                            </p:cTn>
                                            <p:tgtEl>
                                              <p:spTgt spid="19"/>
                                            </p:tgtEl>
                                            <p:attrNameLst>
                                              <p:attrName>style.visibility</p:attrName>
                                            </p:attrNameLst>
                                          </p:cBhvr>
                                          <p:to>
                                            <p:strVal val="visible"/>
                                          </p:to>
                                        </p:set>
                                        <p:anim calcmode="lin" valueType="num">
                                          <p:cBhvr>
                                            <p:cTn id="73" dur="250" fill="hold"/>
                                            <p:tgtEl>
                                              <p:spTgt spid="19"/>
                                            </p:tgtEl>
                                            <p:attrNameLst>
                                              <p:attrName>ppt_x</p:attrName>
                                            </p:attrNameLst>
                                          </p:cBhvr>
                                          <p:tavLst>
                                            <p:tav tm="0">
                                              <p:val>
                                                <p:strVal val="#ppt_x"/>
                                              </p:val>
                                            </p:tav>
                                            <p:tav tm="100000">
                                              <p:val>
                                                <p:strVal val="#ppt_x"/>
                                              </p:val>
                                            </p:tav>
                                          </p:tavLst>
                                        </p:anim>
                                        <p:anim calcmode="lin" valueType="num">
                                          <p:cBhvr>
                                            <p:cTn id="74" dur="250" fill="hold"/>
                                            <p:tgtEl>
                                              <p:spTgt spid="19"/>
                                            </p:tgtEl>
                                            <p:attrNameLst>
                                              <p:attrName>ppt_y</p:attrName>
                                            </p:attrNameLst>
                                          </p:cBhvr>
                                          <p:tavLst>
                                            <p:tav tm="0">
                                              <p:val>
                                                <p:strVal val="#ppt_y-#ppt_h/2"/>
                                              </p:val>
                                            </p:tav>
                                            <p:tav tm="100000">
                                              <p:val>
                                                <p:strVal val="#ppt_y"/>
                                              </p:val>
                                            </p:tav>
                                          </p:tavLst>
                                        </p:anim>
                                        <p:anim calcmode="lin" valueType="num">
                                          <p:cBhvr>
                                            <p:cTn id="75" dur="250" fill="hold"/>
                                            <p:tgtEl>
                                              <p:spTgt spid="19"/>
                                            </p:tgtEl>
                                            <p:attrNameLst>
                                              <p:attrName>ppt_w</p:attrName>
                                            </p:attrNameLst>
                                          </p:cBhvr>
                                          <p:tavLst>
                                            <p:tav tm="0">
                                              <p:val>
                                                <p:strVal val="#ppt_w"/>
                                              </p:val>
                                            </p:tav>
                                            <p:tav tm="100000">
                                              <p:val>
                                                <p:strVal val="#ppt_w"/>
                                              </p:val>
                                            </p:tav>
                                          </p:tavLst>
                                        </p:anim>
                                        <p:anim calcmode="lin" valueType="num">
                                          <p:cBhvr>
                                            <p:cTn id="76" dur="250" fill="hold"/>
                                            <p:tgtEl>
                                              <p:spTgt spid="19"/>
                                            </p:tgtEl>
                                            <p:attrNameLst>
                                              <p:attrName>ppt_h</p:attrName>
                                            </p:attrNameLst>
                                          </p:cBhvr>
                                          <p:tavLst>
                                            <p:tav tm="0">
                                              <p:val>
                                                <p:fltVal val="0"/>
                                              </p:val>
                                            </p:tav>
                                            <p:tav tm="100000">
                                              <p:val>
                                                <p:strVal val="#ppt_h"/>
                                              </p:val>
                                            </p:tav>
                                          </p:tavLst>
                                        </p:anim>
                                      </p:childTnLst>
                                    </p:cTn>
                                  </p:par>
                                </p:childTnLst>
                              </p:cTn>
                            </p:par>
                            <p:par>
                              <p:cTn id="77" fill="hold">
                                <p:stCondLst>
                                  <p:cond delay="345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par>
                                    <p:cTn id="81" presetID="22" presetClass="entr" presetSubtype="8" fill="hold" grpId="0" nodeType="withEffect">
                                      <p:stCondLst>
                                        <p:cond delay="20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par>
                                    <p:cTn id="87" presetID="22" presetClass="entr" presetSubtype="8" fill="hold" grpId="0" nodeType="withEffect">
                                      <p:stCondLst>
                                        <p:cond delay="60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par>
                                    <p:cTn id="90" presetID="22" presetClass="entr" presetSubtype="8" fill="hold" grpId="0" nodeType="withEffect">
                                      <p:stCondLst>
                                        <p:cond delay="80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p:bldP spid="19" grpId="0"/>
          <p:bldP spid="20" grpId="0"/>
          <p:bldP spid="21" grpId="0"/>
          <p:bldP spid="22" grpId="0"/>
          <p:bldP spid="23" grpId="0"/>
          <p:bldP spid="24" grpId="0"/>
          <p:bldP spid="25" grpId="0"/>
          <p:bldP spid="26" grpId="0"/>
          <p:bldP spid="2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矩形 9"/>
          <p:cNvSpPr>
            <a:spLocks noChangeArrowheads="1"/>
          </p:cNvSpPr>
          <p:nvPr/>
        </p:nvSpPr>
        <p:spPr bwMode="auto">
          <a:xfrm>
            <a:off x="1816100" y="5486170"/>
            <a:ext cx="8435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1400" dirty="0">
                <a:solidFill>
                  <a:schemeClr val="bg1">
                    <a:lumMod val="50000"/>
                  </a:schemeClr>
                </a:solidFill>
                <a:latin typeface="微软雅黑" pitchFamily="34" charset="-122"/>
                <a:ea typeface="微软雅黑" pitchFamily="34" charset="-122"/>
              </a:rPr>
              <a:t>FREEPPT7.COM</a:t>
            </a:r>
            <a:r>
              <a:rPr lang="zh-CN" altLang="en-US" sz="1400" dirty="0">
                <a:solidFill>
                  <a:schemeClr val="bg1">
                    <a:lumMod val="50000"/>
                  </a:schemeClr>
                </a:solidFill>
                <a:latin typeface="微软雅黑" pitchFamily="34" charset="-122"/>
                <a:ea typeface="微软雅黑" pitchFamily="34" charset="-122"/>
              </a:rPr>
              <a:t>致力于专业</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模板的发布，课件及汇报</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的美化，并为您提供专业的</a:t>
            </a:r>
            <a:r>
              <a:rPr lang="en-US" altLang="zh-CN" sz="1400" dirty="0">
                <a:solidFill>
                  <a:schemeClr val="bg1">
                    <a:lumMod val="50000"/>
                  </a:schemeClr>
                </a:solidFill>
                <a:latin typeface="微软雅黑" pitchFamily="34" charset="-122"/>
                <a:ea typeface="微软雅黑" pitchFamily="34" charset="-122"/>
              </a:rPr>
              <a:t>PPT</a:t>
            </a:r>
            <a:r>
              <a:rPr lang="zh-CN" altLang="en-US" sz="1400" dirty="0">
                <a:solidFill>
                  <a:schemeClr val="bg1">
                    <a:lumMod val="50000"/>
                  </a:schemeClr>
                </a:solidFill>
                <a:latin typeface="微软雅黑" pitchFamily="34" charset="-122"/>
                <a:ea typeface="微软雅黑" pitchFamily="34" charset="-122"/>
              </a:rPr>
              <a:t>个性定制服务。我们秉承“给您演示的光和热”的理念，为您分担职场压力</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让您的每一次亮相都信心澎湃。专业的团队，完善的售后，热情的服务，科学严谨的逻辑，一丝不苟的工作态度，定能使您的发展如虎添翼！</a:t>
            </a:r>
            <a:endParaRPr lang="en-US" altLang="zh-CN" sz="1400" dirty="0">
              <a:solidFill>
                <a:schemeClr val="bg1">
                  <a:lumMod val="50000"/>
                </a:schemeClr>
              </a:solidFill>
              <a:latin typeface="微软雅黑" pitchFamily="34" charset="-122"/>
              <a:ea typeface="微软雅黑" pitchFamily="34" charset="-122"/>
            </a:endParaRPr>
          </a:p>
        </p:txBody>
      </p:sp>
      <p:grpSp>
        <p:nvGrpSpPr>
          <p:cNvPr id="6" name="组合 10"/>
          <p:cNvGrpSpPr/>
          <p:nvPr/>
        </p:nvGrpSpPr>
        <p:grpSpPr bwMode="auto">
          <a:xfrm>
            <a:off x="1033463" y="2085745"/>
            <a:ext cx="3021012" cy="2824162"/>
            <a:chOff x="0" y="0"/>
            <a:chExt cx="3021028" cy="2825105"/>
          </a:xfrm>
        </p:grpSpPr>
        <p:grpSp>
          <p:nvGrpSpPr>
            <p:cNvPr id="7" name="组合 11"/>
            <p:cNvGrpSpPr/>
            <p:nvPr/>
          </p:nvGrpSpPr>
          <p:grpSpPr bwMode="auto">
            <a:xfrm>
              <a:off x="0" y="0"/>
              <a:ext cx="3021028" cy="2825105"/>
              <a:chOff x="0" y="0"/>
              <a:chExt cx="2534920" cy="2370523"/>
            </a:xfrm>
          </p:grpSpPr>
          <p:sp>
            <p:nvSpPr>
              <p:cNvPr id="11" name="矩形 10"/>
              <p:cNvSpPr>
                <a:spLocks noChangeArrowheads="1"/>
              </p:cNvSpPr>
              <p:nvPr/>
            </p:nvSpPr>
            <p:spPr bwMode="auto">
              <a:xfrm>
                <a:off x="0" y="728335"/>
                <a:ext cx="2534920" cy="1642188"/>
              </a:xfrm>
              <a:prstGeom prst="rect">
                <a:avLst/>
              </a:prstGeom>
              <a:solidFill>
                <a:srgbClr val="8A896E"/>
              </a:solidFill>
              <a:ln w="19050">
                <a:noFill/>
                <a:miter lim="800000"/>
              </a:ln>
            </p:spPr>
            <p:txBody>
              <a:bodyPr anchor="ctr"/>
              <a:lstStyle/>
              <a:p>
                <a:pPr algn="ctr" eaLnBrk="1" hangingPunct="1"/>
                <a:endParaRPr lang="zh-CN" altLang="en-US">
                  <a:solidFill>
                    <a:schemeClr val="bg1"/>
                  </a:solidFill>
                </a:endParaRPr>
              </a:p>
            </p:txBody>
          </p:sp>
          <p:sp>
            <p:nvSpPr>
              <p:cNvPr id="13" name="圆角矩形 17"/>
              <p:cNvSpPr>
                <a:spLocks noChangeArrowheads="1"/>
              </p:cNvSpPr>
              <p:nvPr/>
            </p:nvSpPr>
            <p:spPr bwMode="auto">
              <a:xfrm>
                <a:off x="734872" y="0"/>
                <a:ext cx="1065176" cy="1065176"/>
              </a:xfrm>
              <a:prstGeom prst="roundRect">
                <a:avLst>
                  <a:gd name="adj" fmla="val 16667"/>
                </a:avLst>
              </a:prstGeom>
              <a:solidFill>
                <a:srgbClr val="8A896E"/>
              </a:solidFill>
              <a:ln w="9525">
                <a:noFill/>
                <a:round/>
              </a:ln>
            </p:spPr>
            <p:txBody>
              <a:bodyPr anchor="ctr"/>
              <a:lstStyle/>
              <a:p>
                <a:pPr algn="ctr" eaLnBrk="1" hangingPunct="1"/>
                <a:endParaRPr lang="zh-CN" altLang="en-US">
                  <a:solidFill>
                    <a:schemeClr val="bg1"/>
                  </a:solidFill>
                </a:endParaRPr>
              </a:p>
            </p:txBody>
          </p:sp>
        </p:grpSp>
        <p:sp>
          <p:nvSpPr>
            <p:cNvPr id="8" name="文本框 7"/>
            <p:cNvSpPr txBox="1">
              <a:spLocks noChangeArrowheads="1"/>
            </p:cNvSpPr>
            <p:nvPr/>
          </p:nvSpPr>
          <p:spPr bwMode="auto">
            <a:xfrm>
              <a:off x="375049" y="1385880"/>
              <a:ext cx="2270928" cy="3385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rPr>
                <a:t>单击添加标题</a:t>
              </a:r>
            </a:p>
          </p:txBody>
        </p:sp>
        <p:sp>
          <p:nvSpPr>
            <p:cNvPr id="9" name="文本框 8"/>
            <p:cNvSpPr txBox="1">
              <a:spLocks noChangeArrowheads="1"/>
            </p:cNvSpPr>
            <p:nvPr/>
          </p:nvSpPr>
          <p:spPr bwMode="auto">
            <a:xfrm>
              <a:off x="404441" y="1919144"/>
              <a:ext cx="2241535" cy="7694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a:r>
                <a:rPr lang="en-US" altLang="zh-CN" sz="1400" dirty="0">
                  <a:solidFill>
                    <a:schemeClr val="bg1"/>
                  </a:solidFill>
                  <a:latin typeface="微软雅黑" pitchFamily="34" charset="-122"/>
                  <a:ea typeface="微软雅黑" pitchFamily="34" charset="-122"/>
                </a:rPr>
                <a:t>FREEPPT7.COM</a:t>
              </a:r>
              <a:r>
                <a:rPr lang="zh-CN" altLang="en-US" sz="1400" dirty="0">
                  <a:solidFill>
                    <a:schemeClr val="bg1"/>
                  </a:solidFill>
                  <a:latin typeface="微软雅黑" pitchFamily="34" charset="-122"/>
                  <a:ea typeface="微软雅黑" pitchFamily="34" charset="-122"/>
                </a:rPr>
                <a:t>致力于专业</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模板的发布，专业的</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个性定制服务</a:t>
              </a:r>
              <a:r>
                <a:rPr lang="zh-CN" altLang="en-US" sz="1600" dirty="0">
                  <a:solidFill>
                    <a:schemeClr val="bg1"/>
                  </a:solidFill>
                  <a:latin typeface="微软雅黑" pitchFamily="34" charset="-122"/>
                  <a:ea typeface="微软雅黑" pitchFamily="34" charset="-122"/>
                </a:rPr>
                <a:t>。</a:t>
              </a:r>
            </a:p>
          </p:txBody>
        </p:sp>
        <p:sp>
          <p:nvSpPr>
            <p:cNvPr id="10" name="Freeform 394"/>
            <p:cNvSpPr>
              <a:spLocks noEditPoints="1"/>
            </p:cNvSpPr>
            <p:nvPr/>
          </p:nvSpPr>
          <p:spPr bwMode="auto">
            <a:xfrm>
              <a:off x="1259688" y="417230"/>
              <a:ext cx="501650" cy="434975"/>
            </a:xfrm>
            <a:custGeom>
              <a:avLst/>
              <a:gdLst>
                <a:gd name="T0" fmla="*/ 106909 w 183"/>
                <a:gd name="T1" fmla="*/ 2736 h 159"/>
                <a:gd name="T2" fmla="*/ 156252 w 183"/>
                <a:gd name="T3" fmla="*/ 43771 h 159"/>
                <a:gd name="T4" fmla="*/ 60308 w 183"/>
                <a:gd name="T5" fmla="*/ 43771 h 159"/>
                <a:gd name="T6" fmla="*/ 106909 w 183"/>
                <a:gd name="T7" fmla="*/ 2736 h 159"/>
                <a:gd name="T8" fmla="*/ 290573 w 183"/>
                <a:gd name="T9" fmla="*/ 87542 h 159"/>
                <a:gd name="T10" fmla="*/ 402965 w 183"/>
                <a:gd name="T11" fmla="*/ 134049 h 159"/>
                <a:gd name="T12" fmla="*/ 446825 w 183"/>
                <a:gd name="T13" fmla="*/ 246212 h 159"/>
                <a:gd name="T14" fmla="*/ 402965 w 183"/>
                <a:gd name="T15" fmla="*/ 355640 h 159"/>
                <a:gd name="T16" fmla="*/ 290573 w 183"/>
                <a:gd name="T17" fmla="*/ 402147 h 159"/>
                <a:gd name="T18" fmla="*/ 180923 w 183"/>
                <a:gd name="T19" fmla="*/ 355640 h 159"/>
                <a:gd name="T20" fmla="*/ 134322 w 183"/>
                <a:gd name="T21" fmla="*/ 246212 h 159"/>
                <a:gd name="T22" fmla="*/ 180923 w 183"/>
                <a:gd name="T23" fmla="*/ 134049 h 159"/>
                <a:gd name="T24" fmla="*/ 290573 w 183"/>
                <a:gd name="T25" fmla="*/ 87542 h 159"/>
                <a:gd name="T26" fmla="*/ 271384 w 183"/>
                <a:gd name="T27" fmla="*/ 169613 h 159"/>
                <a:gd name="T28" fmla="*/ 208336 w 183"/>
                <a:gd name="T29" fmla="*/ 194234 h 159"/>
                <a:gd name="T30" fmla="*/ 216559 w 183"/>
                <a:gd name="T31" fmla="*/ 262626 h 159"/>
                <a:gd name="T32" fmla="*/ 260419 w 183"/>
                <a:gd name="T33" fmla="*/ 224327 h 159"/>
                <a:gd name="T34" fmla="*/ 271384 w 183"/>
                <a:gd name="T35" fmla="*/ 169613 h 159"/>
                <a:gd name="T36" fmla="*/ 367328 w 183"/>
                <a:gd name="T37" fmla="*/ 169613 h 159"/>
                <a:gd name="T38" fmla="*/ 290573 w 183"/>
                <a:gd name="T39" fmla="*/ 136785 h 159"/>
                <a:gd name="T40" fmla="*/ 216559 w 183"/>
                <a:gd name="T41" fmla="*/ 169613 h 159"/>
                <a:gd name="T42" fmla="*/ 183664 w 183"/>
                <a:gd name="T43" fmla="*/ 246212 h 159"/>
                <a:gd name="T44" fmla="*/ 216559 w 183"/>
                <a:gd name="T45" fmla="*/ 320076 h 159"/>
                <a:gd name="T46" fmla="*/ 290573 w 183"/>
                <a:gd name="T47" fmla="*/ 352904 h 159"/>
                <a:gd name="T48" fmla="*/ 367328 w 183"/>
                <a:gd name="T49" fmla="*/ 320076 h 159"/>
                <a:gd name="T50" fmla="*/ 397482 w 183"/>
                <a:gd name="T51" fmla="*/ 246212 h 159"/>
                <a:gd name="T52" fmla="*/ 367328 w 183"/>
                <a:gd name="T53" fmla="*/ 169613 h 159"/>
                <a:gd name="T54" fmla="*/ 211077 w 183"/>
                <a:gd name="T55" fmla="*/ 0 h 159"/>
                <a:gd name="T56" fmla="*/ 175440 w 183"/>
                <a:gd name="T57" fmla="*/ 65657 h 159"/>
                <a:gd name="T58" fmla="*/ 57566 w 183"/>
                <a:gd name="T59" fmla="*/ 65657 h 159"/>
                <a:gd name="T60" fmla="*/ 0 w 183"/>
                <a:gd name="T61" fmla="*/ 123106 h 159"/>
                <a:gd name="T62" fmla="*/ 0 w 183"/>
                <a:gd name="T63" fmla="*/ 374790 h 159"/>
                <a:gd name="T64" fmla="*/ 57566 w 183"/>
                <a:gd name="T65" fmla="*/ 434975 h 159"/>
                <a:gd name="T66" fmla="*/ 441342 w 183"/>
                <a:gd name="T67" fmla="*/ 434975 h 159"/>
                <a:gd name="T68" fmla="*/ 501650 w 183"/>
                <a:gd name="T69" fmla="*/ 374790 h 159"/>
                <a:gd name="T70" fmla="*/ 501650 w 183"/>
                <a:gd name="T71" fmla="*/ 123106 h 159"/>
                <a:gd name="T72" fmla="*/ 441342 w 183"/>
                <a:gd name="T73" fmla="*/ 65657 h 159"/>
                <a:gd name="T74" fmla="*/ 422154 w 183"/>
                <a:gd name="T75" fmla="*/ 65657 h 159"/>
                <a:gd name="T76" fmla="*/ 383776 w 183"/>
                <a:gd name="T77" fmla="*/ 0 h 159"/>
                <a:gd name="T78" fmla="*/ 211077 w 183"/>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w="9525">
              <a:noFill/>
              <a:round/>
            </a:ln>
          </p:spPr>
          <p:txBody>
            <a:bodyPr lIns="80296" tIns="40148" rIns="80296" bIns="40148"/>
            <a:lstStyle/>
            <a:p>
              <a:endParaRPr lang="zh-CN" altLang="en-US">
                <a:solidFill>
                  <a:schemeClr val="bg1"/>
                </a:solidFill>
              </a:endParaRPr>
            </a:p>
          </p:txBody>
        </p:sp>
      </p:grpSp>
      <p:grpSp>
        <p:nvGrpSpPr>
          <p:cNvPr id="14" name="组合 13"/>
          <p:cNvGrpSpPr/>
          <p:nvPr/>
        </p:nvGrpSpPr>
        <p:grpSpPr bwMode="auto">
          <a:xfrm>
            <a:off x="4633913" y="2085745"/>
            <a:ext cx="3021012" cy="2824162"/>
            <a:chOff x="0" y="0"/>
            <a:chExt cx="3021028" cy="2825105"/>
          </a:xfrm>
        </p:grpSpPr>
        <p:grpSp>
          <p:nvGrpSpPr>
            <p:cNvPr id="15" name="组合 14"/>
            <p:cNvGrpSpPr/>
            <p:nvPr/>
          </p:nvGrpSpPr>
          <p:grpSpPr bwMode="auto">
            <a:xfrm>
              <a:off x="0" y="0"/>
              <a:ext cx="3021028" cy="2825105"/>
              <a:chOff x="0" y="0"/>
              <a:chExt cx="2534920" cy="2370523"/>
            </a:xfrm>
          </p:grpSpPr>
          <p:sp>
            <p:nvSpPr>
              <p:cNvPr id="21" name="矩形 20"/>
              <p:cNvSpPr>
                <a:spLocks noChangeArrowheads="1"/>
              </p:cNvSpPr>
              <p:nvPr/>
            </p:nvSpPr>
            <p:spPr bwMode="auto">
              <a:xfrm>
                <a:off x="0" y="728335"/>
                <a:ext cx="2534920" cy="1642188"/>
              </a:xfrm>
              <a:prstGeom prst="rect">
                <a:avLst/>
              </a:prstGeom>
              <a:solidFill>
                <a:srgbClr val="8A896E"/>
              </a:solidFill>
              <a:ln w="19050">
                <a:noFill/>
                <a:miter lim="800000"/>
              </a:ln>
            </p:spPr>
            <p:txBody>
              <a:bodyPr anchor="ctr"/>
              <a:lstStyle/>
              <a:p>
                <a:pPr algn="ctr" eaLnBrk="1" hangingPunct="1"/>
                <a:endParaRPr lang="zh-CN" altLang="en-US" dirty="0">
                  <a:solidFill>
                    <a:schemeClr val="bg1"/>
                  </a:solidFill>
                </a:endParaRPr>
              </a:p>
            </p:txBody>
          </p:sp>
          <p:sp>
            <p:nvSpPr>
              <p:cNvPr id="22" name="圆角矩形 24"/>
              <p:cNvSpPr>
                <a:spLocks noChangeArrowheads="1"/>
              </p:cNvSpPr>
              <p:nvPr/>
            </p:nvSpPr>
            <p:spPr bwMode="auto">
              <a:xfrm>
                <a:off x="734872" y="0"/>
                <a:ext cx="1065176" cy="1065176"/>
              </a:xfrm>
              <a:prstGeom prst="roundRect">
                <a:avLst>
                  <a:gd name="adj" fmla="val 16667"/>
                </a:avLst>
              </a:prstGeom>
              <a:solidFill>
                <a:srgbClr val="8A896E"/>
              </a:solidFill>
              <a:ln w="9525">
                <a:noFill/>
                <a:round/>
              </a:ln>
            </p:spPr>
            <p:txBody>
              <a:bodyPr anchor="ctr"/>
              <a:lstStyle/>
              <a:p>
                <a:pPr algn="ctr" eaLnBrk="1" hangingPunct="1"/>
                <a:endParaRPr lang="zh-CN" altLang="en-US">
                  <a:solidFill>
                    <a:schemeClr val="bg1"/>
                  </a:solidFill>
                </a:endParaRPr>
              </a:p>
            </p:txBody>
          </p:sp>
        </p:grpSp>
        <p:sp>
          <p:nvSpPr>
            <p:cNvPr id="18" name="文本框 17"/>
            <p:cNvSpPr txBox="1">
              <a:spLocks noChangeArrowheads="1"/>
            </p:cNvSpPr>
            <p:nvPr/>
          </p:nvSpPr>
          <p:spPr bwMode="auto">
            <a:xfrm>
              <a:off x="375049" y="1385880"/>
              <a:ext cx="2270928" cy="3385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rPr>
                <a:t>单击添加标题</a:t>
              </a:r>
            </a:p>
          </p:txBody>
        </p:sp>
        <p:sp>
          <p:nvSpPr>
            <p:cNvPr id="19" name="文本框 18"/>
            <p:cNvSpPr txBox="1">
              <a:spLocks noChangeArrowheads="1"/>
            </p:cNvSpPr>
            <p:nvPr/>
          </p:nvSpPr>
          <p:spPr bwMode="auto">
            <a:xfrm>
              <a:off x="439290" y="1949921"/>
              <a:ext cx="2241535"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a:r>
                <a:rPr lang="en-US" altLang="zh-CN" sz="1400" dirty="0">
                  <a:solidFill>
                    <a:schemeClr val="bg1"/>
                  </a:solidFill>
                  <a:latin typeface="微软雅黑" pitchFamily="34" charset="-122"/>
                  <a:ea typeface="微软雅黑" pitchFamily="34" charset="-122"/>
                </a:rPr>
                <a:t>FREEPPT7.COM</a:t>
              </a:r>
              <a:r>
                <a:rPr lang="zh-CN" altLang="en-US" sz="1400" dirty="0">
                  <a:solidFill>
                    <a:schemeClr val="bg1"/>
                  </a:solidFill>
                  <a:latin typeface="微软雅黑" pitchFamily="34" charset="-122"/>
                  <a:ea typeface="微软雅黑" pitchFamily="34" charset="-122"/>
                </a:rPr>
                <a:t>致力于专业</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模板的发布，专业的</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个性定制服务。</a:t>
              </a:r>
            </a:p>
          </p:txBody>
        </p:sp>
        <p:sp>
          <p:nvSpPr>
            <p:cNvPr id="20" name="Freeform 15"/>
            <p:cNvSpPr>
              <a:spLocks noEditPoints="1"/>
            </p:cNvSpPr>
            <p:nvPr/>
          </p:nvSpPr>
          <p:spPr bwMode="auto">
            <a:xfrm>
              <a:off x="1314457" y="417230"/>
              <a:ext cx="392112" cy="466725"/>
            </a:xfrm>
            <a:custGeom>
              <a:avLst/>
              <a:gdLst>
                <a:gd name="T0" fmla="*/ 188751 w 671"/>
                <a:gd name="T1" fmla="*/ 190667 h 798"/>
                <a:gd name="T2" fmla="*/ 188751 w 671"/>
                <a:gd name="T3" fmla="*/ 466725 h 798"/>
                <a:gd name="T4" fmla="*/ 392112 w 671"/>
                <a:gd name="T5" fmla="*/ 394786 h 798"/>
                <a:gd name="T6" fmla="*/ 392112 w 671"/>
                <a:gd name="T7" fmla="*/ 118728 h 798"/>
                <a:gd name="T8" fmla="*/ 188751 w 671"/>
                <a:gd name="T9" fmla="*/ 190667 h 798"/>
                <a:gd name="T10" fmla="*/ 170636 w 671"/>
                <a:gd name="T11" fmla="*/ 208213 h 798"/>
                <a:gd name="T12" fmla="*/ 170636 w 671"/>
                <a:gd name="T13" fmla="*/ 246814 h 798"/>
                <a:gd name="T14" fmla="*/ 133236 w 671"/>
                <a:gd name="T15" fmla="*/ 228684 h 798"/>
                <a:gd name="T16" fmla="*/ 133236 w 671"/>
                <a:gd name="T17" fmla="*/ 187158 h 798"/>
                <a:gd name="T18" fmla="*/ 170636 w 671"/>
                <a:gd name="T19" fmla="*/ 208213 h 798"/>
                <a:gd name="T20" fmla="*/ 337181 w 671"/>
                <a:gd name="T21" fmla="*/ 88900 h 798"/>
                <a:gd name="T22" fmla="*/ 326663 w 671"/>
                <a:gd name="T23" fmla="*/ 83636 h 798"/>
                <a:gd name="T24" fmla="*/ 130899 w 671"/>
                <a:gd name="T25" fmla="*/ 152066 h 798"/>
                <a:gd name="T26" fmla="*/ 125055 w 671"/>
                <a:gd name="T27" fmla="*/ 157330 h 798"/>
                <a:gd name="T28" fmla="*/ 125055 w 671"/>
                <a:gd name="T29" fmla="*/ 437482 h 798"/>
                <a:gd name="T30" fmla="*/ 178233 w 671"/>
                <a:gd name="T31" fmla="*/ 466140 h 798"/>
                <a:gd name="T32" fmla="*/ 178233 w 671"/>
                <a:gd name="T33" fmla="*/ 190667 h 798"/>
                <a:gd name="T34" fmla="*/ 134989 w 671"/>
                <a:gd name="T35" fmla="*/ 167857 h 798"/>
                <a:gd name="T36" fmla="*/ 135574 w 671"/>
                <a:gd name="T37" fmla="*/ 167272 h 798"/>
                <a:gd name="T38" fmla="*/ 331922 w 671"/>
                <a:gd name="T39" fmla="*/ 99428 h 798"/>
                <a:gd name="T40" fmla="*/ 337181 w 671"/>
                <a:gd name="T41" fmla="*/ 88900 h 798"/>
                <a:gd name="T42" fmla="*/ 45581 w 671"/>
                <a:gd name="T43" fmla="*/ 126332 h 798"/>
                <a:gd name="T44" fmla="*/ 45581 w 671"/>
                <a:gd name="T45" fmla="*/ 164348 h 798"/>
                <a:gd name="T46" fmla="*/ 8181 w 671"/>
                <a:gd name="T47" fmla="*/ 146217 h 798"/>
                <a:gd name="T48" fmla="*/ 8181 w 671"/>
                <a:gd name="T49" fmla="*/ 105276 h 798"/>
                <a:gd name="T50" fmla="*/ 45581 w 671"/>
                <a:gd name="T51" fmla="*/ 126332 h 798"/>
                <a:gd name="T52" fmla="*/ 212126 w 671"/>
                <a:gd name="T53" fmla="*/ 6434 h 798"/>
                <a:gd name="T54" fmla="*/ 202192 w 671"/>
                <a:gd name="T55" fmla="*/ 1170 h 798"/>
                <a:gd name="T56" fmla="*/ 5844 w 671"/>
                <a:gd name="T57" fmla="*/ 69599 h 798"/>
                <a:gd name="T58" fmla="*/ 0 w 671"/>
                <a:gd name="T59" fmla="*/ 74863 h 798"/>
                <a:gd name="T60" fmla="*/ 0 w 671"/>
                <a:gd name="T61" fmla="*/ 355600 h 798"/>
                <a:gd name="T62" fmla="*/ 53762 w 671"/>
                <a:gd name="T63" fmla="*/ 383674 h 798"/>
                <a:gd name="T64" fmla="*/ 53762 w 671"/>
                <a:gd name="T65" fmla="*/ 108786 h 798"/>
                <a:gd name="T66" fmla="*/ 9934 w 671"/>
                <a:gd name="T67" fmla="*/ 85391 h 798"/>
                <a:gd name="T68" fmla="*/ 10519 w 671"/>
                <a:gd name="T69" fmla="*/ 85391 h 798"/>
                <a:gd name="T70" fmla="*/ 206867 w 671"/>
                <a:gd name="T71" fmla="*/ 16961 h 798"/>
                <a:gd name="T72" fmla="*/ 212126 w 671"/>
                <a:gd name="T73" fmla="*/ 6434 h 798"/>
                <a:gd name="T74" fmla="*/ 108108 w 671"/>
                <a:gd name="T75" fmla="*/ 169612 h 798"/>
                <a:gd name="T76" fmla="*/ 108108 w 671"/>
                <a:gd name="T77" fmla="*/ 207628 h 798"/>
                <a:gd name="T78" fmla="*/ 70709 w 671"/>
                <a:gd name="T79" fmla="*/ 189497 h 798"/>
                <a:gd name="T80" fmla="*/ 70709 w 671"/>
                <a:gd name="T81" fmla="*/ 148557 h 798"/>
                <a:gd name="T82" fmla="*/ 108108 w 671"/>
                <a:gd name="T83" fmla="*/ 169612 h 798"/>
                <a:gd name="T84" fmla="*/ 274654 w 671"/>
                <a:gd name="T85" fmla="*/ 49714 h 798"/>
                <a:gd name="T86" fmla="*/ 264719 w 671"/>
                <a:gd name="T87" fmla="*/ 44450 h 798"/>
                <a:gd name="T88" fmla="*/ 68371 w 671"/>
                <a:gd name="T89" fmla="*/ 112880 h 798"/>
                <a:gd name="T90" fmla="*/ 62528 w 671"/>
                <a:gd name="T91" fmla="*/ 118143 h 798"/>
                <a:gd name="T92" fmla="*/ 62528 w 671"/>
                <a:gd name="T93" fmla="*/ 398880 h 798"/>
                <a:gd name="T94" fmla="*/ 116290 w 671"/>
                <a:gd name="T95" fmla="*/ 426954 h 798"/>
                <a:gd name="T96" fmla="*/ 116290 w 671"/>
                <a:gd name="T97" fmla="*/ 152066 h 798"/>
                <a:gd name="T98" fmla="*/ 72462 w 671"/>
                <a:gd name="T99" fmla="*/ 128671 h 798"/>
                <a:gd name="T100" fmla="*/ 73046 w 671"/>
                <a:gd name="T101" fmla="*/ 128086 h 798"/>
                <a:gd name="T102" fmla="*/ 269394 w 671"/>
                <a:gd name="T103" fmla="*/ 60241 h 798"/>
                <a:gd name="T104" fmla="*/ 274654 w 671"/>
                <a:gd name="T105" fmla="*/ 49714 h 7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w="9525">
              <a:noFill/>
              <a:round/>
            </a:ln>
          </p:spPr>
          <p:txBody>
            <a:bodyPr/>
            <a:lstStyle/>
            <a:p>
              <a:endParaRPr lang="zh-CN" altLang="en-US">
                <a:solidFill>
                  <a:schemeClr val="bg1"/>
                </a:solidFill>
              </a:endParaRPr>
            </a:p>
          </p:txBody>
        </p:sp>
      </p:grpSp>
      <p:grpSp>
        <p:nvGrpSpPr>
          <p:cNvPr id="23" name="组合 22"/>
          <p:cNvGrpSpPr/>
          <p:nvPr/>
        </p:nvGrpSpPr>
        <p:grpSpPr bwMode="auto">
          <a:xfrm>
            <a:off x="8232775" y="2085745"/>
            <a:ext cx="3021013" cy="2824162"/>
            <a:chOff x="0" y="0"/>
            <a:chExt cx="3021028" cy="2825105"/>
          </a:xfrm>
        </p:grpSpPr>
        <p:sp>
          <p:nvSpPr>
            <p:cNvPr id="24" name="矩形 23"/>
            <p:cNvSpPr>
              <a:spLocks noChangeArrowheads="1"/>
            </p:cNvSpPr>
            <p:nvPr/>
          </p:nvSpPr>
          <p:spPr bwMode="auto">
            <a:xfrm>
              <a:off x="0" y="868004"/>
              <a:ext cx="3021028" cy="1957101"/>
            </a:xfrm>
            <a:prstGeom prst="rect">
              <a:avLst/>
            </a:prstGeom>
            <a:solidFill>
              <a:srgbClr val="8A896E"/>
            </a:solidFill>
            <a:ln w="19050">
              <a:noFill/>
              <a:miter lim="800000"/>
            </a:ln>
          </p:spPr>
          <p:txBody>
            <a:bodyPr anchor="ctr"/>
            <a:lstStyle/>
            <a:p>
              <a:pPr algn="ctr" eaLnBrk="1" hangingPunct="1"/>
              <a:endParaRPr lang="zh-CN" altLang="en-US">
                <a:solidFill>
                  <a:schemeClr val="bg1"/>
                </a:solidFill>
              </a:endParaRPr>
            </a:p>
          </p:txBody>
        </p:sp>
        <p:sp>
          <p:nvSpPr>
            <p:cNvPr id="25" name="圆角矩形 27"/>
            <p:cNvSpPr>
              <a:spLocks noChangeArrowheads="1"/>
            </p:cNvSpPr>
            <p:nvPr/>
          </p:nvSpPr>
          <p:spPr bwMode="auto">
            <a:xfrm>
              <a:off x="875795" y="0"/>
              <a:ext cx="1269439" cy="1269439"/>
            </a:xfrm>
            <a:prstGeom prst="roundRect">
              <a:avLst>
                <a:gd name="adj" fmla="val 16667"/>
              </a:avLst>
            </a:prstGeom>
            <a:solidFill>
              <a:srgbClr val="8A896E"/>
            </a:solidFill>
            <a:ln w="9525">
              <a:noFill/>
              <a:round/>
            </a:ln>
          </p:spPr>
          <p:txBody>
            <a:bodyPr anchor="ctr"/>
            <a:lstStyle/>
            <a:p>
              <a:pPr algn="ctr" eaLnBrk="1" hangingPunct="1"/>
              <a:endParaRPr lang="zh-CN" altLang="en-US">
                <a:solidFill>
                  <a:schemeClr val="bg1"/>
                </a:solidFill>
              </a:endParaRPr>
            </a:p>
          </p:txBody>
        </p:sp>
        <p:sp>
          <p:nvSpPr>
            <p:cNvPr id="26" name="文本框 25"/>
            <p:cNvSpPr txBox="1">
              <a:spLocks noChangeArrowheads="1"/>
            </p:cNvSpPr>
            <p:nvPr/>
          </p:nvSpPr>
          <p:spPr bwMode="auto">
            <a:xfrm>
              <a:off x="375050" y="1394557"/>
              <a:ext cx="2270928" cy="3385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eaLnBrk="1" hangingPunct="1"/>
              <a:r>
                <a:rPr lang="zh-CN" altLang="en-US" sz="1600" b="1">
                  <a:solidFill>
                    <a:schemeClr val="bg1"/>
                  </a:solidFill>
                  <a:latin typeface="微软雅黑" pitchFamily="34" charset="-122"/>
                  <a:ea typeface="微软雅黑" pitchFamily="34" charset="-122"/>
                </a:rPr>
                <a:t>单击添加标题</a:t>
              </a:r>
            </a:p>
          </p:txBody>
        </p:sp>
        <p:sp>
          <p:nvSpPr>
            <p:cNvPr id="27" name="文本框 26"/>
            <p:cNvSpPr txBox="1">
              <a:spLocks noChangeArrowheads="1"/>
            </p:cNvSpPr>
            <p:nvPr/>
          </p:nvSpPr>
          <p:spPr bwMode="auto">
            <a:xfrm>
              <a:off x="404443" y="1949922"/>
              <a:ext cx="2241535"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defRPr>
                  <a:solidFill>
                    <a:schemeClr val="tx1"/>
                  </a:solidFill>
                  <a:latin typeface="Calibri" pitchFamily="34" charset="0"/>
                  <a:ea typeface="宋体" pitchFamily="2" charset="-122"/>
                </a:defRPr>
              </a:lvl6pPr>
              <a:lvl7pPr eaLnBrk="0" hangingPunct="0">
                <a:defRPr>
                  <a:solidFill>
                    <a:schemeClr val="tx1"/>
                  </a:solidFill>
                  <a:latin typeface="Calibri" pitchFamily="34" charset="0"/>
                  <a:ea typeface="宋体" pitchFamily="2" charset="-122"/>
                </a:defRPr>
              </a:lvl7pPr>
              <a:lvl8pPr eaLnBrk="0" hangingPunct="0">
                <a:defRPr>
                  <a:solidFill>
                    <a:schemeClr val="tx1"/>
                  </a:solidFill>
                  <a:latin typeface="Calibri" pitchFamily="34" charset="0"/>
                  <a:ea typeface="宋体" pitchFamily="2" charset="-122"/>
                </a:defRPr>
              </a:lvl8pPr>
              <a:lvl9pPr eaLnBrk="0" hangingPunct="0">
                <a:defRPr>
                  <a:solidFill>
                    <a:schemeClr val="tx1"/>
                  </a:solidFill>
                  <a:latin typeface="Calibri" pitchFamily="34" charset="0"/>
                  <a:ea typeface="宋体" pitchFamily="2" charset="-122"/>
                </a:defRPr>
              </a:lvl9pPr>
            </a:lstStyle>
            <a:p>
              <a:pPr algn="ctr"/>
              <a:r>
                <a:rPr lang="en-US" altLang="zh-CN" sz="1400" dirty="0">
                  <a:solidFill>
                    <a:schemeClr val="bg1"/>
                  </a:solidFill>
                  <a:latin typeface="微软雅黑" pitchFamily="34" charset="-122"/>
                  <a:ea typeface="微软雅黑" pitchFamily="34" charset="-122"/>
                </a:rPr>
                <a:t>FREEPPT7.COM</a:t>
              </a:r>
              <a:r>
                <a:rPr lang="zh-CN" altLang="en-US" sz="1400" dirty="0">
                  <a:solidFill>
                    <a:schemeClr val="bg1"/>
                  </a:solidFill>
                  <a:latin typeface="微软雅黑" pitchFamily="34" charset="-122"/>
                  <a:ea typeface="微软雅黑" pitchFamily="34" charset="-122"/>
                </a:rPr>
                <a:t>致力于专业</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模板的发布，专业的</a:t>
              </a:r>
              <a:r>
                <a:rPr lang="en-US" altLang="zh-CN" sz="1400" dirty="0">
                  <a:solidFill>
                    <a:schemeClr val="bg1"/>
                  </a:solidFill>
                  <a:latin typeface="微软雅黑" pitchFamily="34" charset="-122"/>
                  <a:ea typeface="微软雅黑" pitchFamily="34" charset="-122"/>
                </a:rPr>
                <a:t>PPT</a:t>
              </a:r>
              <a:r>
                <a:rPr lang="zh-CN" altLang="en-US" sz="1400" dirty="0">
                  <a:solidFill>
                    <a:schemeClr val="bg1"/>
                  </a:solidFill>
                  <a:latin typeface="微软雅黑" pitchFamily="34" charset="-122"/>
                  <a:ea typeface="微软雅黑" pitchFamily="34" charset="-122"/>
                </a:rPr>
                <a:t>个性定制服务。</a:t>
              </a:r>
            </a:p>
          </p:txBody>
        </p:sp>
        <p:pic>
          <p:nvPicPr>
            <p:cNvPr id="28" name="组合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471" y="378997"/>
              <a:ext cx="512064" cy="512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5" name="Freeform 10"/>
          <p:cNvSpPr/>
          <p:nvPr/>
        </p:nvSpPr>
        <p:spPr bwMode="auto">
          <a:xfrm>
            <a:off x="2791216" y="3344304"/>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26" name="Freeform 10"/>
          <p:cNvSpPr/>
          <p:nvPr/>
        </p:nvSpPr>
        <p:spPr bwMode="auto">
          <a:xfrm>
            <a:off x="2791216" y="4382639"/>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1" name="Freeform 10"/>
          <p:cNvSpPr/>
          <p:nvPr/>
        </p:nvSpPr>
        <p:spPr bwMode="auto">
          <a:xfrm>
            <a:off x="6994499" y="3345048"/>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2" name="Freeform 10"/>
          <p:cNvSpPr/>
          <p:nvPr/>
        </p:nvSpPr>
        <p:spPr bwMode="auto">
          <a:xfrm>
            <a:off x="6994499" y="437651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6" name="TextBox 105"/>
          <p:cNvSpPr txBox="1">
            <a:spLocks noChangeArrowheads="1"/>
          </p:cNvSpPr>
          <p:nvPr/>
        </p:nvSpPr>
        <p:spPr bwMode="auto">
          <a:xfrm>
            <a:off x="3350091" y="3447900"/>
            <a:ext cx="2103904"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solidFill>
                  <a:schemeClr val="bg1">
                    <a:lumMod val="50000"/>
                  </a:schemeClr>
                </a:solidFill>
                <a:latin typeface="微软雅黑" pitchFamily="34" charset="-122"/>
                <a:ea typeface="微软雅黑" pitchFamily="34" charset="-122"/>
              </a:rPr>
              <a:t>加入你的标题描述</a:t>
            </a:r>
            <a:endParaRPr lang="zh-CN" altLang="en-US" b="0" dirty="0">
              <a:solidFill>
                <a:schemeClr val="bg1">
                  <a:lumMod val="50000"/>
                </a:schemeClr>
              </a:solidFill>
              <a:latin typeface="微软雅黑" pitchFamily="34" charset="-122"/>
              <a:ea typeface="微软雅黑" pitchFamily="34" charset="-122"/>
            </a:endParaRPr>
          </a:p>
        </p:txBody>
      </p:sp>
      <p:grpSp>
        <p:nvGrpSpPr>
          <p:cNvPr id="51" name="组合 50"/>
          <p:cNvGrpSpPr/>
          <p:nvPr/>
        </p:nvGrpSpPr>
        <p:grpSpPr>
          <a:xfrm>
            <a:off x="2126635" y="3337650"/>
            <a:ext cx="544548" cy="557958"/>
            <a:chOff x="2511588" y="3604589"/>
            <a:chExt cx="544548" cy="557958"/>
          </a:xfrm>
          <a:solidFill>
            <a:srgbClr val="8A896E"/>
          </a:solidFill>
        </p:grpSpPr>
        <p:sp>
          <p:nvSpPr>
            <p:cNvPr id="52"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53" name="TextBox 106"/>
            <p:cNvSpPr txBox="1">
              <a:spLocks noChangeArrowheads="1"/>
            </p:cNvSpPr>
            <p:nvPr/>
          </p:nvSpPr>
          <p:spPr bwMode="auto">
            <a:xfrm>
              <a:off x="2593479" y="3636401"/>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400" b="1" dirty="0">
                  <a:solidFill>
                    <a:schemeClr val="bg1"/>
                  </a:solidFill>
                  <a:latin typeface="微软雅黑" pitchFamily="34" charset="-122"/>
                  <a:ea typeface="微软雅黑" pitchFamily="34" charset="-122"/>
                </a:rPr>
                <a:t>1</a:t>
              </a:r>
              <a:endParaRPr lang="zh-CN" altLang="en-US" sz="2400" b="1" dirty="0">
                <a:solidFill>
                  <a:schemeClr val="bg1"/>
                </a:solidFill>
                <a:latin typeface="微软雅黑" pitchFamily="34" charset="-122"/>
                <a:ea typeface="微软雅黑" pitchFamily="34" charset="-122"/>
              </a:endParaRPr>
            </a:p>
          </p:txBody>
        </p:sp>
      </p:grpSp>
      <p:sp>
        <p:nvSpPr>
          <p:cNvPr id="54" name="TextBox 108"/>
          <p:cNvSpPr txBox="1">
            <a:spLocks noChangeArrowheads="1"/>
          </p:cNvSpPr>
          <p:nvPr/>
        </p:nvSpPr>
        <p:spPr bwMode="auto">
          <a:xfrm>
            <a:off x="3324154" y="4491884"/>
            <a:ext cx="245709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solidFill>
                  <a:schemeClr val="bg1">
                    <a:lumMod val="50000"/>
                  </a:schemeClr>
                </a:solidFill>
                <a:latin typeface="微软雅黑" pitchFamily="34" charset="-122"/>
                <a:ea typeface="微软雅黑" pitchFamily="34" charset="-122"/>
              </a:rPr>
              <a:t>加入你的标题描述</a:t>
            </a:r>
          </a:p>
        </p:txBody>
      </p:sp>
      <p:grpSp>
        <p:nvGrpSpPr>
          <p:cNvPr id="55" name="组合 54"/>
          <p:cNvGrpSpPr/>
          <p:nvPr/>
        </p:nvGrpSpPr>
        <p:grpSpPr>
          <a:xfrm>
            <a:off x="2126635" y="4375986"/>
            <a:ext cx="544548" cy="557958"/>
            <a:chOff x="2511588" y="4490525"/>
            <a:chExt cx="544548" cy="557958"/>
          </a:xfrm>
          <a:solidFill>
            <a:srgbClr val="8A896E"/>
          </a:solidFill>
        </p:grpSpPr>
        <p:sp>
          <p:nvSpPr>
            <p:cNvPr id="56" name="Rectangle 12"/>
            <p:cNvSpPr>
              <a:spLocks noChangeArrowheads="1"/>
            </p:cNvSpPr>
            <p:nvPr/>
          </p:nvSpPr>
          <p:spPr bwMode="auto">
            <a:xfrm>
              <a:off x="2511588" y="4490525"/>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57" name="TextBox 109"/>
            <p:cNvSpPr txBox="1">
              <a:spLocks noChangeArrowheads="1"/>
            </p:cNvSpPr>
            <p:nvPr/>
          </p:nvSpPr>
          <p:spPr bwMode="auto">
            <a:xfrm>
              <a:off x="2593479" y="450860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400" b="1" dirty="0">
                  <a:solidFill>
                    <a:schemeClr val="bg1"/>
                  </a:solidFill>
                  <a:latin typeface="微软雅黑" pitchFamily="34" charset="-122"/>
                  <a:ea typeface="微软雅黑" pitchFamily="34" charset="-122"/>
                </a:rPr>
                <a:t>2</a:t>
              </a:r>
              <a:endParaRPr lang="zh-CN" altLang="en-US" sz="2400" b="1" dirty="0">
                <a:solidFill>
                  <a:schemeClr val="bg1"/>
                </a:solidFill>
                <a:latin typeface="微软雅黑" pitchFamily="34" charset="-122"/>
                <a:ea typeface="微软雅黑" pitchFamily="34" charset="-122"/>
              </a:endParaRPr>
            </a:p>
          </p:txBody>
        </p:sp>
      </p:grpSp>
      <p:sp>
        <p:nvSpPr>
          <p:cNvPr id="58" name="TextBox 115"/>
          <p:cNvSpPr txBox="1">
            <a:spLocks noChangeArrowheads="1"/>
          </p:cNvSpPr>
          <p:nvPr/>
        </p:nvSpPr>
        <p:spPr bwMode="auto">
          <a:xfrm>
            <a:off x="7553374" y="3447900"/>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solidFill>
                  <a:schemeClr val="bg1">
                    <a:lumMod val="50000"/>
                  </a:schemeClr>
                </a:solidFill>
                <a:latin typeface="微软雅黑" pitchFamily="34" charset="-122"/>
                <a:ea typeface="微软雅黑" pitchFamily="34" charset="-122"/>
              </a:rPr>
              <a:t>加入你的标题描述</a:t>
            </a:r>
          </a:p>
        </p:txBody>
      </p:sp>
      <p:grpSp>
        <p:nvGrpSpPr>
          <p:cNvPr id="59" name="组合 58"/>
          <p:cNvGrpSpPr/>
          <p:nvPr/>
        </p:nvGrpSpPr>
        <p:grpSpPr>
          <a:xfrm>
            <a:off x="6329918" y="3339375"/>
            <a:ext cx="544548" cy="557958"/>
            <a:chOff x="6821980" y="3618561"/>
            <a:chExt cx="544548" cy="557958"/>
          </a:xfrm>
          <a:solidFill>
            <a:srgbClr val="8A896E"/>
          </a:solidFill>
        </p:grpSpPr>
        <p:sp>
          <p:nvSpPr>
            <p:cNvPr id="60" name="Rectangle 12"/>
            <p:cNvSpPr>
              <a:spLocks noChangeArrowheads="1"/>
            </p:cNvSpPr>
            <p:nvPr/>
          </p:nvSpPr>
          <p:spPr bwMode="auto">
            <a:xfrm>
              <a:off x="6821980" y="3618561"/>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61" name="TextBox 116"/>
            <p:cNvSpPr txBox="1">
              <a:spLocks noChangeArrowheads="1"/>
            </p:cNvSpPr>
            <p:nvPr/>
          </p:nvSpPr>
          <p:spPr bwMode="auto">
            <a:xfrm>
              <a:off x="6903871" y="3635657"/>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400" b="1" dirty="0">
                  <a:solidFill>
                    <a:schemeClr val="bg1"/>
                  </a:solidFill>
                  <a:latin typeface="微软雅黑" pitchFamily="34" charset="-122"/>
                  <a:ea typeface="微软雅黑" pitchFamily="34" charset="-122"/>
                </a:rPr>
                <a:t>3</a:t>
              </a:r>
              <a:endParaRPr lang="zh-CN" altLang="en-US" sz="2400" b="1" dirty="0">
                <a:solidFill>
                  <a:schemeClr val="bg1"/>
                </a:solidFill>
                <a:latin typeface="微软雅黑" pitchFamily="34" charset="-122"/>
                <a:ea typeface="微软雅黑" pitchFamily="34" charset="-122"/>
              </a:endParaRPr>
            </a:p>
          </p:txBody>
        </p:sp>
      </p:grpSp>
      <p:sp>
        <p:nvSpPr>
          <p:cNvPr id="62" name="TextBox 117"/>
          <p:cNvSpPr txBox="1">
            <a:spLocks noChangeArrowheads="1"/>
          </p:cNvSpPr>
          <p:nvPr/>
        </p:nvSpPr>
        <p:spPr bwMode="auto">
          <a:xfrm>
            <a:off x="7553374" y="4473245"/>
            <a:ext cx="2129079"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dirty="0">
                <a:solidFill>
                  <a:schemeClr val="bg1">
                    <a:lumMod val="50000"/>
                  </a:schemeClr>
                </a:solidFill>
                <a:latin typeface="微软雅黑" pitchFamily="34" charset="-122"/>
                <a:ea typeface="微软雅黑" pitchFamily="34" charset="-122"/>
              </a:rPr>
              <a:t>加入你的标题描述</a:t>
            </a:r>
          </a:p>
        </p:txBody>
      </p:sp>
      <p:grpSp>
        <p:nvGrpSpPr>
          <p:cNvPr id="63" name="组合 62"/>
          <p:cNvGrpSpPr/>
          <p:nvPr/>
        </p:nvGrpSpPr>
        <p:grpSpPr>
          <a:xfrm>
            <a:off x="6329918" y="4370843"/>
            <a:ext cx="544548" cy="557958"/>
            <a:chOff x="6821980" y="4497629"/>
            <a:chExt cx="544548" cy="557958"/>
          </a:xfrm>
          <a:solidFill>
            <a:srgbClr val="8A896E"/>
          </a:solidFill>
        </p:grpSpPr>
        <p:sp>
          <p:nvSpPr>
            <p:cNvPr id="64" name="Rectangle 12"/>
            <p:cNvSpPr>
              <a:spLocks noChangeArrowheads="1"/>
            </p:cNvSpPr>
            <p:nvPr/>
          </p:nvSpPr>
          <p:spPr bwMode="auto">
            <a:xfrm>
              <a:off x="6821980" y="4497629"/>
              <a:ext cx="544548" cy="557958"/>
            </a:xfrm>
            <a:prstGeom prst="rect">
              <a:avLst/>
            </a:prstGeom>
            <a:grpFill/>
            <a:ln w="9525">
              <a:noFill/>
              <a:miter lim="800000"/>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65" name="TextBox 118"/>
            <p:cNvSpPr txBox="1">
              <a:spLocks noChangeArrowheads="1"/>
            </p:cNvSpPr>
            <p:nvPr/>
          </p:nvSpPr>
          <p:spPr bwMode="auto">
            <a:xfrm>
              <a:off x="6903871" y="4521592"/>
              <a:ext cx="377825" cy="438563"/>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400" b="1" dirty="0">
                  <a:solidFill>
                    <a:schemeClr val="bg1"/>
                  </a:solidFill>
                  <a:latin typeface="微软雅黑" pitchFamily="34" charset="-122"/>
                  <a:ea typeface="微软雅黑" pitchFamily="34" charset="-122"/>
                </a:rPr>
                <a:t>4</a:t>
              </a:r>
              <a:endParaRPr lang="zh-CN" altLang="en-US" sz="2400" b="1" dirty="0">
                <a:solidFill>
                  <a:schemeClr val="bg1"/>
                </a:solidFill>
                <a:latin typeface="微软雅黑" pitchFamily="34" charset="-122"/>
                <a:ea typeface="微软雅黑" pitchFamily="34" charset="-122"/>
              </a:endParaRPr>
            </a:p>
          </p:txBody>
        </p:sp>
      </p:grpSp>
      <p:sp>
        <p:nvSpPr>
          <p:cNvPr id="66" name="矩形 65"/>
          <p:cNvSpPr/>
          <p:nvPr/>
        </p:nvSpPr>
        <p:spPr>
          <a:xfrm>
            <a:off x="5819353" y="1261349"/>
            <a:ext cx="1537792" cy="147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4400" dirty="0">
                <a:solidFill>
                  <a:srgbClr val="8A896E"/>
                </a:solidFill>
                <a:latin typeface="微软雅黑" pitchFamily="34" charset="-122"/>
                <a:ea typeface="微软雅黑" pitchFamily="34" charset="-122"/>
              </a:rPr>
              <a:t>目录</a:t>
            </a:r>
            <a:endParaRPr lang="en-US" altLang="zh-CN" sz="4400" dirty="0">
              <a:solidFill>
                <a:srgbClr val="8A896E"/>
              </a:solidFill>
              <a:latin typeface="微软雅黑" pitchFamily="34" charset="-122"/>
              <a:ea typeface="微软雅黑" pitchFamily="34" charset="-122"/>
            </a:endParaRPr>
          </a:p>
          <a:p>
            <a:pPr algn="ctr"/>
            <a:r>
              <a:rPr lang="en-US" altLang="zh-CN" sz="1600" dirty="0">
                <a:solidFill>
                  <a:srgbClr val="8A896E"/>
                </a:solidFill>
                <a:latin typeface="微软雅黑" pitchFamily="34" charset="-122"/>
                <a:ea typeface="微软雅黑" pitchFamily="34" charset="-122"/>
              </a:rPr>
              <a:t>DIRECTORY</a:t>
            </a:r>
            <a:endParaRPr lang="zh-CN" altLang="en-US" sz="2400" dirty="0">
              <a:solidFill>
                <a:srgbClr val="8A896E"/>
              </a:solidFill>
              <a:latin typeface="微软雅黑" pitchFamily="34" charset="-122"/>
              <a:ea typeface="微软雅黑" pitchFamily="34" charset="-122"/>
            </a:endParaRPr>
          </a:p>
        </p:txBody>
      </p:sp>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416" y="999374"/>
            <a:ext cx="1611276" cy="165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750"/>
                                        <p:tgtEl>
                                          <p:spTgt spid="2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750"/>
                                        <p:tgtEl>
                                          <p:spTgt spid="66"/>
                                        </p:tgtEl>
                                      </p:cBhvr>
                                    </p:animEffect>
                                    <p:anim calcmode="lin" valueType="num">
                                      <p:cBhvr>
                                        <p:cTn id="12" dur="750" fill="hold"/>
                                        <p:tgtEl>
                                          <p:spTgt spid="66"/>
                                        </p:tgtEl>
                                        <p:attrNameLst>
                                          <p:attrName>ppt_x</p:attrName>
                                        </p:attrNameLst>
                                      </p:cBhvr>
                                      <p:tavLst>
                                        <p:tav tm="0">
                                          <p:val>
                                            <p:strVal val="#ppt_x"/>
                                          </p:val>
                                        </p:tav>
                                        <p:tav tm="100000">
                                          <p:val>
                                            <p:strVal val="#ppt_x"/>
                                          </p:val>
                                        </p:tav>
                                      </p:tavLst>
                                    </p:anim>
                                    <p:anim calcmode="lin" valueType="num">
                                      <p:cBhvr>
                                        <p:cTn id="13" dur="75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6"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362">
                                          <p:stCondLst>
                                            <p:cond delay="0"/>
                                          </p:stCondLst>
                                        </p:cTn>
                                        <p:tgtEl>
                                          <p:spTgt spid="67"/>
                                        </p:tgtEl>
                                      </p:cBhvr>
                                    </p:animEffect>
                                    <p:anim calcmode="lin" valueType="num">
                                      <p:cBhvr>
                                        <p:cTn id="18" dur="1139"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67"/>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67"/>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67"/>
                                        </p:tgtEl>
                                        <p:attrNameLst>
                                          <p:attrName>ppt_y</p:attrName>
                                        </p:attrNameLst>
                                      </p:cBhvr>
                                      <p:tavLst>
                                        <p:tav tm="0" fmla="#ppt_y-sin(pi*$)/81">
                                          <p:val>
                                            <p:fltVal val="0"/>
                                          </p:val>
                                        </p:tav>
                                        <p:tav tm="100000">
                                          <p:val>
                                            <p:fltVal val="1"/>
                                          </p:val>
                                        </p:tav>
                                      </p:tavLst>
                                    </p:anim>
                                    <p:animScale>
                                      <p:cBhvr>
                                        <p:cTn id="23" dur="16">
                                          <p:stCondLst>
                                            <p:cond delay="406"/>
                                          </p:stCondLst>
                                        </p:cTn>
                                        <p:tgtEl>
                                          <p:spTgt spid="67"/>
                                        </p:tgtEl>
                                      </p:cBhvr>
                                      <p:to x="100000" y="60000"/>
                                    </p:animScale>
                                    <p:animScale>
                                      <p:cBhvr>
                                        <p:cTn id="24" dur="104" decel="50000">
                                          <p:stCondLst>
                                            <p:cond delay="423"/>
                                          </p:stCondLst>
                                        </p:cTn>
                                        <p:tgtEl>
                                          <p:spTgt spid="67"/>
                                        </p:tgtEl>
                                      </p:cBhvr>
                                      <p:to x="100000" y="100000"/>
                                    </p:animScale>
                                    <p:animScale>
                                      <p:cBhvr>
                                        <p:cTn id="25" dur="16">
                                          <p:stCondLst>
                                            <p:cond delay="820"/>
                                          </p:stCondLst>
                                        </p:cTn>
                                        <p:tgtEl>
                                          <p:spTgt spid="67"/>
                                        </p:tgtEl>
                                      </p:cBhvr>
                                      <p:to x="100000" y="80000"/>
                                    </p:animScale>
                                    <p:animScale>
                                      <p:cBhvr>
                                        <p:cTn id="26" dur="104" decel="50000">
                                          <p:stCondLst>
                                            <p:cond delay="836"/>
                                          </p:stCondLst>
                                        </p:cTn>
                                        <p:tgtEl>
                                          <p:spTgt spid="67"/>
                                        </p:tgtEl>
                                      </p:cBhvr>
                                      <p:to x="100000" y="100000"/>
                                    </p:animScale>
                                    <p:animScale>
                                      <p:cBhvr>
                                        <p:cTn id="27" dur="16">
                                          <p:stCondLst>
                                            <p:cond delay="1026"/>
                                          </p:stCondLst>
                                        </p:cTn>
                                        <p:tgtEl>
                                          <p:spTgt spid="67"/>
                                        </p:tgtEl>
                                      </p:cBhvr>
                                      <p:to x="100000" y="90000"/>
                                    </p:animScale>
                                    <p:animScale>
                                      <p:cBhvr>
                                        <p:cTn id="28" dur="104" decel="50000">
                                          <p:stCondLst>
                                            <p:cond delay="1042"/>
                                          </p:stCondLst>
                                        </p:cTn>
                                        <p:tgtEl>
                                          <p:spTgt spid="67"/>
                                        </p:tgtEl>
                                      </p:cBhvr>
                                      <p:to x="100000" y="100000"/>
                                    </p:animScale>
                                    <p:animScale>
                                      <p:cBhvr>
                                        <p:cTn id="29" dur="16">
                                          <p:stCondLst>
                                            <p:cond delay="1130"/>
                                          </p:stCondLst>
                                        </p:cTn>
                                        <p:tgtEl>
                                          <p:spTgt spid="67"/>
                                        </p:tgtEl>
                                      </p:cBhvr>
                                      <p:to x="100000" y="95000"/>
                                    </p:animScale>
                                    <p:animScale>
                                      <p:cBhvr>
                                        <p:cTn id="30" dur="104" decel="50000">
                                          <p:stCondLst>
                                            <p:cond delay="1146"/>
                                          </p:stCondLst>
                                        </p:cTn>
                                        <p:tgtEl>
                                          <p:spTgt spid="67"/>
                                        </p:tgtEl>
                                      </p:cBhvr>
                                      <p:to x="100000" y="100000"/>
                                    </p:animScale>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250" fill="hold"/>
                                        <p:tgtEl>
                                          <p:spTgt spid="25"/>
                                        </p:tgtEl>
                                        <p:attrNameLst>
                                          <p:attrName>ppt_x</p:attrName>
                                        </p:attrNameLst>
                                      </p:cBhvr>
                                      <p:tavLst>
                                        <p:tav tm="0">
                                          <p:val>
                                            <p:strVal val="#ppt_x"/>
                                          </p:val>
                                        </p:tav>
                                        <p:tav tm="100000">
                                          <p:val>
                                            <p:strVal val="#ppt_x"/>
                                          </p:val>
                                        </p:tav>
                                      </p:tavLst>
                                    </p:anim>
                                    <p:anim calcmode="lin" valueType="num">
                                      <p:cBhvr additive="base">
                                        <p:cTn id="35" dur="25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250" fill="hold"/>
                                        <p:tgtEl>
                                          <p:spTgt spid="26"/>
                                        </p:tgtEl>
                                        <p:attrNameLst>
                                          <p:attrName>ppt_x</p:attrName>
                                        </p:attrNameLst>
                                      </p:cBhvr>
                                      <p:tavLst>
                                        <p:tav tm="0">
                                          <p:val>
                                            <p:strVal val="#ppt_x"/>
                                          </p:val>
                                        </p:tav>
                                        <p:tav tm="100000">
                                          <p:val>
                                            <p:strVal val="#ppt_x"/>
                                          </p:val>
                                        </p:tav>
                                      </p:tavLst>
                                    </p:anim>
                                    <p:anim calcmode="lin" valueType="num">
                                      <p:cBhvr additive="base">
                                        <p:cTn id="40" dur="250" fill="hold"/>
                                        <p:tgtEl>
                                          <p:spTgt spid="26"/>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250" fill="hold"/>
                                        <p:tgtEl>
                                          <p:spTgt spid="31"/>
                                        </p:tgtEl>
                                        <p:attrNameLst>
                                          <p:attrName>ppt_x</p:attrName>
                                        </p:attrNameLst>
                                      </p:cBhvr>
                                      <p:tavLst>
                                        <p:tav tm="0">
                                          <p:val>
                                            <p:strVal val="#ppt_x"/>
                                          </p:val>
                                        </p:tav>
                                        <p:tav tm="100000">
                                          <p:val>
                                            <p:strVal val="#ppt_x"/>
                                          </p:val>
                                        </p:tav>
                                      </p:tavLst>
                                    </p:anim>
                                    <p:anim calcmode="lin" valueType="num">
                                      <p:cBhvr additive="base">
                                        <p:cTn id="45" dur="250" fill="hold"/>
                                        <p:tgtEl>
                                          <p:spTgt spid="31"/>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2" presetClass="entr" presetSubtype="4"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250" fill="hold"/>
                                        <p:tgtEl>
                                          <p:spTgt spid="36"/>
                                        </p:tgtEl>
                                        <p:attrNameLst>
                                          <p:attrName>ppt_x</p:attrName>
                                        </p:attrNameLst>
                                      </p:cBhvr>
                                      <p:tavLst>
                                        <p:tav tm="0">
                                          <p:val>
                                            <p:strVal val="#ppt_x"/>
                                          </p:val>
                                        </p:tav>
                                        <p:tav tm="100000">
                                          <p:val>
                                            <p:strVal val="#ppt_x"/>
                                          </p:val>
                                        </p:tav>
                                      </p:tavLst>
                                    </p:anim>
                                    <p:anim calcmode="lin" valueType="num">
                                      <p:cBhvr additive="base">
                                        <p:cTn id="55" dur="250" fill="hold"/>
                                        <p:tgtEl>
                                          <p:spTgt spid="36"/>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250" fill="hold"/>
                                        <p:tgtEl>
                                          <p:spTgt spid="51"/>
                                        </p:tgtEl>
                                        <p:attrNameLst>
                                          <p:attrName>ppt_x</p:attrName>
                                        </p:attrNameLst>
                                      </p:cBhvr>
                                      <p:tavLst>
                                        <p:tav tm="0">
                                          <p:val>
                                            <p:strVal val="#ppt_x"/>
                                          </p:val>
                                        </p:tav>
                                        <p:tav tm="100000">
                                          <p:val>
                                            <p:strVal val="#ppt_x"/>
                                          </p:val>
                                        </p:tav>
                                      </p:tavLst>
                                    </p:anim>
                                    <p:anim calcmode="lin" valueType="num">
                                      <p:cBhvr additive="base">
                                        <p:cTn id="60" dur="250" fill="hold"/>
                                        <p:tgtEl>
                                          <p:spTgt spid="51"/>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2" presetClass="entr" presetSubtype="4"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250" fill="hold"/>
                                        <p:tgtEl>
                                          <p:spTgt spid="54"/>
                                        </p:tgtEl>
                                        <p:attrNameLst>
                                          <p:attrName>ppt_x</p:attrName>
                                        </p:attrNameLst>
                                      </p:cBhvr>
                                      <p:tavLst>
                                        <p:tav tm="0">
                                          <p:val>
                                            <p:strVal val="#ppt_x"/>
                                          </p:val>
                                        </p:tav>
                                        <p:tav tm="100000">
                                          <p:val>
                                            <p:strVal val="#ppt_x"/>
                                          </p:val>
                                        </p:tav>
                                      </p:tavLst>
                                    </p:anim>
                                    <p:anim calcmode="lin" valueType="num">
                                      <p:cBhvr additive="base">
                                        <p:cTn id="65" dur="250" fill="hold"/>
                                        <p:tgtEl>
                                          <p:spTgt spid="54"/>
                                        </p:tgtEl>
                                        <p:attrNameLst>
                                          <p:attrName>ppt_y</p:attrName>
                                        </p:attrNameLst>
                                      </p:cBhvr>
                                      <p:tavLst>
                                        <p:tav tm="0">
                                          <p:val>
                                            <p:strVal val="1+#ppt_h/2"/>
                                          </p:val>
                                        </p:tav>
                                        <p:tav tm="100000">
                                          <p:val>
                                            <p:strVal val="#ppt_y"/>
                                          </p:val>
                                        </p:tav>
                                      </p:tavLst>
                                    </p:anim>
                                  </p:childTnLst>
                                </p:cTn>
                              </p:par>
                            </p:childTnLst>
                          </p:cTn>
                        </p:par>
                        <p:par>
                          <p:cTn id="66" fill="hold">
                            <p:stCondLst>
                              <p:cond delay="7000"/>
                            </p:stCondLst>
                            <p:childTnLst>
                              <p:par>
                                <p:cTn id="67" presetID="2" presetClass="entr" presetSubtype="4"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250" fill="hold"/>
                                        <p:tgtEl>
                                          <p:spTgt spid="55"/>
                                        </p:tgtEl>
                                        <p:attrNameLst>
                                          <p:attrName>ppt_x</p:attrName>
                                        </p:attrNameLst>
                                      </p:cBhvr>
                                      <p:tavLst>
                                        <p:tav tm="0">
                                          <p:val>
                                            <p:strVal val="#ppt_x"/>
                                          </p:val>
                                        </p:tav>
                                        <p:tav tm="100000">
                                          <p:val>
                                            <p:strVal val="#ppt_x"/>
                                          </p:val>
                                        </p:tav>
                                      </p:tavLst>
                                    </p:anim>
                                    <p:anim calcmode="lin" valueType="num">
                                      <p:cBhvr additive="base">
                                        <p:cTn id="70" dur="250" fill="hold"/>
                                        <p:tgtEl>
                                          <p:spTgt spid="55"/>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additive="base">
                                        <p:cTn id="74" dur="250" fill="hold"/>
                                        <p:tgtEl>
                                          <p:spTgt spid="58"/>
                                        </p:tgtEl>
                                        <p:attrNameLst>
                                          <p:attrName>ppt_x</p:attrName>
                                        </p:attrNameLst>
                                      </p:cBhvr>
                                      <p:tavLst>
                                        <p:tav tm="0">
                                          <p:val>
                                            <p:strVal val="#ppt_x"/>
                                          </p:val>
                                        </p:tav>
                                        <p:tav tm="100000">
                                          <p:val>
                                            <p:strVal val="#ppt_x"/>
                                          </p:val>
                                        </p:tav>
                                      </p:tavLst>
                                    </p:anim>
                                    <p:anim calcmode="lin" valueType="num">
                                      <p:cBhvr additive="base">
                                        <p:cTn id="75" dur="250" fill="hold"/>
                                        <p:tgtEl>
                                          <p:spTgt spid="58"/>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250" fill="hold"/>
                                        <p:tgtEl>
                                          <p:spTgt spid="59"/>
                                        </p:tgtEl>
                                        <p:attrNameLst>
                                          <p:attrName>ppt_x</p:attrName>
                                        </p:attrNameLst>
                                      </p:cBhvr>
                                      <p:tavLst>
                                        <p:tav tm="0">
                                          <p:val>
                                            <p:strVal val="#ppt_x"/>
                                          </p:val>
                                        </p:tav>
                                        <p:tav tm="100000">
                                          <p:val>
                                            <p:strVal val="#ppt_x"/>
                                          </p:val>
                                        </p:tav>
                                      </p:tavLst>
                                    </p:anim>
                                    <p:anim calcmode="lin" valueType="num">
                                      <p:cBhvr additive="base">
                                        <p:cTn id="80" dur="250" fill="hold"/>
                                        <p:tgtEl>
                                          <p:spTgt spid="59"/>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2" presetClass="entr" presetSubtype="4"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250" fill="hold"/>
                                        <p:tgtEl>
                                          <p:spTgt spid="62"/>
                                        </p:tgtEl>
                                        <p:attrNameLst>
                                          <p:attrName>ppt_x</p:attrName>
                                        </p:attrNameLst>
                                      </p:cBhvr>
                                      <p:tavLst>
                                        <p:tav tm="0">
                                          <p:val>
                                            <p:strVal val="#ppt_x"/>
                                          </p:val>
                                        </p:tav>
                                        <p:tav tm="100000">
                                          <p:val>
                                            <p:strVal val="#ppt_x"/>
                                          </p:val>
                                        </p:tav>
                                      </p:tavLst>
                                    </p:anim>
                                    <p:anim calcmode="lin" valueType="num">
                                      <p:cBhvr additive="base">
                                        <p:cTn id="85" dur="250" fill="hold"/>
                                        <p:tgtEl>
                                          <p:spTgt spid="62"/>
                                        </p:tgtEl>
                                        <p:attrNameLst>
                                          <p:attrName>ppt_y</p:attrName>
                                        </p:attrNameLst>
                                      </p:cBhvr>
                                      <p:tavLst>
                                        <p:tav tm="0">
                                          <p:val>
                                            <p:strVal val="1+#ppt_h/2"/>
                                          </p:val>
                                        </p:tav>
                                        <p:tav tm="100000">
                                          <p:val>
                                            <p:strVal val="#ppt_y"/>
                                          </p:val>
                                        </p:tav>
                                      </p:tavLst>
                                    </p:anim>
                                  </p:childTnLst>
                                </p:cTn>
                              </p:par>
                            </p:childTnLst>
                          </p:cTn>
                        </p:par>
                        <p:par>
                          <p:cTn id="86" fill="hold">
                            <p:stCondLst>
                              <p:cond delay="9000"/>
                            </p:stCondLst>
                            <p:childTnLst>
                              <p:par>
                                <p:cTn id="87" presetID="2" presetClass="entr" presetSubtype="4" fill="hold" nodeType="after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250" fill="hold"/>
                                        <p:tgtEl>
                                          <p:spTgt spid="63"/>
                                        </p:tgtEl>
                                        <p:attrNameLst>
                                          <p:attrName>ppt_x</p:attrName>
                                        </p:attrNameLst>
                                      </p:cBhvr>
                                      <p:tavLst>
                                        <p:tav tm="0">
                                          <p:val>
                                            <p:strVal val="#ppt_x"/>
                                          </p:val>
                                        </p:tav>
                                        <p:tav tm="100000">
                                          <p:val>
                                            <p:strVal val="#ppt_x"/>
                                          </p:val>
                                        </p:tav>
                                      </p:tavLst>
                                    </p:anim>
                                    <p:anim calcmode="lin" valueType="num">
                                      <p:cBhvr additive="base">
                                        <p:cTn id="90" dur="2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32" grpId="0" animBg="1"/>
      <p:bldP spid="36" grpId="0"/>
      <p:bldP spid="54" grpId="0"/>
      <p:bldP spid="58" grpId="0"/>
      <p:bldP spid="62"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 name="组合 1"/>
          <p:cNvGrpSpPr/>
          <p:nvPr/>
        </p:nvGrpSpPr>
        <p:grpSpPr>
          <a:xfrm>
            <a:off x="2820020" y="2938709"/>
            <a:ext cx="6579400" cy="950688"/>
            <a:chOff x="5476609" y="1901362"/>
            <a:chExt cx="3861441" cy="557958"/>
          </a:xfrm>
        </p:grpSpPr>
        <p:sp>
          <p:nvSpPr>
            <p:cNvPr id="32" name="Freeform 10"/>
            <p:cNvSpPr/>
            <p:nvPr/>
          </p:nvSpPr>
          <p:spPr bwMode="auto">
            <a:xfrm>
              <a:off x="6141190" y="190801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3" name="TextBox 105"/>
            <p:cNvSpPr txBox="1">
              <a:spLocks noChangeArrowheads="1"/>
            </p:cNvSpPr>
            <p:nvPr/>
          </p:nvSpPr>
          <p:spPr bwMode="auto">
            <a:xfrm>
              <a:off x="6475232" y="2009995"/>
              <a:ext cx="2103904" cy="3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dirty="0">
                  <a:solidFill>
                    <a:schemeClr val="bg1">
                      <a:lumMod val="50000"/>
                    </a:schemeClr>
                  </a:solidFill>
                  <a:latin typeface="微软雅黑" pitchFamily="34" charset="-122"/>
                  <a:ea typeface="微软雅黑" pitchFamily="34" charset="-122"/>
                </a:rPr>
                <a:t>加入你的标题描述</a:t>
              </a:r>
              <a:endParaRPr lang="zh-CN" altLang="en-US" sz="3200" b="0" dirty="0">
                <a:solidFill>
                  <a:schemeClr val="bg1">
                    <a:lumMod val="50000"/>
                  </a:schemeClr>
                </a:solidFill>
                <a:latin typeface="微软雅黑" pitchFamily="34" charset="-122"/>
                <a:ea typeface="微软雅黑" pitchFamily="34" charset="-122"/>
              </a:endParaRPr>
            </a:p>
          </p:txBody>
        </p:sp>
        <p:grpSp>
          <p:nvGrpSpPr>
            <p:cNvPr id="34" name="组合 33"/>
            <p:cNvGrpSpPr/>
            <p:nvPr/>
          </p:nvGrpSpPr>
          <p:grpSpPr>
            <a:xfrm>
              <a:off x="5476609" y="1901362"/>
              <a:ext cx="544548" cy="557958"/>
              <a:chOff x="2511588" y="3604589"/>
              <a:chExt cx="544548" cy="557958"/>
            </a:xfrm>
            <a:solidFill>
              <a:srgbClr val="8A896E"/>
            </a:solidFill>
          </p:grpSpPr>
          <p:sp>
            <p:nvSpPr>
              <p:cNvPr id="35"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36" name="TextBox 106"/>
              <p:cNvSpPr txBox="1">
                <a:spLocks noChangeArrowheads="1"/>
              </p:cNvSpPr>
              <p:nvPr/>
            </p:nvSpPr>
            <p:spPr bwMode="auto">
              <a:xfrm>
                <a:off x="2593479" y="3670474"/>
                <a:ext cx="377825" cy="401900"/>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chemeClr val="bg1"/>
                    </a:solidFill>
                    <a:latin typeface="微软雅黑" pitchFamily="34" charset="-122"/>
                    <a:ea typeface="微软雅黑" pitchFamily="34" charset="-122"/>
                  </a:rPr>
                  <a:t>4</a:t>
                </a:r>
                <a:endParaRPr lang="zh-CN" altLang="en-US" sz="4000" b="1" dirty="0">
                  <a:solidFill>
                    <a:schemeClr val="bg1"/>
                  </a:solidFill>
                  <a:latin typeface="微软雅黑" pitchFamily="34" charset="-122"/>
                  <a:ea typeface="微软雅黑" pitchFamily="34" charset="-122"/>
                </a:endParaRPr>
              </a:p>
            </p:txBody>
          </p:sp>
        </p:grpSp>
      </p:gr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7260" y="1525095"/>
            <a:ext cx="2455182" cy="2516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1018020" y="1945034"/>
            <a:ext cx="10181358" cy="4026104"/>
            <a:chOff x="1224499" y="1221600"/>
            <a:chExt cx="7018953" cy="2775566"/>
          </a:xfrm>
        </p:grpSpPr>
        <p:cxnSp>
          <p:nvCxnSpPr>
            <p:cNvPr id="6" name="肘形连接符 8"/>
            <p:cNvCxnSpPr/>
            <p:nvPr/>
          </p:nvCxnSpPr>
          <p:spPr>
            <a:xfrm flipV="1">
              <a:off x="2790266" y="1581701"/>
              <a:ext cx="2181518" cy="567908"/>
            </a:xfrm>
            <a:prstGeom prst="bentConnector3">
              <a:avLst>
                <a:gd name="adj1" fmla="val 62381"/>
              </a:avLst>
            </a:prstGeom>
            <a:ln w="9525" cap="rnd">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 name="肘形连接符 9"/>
            <p:cNvCxnSpPr/>
            <p:nvPr/>
          </p:nvCxnSpPr>
          <p:spPr>
            <a:xfrm>
              <a:off x="2790266" y="2389233"/>
              <a:ext cx="2321653" cy="609269"/>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淘宝店chenying0907出品 6"/>
            <p:cNvSpPr/>
            <p:nvPr/>
          </p:nvSpPr>
          <p:spPr>
            <a:xfrm>
              <a:off x="4971784" y="1330960"/>
              <a:ext cx="410094" cy="41020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p>
          </p:txBody>
        </p:sp>
        <p:sp>
          <p:nvSpPr>
            <p:cNvPr id="9" name="标题 4"/>
            <p:cNvSpPr txBox="1"/>
            <p:nvPr/>
          </p:nvSpPr>
          <p:spPr>
            <a:xfrm>
              <a:off x="4993625" y="1401890"/>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itchFamily="34" charset="-122"/>
                  <a:ea typeface="微软雅黑" pitchFamily="34" charset="-122"/>
                </a:rPr>
                <a:t>01</a:t>
              </a:r>
            </a:p>
          </p:txBody>
        </p:sp>
        <p:cxnSp>
          <p:nvCxnSpPr>
            <p:cNvPr id="10" name="肘形连接符 12"/>
            <p:cNvCxnSpPr/>
            <p:nvPr/>
          </p:nvCxnSpPr>
          <p:spPr>
            <a:xfrm flipV="1">
              <a:off x="3254353" y="2322551"/>
              <a:ext cx="2257351" cy="583142"/>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1" name="肘形连接符 13"/>
            <p:cNvCxnSpPr/>
            <p:nvPr/>
          </p:nvCxnSpPr>
          <p:spPr>
            <a:xfrm>
              <a:off x="3222201" y="3130114"/>
              <a:ext cx="2321653" cy="609269"/>
            </a:xfrm>
            <a:prstGeom prst="bentConnector3">
              <a:avLst>
                <a:gd name="adj1" fmla="val 55369"/>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淘宝店chenying0907出品 10"/>
            <p:cNvSpPr/>
            <p:nvPr/>
          </p:nvSpPr>
          <p:spPr>
            <a:xfrm>
              <a:off x="5511704" y="2087044"/>
              <a:ext cx="410094" cy="41020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p>
          </p:txBody>
        </p:sp>
        <p:sp>
          <p:nvSpPr>
            <p:cNvPr id="14" name="标题 4"/>
            <p:cNvSpPr txBox="1"/>
            <p:nvPr/>
          </p:nvSpPr>
          <p:spPr>
            <a:xfrm>
              <a:off x="5533545" y="2157974"/>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itchFamily="34" charset="-122"/>
                  <a:ea typeface="微软雅黑" pitchFamily="34" charset="-122"/>
                </a:rPr>
                <a:t>02</a:t>
              </a:r>
            </a:p>
          </p:txBody>
        </p:sp>
        <p:sp>
          <p:nvSpPr>
            <p:cNvPr id="15" name="淘宝店chenying0907出品 12"/>
            <p:cNvSpPr/>
            <p:nvPr/>
          </p:nvSpPr>
          <p:spPr>
            <a:xfrm>
              <a:off x="4917793" y="2767276"/>
              <a:ext cx="410094" cy="41020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p>
          </p:txBody>
        </p:sp>
        <p:sp>
          <p:nvSpPr>
            <p:cNvPr id="18" name="标题 4"/>
            <p:cNvSpPr txBox="1"/>
            <p:nvPr/>
          </p:nvSpPr>
          <p:spPr>
            <a:xfrm>
              <a:off x="4939634" y="2838205"/>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itchFamily="34" charset="-122"/>
                  <a:ea typeface="微软雅黑" pitchFamily="34" charset="-122"/>
                </a:rPr>
                <a:t>03</a:t>
              </a:r>
            </a:p>
          </p:txBody>
        </p:sp>
        <p:sp>
          <p:nvSpPr>
            <p:cNvPr id="19" name="淘宝店chenying0907出品 14"/>
            <p:cNvSpPr/>
            <p:nvPr/>
          </p:nvSpPr>
          <p:spPr>
            <a:xfrm>
              <a:off x="5457712" y="3523360"/>
              <a:ext cx="410094" cy="410201"/>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2000"/>
            </a:p>
          </p:txBody>
        </p:sp>
        <p:sp>
          <p:nvSpPr>
            <p:cNvPr id="20" name="标题 4"/>
            <p:cNvSpPr txBox="1"/>
            <p:nvPr/>
          </p:nvSpPr>
          <p:spPr>
            <a:xfrm>
              <a:off x="5479553" y="3594289"/>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itchFamily="34" charset="-122"/>
                  <a:ea typeface="微软雅黑" pitchFamily="34" charset="-122"/>
                </a:rPr>
                <a:t>04</a:t>
              </a:r>
            </a:p>
          </p:txBody>
        </p:sp>
        <p:sp>
          <p:nvSpPr>
            <p:cNvPr id="21" name="淘宝店chenying0907出品 9"/>
            <p:cNvSpPr/>
            <p:nvPr/>
          </p:nvSpPr>
          <p:spPr bwMode="auto">
            <a:xfrm flipH="1">
              <a:off x="1224499" y="1795167"/>
              <a:ext cx="2213670" cy="138269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8A896E"/>
            </a:solidFill>
            <a:ln>
              <a:noFill/>
            </a:ln>
          </p:spPr>
          <p:txBody>
            <a:bodyPr vert="horz" wrap="square" lIns="56625" tIns="28312" rIns="56625" bIns="2831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200">
                <a:solidFill>
                  <a:sysClr val="windowText" lastClr="000000"/>
                </a:solidFill>
                <a:latin typeface="Calibri"/>
                <a:ea typeface="宋体"/>
              </a:endParaRPr>
            </a:p>
          </p:txBody>
        </p:sp>
        <p:sp>
          <p:nvSpPr>
            <p:cNvPr id="22" name="KSO_Shape"/>
            <p:cNvSpPr/>
            <p:nvPr/>
          </p:nvSpPr>
          <p:spPr bwMode="auto">
            <a:xfrm>
              <a:off x="2011920" y="2248634"/>
              <a:ext cx="475633" cy="47575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62" tIns="34281" rIns="68562" bIns="34281" anchor="ctr">
              <a:scene3d>
                <a:camera prst="orthographicFront"/>
                <a:lightRig rig="threePt" dir="t"/>
              </a:scene3d>
              <a:sp3d>
                <a:contourClr>
                  <a:srgbClr val="FFFFFF"/>
                </a:contourClr>
              </a:sp3d>
            </a:bodyPr>
            <a:lstStyle/>
            <a:p>
              <a:pPr algn="ctr">
                <a:defRPr/>
              </a:pPr>
              <a:endParaRPr lang="zh-CN" altLang="en-US" sz="1600">
                <a:solidFill>
                  <a:schemeClr val="bg1"/>
                </a:solidFill>
                <a:latin typeface="微软雅黑" pitchFamily="34" charset="-122"/>
                <a:ea typeface="微软雅黑" pitchFamily="34" charset="-122"/>
              </a:endParaRPr>
            </a:p>
          </p:txBody>
        </p:sp>
        <p:sp>
          <p:nvSpPr>
            <p:cNvPr id="23" name="淘宝店chenying0907出品 18"/>
            <p:cNvSpPr/>
            <p:nvPr/>
          </p:nvSpPr>
          <p:spPr>
            <a:xfrm>
              <a:off x="1494459" y="2814318"/>
              <a:ext cx="1595458" cy="259902"/>
            </a:xfrm>
            <a:prstGeom prst="rect">
              <a:avLst/>
            </a:prstGeom>
          </p:spPr>
          <p:txBody>
            <a:bodyPr wrap="square" lIns="68555" tIns="34278" rIns="68555" bIns="34278">
              <a:spAutoFit/>
            </a:bodyPr>
            <a:lstStyle/>
            <a:p>
              <a:pPr algn="ctr"/>
              <a:r>
                <a:rPr lang="zh-CN" altLang="en-US" sz="2000" b="1" dirty="0">
                  <a:solidFill>
                    <a:schemeClr val="bg1"/>
                  </a:solidFill>
                  <a:latin typeface="微软雅黑" pitchFamily="34" charset="-122"/>
                  <a:ea typeface="微软雅黑" pitchFamily="34" charset="-122"/>
                </a:rPr>
                <a:t>市场前景</a:t>
              </a:r>
              <a:endParaRPr lang="en-US" altLang="zh-CN" sz="2000" b="1" dirty="0">
                <a:solidFill>
                  <a:schemeClr val="bg1"/>
                </a:solidFill>
                <a:latin typeface="微软雅黑" pitchFamily="34" charset="-122"/>
                <a:ea typeface="微软雅黑" pitchFamily="34" charset="-122"/>
              </a:endParaRPr>
            </a:p>
          </p:txBody>
        </p:sp>
        <p:sp>
          <p:nvSpPr>
            <p:cNvPr id="24" name="淘宝店chenying0907出品 19"/>
            <p:cNvSpPr/>
            <p:nvPr/>
          </p:nvSpPr>
          <p:spPr>
            <a:xfrm>
              <a:off x="1872918" y="3273828"/>
              <a:ext cx="1163522" cy="259902"/>
            </a:xfrm>
            <a:prstGeom prst="rect">
              <a:avLst/>
            </a:prstGeom>
          </p:spPr>
          <p:txBody>
            <a:bodyPr wrap="square" lIns="68555" tIns="34278" rIns="68555" bIns="34278">
              <a:spAutoFit/>
            </a:bodyPr>
            <a:lstStyle/>
            <a:p>
              <a:r>
                <a:rPr lang="zh-CN" altLang="en-US" sz="2000" b="1" dirty="0">
                  <a:solidFill>
                    <a:schemeClr val="bg1">
                      <a:lumMod val="50000"/>
                    </a:schemeClr>
                  </a:solidFill>
                  <a:latin typeface="微软雅黑" pitchFamily="34" charset="-122"/>
                  <a:ea typeface="微软雅黑" pitchFamily="34" charset="-122"/>
                </a:rPr>
                <a:t>添加标题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25" name="淘宝店chenying0907出品 47"/>
            <p:cNvSpPr>
              <a:spLocks noChangeArrowheads="1"/>
            </p:cNvSpPr>
            <p:nvPr/>
          </p:nvSpPr>
          <p:spPr bwMode="auto">
            <a:xfrm>
              <a:off x="1386476" y="3553765"/>
              <a:ext cx="1869343"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olidFill>
                    <a:schemeClr val="bg1">
                      <a:lumMod val="50000"/>
                    </a:schemeClr>
                  </a:solidFill>
                  <a:sym typeface="微软雅黑" pitchFamily="34" charset="-122"/>
                </a:rPr>
                <a:t>在此录入上述图表的描述说明，在此录入上述图表的描述说明。</a:t>
              </a:r>
            </a:p>
          </p:txBody>
        </p:sp>
        <p:sp>
          <p:nvSpPr>
            <p:cNvPr id="26" name="淘宝店chenying0907出品 21"/>
            <p:cNvSpPr/>
            <p:nvPr/>
          </p:nvSpPr>
          <p:spPr>
            <a:xfrm>
              <a:off x="5544370" y="1221600"/>
              <a:ext cx="1163522" cy="259902"/>
            </a:xfrm>
            <a:prstGeom prst="rect">
              <a:avLst/>
            </a:prstGeom>
          </p:spPr>
          <p:txBody>
            <a:bodyPr wrap="square" lIns="68555" tIns="34278" rIns="68555" bIns="34278">
              <a:spAutoFit/>
            </a:bodyPr>
            <a:lstStyle/>
            <a:p>
              <a:r>
                <a:rPr lang="zh-CN" altLang="en-US" sz="2000" b="1" dirty="0">
                  <a:solidFill>
                    <a:schemeClr val="bg1">
                      <a:lumMod val="50000"/>
                    </a:schemeClr>
                  </a:solidFill>
                  <a:latin typeface="微软雅黑" pitchFamily="34" charset="-122"/>
                  <a:ea typeface="微软雅黑" pitchFamily="34" charset="-122"/>
                </a:rPr>
                <a:t>添加标题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27" name="淘宝店chenying0907出品 47"/>
            <p:cNvSpPr>
              <a:spLocks noChangeArrowheads="1"/>
            </p:cNvSpPr>
            <p:nvPr/>
          </p:nvSpPr>
          <p:spPr bwMode="auto">
            <a:xfrm>
              <a:off x="5543854" y="1469565"/>
              <a:ext cx="2105686"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在此录入上述图表的描述说明，在此录入上述图表的描述说明。</a:t>
              </a:r>
            </a:p>
          </p:txBody>
        </p:sp>
        <p:sp>
          <p:nvSpPr>
            <p:cNvPr id="28" name="淘宝店chenying0907出品 25"/>
            <p:cNvSpPr/>
            <p:nvPr/>
          </p:nvSpPr>
          <p:spPr>
            <a:xfrm>
              <a:off x="6138281" y="2031690"/>
              <a:ext cx="1163522" cy="259902"/>
            </a:xfrm>
            <a:prstGeom prst="rect">
              <a:avLst/>
            </a:prstGeom>
          </p:spPr>
          <p:txBody>
            <a:bodyPr wrap="square" lIns="68555" tIns="34278" rIns="68555" bIns="34278">
              <a:spAutoFit/>
            </a:bodyPr>
            <a:lstStyle/>
            <a:p>
              <a:r>
                <a:rPr lang="zh-CN" altLang="en-US" sz="2000" b="1" dirty="0">
                  <a:solidFill>
                    <a:schemeClr val="bg1">
                      <a:lumMod val="50000"/>
                    </a:schemeClr>
                  </a:solidFill>
                  <a:latin typeface="微软雅黑" pitchFamily="34" charset="-122"/>
                  <a:ea typeface="微软雅黑" pitchFamily="34" charset="-122"/>
                </a:rPr>
                <a:t>添加标题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29" name="淘宝店chenying0907出品 47"/>
            <p:cNvSpPr>
              <a:spLocks noChangeArrowheads="1"/>
            </p:cNvSpPr>
            <p:nvPr/>
          </p:nvSpPr>
          <p:spPr bwMode="auto">
            <a:xfrm>
              <a:off x="6137766" y="2279655"/>
              <a:ext cx="2105686"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在此录入上述图表的描述说明，在此录入上述图表的描述说明。</a:t>
              </a:r>
            </a:p>
          </p:txBody>
        </p:sp>
        <p:sp>
          <p:nvSpPr>
            <p:cNvPr id="30" name="淘宝店chenying0907出品 27"/>
            <p:cNvSpPr/>
            <p:nvPr/>
          </p:nvSpPr>
          <p:spPr>
            <a:xfrm>
              <a:off x="5544370" y="2679762"/>
              <a:ext cx="1163522" cy="259902"/>
            </a:xfrm>
            <a:prstGeom prst="rect">
              <a:avLst/>
            </a:prstGeom>
          </p:spPr>
          <p:txBody>
            <a:bodyPr wrap="square" lIns="68555" tIns="34278" rIns="68555" bIns="34278">
              <a:spAutoFit/>
            </a:bodyPr>
            <a:lstStyle/>
            <a:p>
              <a:r>
                <a:rPr lang="zh-CN" altLang="en-US" sz="2000" b="1" dirty="0">
                  <a:solidFill>
                    <a:schemeClr val="bg1">
                      <a:lumMod val="50000"/>
                    </a:schemeClr>
                  </a:solidFill>
                  <a:latin typeface="微软雅黑" pitchFamily="34" charset="-122"/>
                  <a:ea typeface="微软雅黑" pitchFamily="34" charset="-122"/>
                </a:rPr>
                <a:t>添加标题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31" name="淘宝店chenying0907出品 47"/>
            <p:cNvSpPr>
              <a:spLocks noChangeArrowheads="1"/>
            </p:cNvSpPr>
            <p:nvPr/>
          </p:nvSpPr>
          <p:spPr bwMode="auto">
            <a:xfrm>
              <a:off x="5543854" y="2927727"/>
              <a:ext cx="2105686"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在此录入上述图表的描述说明，在此录入上述图表的描述说明。</a:t>
              </a:r>
            </a:p>
          </p:txBody>
        </p:sp>
        <p:sp>
          <p:nvSpPr>
            <p:cNvPr id="32" name="淘宝店chenying0907出品 29"/>
            <p:cNvSpPr/>
            <p:nvPr/>
          </p:nvSpPr>
          <p:spPr>
            <a:xfrm>
              <a:off x="6084290" y="3435846"/>
              <a:ext cx="1163522" cy="259902"/>
            </a:xfrm>
            <a:prstGeom prst="rect">
              <a:avLst/>
            </a:prstGeom>
          </p:spPr>
          <p:txBody>
            <a:bodyPr wrap="square" lIns="68555" tIns="34278" rIns="68555" bIns="34278">
              <a:spAutoFit/>
            </a:bodyPr>
            <a:lstStyle/>
            <a:p>
              <a:r>
                <a:rPr lang="zh-CN" altLang="en-US" sz="2000" b="1" dirty="0">
                  <a:solidFill>
                    <a:schemeClr val="bg1">
                      <a:lumMod val="50000"/>
                    </a:schemeClr>
                  </a:solidFill>
                  <a:latin typeface="微软雅黑" pitchFamily="34" charset="-122"/>
                  <a:ea typeface="微软雅黑" pitchFamily="34" charset="-122"/>
                </a:rPr>
                <a:t>添加标题</a:t>
              </a:r>
              <a:endParaRPr lang="en-US" altLang="zh-CN" sz="2000" b="1" dirty="0">
                <a:solidFill>
                  <a:schemeClr val="bg1">
                    <a:lumMod val="50000"/>
                  </a:schemeClr>
                </a:solidFill>
                <a:latin typeface="微软雅黑" pitchFamily="34" charset="-122"/>
                <a:ea typeface="微软雅黑" pitchFamily="34" charset="-122"/>
              </a:endParaRPr>
            </a:p>
          </p:txBody>
        </p:sp>
        <p:sp>
          <p:nvSpPr>
            <p:cNvPr id="33" name="淘宝店chenying0907出品 47"/>
            <p:cNvSpPr>
              <a:spLocks noChangeArrowheads="1"/>
            </p:cNvSpPr>
            <p:nvPr/>
          </p:nvSpPr>
          <p:spPr bwMode="auto">
            <a:xfrm>
              <a:off x="6083774" y="3694828"/>
              <a:ext cx="2105686" cy="3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在此录入上述图表的描述说明，在此录入上述图表的描述说明。</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Group 3"/>
          <p:cNvGrpSpPr/>
          <p:nvPr/>
        </p:nvGrpSpPr>
        <p:grpSpPr>
          <a:xfrm>
            <a:off x="1338321" y="2121915"/>
            <a:ext cx="3372480" cy="2915834"/>
            <a:chOff x="524164" y="1385451"/>
            <a:chExt cx="3717636" cy="3214255"/>
          </a:xfrm>
        </p:grpSpPr>
        <p:graphicFrame>
          <p:nvGraphicFramePr>
            <p:cNvPr id="6" name="Chart 6"/>
            <p:cNvGraphicFramePr/>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6"/>
            <p:cNvSpPr txBox="1"/>
            <p:nvPr/>
          </p:nvSpPr>
          <p:spPr>
            <a:xfrm>
              <a:off x="139396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altLang="zh-CN" sz="1200" dirty="0">
                <a:solidFill>
                  <a:schemeClr val="bg1"/>
                </a:solidFill>
                <a:latin typeface="Arial" pitchFamily="34" charset="0"/>
                <a:ea typeface="微软雅黑" pitchFamily="34" charset="-122"/>
                <a:cs typeface="+mn-ea"/>
                <a:sym typeface="Arial" pitchFamily="34" charset="0"/>
              </a:endParaRPr>
            </a:p>
          </p:txBody>
        </p:sp>
        <p:sp>
          <p:nvSpPr>
            <p:cNvPr id="8" name="TextBox 18"/>
            <p:cNvSpPr txBox="1"/>
            <p:nvPr/>
          </p:nvSpPr>
          <p:spPr>
            <a:xfrm>
              <a:off x="251618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sz="1200" dirty="0">
                <a:solidFill>
                  <a:schemeClr val="bg1"/>
                </a:solidFill>
                <a:latin typeface="Arial" pitchFamily="34" charset="0"/>
                <a:ea typeface="微软雅黑" pitchFamily="34" charset="-122"/>
                <a:cs typeface="+mn-ea"/>
                <a:sym typeface="Arial" pitchFamily="34" charset="0"/>
              </a:endParaRPr>
            </a:p>
          </p:txBody>
        </p:sp>
        <p:sp>
          <p:nvSpPr>
            <p:cNvPr id="9" name="TextBox 19"/>
            <p:cNvSpPr txBox="1"/>
            <p:nvPr/>
          </p:nvSpPr>
          <p:spPr>
            <a:xfrm>
              <a:off x="1906027" y="3485403"/>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altLang="zh-CN" sz="1200" dirty="0">
                <a:solidFill>
                  <a:schemeClr val="bg1"/>
                </a:solidFill>
                <a:latin typeface="Arial" pitchFamily="34" charset="0"/>
                <a:ea typeface="微软雅黑" pitchFamily="34" charset="-122"/>
                <a:cs typeface="+mn-ea"/>
                <a:sym typeface="Arial" pitchFamily="34" charset="0"/>
              </a:endParaRPr>
            </a:p>
          </p:txBody>
        </p:sp>
      </p:grpSp>
      <p:grpSp>
        <p:nvGrpSpPr>
          <p:cNvPr id="10" name="Group 4"/>
          <p:cNvGrpSpPr/>
          <p:nvPr/>
        </p:nvGrpSpPr>
        <p:grpSpPr>
          <a:xfrm>
            <a:off x="4531266" y="2121915"/>
            <a:ext cx="3372480" cy="2915834"/>
            <a:chOff x="4237182" y="1385451"/>
            <a:chExt cx="3717636" cy="3214255"/>
          </a:xfrm>
        </p:grpSpPr>
        <p:graphicFrame>
          <p:nvGraphicFramePr>
            <p:cNvPr id="11" name="Chart 9"/>
            <p:cNvGraphicFramePr/>
            <p:nvPr/>
          </p:nvGraphicFramePr>
          <p:xfrm>
            <a:off x="4237182" y="1385451"/>
            <a:ext cx="3717636" cy="321425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7"/>
            <p:cNvSpPr txBox="1"/>
            <p:nvPr/>
          </p:nvSpPr>
          <p:spPr>
            <a:xfrm>
              <a:off x="6231240"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altLang="zh-CN" sz="1200" dirty="0">
                <a:solidFill>
                  <a:schemeClr val="bg1"/>
                </a:solidFill>
                <a:latin typeface="Arial" pitchFamily="34" charset="0"/>
                <a:ea typeface="微软雅黑" pitchFamily="34" charset="-122"/>
                <a:cs typeface="+mn-ea"/>
                <a:sym typeface="Arial" pitchFamily="34" charset="0"/>
              </a:endParaRPr>
            </a:p>
          </p:txBody>
        </p:sp>
        <p:sp>
          <p:nvSpPr>
            <p:cNvPr id="14" name="TextBox 21"/>
            <p:cNvSpPr txBox="1"/>
            <p:nvPr/>
          </p:nvSpPr>
          <p:spPr>
            <a:xfrm>
              <a:off x="5049896"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altLang="zh-CN" sz="1200" dirty="0">
                <a:solidFill>
                  <a:schemeClr val="bg1"/>
                </a:solidFill>
                <a:latin typeface="Arial" pitchFamily="34" charset="0"/>
                <a:ea typeface="微软雅黑" pitchFamily="34" charset="-122"/>
                <a:cs typeface="+mn-ea"/>
                <a:sym typeface="Arial" pitchFamily="34" charset="0"/>
              </a:endParaRPr>
            </a:p>
          </p:txBody>
        </p:sp>
        <p:sp>
          <p:nvSpPr>
            <p:cNvPr id="15" name="TextBox 22"/>
            <p:cNvSpPr txBox="1"/>
            <p:nvPr/>
          </p:nvSpPr>
          <p:spPr>
            <a:xfrm>
              <a:off x="5310957" y="3487232"/>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altLang="zh-CN" sz="1200" dirty="0">
                <a:solidFill>
                  <a:schemeClr val="bg1"/>
                </a:solidFill>
                <a:latin typeface="Arial" pitchFamily="34" charset="0"/>
                <a:ea typeface="微软雅黑" pitchFamily="34" charset="-122"/>
                <a:cs typeface="+mn-ea"/>
                <a:sym typeface="Arial" pitchFamily="34" charset="0"/>
              </a:endParaRPr>
            </a:p>
          </p:txBody>
        </p:sp>
      </p:grpSp>
      <p:grpSp>
        <p:nvGrpSpPr>
          <p:cNvPr id="18" name="Group 5"/>
          <p:cNvGrpSpPr/>
          <p:nvPr/>
        </p:nvGrpSpPr>
        <p:grpSpPr>
          <a:xfrm>
            <a:off x="7715040" y="2121915"/>
            <a:ext cx="3372480" cy="2915834"/>
            <a:chOff x="7950201" y="1385451"/>
            <a:chExt cx="3717636" cy="3214255"/>
          </a:xfrm>
        </p:grpSpPr>
        <p:graphicFrame>
          <p:nvGraphicFramePr>
            <p:cNvPr id="19" name="Chart 10"/>
            <p:cNvGraphicFramePr/>
            <p:nvPr/>
          </p:nvGraphicFramePr>
          <p:xfrm>
            <a:off x="7950201" y="1385451"/>
            <a:ext cx="3717636" cy="3214255"/>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20"/>
            <p:cNvSpPr txBox="1"/>
            <p:nvPr/>
          </p:nvSpPr>
          <p:spPr>
            <a:xfrm>
              <a:off x="8751365"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sz="1200" dirty="0">
                <a:solidFill>
                  <a:schemeClr val="bg1"/>
                </a:solidFill>
                <a:latin typeface="Arial" pitchFamily="34" charset="0"/>
                <a:ea typeface="微软雅黑" pitchFamily="34" charset="-122"/>
                <a:cs typeface="+mn-ea"/>
                <a:sym typeface="Arial" pitchFamily="34" charset="0"/>
              </a:endParaRPr>
            </a:p>
          </p:txBody>
        </p:sp>
        <p:sp>
          <p:nvSpPr>
            <p:cNvPr id="21" name="TextBox 23"/>
            <p:cNvSpPr txBox="1"/>
            <p:nvPr/>
          </p:nvSpPr>
          <p:spPr>
            <a:xfrm>
              <a:off x="9912284"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sz="1200" dirty="0">
                <a:solidFill>
                  <a:schemeClr val="bg1"/>
                </a:solidFill>
                <a:latin typeface="Arial" pitchFamily="34" charset="0"/>
                <a:ea typeface="微软雅黑" pitchFamily="34" charset="-122"/>
                <a:cs typeface="+mn-ea"/>
                <a:sym typeface="Arial" pitchFamily="34" charset="0"/>
              </a:endParaRPr>
            </a:p>
          </p:txBody>
        </p:sp>
        <p:sp>
          <p:nvSpPr>
            <p:cNvPr id="22" name="TextBox 24"/>
            <p:cNvSpPr txBox="1"/>
            <p:nvPr/>
          </p:nvSpPr>
          <p:spPr>
            <a:xfrm>
              <a:off x="9452420" y="3442893"/>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itchFamily="34" charset="0"/>
                  <a:ea typeface="微软雅黑" pitchFamily="34" charset="-122"/>
                  <a:cs typeface="+mn-ea"/>
                  <a:sym typeface="Arial" pitchFamily="34" charset="0"/>
                </a:rPr>
                <a:t>请替换文字内容</a:t>
              </a:r>
              <a:endParaRPr lang="en-GB" sz="1200" dirty="0">
                <a:solidFill>
                  <a:schemeClr val="bg1"/>
                </a:solidFill>
                <a:latin typeface="Arial" pitchFamily="34" charset="0"/>
                <a:ea typeface="微软雅黑" pitchFamily="34" charset="-122"/>
                <a:cs typeface="+mn-ea"/>
                <a:sym typeface="Arial" pitchFamily="34" charset="0"/>
              </a:endParaRPr>
            </a:p>
          </p:txBody>
        </p:sp>
      </p:grpSp>
      <p:cxnSp>
        <p:nvCxnSpPr>
          <p:cNvPr id="23" name="67"/>
          <p:cNvCxnSpPr/>
          <p:nvPr/>
        </p:nvCxnSpPr>
        <p:spPr>
          <a:xfrm>
            <a:off x="1738214" y="5291457"/>
            <a:ext cx="871904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a:off x="1866812" y="5426087"/>
            <a:ext cx="8392310" cy="769429"/>
          </a:xfrm>
          <a:prstGeom prst="rect">
            <a:avLst/>
          </a:prstGeom>
          <a:noFill/>
          <a:ln>
            <a:noFill/>
          </a:ln>
        </p:spPr>
        <p:txBody>
          <a:bodyPr wrap="square" lIns="121908" tIns="60954" rIns="121908" bIns="60954" rtlCol="0">
            <a:spAutoFit/>
          </a:bodyPr>
          <a:lstStyle/>
          <a:p>
            <a:pPr algn="ctr"/>
            <a:r>
              <a:rPr lang="zh-CN" altLang="en-US" sz="1400" dirty="0">
                <a:solidFill>
                  <a:schemeClr val="bg1">
                    <a:lumMod val="65000"/>
                  </a:schemeClr>
                </a:solidFill>
                <a:latin typeface="微软雅黑" pitchFamily="34" charset="-122"/>
                <a:ea typeface="微软雅黑" pitchFamily="34" charset="-122"/>
                <a:cs typeface="+mn-ea"/>
              </a:rPr>
              <a:t>点击添加文字内容，内容简要详尽，言简意赅叙述内容概要。点击添加文字内容，内容简要详</a:t>
            </a:r>
            <a:endParaRPr lang="en-US" altLang="zh-CN" sz="1400" dirty="0">
              <a:solidFill>
                <a:schemeClr val="bg1">
                  <a:lumMod val="65000"/>
                </a:schemeClr>
              </a:solidFill>
              <a:latin typeface="微软雅黑" pitchFamily="34" charset="-122"/>
              <a:ea typeface="微软雅黑" pitchFamily="34" charset="-122"/>
              <a:cs typeface="+mn-ea"/>
            </a:endParaRPr>
          </a:p>
          <a:p>
            <a:pPr algn="ctr"/>
            <a:r>
              <a:rPr lang="zh-CN" altLang="en-US" sz="1400" dirty="0">
                <a:solidFill>
                  <a:schemeClr val="bg1">
                    <a:lumMod val="65000"/>
                  </a:schemeClr>
                </a:solidFill>
                <a:latin typeface="微软雅黑" pitchFamily="34" charset="-122"/>
                <a:ea typeface="微软雅黑" pitchFamily="34" charset="-122"/>
                <a:cs typeface="+mn-ea"/>
              </a:rPr>
              <a:t>尽，言简意赅叙述内容概要。点击添加文字内容，内容简要详尽，言简意赅叙述内容概要。点</a:t>
            </a:r>
            <a:endParaRPr lang="en-US" altLang="zh-CN" sz="1400" dirty="0">
              <a:solidFill>
                <a:schemeClr val="bg1">
                  <a:lumMod val="65000"/>
                </a:schemeClr>
              </a:solidFill>
              <a:latin typeface="微软雅黑" pitchFamily="34" charset="-122"/>
              <a:ea typeface="微软雅黑" pitchFamily="34" charset="-122"/>
              <a:cs typeface="+mn-ea"/>
            </a:endParaRPr>
          </a:p>
          <a:p>
            <a:pPr algn="ctr"/>
            <a:r>
              <a:rPr lang="zh-CN" altLang="en-US" sz="1400" dirty="0">
                <a:solidFill>
                  <a:schemeClr val="bg1">
                    <a:lumMod val="65000"/>
                  </a:schemeClr>
                </a:solidFill>
                <a:latin typeface="微软雅黑" pitchFamily="34" charset="-122"/>
                <a:ea typeface="微软雅黑" pitchFamily="34" charset="-122"/>
                <a:cs typeface="+mn-ea"/>
              </a:rPr>
              <a:t>击添加文字内容，内容简要详尽，言简意赅叙述内容概要。</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sp>
        <p:nvSpPr>
          <p:cNvPr id="5" name="任意多边形 5"/>
          <p:cNvSpPr/>
          <p:nvPr/>
        </p:nvSpPr>
        <p:spPr>
          <a:xfrm rot="5400000">
            <a:off x="3603625" y="3665538"/>
            <a:ext cx="1503363" cy="723900"/>
          </a:xfrm>
          <a:custGeom>
            <a:avLst/>
            <a:gdLst>
              <a:gd name="txL" fmla="*/ 0 w 1503912"/>
              <a:gd name="txT" fmla="*/ 0 h 723424"/>
              <a:gd name="txR" fmla="*/ 1503912 w 1503912"/>
              <a:gd name="txB" fmla="*/ 723424 h 723424"/>
            </a:gdLst>
            <a:ahLst/>
            <a:cxnLst>
              <a:cxn ang="0">
                <a:pos x="0" y="488434"/>
              </a:cxn>
              <a:cxn ang="0">
                <a:pos x="545844" y="194507"/>
              </a:cxn>
              <a:cxn ang="0">
                <a:pos x="621520" y="182921"/>
              </a:cxn>
              <a:cxn ang="0">
                <a:pos x="758642" y="0"/>
              </a:cxn>
              <a:cxn ang="0">
                <a:pos x="896001" y="183236"/>
              </a:cxn>
              <a:cxn ang="0">
                <a:pos x="950785" y="190524"/>
              </a:cxn>
              <a:cxn ang="0">
                <a:pos x="1502265" y="473660"/>
              </a:cxn>
              <a:cxn ang="0">
                <a:pos x="1271237" y="714670"/>
              </a:cxn>
              <a:cxn ang="0">
                <a:pos x="235695" y="724853"/>
              </a:cxn>
            </a:cxnLst>
            <a:rect l="txL" t="txT" r="txR" b="tx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lnTo>
                  <a:pt x="0" y="487471"/>
                </a:lnTo>
                <a:close/>
              </a:path>
            </a:pathLst>
          </a:custGeom>
          <a:solidFill>
            <a:srgbClr val="8A896E"/>
          </a:solidFill>
          <a:ln w="9525">
            <a:noFill/>
          </a:ln>
        </p:spPr>
        <p:txBody>
          <a:bodyPr/>
          <a:lstStyle/>
          <a:p>
            <a:endParaRPr lang="zh-CN" altLang="en-US"/>
          </a:p>
        </p:txBody>
      </p:sp>
      <p:sp>
        <p:nvSpPr>
          <p:cNvPr id="6" name="任意多边形 6"/>
          <p:cNvSpPr/>
          <p:nvPr/>
        </p:nvSpPr>
        <p:spPr>
          <a:xfrm rot="-2700000">
            <a:off x="2065338" y="3486150"/>
            <a:ext cx="1060450" cy="1074738"/>
          </a:xfrm>
          <a:custGeom>
            <a:avLst/>
            <a:gdLst>
              <a:gd name="txL" fmla="*/ 0 w 1059543"/>
              <a:gd name="txT" fmla="*/ 0 h 1073851"/>
              <a:gd name="txR" fmla="*/ 1059543 w 1059543"/>
              <a:gd name="txB" fmla="*/ 1073851 h 1073851"/>
            </a:gdLst>
            <a:ahLst/>
            <a:cxnLst>
              <a:cxn ang="0">
                <a:pos x="1055707" y="0"/>
              </a:cxn>
              <a:cxn ang="0">
                <a:pos x="1062267" y="334452"/>
              </a:cxn>
              <a:cxn ang="0">
                <a:pos x="334546" y="1076514"/>
              </a:cxn>
              <a:cxn ang="0">
                <a:pos x="0" y="1076514"/>
              </a:cxn>
              <a:cxn ang="0">
                <a:pos x="179422" y="481222"/>
              </a:cxn>
              <a:cxn ang="0">
                <a:pos x="224934" y="419325"/>
              </a:cxn>
              <a:cxn ang="0">
                <a:pos x="192828" y="192606"/>
              </a:cxn>
              <a:cxn ang="0">
                <a:pos x="419957" y="224765"/>
              </a:cxn>
              <a:cxn ang="0">
                <a:pos x="463994" y="191043"/>
              </a:cxn>
              <a:cxn ang="0">
                <a:pos x="1055707" y="0"/>
              </a:cxn>
            </a:cxnLst>
            <a:rect l="txL" t="txT" r="txR" b="tx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8A896E"/>
          </a:solidFill>
          <a:ln w="9525">
            <a:noFill/>
          </a:ln>
        </p:spPr>
        <p:txBody>
          <a:bodyPr/>
          <a:lstStyle/>
          <a:p>
            <a:endParaRPr lang="zh-CN" altLang="en-US"/>
          </a:p>
        </p:txBody>
      </p:sp>
      <p:sp>
        <p:nvSpPr>
          <p:cNvPr id="7" name="任意多边形 7"/>
          <p:cNvSpPr/>
          <p:nvPr/>
        </p:nvSpPr>
        <p:spPr>
          <a:xfrm rot="-2700000" flipV="1">
            <a:off x="2892425" y="4311650"/>
            <a:ext cx="1058863" cy="1074738"/>
          </a:xfrm>
          <a:custGeom>
            <a:avLst/>
            <a:gdLst>
              <a:gd name="txL" fmla="*/ 0 w 1059543"/>
              <a:gd name="txT" fmla="*/ 0 h 1073851"/>
              <a:gd name="txR" fmla="*/ 1059543 w 1059543"/>
              <a:gd name="txB" fmla="*/ 1073851 h 1073851"/>
            </a:gdLst>
            <a:ahLst/>
            <a:cxnLst>
              <a:cxn ang="0">
                <a:pos x="333046" y="1076511"/>
              </a:cxn>
              <a:cxn ang="0">
                <a:pos x="1057501" y="334450"/>
              </a:cxn>
              <a:cxn ang="0">
                <a:pos x="1050972" y="0"/>
              </a:cxn>
              <a:cxn ang="0">
                <a:pos x="461913" y="191041"/>
              </a:cxn>
              <a:cxn ang="0">
                <a:pos x="418074" y="224763"/>
              </a:cxn>
              <a:cxn ang="0">
                <a:pos x="191963" y="192605"/>
              </a:cxn>
              <a:cxn ang="0">
                <a:pos x="223927" y="419321"/>
              </a:cxn>
              <a:cxn ang="0">
                <a:pos x="178619" y="481220"/>
              </a:cxn>
              <a:cxn ang="0">
                <a:pos x="0" y="1076511"/>
              </a:cxn>
            </a:cxnLst>
            <a:rect l="txL" t="txT" r="txR" b="tx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lnTo>
                  <a:pt x="333688" y="1073851"/>
                </a:lnTo>
                <a:close/>
              </a:path>
            </a:pathLst>
          </a:custGeom>
          <a:solidFill>
            <a:srgbClr val="8A896E"/>
          </a:solidFill>
          <a:ln w="9525">
            <a:noFill/>
          </a:ln>
        </p:spPr>
        <p:txBody>
          <a:bodyPr/>
          <a:lstStyle/>
          <a:p>
            <a:endParaRPr lang="zh-CN" altLang="en-US"/>
          </a:p>
        </p:txBody>
      </p:sp>
      <p:sp>
        <p:nvSpPr>
          <p:cNvPr id="8" name="任意多边形 8"/>
          <p:cNvSpPr/>
          <p:nvPr/>
        </p:nvSpPr>
        <p:spPr>
          <a:xfrm rot="2700000">
            <a:off x="2871788" y="2655888"/>
            <a:ext cx="1060450" cy="1074737"/>
          </a:xfrm>
          <a:custGeom>
            <a:avLst/>
            <a:gdLst>
              <a:gd name="txL" fmla="*/ 0 w 1059543"/>
              <a:gd name="txT" fmla="*/ 0 h 1073851"/>
              <a:gd name="txR" fmla="*/ 1059543 w 1059543"/>
              <a:gd name="txB" fmla="*/ 1073851 h 1073851"/>
            </a:gdLst>
            <a:ahLst/>
            <a:cxnLst>
              <a:cxn ang="0">
                <a:pos x="219839" y="192605"/>
              </a:cxn>
              <a:cxn ang="0">
                <a:pos x="424172" y="221536"/>
              </a:cxn>
              <a:cxn ang="0">
                <a:pos x="463994" y="191041"/>
              </a:cxn>
              <a:cxn ang="0">
                <a:pos x="1055707" y="0"/>
              </a:cxn>
              <a:cxn ang="0">
                <a:pos x="1062267" y="334450"/>
              </a:cxn>
              <a:cxn ang="0">
                <a:pos x="334546" y="1076511"/>
              </a:cxn>
              <a:cxn ang="0">
                <a:pos x="0" y="1076511"/>
              </a:cxn>
              <a:cxn ang="0">
                <a:pos x="240001" y="398833"/>
              </a:cxn>
              <a:cxn ang="0">
                <a:pos x="247806" y="390085"/>
              </a:cxn>
            </a:cxnLst>
            <a:rect l="txL" t="txT" r="txR" b="tx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lnTo>
                  <a:pt x="219275" y="192128"/>
                </a:lnTo>
                <a:close/>
              </a:path>
            </a:pathLst>
          </a:custGeom>
          <a:solidFill>
            <a:srgbClr val="8A896E"/>
          </a:solidFill>
          <a:ln w="9525">
            <a:noFill/>
          </a:ln>
        </p:spPr>
        <p:txBody>
          <a:bodyPr/>
          <a:lstStyle/>
          <a:p>
            <a:endParaRPr lang="zh-CN" altLang="en-US"/>
          </a:p>
        </p:txBody>
      </p:sp>
      <p:sp>
        <p:nvSpPr>
          <p:cNvPr id="9" name="心形 9"/>
          <p:cNvSpPr/>
          <p:nvPr/>
        </p:nvSpPr>
        <p:spPr>
          <a:xfrm>
            <a:off x="3251200" y="2314575"/>
            <a:ext cx="352425" cy="292100"/>
          </a:xfrm>
          <a:custGeom>
            <a:avLst/>
            <a:gdLst>
              <a:gd name="txL" fmla="*/ 5037 w 21600"/>
              <a:gd name="txT" fmla="*/ 2277 h 21600"/>
              <a:gd name="txR" fmla="*/ 16557 w 21600"/>
              <a:gd name="txB" fmla="*/ 13677 h 21600"/>
            </a:gdLst>
            <a:ahLst/>
            <a:cxnLst>
              <a:cxn ang="17694720">
                <a:pos x="47170177" y="5408543"/>
              </a:cxn>
              <a:cxn ang="11796480">
                <a:pos x="12717697" y="26708975"/>
              </a:cxn>
              <a:cxn ang="5898240">
                <a:pos x="47170177" y="53417950"/>
              </a:cxn>
              <a:cxn ang="0">
                <a:pos x="81101705" y="26708975"/>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8A896E"/>
          </a:solidFill>
          <a:ln w="9525">
            <a:noFill/>
          </a:ln>
        </p:spPr>
        <p:txBody>
          <a:bodyPr/>
          <a:lstStyle/>
          <a:p>
            <a:endParaRPr lang="zh-CN" altLang="en-US"/>
          </a:p>
        </p:txBody>
      </p:sp>
      <p:grpSp>
        <p:nvGrpSpPr>
          <p:cNvPr id="10" name="组合 9"/>
          <p:cNvGrpSpPr/>
          <p:nvPr/>
        </p:nvGrpSpPr>
        <p:grpSpPr>
          <a:xfrm>
            <a:off x="4881563" y="3781425"/>
            <a:ext cx="225425" cy="563563"/>
            <a:chOff x="0" y="0"/>
            <a:chExt cx="224872" cy="564609"/>
          </a:xfrm>
          <a:solidFill>
            <a:srgbClr val="8A896E"/>
          </a:solidFill>
        </p:grpSpPr>
        <p:sp>
          <p:nvSpPr>
            <p:cNvPr id="11" name="椭圆 10"/>
            <p:cNvSpPr/>
            <p:nvPr/>
          </p:nvSpPr>
          <p:spPr>
            <a:xfrm>
              <a:off x="69912" y="0"/>
              <a:ext cx="90487" cy="90487"/>
            </a:xfrm>
            <a:prstGeom prst="ellipse">
              <a:avLst/>
            </a:prstGeom>
            <a:grpFill/>
            <a:ln w="9525">
              <a:noFill/>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sp>
          <p:nvSpPr>
            <p:cNvPr id="13" name="矩形 13"/>
            <p:cNvSpPr/>
            <p:nvPr/>
          </p:nvSpPr>
          <p:spPr>
            <a:xfrm>
              <a:off x="56189" y="162997"/>
              <a:ext cx="112763" cy="1546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grpSp>
      <p:grpSp>
        <p:nvGrpSpPr>
          <p:cNvPr id="14" name="组合 18"/>
          <p:cNvGrpSpPr/>
          <p:nvPr/>
        </p:nvGrpSpPr>
        <p:grpSpPr>
          <a:xfrm>
            <a:off x="1573213" y="3868738"/>
            <a:ext cx="439737" cy="311150"/>
            <a:chOff x="0" y="0"/>
            <a:chExt cx="439857" cy="311768"/>
          </a:xfrm>
          <a:solidFill>
            <a:srgbClr val="8A896E"/>
          </a:solidFill>
        </p:grpSpPr>
        <p:grpSp>
          <p:nvGrpSpPr>
            <p:cNvPr id="15" name="组合 19"/>
            <p:cNvGrpSpPr/>
            <p:nvPr/>
          </p:nvGrpSpPr>
          <p:grpSpPr>
            <a:xfrm>
              <a:off x="0" y="43261"/>
              <a:ext cx="439857" cy="268507"/>
              <a:chOff x="0" y="0"/>
              <a:chExt cx="439857" cy="268507"/>
            </a:xfrm>
            <a:grpFill/>
          </p:grpSpPr>
          <p:grpSp>
            <p:nvGrpSpPr>
              <p:cNvPr id="18" name="组合 21"/>
              <p:cNvGrpSpPr/>
              <p:nvPr/>
            </p:nvGrpSpPr>
            <p:grpSpPr>
              <a:xfrm>
                <a:off x="0" y="20559"/>
                <a:ext cx="439857" cy="24689"/>
                <a:chOff x="0" y="0"/>
                <a:chExt cx="439857" cy="24689"/>
              </a:xfrm>
              <a:grpFill/>
            </p:grpSpPr>
            <p:sp>
              <p:nvSpPr>
                <p:cNvPr id="22" name="矩形 25"/>
                <p:cNvSpPr/>
                <p:nvPr/>
              </p:nvSpPr>
              <p:spPr>
                <a:xfrm rot="-2220000">
                  <a:off x="0" y="0"/>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sp>
              <p:nvSpPr>
                <p:cNvPr id="23" name="矩形 26"/>
                <p:cNvSpPr/>
                <p:nvPr/>
              </p:nvSpPr>
              <p:spPr>
                <a:xfrm rot="2220000" flipH="1">
                  <a:off x="187857" y="1"/>
                  <a:ext cx="252000" cy="24688"/>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grpSp>
          <p:sp>
            <p:nvSpPr>
              <p:cNvPr id="19" name="等腰三角形 22"/>
              <p:cNvSpPr/>
              <p:nvPr/>
            </p:nvSpPr>
            <p:spPr>
              <a:xfrm>
                <a:off x="68555" y="0"/>
                <a:ext cx="302746" cy="127806"/>
              </a:xfrm>
              <a:prstGeom prst="triangle">
                <a:avLst>
                  <a:gd name="adj" fmla="val 50000"/>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sp>
            <p:nvSpPr>
              <p:cNvPr id="20" name="矩形 23"/>
              <p:cNvSpPr/>
              <p:nvPr/>
            </p:nvSpPr>
            <p:spPr>
              <a:xfrm>
                <a:off x="68082"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sp>
            <p:nvSpPr>
              <p:cNvPr id="21" name="矩形 24"/>
              <p:cNvSpPr/>
              <p:nvPr/>
            </p:nvSpPr>
            <p:spPr>
              <a:xfrm>
                <a:off x="262846" y="127806"/>
                <a:ext cx="106784" cy="140701"/>
              </a:xfrm>
              <a:prstGeom prst="rect">
                <a:avLst/>
              </a:prstGeom>
              <a:grpFill/>
              <a:ln w="9525">
                <a:noFill/>
                <a:miter/>
              </a:ln>
            </p:spPr>
            <p:txBody>
              <a:bodyPr anchor="ctr"/>
              <a:lstStyle/>
              <a:p>
                <a:pPr lvl="0" algn="ctr" eaLnBrk="1" hangingPunct="1">
                  <a:buNone/>
                </a:pPr>
                <a:endParaRPr lang="zh-CN" altLang="zh-CN" dirty="0">
                  <a:solidFill>
                    <a:srgbClr val="3F3F3F"/>
                  </a:solidFill>
                  <a:latin typeface="宋体" pitchFamily="2" charset="-122"/>
                  <a:ea typeface="宋体" pitchFamily="2" charset="-122"/>
                  <a:sym typeface="宋体" pitchFamily="2" charset="-122"/>
                </a:endParaRPr>
              </a:p>
            </p:txBody>
          </p:sp>
        </p:grpSp>
      </p:grpSp>
      <p:grpSp>
        <p:nvGrpSpPr>
          <p:cNvPr id="24" name="组合 27"/>
          <p:cNvGrpSpPr/>
          <p:nvPr/>
        </p:nvGrpSpPr>
        <p:grpSpPr>
          <a:xfrm>
            <a:off x="3194050" y="5454650"/>
            <a:ext cx="465138" cy="417513"/>
            <a:chOff x="0" y="0"/>
            <a:chExt cx="465358" cy="418456"/>
          </a:xfrm>
          <a:solidFill>
            <a:srgbClr val="8A896E"/>
          </a:solidFill>
        </p:grpSpPr>
        <p:grpSp>
          <p:nvGrpSpPr>
            <p:cNvPr id="25" name="组合 28"/>
            <p:cNvGrpSpPr/>
            <p:nvPr/>
          </p:nvGrpSpPr>
          <p:grpSpPr>
            <a:xfrm>
              <a:off x="0" y="0"/>
              <a:ext cx="460390" cy="418456"/>
              <a:chOff x="0" y="0"/>
              <a:chExt cx="460390" cy="418456"/>
            </a:xfrm>
            <a:grpFill/>
          </p:grpSpPr>
          <p:sp>
            <p:nvSpPr>
              <p:cNvPr id="28" name="任意多边形 31"/>
              <p:cNvSpPr/>
              <p:nvPr/>
            </p:nvSpPr>
            <p:spPr>
              <a:xfrm>
                <a:off x="53155" y="0"/>
                <a:ext cx="407235" cy="357637"/>
              </a:xfrm>
              <a:custGeom>
                <a:avLst/>
                <a:gdLst>
                  <a:gd name="txL" fmla="*/ 0 w 407235"/>
                  <a:gd name="txT" fmla="*/ 0 h 357637"/>
                  <a:gd name="txR" fmla="*/ 407235 w 407235"/>
                  <a:gd name="txB" fmla="*/ 357637 h 357637"/>
                </a:gdLst>
                <a:ahLst/>
                <a:cxnLst>
                  <a:cxn ang="0">
                    <a:pos x="7668" y="305095"/>
                  </a:cxn>
                  <a:cxn ang="0">
                    <a:pos x="7668" y="226514"/>
                  </a:cxn>
                  <a:cxn ang="0">
                    <a:pos x="74343" y="128882"/>
                  </a:cxn>
                  <a:cxn ang="0">
                    <a:pos x="245793" y="43157"/>
                  </a:cxn>
                  <a:cxn ang="0">
                    <a:pos x="402955" y="295"/>
                  </a:cxn>
                  <a:cxn ang="0">
                    <a:pos x="360093" y="26489"/>
                  </a:cxn>
                  <a:cxn ang="0">
                    <a:pos x="331518" y="69351"/>
                  </a:cxn>
                  <a:cxn ang="0">
                    <a:pos x="279130" y="209845"/>
                  </a:cxn>
                  <a:cxn ang="0">
                    <a:pos x="212455" y="305095"/>
                  </a:cxn>
                  <a:cxn ang="0">
                    <a:pos x="121967" y="355101"/>
                  </a:cxn>
                  <a:cxn ang="0">
                    <a:pos x="45768" y="345576"/>
                  </a:cxn>
                  <a:cxn ang="0">
                    <a:pos x="7668" y="305095"/>
                  </a:cxn>
                </a:cxnLst>
                <a:rect l="txL" t="txT" r="txR" b="tx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w="9525">
                <a:noFill/>
              </a:ln>
            </p:spPr>
            <p:txBody>
              <a:bodyPr/>
              <a:lstStyle/>
              <a:p>
                <a:endParaRPr lang="zh-CN" altLang="en-US"/>
              </a:p>
            </p:txBody>
          </p:sp>
          <p:sp>
            <p:nvSpPr>
              <p:cNvPr id="29" name="任意多边形 32"/>
              <p:cNvSpPr/>
              <p:nvPr/>
            </p:nvSpPr>
            <p:spPr>
              <a:xfrm>
                <a:off x="0" y="296819"/>
                <a:ext cx="95196" cy="121637"/>
              </a:xfrm>
              <a:custGeom>
                <a:avLst/>
                <a:gdLst>
                  <a:gd name="txL" fmla="*/ 0 w 151739"/>
                  <a:gd name="txT" fmla="*/ 0 h 131899"/>
                  <a:gd name="txR" fmla="*/ 151739 w 151739"/>
                  <a:gd name="txB" fmla="*/ 131899 h 131899"/>
                </a:gdLst>
                <a:ahLst/>
                <a:cxnLst>
                  <a:cxn ang="0">
                    <a:pos x="36660" y="8926"/>
                  </a:cxn>
                  <a:cxn ang="0">
                    <a:pos x="16465" y="69792"/>
                  </a:cxn>
                  <a:cxn ang="0">
                    <a:pos x="7185" y="102936"/>
                  </a:cxn>
                  <a:cxn ang="0">
                    <a:pos x="2" y="86601"/>
                  </a:cxn>
                  <a:cxn ang="0">
                    <a:pos x="10585" y="49249"/>
                  </a:cxn>
                  <a:cxn ang="0">
                    <a:pos x="32067" y="3009"/>
                  </a:cxn>
                  <a:cxn ang="0">
                    <a:pos x="36660" y="8926"/>
                  </a:cxn>
                </a:cxnLst>
                <a:rect l="txL" t="txT" r="txR" b="tx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w="9525">
                <a:noFill/>
              </a:ln>
            </p:spPr>
            <p:txBody>
              <a:bodyPr/>
              <a:lstStyle/>
              <a:p>
                <a:endParaRPr lang="zh-CN" altLang="en-US"/>
              </a:p>
            </p:txBody>
          </p:sp>
        </p:grpSp>
        <p:sp>
          <p:nvSpPr>
            <p:cNvPr id="26" name="任意多边形 29"/>
            <p:cNvSpPr/>
            <p:nvPr/>
          </p:nvSpPr>
          <p:spPr>
            <a:xfrm>
              <a:off x="141938" y="0"/>
              <a:ext cx="323420" cy="355925"/>
            </a:xfrm>
            <a:custGeom>
              <a:avLst/>
              <a:gdLst>
                <a:gd name="txL" fmla="*/ 0 w 323420"/>
                <a:gd name="txT" fmla="*/ 0 h 355925"/>
                <a:gd name="txR" fmla="*/ 323420 w 323420"/>
                <a:gd name="txB" fmla="*/ 355925 h 355925"/>
              </a:gdLst>
              <a:ahLst/>
              <a:cxnLst>
                <a:cxn ang="0">
                  <a:pos x="319140" y="295"/>
                </a:cxn>
                <a:cxn ang="0">
                  <a:pos x="276278" y="26489"/>
                </a:cxn>
                <a:cxn ang="0">
                  <a:pos x="247703" y="69351"/>
                </a:cxn>
                <a:cxn ang="0">
                  <a:pos x="195315" y="209845"/>
                </a:cxn>
                <a:cxn ang="0">
                  <a:pos x="128640" y="305095"/>
                </a:cxn>
                <a:cxn ang="0">
                  <a:pos x="84656" y="336177"/>
                </a:cxn>
                <a:cxn ang="0">
                  <a:pos x="36710" y="355132"/>
                </a:cxn>
                <a:cxn ang="0">
                  <a:pos x="0" y="355925"/>
                </a:cxn>
                <a:cxn ang="0">
                  <a:pos x="82794" y="77974"/>
                </a:cxn>
                <a:cxn ang="0">
                  <a:pos x="115655" y="62635"/>
                </a:cxn>
                <a:cxn ang="0">
                  <a:pos x="161978" y="43157"/>
                </a:cxn>
                <a:cxn ang="0">
                  <a:pos x="319140" y="295"/>
                </a:cxn>
              </a:cxnLst>
              <a:rect l="txL" t="txT" r="txR" b="tx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w="9525">
              <a:noFill/>
            </a:ln>
          </p:spPr>
          <p:txBody>
            <a:bodyPr/>
            <a:lstStyle/>
            <a:p>
              <a:endParaRPr lang="zh-CN" altLang="en-US"/>
            </a:p>
          </p:txBody>
        </p:sp>
        <p:sp>
          <p:nvSpPr>
            <p:cNvPr id="27" name="任意多边形 30"/>
            <p:cNvSpPr/>
            <p:nvPr/>
          </p:nvSpPr>
          <p:spPr>
            <a:xfrm>
              <a:off x="67920" y="135454"/>
              <a:ext cx="181927" cy="183765"/>
            </a:xfrm>
            <a:custGeom>
              <a:avLst/>
              <a:gdLst>
                <a:gd name="txL" fmla="*/ 0 w 181927"/>
                <a:gd name="txT" fmla="*/ 0 h 183765"/>
                <a:gd name="txR" fmla="*/ 181927 w 181927"/>
                <a:gd name="txB" fmla="*/ 183765 h 183765"/>
              </a:gdLst>
              <a:ahLst/>
              <a:cxnLst>
                <a:cxn ang="0">
                  <a:pos x="5402" y="166742"/>
                </a:cxn>
                <a:cxn ang="0">
                  <a:pos x="95890" y="64349"/>
                </a:cxn>
                <a:cxn ang="0">
                  <a:pos x="181615" y="55"/>
                </a:cxn>
                <a:cxn ang="0">
                  <a:pos x="122084" y="54824"/>
                </a:cxn>
                <a:cxn ang="0">
                  <a:pos x="53027" y="133405"/>
                </a:cxn>
                <a:cxn ang="0">
                  <a:pos x="14927" y="181030"/>
                </a:cxn>
                <a:cxn ang="0">
                  <a:pos x="5402" y="166742"/>
                </a:cxn>
              </a:cxnLst>
              <a:rect l="txL" t="txT" r="txR" b="tx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w="9525">
              <a:noFill/>
            </a:ln>
          </p:spPr>
          <p:txBody>
            <a:bodyPr/>
            <a:lstStyle/>
            <a:p>
              <a:endParaRPr lang="zh-CN" altLang="en-US"/>
            </a:p>
          </p:txBody>
        </p:sp>
      </p:grpSp>
      <p:sp>
        <p:nvSpPr>
          <p:cNvPr id="30" name="矩形 33"/>
          <p:cNvSpPr/>
          <p:nvPr/>
        </p:nvSpPr>
        <p:spPr>
          <a:xfrm>
            <a:off x="5708650" y="2384425"/>
            <a:ext cx="1312863" cy="430213"/>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1" name="矩形 47"/>
          <p:cNvSpPr/>
          <p:nvPr/>
        </p:nvSpPr>
        <p:spPr>
          <a:xfrm>
            <a:off x="5708650" y="2868613"/>
            <a:ext cx="2416175" cy="931862"/>
          </a:xfrm>
          <a:prstGeom prst="rect">
            <a:avLst/>
          </a:prstGeom>
          <a:noFill/>
          <a:ln w="9525">
            <a:noFill/>
            <a:miter/>
          </a:ln>
        </p:spPr>
        <p:txBody>
          <a:bodyPr lIns="91431" tIns="45716" rIns="91431" bIns="45716">
            <a:spAutoFit/>
          </a:bodyPr>
          <a:lstStyle/>
          <a:p>
            <a:pPr lvl="0" eaLnBrk="1" hangingPunct="1">
              <a:lnSpc>
                <a:spcPct val="13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32" name="矩形 35"/>
          <p:cNvSpPr/>
          <p:nvPr/>
        </p:nvSpPr>
        <p:spPr>
          <a:xfrm>
            <a:off x="8274050" y="2384425"/>
            <a:ext cx="1312863" cy="430213"/>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3" name="矩形 47"/>
          <p:cNvSpPr/>
          <p:nvPr/>
        </p:nvSpPr>
        <p:spPr>
          <a:xfrm>
            <a:off x="8274050" y="2868613"/>
            <a:ext cx="2400300" cy="931862"/>
          </a:xfrm>
          <a:prstGeom prst="rect">
            <a:avLst/>
          </a:prstGeom>
          <a:noFill/>
          <a:ln w="9525">
            <a:noFill/>
            <a:miter/>
          </a:ln>
        </p:spPr>
        <p:txBody>
          <a:bodyPr lIns="91431" tIns="45716" rIns="91431" bIns="45716">
            <a:spAutoFit/>
          </a:bodyPr>
          <a:lstStyle/>
          <a:p>
            <a:pPr lvl="0" eaLnBrk="1" hangingPunct="1">
              <a:lnSpc>
                <a:spcPct val="13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34" name="矩形 37"/>
          <p:cNvSpPr/>
          <p:nvPr/>
        </p:nvSpPr>
        <p:spPr>
          <a:xfrm>
            <a:off x="5708650" y="4443413"/>
            <a:ext cx="1312863" cy="430212"/>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5" name="矩形 47"/>
          <p:cNvSpPr/>
          <p:nvPr/>
        </p:nvSpPr>
        <p:spPr>
          <a:xfrm>
            <a:off x="5708650" y="4927600"/>
            <a:ext cx="2416175" cy="933450"/>
          </a:xfrm>
          <a:prstGeom prst="rect">
            <a:avLst/>
          </a:prstGeom>
          <a:noFill/>
          <a:ln w="9525">
            <a:noFill/>
            <a:miter/>
          </a:ln>
        </p:spPr>
        <p:txBody>
          <a:bodyPr lIns="91431" tIns="45716" rIns="91431" bIns="45716">
            <a:spAutoFit/>
          </a:bodyPr>
          <a:lstStyle/>
          <a:p>
            <a:pPr lvl="0" eaLnBrk="1" hangingPunct="1">
              <a:lnSpc>
                <a:spcPct val="13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36" name="矩形 39"/>
          <p:cNvSpPr/>
          <p:nvPr/>
        </p:nvSpPr>
        <p:spPr>
          <a:xfrm>
            <a:off x="8274050" y="4443413"/>
            <a:ext cx="1312863" cy="430212"/>
          </a:xfrm>
          <a:prstGeom prst="rect">
            <a:avLst/>
          </a:prstGeom>
          <a:noFill/>
          <a:ln w="9525">
            <a:noFill/>
            <a:miter/>
          </a:ln>
        </p:spPr>
        <p:txBody>
          <a:bodyPr wrap="none" lIns="91431" tIns="45716" rIns="91431" bIns="45716">
            <a:spAutoFit/>
          </a:bodyPr>
          <a:lstStyle/>
          <a:p>
            <a:pPr lvl="0"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7" name="矩形 47"/>
          <p:cNvSpPr/>
          <p:nvPr/>
        </p:nvSpPr>
        <p:spPr>
          <a:xfrm>
            <a:off x="8274050" y="4927600"/>
            <a:ext cx="2400300" cy="933450"/>
          </a:xfrm>
          <a:prstGeom prst="rect">
            <a:avLst/>
          </a:prstGeom>
          <a:noFill/>
          <a:ln w="9525">
            <a:noFill/>
            <a:miter/>
          </a:ln>
        </p:spPr>
        <p:txBody>
          <a:bodyPr lIns="91431" tIns="45716" rIns="91431" bIns="45716">
            <a:spAutoFit/>
          </a:bodyPr>
          <a:lstStyle/>
          <a:p>
            <a:pPr lvl="0" eaLnBrk="1" hangingPunct="1">
              <a:lnSpc>
                <a:spcPct val="13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filter="fade">
                                      <p:cBhvr>
                                        <p:cTn id="50" dur="500"/>
                                        <p:tgtEl>
                                          <p:spTgt spid="24"/>
                                        </p:tgtEl>
                                      </p:cBhvr>
                                    </p:animEffect>
                                  </p:childTnLst>
                                </p:cTn>
                              </p:par>
                            </p:childTnLst>
                          </p:cTn>
                        </p:par>
                        <p:par>
                          <p:cTn id="51" fill="hold">
                            <p:stCondLst>
                              <p:cond delay="15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filter="randombar(horizontal)">
                                      <p:cBhvr>
                                        <p:cTn id="54" dur="400"/>
                                        <p:tgtEl>
                                          <p:spTgt spid="3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filter="randombar(horizontal)">
                                      <p:cBhvr>
                                        <p:cTn id="57" dur="400"/>
                                        <p:tgtEl>
                                          <p:spTgt spid="31"/>
                                        </p:tgtEl>
                                      </p:cBhvr>
                                    </p:animEffect>
                                  </p:childTnLst>
                                </p:cTn>
                              </p:par>
                            </p:childTnLst>
                          </p:cTn>
                        </p:par>
                        <p:par>
                          <p:cTn id="58" fill="hold">
                            <p:stCondLst>
                              <p:cond delay="2000"/>
                            </p:stCondLst>
                            <p:childTnLst>
                              <p:par>
                                <p:cTn id="59" presetID="14" presetClass="entr" presetSubtype="10" fill="hold" grpId="0" nodeType="afterEffect">
                                  <p:stCondLst>
                                    <p:cond delay="100"/>
                                  </p:stCondLst>
                                  <p:childTnLst>
                                    <p:set>
                                      <p:cBhvr>
                                        <p:cTn id="60" dur="1" fill="hold">
                                          <p:stCondLst>
                                            <p:cond delay="0"/>
                                          </p:stCondLst>
                                        </p:cTn>
                                        <p:tgtEl>
                                          <p:spTgt spid="32"/>
                                        </p:tgtEl>
                                        <p:attrNameLst>
                                          <p:attrName>style.visibility</p:attrName>
                                        </p:attrNameLst>
                                      </p:cBhvr>
                                      <p:to>
                                        <p:strVal val="visible"/>
                                      </p:to>
                                    </p:set>
                                    <p:animEffect filter="randombar(horizontal)">
                                      <p:cBhvr>
                                        <p:cTn id="61" dur="400"/>
                                        <p:tgtEl>
                                          <p:spTgt spid="32"/>
                                        </p:tgtEl>
                                      </p:cBhvr>
                                    </p:animEffect>
                                  </p:childTnLst>
                                </p:cTn>
                              </p:par>
                              <p:par>
                                <p:cTn id="62" presetID="14" presetClass="entr" presetSubtype="10" fill="hold" grpId="0" nodeType="withEffect">
                                  <p:stCondLst>
                                    <p:cond delay="100"/>
                                  </p:stCondLst>
                                  <p:childTnLst>
                                    <p:set>
                                      <p:cBhvr>
                                        <p:cTn id="63" dur="1" fill="hold">
                                          <p:stCondLst>
                                            <p:cond delay="0"/>
                                          </p:stCondLst>
                                        </p:cTn>
                                        <p:tgtEl>
                                          <p:spTgt spid="33"/>
                                        </p:tgtEl>
                                        <p:attrNameLst>
                                          <p:attrName>style.visibility</p:attrName>
                                        </p:attrNameLst>
                                      </p:cBhvr>
                                      <p:to>
                                        <p:strVal val="visible"/>
                                      </p:to>
                                    </p:set>
                                    <p:animEffect filter="randombar(horizontal)">
                                      <p:cBhvr>
                                        <p:cTn id="64" dur="400"/>
                                        <p:tgtEl>
                                          <p:spTgt spid="33"/>
                                        </p:tgtEl>
                                      </p:cBhvr>
                                    </p:animEffect>
                                  </p:childTnLst>
                                </p:cTn>
                              </p:par>
                            </p:childTnLst>
                          </p:cTn>
                        </p:par>
                        <p:par>
                          <p:cTn id="65" fill="hold">
                            <p:stCondLst>
                              <p:cond delay="2600"/>
                            </p:stCondLst>
                            <p:childTnLst>
                              <p:par>
                                <p:cTn id="66" presetID="14" presetClass="entr" presetSubtype="10" fill="hold" grpId="0" nodeType="afterEffect">
                                  <p:stCondLst>
                                    <p:cond delay="100"/>
                                  </p:stCondLst>
                                  <p:childTnLst>
                                    <p:set>
                                      <p:cBhvr>
                                        <p:cTn id="67" dur="1" fill="hold">
                                          <p:stCondLst>
                                            <p:cond delay="0"/>
                                          </p:stCondLst>
                                        </p:cTn>
                                        <p:tgtEl>
                                          <p:spTgt spid="34"/>
                                        </p:tgtEl>
                                        <p:attrNameLst>
                                          <p:attrName>style.visibility</p:attrName>
                                        </p:attrNameLst>
                                      </p:cBhvr>
                                      <p:to>
                                        <p:strVal val="visible"/>
                                      </p:to>
                                    </p:set>
                                    <p:animEffect filter="randombar(horizontal)">
                                      <p:cBhvr>
                                        <p:cTn id="68" dur="400"/>
                                        <p:tgtEl>
                                          <p:spTgt spid="34"/>
                                        </p:tgtEl>
                                      </p:cBhvr>
                                    </p:animEffect>
                                  </p:childTnLst>
                                </p:cTn>
                              </p:par>
                              <p:par>
                                <p:cTn id="69" presetID="14" presetClass="entr" presetSubtype="10" fill="hold" grpId="0" nodeType="withEffect">
                                  <p:stCondLst>
                                    <p:cond delay="100"/>
                                  </p:stCondLst>
                                  <p:childTnLst>
                                    <p:set>
                                      <p:cBhvr>
                                        <p:cTn id="70" dur="1" fill="hold">
                                          <p:stCondLst>
                                            <p:cond delay="0"/>
                                          </p:stCondLst>
                                        </p:cTn>
                                        <p:tgtEl>
                                          <p:spTgt spid="35"/>
                                        </p:tgtEl>
                                        <p:attrNameLst>
                                          <p:attrName>style.visibility</p:attrName>
                                        </p:attrNameLst>
                                      </p:cBhvr>
                                      <p:to>
                                        <p:strVal val="visible"/>
                                      </p:to>
                                    </p:set>
                                    <p:animEffect filter="randombar(horizontal)">
                                      <p:cBhvr>
                                        <p:cTn id="71" dur="400"/>
                                        <p:tgtEl>
                                          <p:spTgt spid="35"/>
                                        </p:tgtEl>
                                      </p:cBhvr>
                                    </p:animEffect>
                                  </p:childTnLst>
                                </p:cTn>
                              </p:par>
                            </p:childTnLst>
                          </p:cTn>
                        </p:par>
                        <p:par>
                          <p:cTn id="72" fill="hold">
                            <p:stCondLst>
                              <p:cond delay="3200"/>
                            </p:stCondLst>
                            <p:childTnLst>
                              <p:par>
                                <p:cTn id="73" presetID="14" presetClass="entr" presetSubtype="10" fill="hold" grpId="0" nodeType="afterEffect">
                                  <p:stCondLst>
                                    <p:cond delay="100"/>
                                  </p:stCondLst>
                                  <p:childTnLst>
                                    <p:set>
                                      <p:cBhvr>
                                        <p:cTn id="74" dur="1" fill="hold">
                                          <p:stCondLst>
                                            <p:cond delay="0"/>
                                          </p:stCondLst>
                                        </p:cTn>
                                        <p:tgtEl>
                                          <p:spTgt spid="36"/>
                                        </p:tgtEl>
                                        <p:attrNameLst>
                                          <p:attrName>style.visibility</p:attrName>
                                        </p:attrNameLst>
                                      </p:cBhvr>
                                      <p:to>
                                        <p:strVal val="visible"/>
                                      </p:to>
                                    </p:set>
                                    <p:animEffect filter="randombar(horizontal)">
                                      <p:cBhvr>
                                        <p:cTn id="75" dur="400"/>
                                        <p:tgtEl>
                                          <p:spTgt spid="36"/>
                                        </p:tgtEl>
                                      </p:cBhvr>
                                    </p:animEffect>
                                  </p:childTnLst>
                                </p:cTn>
                              </p:par>
                              <p:par>
                                <p:cTn id="76" presetID="14" presetClass="entr" presetSubtype="10" fill="hold" grpId="0" nodeType="withEffect">
                                  <p:stCondLst>
                                    <p:cond delay="100"/>
                                  </p:stCondLst>
                                  <p:childTnLst>
                                    <p:set>
                                      <p:cBhvr>
                                        <p:cTn id="77" dur="1" fill="hold">
                                          <p:stCondLst>
                                            <p:cond delay="0"/>
                                          </p:stCondLst>
                                        </p:cTn>
                                        <p:tgtEl>
                                          <p:spTgt spid="37"/>
                                        </p:tgtEl>
                                        <p:attrNameLst>
                                          <p:attrName>style.visibility</p:attrName>
                                        </p:attrNameLst>
                                      </p:cBhvr>
                                      <p:to>
                                        <p:strVal val="visible"/>
                                      </p:to>
                                    </p:set>
                                    <p:animEffect filter="randombar(horizontal)">
                                      <p:cBhvr>
                                        <p:cTn id="78"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p:bldP spid="31" grpId="0" bldLvl="0"/>
      <p:bldP spid="32" grpId="0" bldLvl="0"/>
      <p:bldP spid="33" grpId="0" bldLvl="0"/>
      <p:bldP spid="34" grpId="0" bldLvl="0"/>
      <p:bldP spid="35" grpId="0" bldLvl="0"/>
      <p:bldP spid="36" grpId="0" bldLvl="0"/>
      <p:bldP spid="37"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Group 27"/>
          <p:cNvGrpSpPr/>
          <p:nvPr/>
        </p:nvGrpSpPr>
        <p:grpSpPr bwMode="auto">
          <a:xfrm>
            <a:off x="2354266" y="2407899"/>
            <a:ext cx="1704066" cy="1704064"/>
            <a:chOff x="1759188" y="1820166"/>
            <a:chExt cx="1368152" cy="1368152"/>
          </a:xfrm>
        </p:grpSpPr>
        <p:sp>
          <p:nvSpPr>
            <p:cNvPr id="6" name="Oval 8"/>
            <p:cNvSpPr/>
            <p:nvPr/>
          </p:nvSpPr>
          <p:spPr>
            <a:xfrm>
              <a:off x="1767977" y="1820166"/>
              <a:ext cx="1359363" cy="13593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7" name="Pie 7"/>
            <p:cNvSpPr/>
            <p:nvPr/>
          </p:nvSpPr>
          <p:spPr>
            <a:xfrm>
              <a:off x="1759188" y="1820166"/>
              <a:ext cx="1368152" cy="1368152"/>
            </a:xfrm>
            <a:prstGeom prst="pie">
              <a:avLst>
                <a:gd name="adj1" fmla="val 0"/>
                <a:gd name="adj2" fmla="val 1313701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a:solidFill>
                  <a:schemeClr val="bg1"/>
                </a:solidFill>
              </a:endParaRPr>
            </a:p>
          </p:txBody>
        </p:sp>
        <p:sp>
          <p:nvSpPr>
            <p:cNvPr id="8" name="Oval 13"/>
            <p:cNvSpPr/>
            <p:nvPr/>
          </p:nvSpPr>
          <p:spPr>
            <a:xfrm>
              <a:off x="1819247" y="1871435"/>
              <a:ext cx="1256825" cy="125682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9" name="Rectangle 25"/>
            <p:cNvSpPr/>
            <p:nvPr/>
          </p:nvSpPr>
          <p:spPr>
            <a:xfrm>
              <a:off x="2205085" y="2151218"/>
              <a:ext cx="498331" cy="494213"/>
            </a:xfrm>
            <a:prstGeom prst="rect">
              <a:avLst/>
            </a:prstGeom>
          </p:spPr>
          <p:txBody>
            <a:bodyPr wrap="none">
              <a:spAutoFit/>
            </a:bodyPr>
            <a:lstStyle/>
            <a:p>
              <a:pPr algn="ctr"/>
              <a:r>
                <a:rPr lang="en-US" sz="3400" dirty="0">
                  <a:solidFill>
                    <a:schemeClr val="bg1"/>
                  </a:solidFill>
                  <a:latin typeface="黑体" charset="0"/>
                </a:rPr>
                <a:t>65</a:t>
              </a:r>
              <a:endParaRPr lang="bg-BG" altLang="zh-CN" sz="3400" dirty="0">
                <a:solidFill>
                  <a:schemeClr val="bg1"/>
                </a:solidFill>
              </a:endParaRPr>
            </a:p>
          </p:txBody>
        </p:sp>
        <p:sp>
          <p:nvSpPr>
            <p:cNvPr id="10" name="TextBox 40"/>
            <p:cNvSpPr txBox="1"/>
            <p:nvPr/>
          </p:nvSpPr>
          <p:spPr>
            <a:xfrm>
              <a:off x="2104888" y="2514496"/>
              <a:ext cx="688808" cy="259461"/>
            </a:xfrm>
            <a:prstGeom prst="rect">
              <a:avLst/>
            </a:prstGeom>
            <a:noFill/>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500">
                  <a:solidFill>
                    <a:schemeClr val="bg1"/>
                  </a:solidFill>
                  <a:latin typeface="黑体" charset="0"/>
                </a:rPr>
                <a:t>percent</a:t>
              </a:r>
              <a:endParaRPr lang="bg-BG" altLang="zh-CN" sz="1500">
                <a:solidFill>
                  <a:schemeClr val="bg1"/>
                </a:solidFill>
              </a:endParaRPr>
            </a:p>
          </p:txBody>
        </p:sp>
      </p:grpSp>
      <p:grpSp>
        <p:nvGrpSpPr>
          <p:cNvPr id="11" name="Group 28"/>
          <p:cNvGrpSpPr/>
          <p:nvPr/>
        </p:nvGrpSpPr>
        <p:grpSpPr bwMode="auto">
          <a:xfrm>
            <a:off x="4315051" y="2407899"/>
            <a:ext cx="1704066" cy="1704064"/>
            <a:chOff x="1759188" y="1820166"/>
            <a:chExt cx="1368152" cy="1368152"/>
          </a:xfrm>
        </p:grpSpPr>
        <p:sp>
          <p:nvSpPr>
            <p:cNvPr id="13" name="Oval 29"/>
            <p:cNvSpPr/>
            <p:nvPr/>
          </p:nvSpPr>
          <p:spPr>
            <a:xfrm>
              <a:off x="1767977" y="1820166"/>
              <a:ext cx="1359363" cy="13593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14" name="Pie 30"/>
            <p:cNvSpPr/>
            <p:nvPr/>
          </p:nvSpPr>
          <p:spPr>
            <a:xfrm>
              <a:off x="1759188" y="1820166"/>
              <a:ext cx="1368152" cy="1368152"/>
            </a:xfrm>
            <a:prstGeom prst="pie">
              <a:avLst>
                <a:gd name="adj1" fmla="val 0"/>
                <a:gd name="adj2" fmla="val 1818925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a:solidFill>
                  <a:schemeClr val="bg1"/>
                </a:solidFill>
              </a:endParaRPr>
            </a:p>
          </p:txBody>
        </p:sp>
        <p:sp>
          <p:nvSpPr>
            <p:cNvPr id="15" name="Oval 31"/>
            <p:cNvSpPr/>
            <p:nvPr/>
          </p:nvSpPr>
          <p:spPr>
            <a:xfrm>
              <a:off x="1819247" y="1871435"/>
              <a:ext cx="1256825" cy="125682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18" name="Rectangle 32"/>
            <p:cNvSpPr/>
            <p:nvPr/>
          </p:nvSpPr>
          <p:spPr>
            <a:xfrm>
              <a:off x="2205085" y="2151218"/>
              <a:ext cx="498331" cy="494213"/>
            </a:xfrm>
            <a:prstGeom prst="rect">
              <a:avLst/>
            </a:prstGeom>
          </p:spPr>
          <p:txBody>
            <a:bodyPr wrap="none">
              <a:spAutoFit/>
            </a:bodyPr>
            <a:lstStyle/>
            <a:p>
              <a:pPr algn="ctr"/>
              <a:r>
                <a:rPr lang="en-US" sz="3400">
                  <a:solidFill>
                    <a:schemeClr val="bg1"/>
                  </a:solidFill>
                  <a:latin typeface="黑体" charset="0"/>
                </a:rPr>
                <a:t>82</a:t>
              </a:r>
              <a:endParaRPr lang="bg-BG" altLang="zh-CN" sz="3400">
                <a:solidFill>
                  <a:schemeClr val="bg1"/>
                </a:solidFill>
              </a:endParaRPr>
            </a:p>
          </p:txBody>
        </p:sp>
        <p:sp>
          <p:nvSpPr>
            <p:cNvPr id="19" name="TextBox 46"/>
            <p:cNvSpPr txBox="1"/>
            <p:nvPr/>
          </p:nvSpPr>
          <p:spPr>
            <a:xfrm>
              <a:off x="2109847" y="2514496"/>
              <a:ext cx="688808" cy="259461"/>
            </a:xfrm>
            <a:prstGeom prst="rect">
              <a:avLst/>
            </a:prstGeom>
            <a:noFill/>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500" dirty="0">
                  <a:solidFill>
                    <a:schemeClr val="bg1"/>
                  </a:solidFill>
                  <a:latin typeface="黑体" charset="0"/>
                </a:rPr>
                <a:t>percent</a:t>
              </a:r>
              <a:endParaRPr lang="bg-BG" altLang="zh-CN" sz="1500" dirty="0">
                <a:solidFill>
                  <a:schemeClr val="bg1"/>
                </a:solidFill>
              </a:endParaRPr>
            </a:p>
          </p:txBody>
        </p:sp>
      </p:grpSp>
      <p:grpSp>
        <p:nvGrpSpPr>
          <p:cNvPr id="20" name="Group 34"/>
          <p:cNvGrpSpPr/>
          <p:nvPr/>
        </p:nvGrpSpPr>
        <p:grpSpPr bwMode="auto">
          <a:xfrm>
            <a:off x="6262910" y="2407899"/>
            <a:ext cx="1704066" cy="1704064"/>
            <a:chOff x="1759188" y="1820166"/>
            <a:chExt cx="1368152" cy="1368152"/>
          </a:xfrm>
        </p:grpSpPr>
        <p:sp>
          <p:nvSpPr>
            <p:cNvPr id="21" name="Oval 35"/>
            <p:cNvSpPr/>
            <p:nvPr/>
          </p:nvSpPr>
          <p:spPr>
            <a:xfrm>
              <a:off x="1767977" y="1820166"/>
              <a:ext cx="1359363" cy="13593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22" name="Pie 36"/>
            <p:cNvSpPr/>
            <p:nvPr/>
          </p:nvSpPr>
          <p:spPr>
            <a:xfrm>
              <a:off x="1759188" y="1820166"/>
              <a:ext cx="1368152" cy="1368152"/>
            </a:xfrm>
            <a:prstGeom prst="pie">
              <a:avLst>
                <a:gd name="adj1" fmla="val 0"/>
                <a:gd name="adj2" fmla="val 96678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a:solidFill>
                  <a:schemeClr val="bg1"/>
                </a:solidFill>
              </a:endParaRPr>
            </a:p>
          </p:txBody>
        </p:sp>
        <p:sp>
          <p:nvSpPr>
            <p:cNvPr id="23" name="Oval 37"/>
            <p:cNvSpPr/>
            <p:nvPr/>
          </p:nvSpPr>
          <p:spPr>
            <a:xfrm>
              <a:off x="1819246" y="1871435"/>
              <a:ext cx="1256825" cy="125682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24" name="Rectangle 38"/>
            <p:cNvSpPr/>
            <p:nvPr/>
          </p:nvSpPr>
          <p:spPr>
            <a:xfrm>
              <a:off x="2205084" y="2151218"/>
              <a:ext cx="498331" cy="494213"/>
            </a:xfrm>
            <a:prstGeom prst="rect">
              <a:avLst/>
            </a:prstGeom>
          </p:spPr>
          <p:txBody>
            <a:bodyPr wrap="none">
              <a:spAutoFit/>
            </a:bodyPr>
            <a:lstStyle/>
            <a:p>
              <a:pPr algn="ctr"/>
              <a:r>
                <a:rPr lang="en-US" sz="3400">
                  <a:solidFill>
                    <a:schemeClr val="bg1"/>
                  </a:solidFill>
                  <a:latin typeface="黑体" charset="0"/>
                </a:rPr>
                <a:t>44</a:t>
              </a:r>
              <a:endParaRPr lang="bg-BG" altLang="zh-CN" sz="3400">
                <a:solidFill>
                  <a:schemeClr val="bg1"/>
                </a:solidFill>
              </a:endParaRPr>
            </a:p>
          </p:txBody>
        </p:sp>
        <p:sp>
          <p:nvSpPr>
            <p:cNvPr id="25" name="TextBox 52"/>
            <p:cNvSpPr txBox="1"/>
            <p:nvPr/>
          </p:nvSpPr>
          <p:spPr>
            <a:xfrm>
              <a:off x="2109847" y="2514496"/>
              <a:ext cx="688808" cy="259461"/>
            </a:xfrm>
            <a:prstGeom prst="rect">
              <a:avLst/>
            </a:prstGeom>
            <a:noFill/>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500">
                  <a:solidFill>
                    <a:schemeClr val="bg1"/>
                  </a:solidFill>
                  <a:latin typeface="黑体" charset="0"/>
                </a:rPr>
                <a:t>percent</a:t>
              </a:r>
              <a:endParaRPr lang="bg-BG" altLang="zh-CN" sz="1500">
                <a:solidFill>
                  <a:schemeClr val="bg1"/>
                </a:solidFill>
              </a:endParaRPr>
            </a:p>
          </p:txBody>
        </p:sp>
      </p:grpSp>
      <p:grpSp>
        <p:nvGrpSpPr>
          <p:cNvPr id="26" name="Group 40"/>
          <p:cNvGrpSpPr/>
          <p:nvPr/>
        </p:nvGrpSpPr>
        <p:grpSpPr bwMode="auto">
          <a:xfrm>
            <a:off x="8223695" y="2407899"/>
            <a:ext cx="1704066" cy="1704064"/>
            <a:chOff x="1759188" y="1820166"/>
            <a:chExt cx="1368152" cy="1368152"/>
          </a:xfrm>
        </p:grpSpPr>
        <p:sp>
          <p:nvSpPr>
            <p:cNvPr id="27" name="Oval 41"/>
            <p:cNvSpPr/>
            <p:nvPr/>
          </p:nvSpPr>
          <p:spPr>
            <a:xfrm>
              <a:off x="1767977" y="1820166"/>
              <a:ext cx="1359363" cy="13593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28" name="Pie 42"/>
            <p:cNvSpPr/>
            <p:nvPr/>
          </p:nvSpPr>
          <p:spPr>
            <a:xfrm>
              <a:off x="1759188" y="1820166"/>
              <a:ext cx="1368152" cy="1368152"/>
            </a:xfrm>
            <a:prstGeom prst="pie">
              <a:avLst>
                <a:gd name="adj1" fmla="val 0"/>
                <a:gd name="adj2" fmla="val 1476618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a:solidFill>
                  <a:schemeClr val="bg1"/>
                </a:solidFill>
              </a:endParaRPr>
            </a:p>
          </p:txBody>
        </p:sp>
        <p:sp>
          <p:nvSpPr>
            <p:cNvPr id="29" name="Oval 43"/>
            <p:cNvSpPr/>
            <p:nvPr/>
          </p:nvSpPr>
          <p:spPr>
            <a:xfrm>
              <a:off x="1819246" y="1871435"/>
              <a:ext cx="1256825" cy="125682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Arial" pitchFamily="34" charset="0"/>
              </a:endParaRPr>
            </a:p>
          </p:txBody>
        </p:sp>
        <p:sp>
          <p:nvSpPr>
            <p:cNvPr id="30" name="Rectangle 44"/>
            <p:cNvSpPr/>
            <p:nvPr/>
          </p:nvSpPr>
          <p:spPr>
            <a:xfrm>
              <a:off x="2205085" y="2151218"/>
              <a:ext cx="498331" cy="494213"/>
            </a:xfrm>
            <a:prstGeom prst="rect">
              <a:avLst/>
            </a:prstGeom>
          </p:spPr>
          <p:txBody>
            <a:bodyPr wrap="none">
              <a:spAutoFit/>
            </a:bodyPr>
            <a:lstStyle/>
            <a:p>
              <a:pPr algn="ctr"/>
              <a:r>
                <a:rPr lang="en-US" sz="3400" dirty="0">
                  <a:solidFill>
                    <a:schemeClr val="bg1"/>
                  </a:solidFill>
                  <a:latin typeface="黑体" charset="0"/>
                </a:rPr>
                <a:t>73</a:t>
              </a:r>
              <a:endParaRPr lang="bg-BG" altLang="zh-CN" sz="3400" dirty="0">
                <a:solidFill>
                  <a:schemeClr val="bg1"/>
                </a:solidFill>
              </a:endParaRPr>
            </a:p>
          </p:txBody>
        </p:sp>
        <p:sp>
          <p:nvSpPr>
            <p:cNvPr id="31" name="TextBox 58"/>
            <p:cNvSpPr txBox="1"/>
            <p:nvPr/>
          </p:nvSpPr>
          <p:spPr>
            <a:xfrm>
              <a:off x="2109847" y="2514496"/>
              <a:ext cx="688808" cy="259461"/>
            </a:xfrm>
            <a:prstGeom prst="rect">
              <a:avLst/>
            </a:prstGeom>
            <a:noFill/>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500">
                  <a:solidFill>
                    <a:schemeClr val="bg1"/>
                  </a:solidFill>
                  <a:latin typeface="黑体" charset="0"/>
                </a:rPr>
                <a:t>percent</a:t>
              </a:r>
              <a:endParaRPr lang="bg-BG" altLang="zh-CN" sz="1500">
                <a:solidFill>
                  <a:schemeClr val="bg1"/>
                </a:solidFill>
              </a:endParaRPr>
            </a:p>
          </p:txBody>
        </p:sp>
      </p:grpSp>
      <p:sp>
        <p:nvSpPr>
          <p:cNvPr id="32" name="Rectangle 46"/>
          <p:cNvSpPr/>
          <p:nvPr/>
        </p:nvSpPr>
        <p:spPr>
          <a:xfrm>
            <a:off x="2328502" y="4835473"/>
            <a:ext cx="7837968" cy="954107"/>
          </a:xfrm>
          <a:prstGeom prst="rect">
            <a:avLst/>
          </a:prstGeom>
        </p:spPr>
        <p:txBody>
          <a:bodyPr wrap="square">
            <a:spAutoFit/>
          </a:bodyPr>
          <a:lstStyle/>
          <a:p>
            <a:pPr algn="just"/>
            <a:r>
              <a:rPr lang="zh-CN" altLang="en-US" sz="1400" dirty="0">
                <a:solidFill>
                  <a:schemeClr val="bg1">
                    <a:lumMod val="65000"/>
                  </a:schemeClr>
                </a:solidFill>
                <a:latin typeface="微软雅黑" pitchFamily="34" charset="-122"/>
                <a:ea typeface="微软雅黑" pitchFamily="34" charset="-122"/>
              </a:rPr>
              <a:t>点击输入简要文字介绍，文字内容需，言简意赅的说明分项内容</a:t>
            </a:r>
            <a:r>
              <a:rPr lang="en-US" altLang="zh-CN" sz="1400" dirty="0">
                <a:solidFill>
                  <a:schemeClr val="bg1">
                    <a:lumMod val="65000"/>
                  </a:schemeClr>
                </a:solidFill>
                <a:latin typeface="微软雅黑" pitchFamily="34" charset="-122"/>
                <a:ea typeface="微软雅黑" pitchFamily="34" charset="-122"/>
              </a:rPr>
              <a:t>……</a:t>
            </a:r>
            <a:r>
              <a:rPr lang="zh-CN" altLang="en-US" sz="1400" dirty="0">
                <a:solidFill>
                  <a:schemeClr val="bg1">
                    <a:lumMod val="65000"/>
                  </a:schemeClr>
                </a:solidFill>
                <a:latin typeface="微软雅黑" pitchFamily="34" charset="-122"/>
                <a:ea typeface="微软雅黑" pitchFamily="34" charset="-122"/>
              </a:rPr>
              <a:t>。点击输入简要文字介绍，文字内容需，言简意赅的说明分项内容</a:t>
            </a:r>
            <a:r>
              <a:rPr lang="en-US" altLang="zh-CN" sz="1400" dirty="0">
                <a:solidFill>
                  <a:schemeClr val="bg1">
                    <a:lumMod val="65000"/>
                  </a:schemeClr>
                </a:solidFill>
                <a:latin typeface="微软雅黑" pitchFamily="34" charset="-122"/>
                <a:ea typeface="微软雅黑" pitchFamily="34" charset="-122"/>
              </a:rPr>
              <a:t>……</a:t>
            </a:r>
            <a:r>
              <a:rPr lang="zh-CN" altLang="en-US" sz="1400" dirty="0">
                <a:solidFill>
                  <a:schemeClr val="bg1">
                    <a:lumMod val="65000"/>
                  </a:schemeClr>
                </a:solidFill>
                <a:latin typeface="微软雅黑" pitchFamily="34" charset="-122"/>
                <a:ea typeface="微软雅黑" pitchFamily="34" charset="-122"/>
              </a:rPr>
              <a:t>。点击输入简要文字介绍，文字内容需，言简意赅的说明分项内容</a:t>
            </a:r>
            <a:r>
              <a:rPr lang="en-US" altLang="zh-CN" sz="1400" dirty="0">
                <a:solidFill>
                  <a:schemeClr val="bg1">
                    <a:lumMod val="65000"/>
                  </a:schemeClr>
                </a:solidFill>
                <a:latin typeface="微软雅黑" pitchFamily="34" charset="-122"/>
                <a:ea typeface="微软雅黑" pitchFamily="34" charset="-122"/>
              </a:rPr>
              <a:t>……</a:t>
            </a:r>
            <a:r>
              <a:rPr lang="zh-CN" altLang="en-US" sz="1400" dirty="0">
                <a:solidFill>
                  <a:schemeClr val="bg1">
                    <a:lumMod val="65000"/>
                  </a:schemeClr>
                </a:solidFill>
                <a:latin typeface="微软雅黑" pitchFamily="34" charset="-122"/>
                <a:ea typeface="微软雅黑" pitchFamily="34" charset="-122"/>
              </a:rPr>
              <a:t>。点击输入简要文字介绍，文字内容需，言简意赅的说明分项内容</a:t>
            </a:r>
            <a:r>
              <a:rPr lang="en-US" altLang="zh-CN" sz="1400" dirty="0">
                <a:solidFill>
                  <a:schemeClr val="bg1">
                    <a:lumMod val="65000"/>
                  </a:schemeClr>
                </a:solidFill>
                <a:latin typeface="微软雅黑" pitchFamily="34" charset="-122"/>
                <a:ea typeface="微软雅黑" pitchFamily="34" charset="-122"/>
              </a:rPr>
              <a:t>……</a:t>
            </a:r>
            <a:r>
              <a:rPr lang="zh-CN" altLang="en-US" sz="1400" dirty="0">
                <a:solidFill>
                  <a:schemeClr val="bg1">
                    <a:lumMod val="65000"/>
                  </a:schemeClr>
                </a:solidFill>
                <a:latin typeface="微软雅黑" pitchFamily="34" charset="-122"/>
                <a:ea typeface="微软雅黑" pitchFamily="34" charset="-122"/>
              </a:rPr>
              <a:t>。</a:t>
            </a:r>
            <a:endParaRPr lang="en-US" altLang="zh-CN" sz="1400" dirty="0">
              <a:solidFill>
                <a:schemeClr val="bg1">
                  <a:lumMod val="65000"/>
                </a:schemeClr>
              </a:solidFill>
              <a:latin typeface="微软雅黑" pitchFamily="34" charset="-122"/>
              <a:ea typeface="微软雅黑" pitchFamily="34" charset="-122"/>
            </a:endParaRPr>
          </a:p>
          <a:p>
            <a:pPr lvl="0" algn="just"/>
            <a:endParaRPr lang="en-US" altLang="zh-CN" sz="1400" dirty="0">
              <a:solidFill>
                <a:schemeClr val="bg1">
                  <a:lumMod val="65000"/>
                </a:schemeClr>
              </a:solidFill>
              <a:latin typeface="微软雅黑" pitchFamily="34" charset="-122"/>
              <a:ea typeface="微软雅黑" pitchFamily="34" charset="-122"/>
            </a:endParaRPr>
          </a:p>
        </p:txBody>
      </p:sp>
      <p:sp>
        <p:nvSpPr>
          <p:cNvPr id="33" name="Rectangle 47"/>
          <p:cNvSpPr/>
          <p:nvPr/>
        </p:nvSpPr>
        <p:spPr>
          <a:xfrm>
            <a:off x="2589907" y="4233047"/>
            <a:ext cx="1173140" cy="353943"/>
          </a:xfrm>
          <a:prstGeom prst="rect">
            <a:avLst/>
          </a:prstGeom>
        </p:spPr>
        <p:txBody>
          <a:bodyPr wrap="square">
            <a:spAutoFit/>
          </a:bodyPr>
          <a:lstStyle/>
          <a:p>
            <a:pPr algn="ctr"/>
            <a:r>
              <a:rPr lang="zh-CN" altLang="en-US" sz="1700" dirty="0">
                <a:solidFill>
                  <a:schemeClr val="bg1">
                    <a:lumMod val="65000"/>
                  </a:schemeClr>
                </a:solidFill>
              </a:rPr>
              <a:t>一季度</a:t>
            </a:r>
            <a:endParaRPr lang="bg-BG" altLang="zh-CN" sz="1700" dirty="0">
              <a:solidFill>
                <a:schemeClr val="bg1">
                  <a:lumMod val="65000"/>
                </a:schemeClr>
              </a:solidFill>
            </a:endParaRPr>
          </a:p>
        </p:txBody>
      </p:sp>
      <p:sp>
        <p:nvSpPr>
          <p:cNvPr id="34" name="Rectangle 48"/>
          <p:cNvSpPr/>
          <p:nvPr/>
        </p:nvSpPr>
        <p:spPr>
          <a:xfrm>
            <a:off x="4492236" y="4233047"/>
            <a:ext cx="1315452" cy="353943"/>
          </a:xfrm>
          <a:prstGeom prst="rect">
            <a:avLst/>
          </a:prstGeom>
        </p:spPr>
        <p:txBody>
          <a:bodyPr wrap="square">
            <a:spAutoFit/>
          </a:bodyPr>
          <a:lstStyle/>
          <a:p>
            <a:pPr algn="ctr"/>
            <a:r>
              <a:rPr lang="zh-CN" altLang="en-US" sz="1700" dirty="0">
                <a:solidFill>
                  <a:schemeClr val="bg1">
                    <a:lumMod val="65000"/>
                  </a:schemeClr>
                </a:solidFill>
              </a:rPr>
              <a:t>一季度</a:t>
            </a:r>
            <a:endParaRPr lang="bg-BG" altLang="zh-CN" sz="1700" dirty="0">
              <a:solidFill>
                <a:schemeClr val="bg1">
                  <a:lumMod val="65000"/>
                </a:schemeClr>
              </a:solidFill>
            </a:endParaRPr>
          </a:p>
        </p:txBody>
      </p:sp>
      <p:sp>
        <p:nvSpPr>
          <p:cNvPr id="35" name="Rectangle 49"/>
          <p:cNvSpPr/>
          <p:nvPr/>
        </p:nvSpPr>
        <p:spPr>
          <a:xfrm>
            <a:off x="6533262" y="4213883"/>
            <a:ext cx="1127530" cy="353943"/>
          </a:xfrm>
          <a:prstGeom prst="rect">
            <a:avLst/>
          </a:prstGeom>
        </p:spPr>
        <p:txBody>
          <a:bodyPr wrap="square">
            <a:spAutoFit/>
          </a:bodyPr>
          <a:lstStyle/>
          <a:p>
            <a:pPr algn="ctr"/>
            <a:r>
              <a:rPr lang="zh-CN" altLang="en-US" sz="1700" dirty="0">
                <a:solidFill>
                  <a:schemeClr val="bg1">
                    <a:lumMod val="65000"/>
                  </a:schemeClr>
                </a:solidFill>
              </a:rPr>
              <a:t>一季度</a:t>
            </a:r>
            <a:endParaRPr lang="bg-BG" altLang="zh-CN" sz="1700" dirty="0">
              <a:solidFill>
                <a:schemeClr val="bg1">
                  <a:lumMod val="65000"/>
                </a:schemeClr>
              </a:solidFill>
            </a:endParaRPr>
          </a:p>
        </p:txBody>
      </p:sp>
      <p:sp>
        <p:nvSpPr>
          <p:cNvPr id="36" name="Rectangle 50"/>
          <p:cNvSpPr/>
          <p:nvPr/>
        </p:nvSpPr>
        <p:spPr>
          <a:xfrm>
            <a:off x="8667663" y="4233047"/>
            <a:ext cx="940795" cy="353943"/>
          </a:xfrm>
          <a:prstGeom prst="rect">
            <a:avLst/>
          </a:prstGeom>
        </p:spPr>
        <p:txBody>
          <a:bodyPr wrap="square">
            <a:spAutoFit/>
          </a:bodyPr>
          <a:lstStyle/>
          <a:p>
            <a:pPr algn="ctr"/>
            <a:r>
              <a:rPr lang="zh-CN" altLang="en-US" sz="1700" dirty="0">
                <a:solidFill>
                  <a:schemeClr val="bg1">
                    <a:lumMod val="65000"/>
                  </a:schemeClr>
                </a:solidFill>
              </a:rPr>
              <a:t>一季度</a:t>
            </a:r>
            <a:endParaRPr lang="bg-BG" altLang="zh-CN" sz="17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2" name="TextBox 15"/>
          <p:cNvSpPr txBox="1"/>
          <p:nvPr/>
        </p:nvSpPr>
        <p:spPr>
          <a:xfrm>
            <a:off x="5705363" y="4600627"/>
            <a:ext cx="1955342" cy="276999"/>
          </a:xfrm>
          <a:prstGeom prst="rect">
            <a:avLst/>
          </a:prstGeom>
          <a:solidFill>
            <a:srgbClr val="8A896E"/>
          </a:solidFill>
          <a:ln>
            <a:noFill/>
          </a:ln>
        </p:spPr>
        <p:txBody>
          <a:bodyPr wrap="none" rtlCol="0">
            <a:spAutoFit/>
          </a:bodyPr>
          <a:lstStyle/>
          <a:p>
            <a:pPr algn="ctr"/>
            <a:r>
              <a:rPr lang="en-US" sz="1200" b="1" spc="600" dirty="0">
                <a:solidFill>
                  <a:schemeClr val="bg1"/>
                </a:solidFill>
                <a:latin typeface="Lato Black" charset="0"/>
                <a:ea typeface="Lato Black" charset="0"/>
                <a:cs typeface="Lato Black" charset="0"/>
              </a:rPr>
              <a:t>YOURE NAME</a:t>
            </a:r>
          </a:p>
        </p:txBody>
      </p:sp>
      <p:sp>
        <p:nvSpPr>
          <p:cNvPr id="24" name="矩形 23"/>
          <p:cNvSpPr>
            <a:spLocks noChangeArrowheads="1"/>
          </p:cNvSpPr>
          <p:nvPr/>
        </p:nvSpPr>
        <p:spPr bwMode="auto">
          <a:xfrm>
            <a:off x="5536552" y="3385764"/>
            <a:ext cx="5816075" cy="792781"/>
          </a:xfrm>
          <a:prstGeom prst="rect">
            <a:avLst/>
          </a:prstGeom>
          <a:noFill/>
          <a:ln>
            <a:noFill/>
          </a:ln>
        </p:spPr>
        <p:txBody>
          <a:bodyPr wrap="square">
            <a:spAutoFit/>
          </a:bodyPr>
          <a:lstStyle/>
          <a:p>
            <a:pPr lvl="0">
              <a:lnSpc>
                <a:spcPct val="150000"/>
              </a:lnSpc>
            </a:pPr>
            <a:r>
              <a:rPr lang="en-US" altLang="zh-CN" sz="1600" dirty="0">
                <a:solidFill>
                  <a:srgbClr val="FFFFFF">
                    <a:lumMod val="75000"/>
                  </a:srgbClr>
                </a:solidFill>
                <a:latin typeface="Abraham Lincoln"/>
                <a:ea typeface="微软雅黑 Light" pitchFamily="34" charset="-122"/>
              </a:rPr>
              <a:t>THIS IS A ART TEMPLATE ,THE TEMPLATE DESIGN BY FREEPPT7.COM.</a:t>
            </a:r>
          </a:p>
          <a:p>
            <a:pPr lvl="0">
              <a:lnSpc>
                <a:spcPct val="150000"/>
              </a:lnSpc>
            </a:pPr>
            <a:r>
              <a:rPr lang="en-US" altLang="zh-CN" sz="1600" dirty="0">
                <a:solidFill>
                  <a:srgbClr val="FFFFFF">
                    <a:lumMod val="75000"/>
                  </a:srgbClr>
                </a:solidFill>
                <a:latin typeface="Abraham Lincoln"/>
                <a:ea typeface="微软雅黑 Light" pitchFamily="34" charset="-122"/>
              </a:rPr>
              <a:t> THANK YOU WATCHING THIS ONE. </a:t>
            </a:r>
          </a:p>
        </p:txBody>
      </p:sp>
      <p:sp>
        <p:nvSpPr>
          <p:cNvPr id="25" name="_14"/>
          <p:cNvSpPr txBox="1">
            <a:spLocks noChangeArrowheads="1"/>
          </p:cNvSpPr>
          <p:nvPr/>
        </p:nvSpPr>
        <p:spPr bwMode="auto">
          <a:xfrm>
            <a:off x="5517503" y="1643939"/>
            <a:ext cx="3635212"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6000" spc="600" dirty="0">
                <a:solidFill>
                  <a:srgbClr val="8A896E"/>
                </a:solidFill>
                <a:latin typeface="Tw Cen MT" pitchFamily="34" charset="0"/>
                <a:ea typeface="方正汉真广标简体" pitchFamily="2" charset="-122"/>
              </a:rPr>
              <a:t>201X</a:t>
            </a:r>
            <a:endParaRPr lang="zh-CN" sz="6000" spc="600" dirty="0">
              <a:solidFill>
                <a:srgbClr val="8A896E"/>
              </a:solidFill>
              <a:latin typeface="Tw Cen MT" pitchFamily="34" charset="0"/>
              <a:ea typeface="方正汉真广标简体" pitchFamily="2" charset="-122"/>
            </a:endParaRPr>
          </a:p>
        </p:txBody>
      </p:sp>
      <p:sp>
        <p:nvSpPr>
          <p:cNvPr id="26" name="_14"/>
          <p:cNvSpPr txBox="1">
            <a:spLocks noChangeArrowheads="1"/>
          </p:cNvSpPr>
          <p:nvPr/>
        </p:nvSpPr>
        <p:spPr bwMode="auto">
          <a:xfrm>
            <a:off x="5498452" y="2461370"/>
            <a:ext cx="5457111" cy="1154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zh-CN" altLang="en-US" sz="4000" spc="600" dirty="0">
                <a:solidFill>
                  <a:srgbClr val="8A896E"/>
                </a:solidFill>
                <a:latin typeface="微软雅黑" pitchFamily="34" charset="-122"/>
                <a:ea typeface="微软雅黑" pitchFamily="34" charset="-122"/>
              </a:rPr>
              <a:t>谢谢您的观看指导</a:t>
            </a:r>
            <a:r>
              <a:rPr lang="en-US" altLang="zh-CN" sz="4000" spc="600" dirty="0">
                <a:solidFill>
                  <a:srgbClr val="8A896E"/>
                </a:solidFill>
                <a:latin typeface="微软雅黑" pitchFamily="34" charset="-122"/>
                <a:ea typeface="微软雅黑" pitchFamily="34" charset="-122"/>
              </a:rPr>
              <a:t>!</a:t>
            </a:r>
            <a:endParaRPr lang="zh-CN" sz="4000" spc="600" dirty="0">
              <a:solidFill>
                <a:srgbClr val="8A896E"/>
              </a:solidFill>
              <a:latin typeface="微软雅黑" pitchFamily="34" charset="-122"/>
              <a:ea typeface="微软雅黑" pitchFamily="34" charset="-122"/>
            </a:endParaRPr>
          </a:p>
        </p:txBody>
      </p:sp>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414" y="1625352"/>
            <a:ext cx="3491396" cy="3578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750"/>
                                        <p:tgtEl>
                                          <p:spTgt spid="1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6"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435">
                                          <p:stCondLst>
                                            <p:cond delay="0"/>
                                          </p:stCondLst>
                                        </p:cTn>
                                        <p:tgtEl>
                                          <p:spTgt spid="27"/>
                                        </p:tgtEl>
                                      </p:cBhvr>
                                    </p:animEffect>
                                    <p:anim calcmode="lin" valueType="num">
                                      <p:cBhvr>
                                        <p:cTn id="34" dur="1367"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5" dur="498"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6" dur="498" tmFilter="0, 0; 0.125,0.2665; 0.25,0.4; 0.375,0.465; 0.5,0.5;  0.625,0.535; 0.75,0.6; 0.875,0.7335; 1,1">
                                          <p:stCondLst>
                                            <p:cond delay="498"/>
                                          </p:stCondLst>
                                        </p:cTn>
                                        <p:tgtEl>
                                          <p:spTgt spid="27"/>
                                        </p:tgtEl>
                                        <p:attrNameLst>
                                          <p:attrName>ppt_y</p:attrName>
                                        </p:attrNameLst>
                                      </p:cBhvr>
                                      <p:tavLst>
                                        <p:tav tm="0" fmla="#ppt_y-sin(pi*$)/9">
                                          <p:val>
                                            <p:fltVal val="0"/>
                                          </p:val>
                                        </p:tav>
                                        <p:tav tm="100000">
                                          <p:val>
                                            <p:fltVal val="1"/>
                                          </p:val>
                                        </p:tav>
                                      </p:tavLst>
                                    </p:anim>
                                    <p:anim calcmode="lin" valueType="num">
                                      <p:cBhvr>
                                        <p:cTn id="37" dur="249" tmFilter="0, 0; 0.125,0.2665; 0.25,0.4; 0.375,0.465; 0.5,0.5;  0.625,0.535; 0.75,0.6; 0.875,0.7335; 1,1">
                                          <p:stCondLst>
                                            <p:cond delay="993"/>
                                          </p:stCondLst>
                                        </p:cTn>
                                        <p:tgtEl>
                                          <p:spTgt spid="27"/>
                                        </p:tgtEl>
                                        <p:attrNameLst>
                                          <p:attrName>ppt_y</p:attrName>
                                        </p:attrNameLst>
                                      </p:cBhvr>
                                      <p:tavLst>
                                        <p:tav tm="0" fmla="#ppt_y-sin(pi*$)/27">
                                          <p:val>
                                            <p:fltVal val="0"/>
                                          </p:val>
                                        </p:tav>
                                        <p:tav tm="100000">
                                          <p:val>
                                            <p:fltVal val="1"/>
                                          </p:val>
                                        </p:tav>
                                      </p:tavLst>
                                    </p:anim>
                                    <p:anim calcmode="lin" valueType="num">
                                      <p:cBhvr>
                                        <p:cTn id="38" dur="123" tmFilter="0, 0; 0.125,0.2665; 0.25,0.4; 0.375,0.465; 0.5,0.5;  0.625,0.535; 0.75,0.6; 0.875,0.7335; 1,1">
                                          <p:stCondLst>
                                            <p:cond delay="1242"/>
                                          </p:stCondLst>
                                        </p:cTn>
                                        <p:tgtEl>
                                          <p:spTgt spid="27"/>
                                        </p:tgtEl>
                                        <p:attrNameLst>
                                          <p:attrName>ppt_y</p:attrName>
                                        </p:attrNameLst>
                                      </p:cBhvr>
                                      <p:tavLst>
                                        <p:tav tm="0" fmla="#ppt_y-sin(pi*$)/81">
                                          <p:val>
                                            <p:fltVal val="0"/>
                                          </p:val>
                                        </p:tav>
                                        <p:tav tm="100000">
                                          <p:val>
                                            <p:fltVal val="1"/>
                                          </p:val>
                                        </p:tav>
                                      </p:tavLst>
                                    </p:anim>
                                    <p:animScale>
                                      <p:cBhvr>
                                        <p:cTn id="39" dur="20">
                                          <p:stCondLst>
                                            <p:cond delay="487"/>
                                          </p:stCondLst>
                                        </p:cTn>
                                        <p:tgtEl>
                                          <p:spTgt spid="27"/>
                                        </p:tgtEl>
                                      </p:cBhvr>
                                      <p:to x="100000" y="60000"/>
                                    </p:animScale>
                                    <p:animScale>
                                      <p:cBhvr>
                                        <p:cTn id="40" dur="124" decel="50000">
                                          <p:stCondLst>
                                            <p:cond delay="507"/>
                                          </p:stCondLst>
                                        </p:cTn>
                                        <p:tgtEl>
                                          <p:spTgt spid="27"/>
                                        </p:tgtEl>
                                      </p:cBhvr>
                                      <p:to x="100000" y="100000"/>
                                    </p:animScale>
                                    <p:animScale>
                                      <p:cBhvr>
                                        <p:cTn id="41" dur="20">
                                          <p:stCondLst>
                                            <p:cond delay="984"/>
                                          </p:stCondLst>
                                        </p:cTn>
                                        <p:tgtEl>
                                          <p:spTgt spid="27"/>
                                        </p:tgtEl>
                                      </p:cBhvr>
                                      <p:to x="100000" y="80000"/>
                                    </p:animScale>
                                    <p:animScale>
                                      <p:cBhvr>
                                        <p:cTn id="42" dur="124" decel="50000">
                                          <p:stCondLst>
                                            <p:cond delay="1004"/>
                                          </p:stCondLst>
                                        </p:cTn>
                                        <p:tgtEl>
                                          <p:spTgt spid="27"/>
                                        </p:tgtEl>
                                      </p:cBhvr>
                                      <p:to x="100000" y="100000"/>
                                    </p:animScale>
                                    <p:animScale>
                                      <p:cBhvr>
                                        <p:cTn id="43" dur="20">
                                          <p:stCondLst>
                                            <p:cond delay="1231"/>
                                          </p:stCondLst>
                                        </p:cTn>
                                        <p:tgtEl>
                                          <p:spTgt spid="27"/>
                                        </p:tgtEl>
                                      </p:cBhvr>
                                      <p:to x="100000" y="90000"/>
                                    </p:animScale>
                                    <p:animScale>
                                      <p:cBhvr>
                                        <p:cTn id="44" dur="124" decel="50000">
                                          <p:stCondLst>
                                            <p:cond delay="1251"/>
                                          </p:stCondLst>
                                        </p:cTn>
                                        <p:tgtEl>
                                          <p:spTgt spid="27"/>
                                        </p:tgtEl>
                                      </p:cBhvr>
                                      <p:to x="100000" y="100000"/>
                                    </p:animScale>
                                    <p:animScale>
                                      <p:cBhvr>
                                        <p:cTn id="45" dur="20">
                                          <p:stCondLst>
                                            <p:cond delay="1356"/>
                                          </p:stCondLst>
                                        </p:cTn>
                                        <p:tgtEl>
                                          <p:spTgt spid="27"/>
                                        </p:tgtEl>
                                      </p:cBhvr>
                                      <p:to x="100000" y="95000"/>
                                    </p:animScale>
                                    <p:animScale>
                                      <p:cBhvr>
                                        <p:cTn id="46" dur="124" decel="50000">
                                          <p:stCondLst>
                                            <p:cond delay="1376"/>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259" y="3808629"/>
            <a:ext cx="596822" cy="656082"/>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4" name="矩形 3"/>
          <p:cNvSpPr/>
          <p:nvPr/>
        </p:nvSpPr>
        <p:spPr>
          <a:xfrm>
            <a:off x="2831731" y="3810745"/>
            <a:ext cx="9358681" cy="658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fontAlgn="base">
              <a:defRPr/>
            </a:pPr>
            <a:r>
              <a:rPr lang="en-US" altLang="zh-CN" sz="28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4611"/>
            <a:ext cx="9312120" cy="7745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0005" y="3040378"/>
            <a:ext cx="855022" cy="778832"/>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15365" name="矩形 11"/>
          <p:cNvSpPr/>
          <p:nvPr/>
        </p:nvSpPr>
        <p:spPr>
          <a:xfrm>
            <a:off x="2643373" y="3920797"/>
            <a:ext cx="6903668" cy="169311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0618" y="845682"/>
            <a:ext cx="5549177" cy="128041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1289507" y="4724099"/>
            <a:ext cx="423015" cy="405312"/>
            <a:chOff x="1231900" y="3257535"/>
            <a:chExt cx="423070" cy="405365"/>
          </a:xfrm>
        </p:grpSpPr>
        <p:sp>
          <p:nvSpPr>
            <p:cNvPr id="9" name="Freeform 9"/>
            <p:cNvSpPr>
              <a:spLocks noEditPoints="1"/>
            </p:cNvSpPr>
            <p:nvPr/>
          </p:nvSpPr>
          <p:spPr bwMode="auto">
            <a:xfrm>
              <a:off x="1231900"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 name="Freeform 10"/>
            <p:cNvSpPr>
              <a:spLocks noEditPoints="1"/>
            </p:cNvSpPr>
            <p:nvPr/>
          </p:nvSpPr>
          <p:spPr bwMode="auto">
            <a:xfrm>
              <a:off x="1320428"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10" y="4"/>
                    <a:pt x="4" y="9"/>
                    <a:pt x="4" y="16"/>
                  </a:cubicBezTo>
                  <a:cubicBezTo>
                    <a:pt x="4" y="22"/>
                    <a:pt x="10"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 name="Freeform 11"/>
            <p:cNvSpPr>
              <a:spLocks noEditPoints="1"/>
            </p:cNvSpPr>
            <p:nvPr/>
          </p:nvSpPr>
          <p:spPr bwMode="auto">
            <a:xfrm>
              <a:off x="1410820" y="3375883"/>
              <a:ext cx="68027" cy="68959"/>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 name="Freeform 12"/>
            <p:cNvSpPr>
              <a:spLocks noEditPoints="1"/>
            </p:cNvSpPr>
            <p:nvPr/>
          </p:nvSpPr>
          <p:spPr bwMode="auto">
            <a:xfrm>
              <a:off x="1496552" y="3375883"/>
              <a:ext cx="68027" cy="68959"/>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4" name="组合 173"/>
          <p:cNvGrpSpPr/>
          <p:nvPr/>
        </p:nvGrpSpPr>
        <p:grpSpPr>
          <a:xfrm>
            <a:off x="4681083" y="4716645"/>
            <a:ext cx="407175" cy="350338"/>
            <a:chOff x="4623918" y="3250080"/>
            <a:chExt cx="407228" cy="350384"/>
          </a:xfrm>
        </p:grpSpPr>
        <p:sp>
          <p:nvSpPr>
            <p:cNvPr id="6" name="Freeform 6"/>
            <p:cNvSpPr>
              <a:spLocks noEditPoints="1"/>
            </p:cNvSpPr>
            <p:nvPr/>
          </p:nvSpPr>
          <p:spPr bwMode="auto">
            <a:xfrm>
              <a:off x="4623918" y="3250080"/>
              <a:ext cx="407228" cy="350384"/>
            </a:xfrm>
            <a:custGeom>
              <a:avLst/>
              <a:gdLst>
                <a:gd name="T0" fmla="*/ 22 w 185"/>
                <a:gd name="T1" fmla="*/ 159 h 159"/>
                <a:gd name="T2" fmla="*/ 13 w 185"/>
                <a:gd name="T3" fmla="*/ 152 h 159"/>
                <a:gd name="T4" fmla="*/ 13 w 185"/>
                <a:gd name="T5" fmla="*/ 152 h 159"/>
                <a:gd name="T6" fmla="*/ 16 w 185"/>
                <a:gd name="T7" fmla="*/ 144 h 159"/>
                <a:gd name="T8" fmla="*/ 17 w 185"/>
                <a:gd name="T9" fmla="*/ 143 h 159"/>
                <a:gd name="T10" fmla="*/ 19 w 185"/>
                <a:gd name="T11" fmla="*/ 140 h 159"/>
                <a:gd name="T12" fmla="*/ 33 w 185"/>
                <a:gd name="T13" fmla="*/ 118 h 159"/>
                <a:gd name="T14" fmla="*/ 0 w 185"/>
                <a:gd name="T15" fmla="*/ 67 h 159"/>
                <a:gd name="T16" fmla="*/ 93 w 185"/>
                <a:gd name="T17" fmla="*/ 0 h 159"/>
                <a:gd name="T18" fmla="*/ 185 w 185"/>
                <a:gd name="T19" fmla="*/ 67 h 159"/>
                <a:gd name="T20" fmla="*/ 93 w 185"/>
                <a:gd name="T21" fmla="*/ 134 h 159"/>
                <a:gd name="T22" fmla="*/ 80 w 185"/>
                <a:gd name="T23" fmla="*/ 133 h 159"/>
                <a:gd name="T24" fmla="*/ 34 w 185"/>
                <a:gd name="T25" fmla="*/ 157 h 159"/>
                <a:gd name="T26" fmla="*/ 22 w 185"/>
                <a:gd name="T27" fmla="*/ 159 h 159"/>
                <a:gd name="T28" fmla="*/ 21 w 185"/>
                <a:gd name="T29" fmla="*/ 151 h 159"/>
                <a:gd name="T30" fmla="*/ 22 w 185"/>
                <a:gd name="T31" fmla="*/ 151 h 159"/>
                <a:gd name="T32" fmla="*/ 32 w 185"/>
                <a:gd name="T33" fmla="*/ 149 h 159"/>
                <a:gd name="T34" fmla="*/ 76 w 185"/>
                <a:gd name="T35" fmla="*/ 126 h 159"/>
                <a:gd name="T36" fmla="*/ 77 w 185"/>
                <a:gd name="T37" fmla="*/ 125 h 159"/>
                <a:gd name="T38" fmla="*/ 79 w 185"/>
                <a:gd name="T39" fmla="*/ 125 h 159"/>
                <a:gd name="T40" fmla="*/ 93 w 185"/>
                <a:gd name="T41" fmla="*/ 126 h 159"/>
                <a:gd name="T42" fmla="*/ 177 w 185"/>
                <a:gd name="T43" fmla="*/ 67 h 159"/>
                <a:gd name="T44" fmla="*/ 93 w 185"/>
                <a:gd name="T45" fmla="*/ 8 h 159"/>
                <a:gd name="T46" fmla="*/ 8 w 185"/>
                <a:gd name="T47" fmla="*/ 67 h 159"/>
                <a:gd name="T48" fmla="*/ 40 w 185"/>
                <a:gd name="T49" fmla="*/ 113 h 159"/>
                <a:gd name="T50" fmla="*/ 42 w 185"/>
                <a:gd name="T51" fmla="*/ 114 h 159"/>
                <a:gd name="T52" fmla="*/ 42 w 185"/>
                <a:gd name="T53" fmla="*/ 118 h 159"/>
                <a:gd name="T54" fmla="*/ 25 w 185"/>
                <a:gd name="T55" fmla="*/ 146 h 159"/>
                <a:gd name="T56" fmla="*/ 23 w 185"/>
                <a:gd name="T57" fmla="*/ 148 h 159"/>
                <a:gd name="T58" fmla="*/ 22 w 185"/>
                <a:gd name="T59" fmla="*/ 149 h 159"/>
                <a:gd name="T60" fmla="*/ 21 w 185"/>
                <a:gd name="T61"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5" h="159">
                  <a:moveTo>
                    <a:pt x="22" y="159"/>
                  </a:moveTo>
                  <a:cubicBezTo>
                    <a:pt x="18" y="159"/>
                    <a:pt x="14" y="156"/>
                    <a:pt x="13" y="152"/>
                  </a:cubicBezTo>
                  <a:cubicBezTo>
                    <a:pt x="13" y="152"/>
                    <a:pt x="13" y="152"/>
                    <a:pt x="13" y="152"/>
                  </a:cubicBezTo>
                  <a:cubicBezTo>
                    <a:pt x="13" y="148"/>
                    <a:pt x="15" y="145"/>
                    <a:pt x="16" y="144"/>
                  </a:cubicBezTo>
                  <a:cubicBezTo>
                    <a:pt x="17" y="143"/>
                    <a:pt x="17" y="143"/>
                    <a:pt x="17" y="143"/>
                  </a:cubicBezTo>
                  <a:cubicBezTo>
                    <a:pt x="18" y="142"/>
                    <a:pt x="19" y="141"/>
                    <a:pt x="19" y="140"/>
                  </a:cubicBezTo>
                  <a:cubicBezTo>
                    <a:pt x="24" y="135"/>
                    <a:pt x="29" y="130"/>
                    <a:pt x="33" y="118"/>
                  </a:cubicBezTo>
                  <a:cubicBezTo>
                    <a:pt x="12" y="106"/>
                    <a:pt x="0" y="87"/>
                    <a:pt x="0" y="67"/>
                  </a:cubicBezTo>
                  <a:cubicBezTo>
                    <a:pt x="0" y="30"/>
                    <a:pt x="42" y="0"/>
                    <a:pt x="93" y="0"/>
                  </a:cubicBezTo>
                  <a:cubicBezTo>
                    <a:pt x="143" y="0"/>
                    <a:pt x="185" y="30"/>
                    <a:pt x="185" y="67"/>
                  </a:cubicBezTo>
                  <a:cubicBezTo>
                    <a:pt x="185" y="104"/>
                    <a:pt x="143" y="134"/>
                    <a:pt x="93" y="134"/>
                  </a:cubicBezTo>
                  <a:cubicBezTo>
                    <a:pt x="88" y="134"/>
                    <a:pt x="84" y="134"/>
                    <a:pt x="80" y="133"/>
                  </a:cubicBezTo>
                  <a:cubicBezTo>
                    <a:pt x="67" y="145"/>
                    <a:pt x="51" y="153"/>
                    <a:pt x="34" y="157"/>
                  </a:cubicBezTo>
                  <a:cubicBezTo>
                    <a:pt x="31" y="158"/>
                    <a:pt x="27" y="159"/>
                    <a:pt x="22" y="159"/>
                  </a:cubicBezTo>
                  <a:close/>
                  <a:moveTo>
                    <a:pt x="21" y="151"/>
                  </a:moveTo>
                  <a:cubicBezTo>
                    <a:pt x="21" y="151"/>
                    <a:pt x="21" y="151"/>
                    <a:pt x="22" y="151"/>
                  </a:cubicBezTo>
                  <a:cubicBezTo>
                    <a:pt x="25" y="151"/>
                    <a:pt x="29" y="150"/>
                    <a:pt x="32" y="149"/>
                  </a:cubicBezTo>
                  <a:cubicBezTo>
                    <a:pt x="49" y="145"/>
                    <a:pt x="63" y="137"/>
                    <a:pt x="76" y="126"/>
                  </a:cubicBezTo>
                  <a:cubicBezTo>
                    <a:pt x="77" y="125"/>
                    <a:pt x="77" y="125"/>
                    <a:pt x="77" y="125"/>
                  </a:cubicBezTo>
                  <a:cubicBezTo>
                    <a:pt x="79" y="125"/>
                    <a:pt x="79" y="125"/>
                    <a:pt x="79" y="125"/>
                  </a:cubicBezTo>
                  <a:cubicBezTo>
                    <a:pt x="83" y="126"/>
                    <a:pt x="88" y="126"/>
                    <a:pt x="93" y="126"/>
                  </a:cubicBezTo>
                  <a:cubicBezTo>
                    <a:pt x="139" y="126"/>
                    <a:pt x="177" y="100"/>
                    <a:pt x="177" y="67"/>
                  </a:cubicBezTo>
                  <a:cubicBezTo>
                    <a:pt x="177" y="35"/>
                    <a:pt x="139" y="8"/>
                    <a:pt x="93" y="8"/>
                  </a:cubicBezTo>
                  <a:cubicBezTo>
                    <a:pt x="46" y="8"/>
                    <a:pt x="8" y="35"/>
                    <a:pt x="8" y="67"/>
                  </a:cubicBezTo>
                  <a:cubicBezTo>
                    <a:pt x="8" y="85"/>
                    <a:pt x="20" y="102"/>
                    <a:pt x="40" y="113"/>
                  </a:cubicBezTo>
                  <a:cubicBezTo>
                    <a:pt x="42" y="114"/>
                    <a:pt x="42" y="114"/>
                    <a:pt x="42" y="114"/>
                  </a:cubicBezTo>
                  <a:cubicBezTo>
                    <a:pt x="42" y="118"/>
                    <a:pt x="42" y="118"/>
                    <a:pt x="42" y="118"/>
                  </a:cubicBezTo>
                  <a:cubicBezTo>
                    <a:pt x="37" y="133"/>
                    <a:pt x="31" y="140"/>
                    <a:pt x="25" y="146"/>
                  </a:cubicBezTo>
                  <a:cubicBezTo>
                    <a:pt x="24" y="147"/>
                    <a:pt x="24"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 name="Freeform 13"/>
            <p:cNvSpPr>
              <a:spLocks noEditPoints="1"/>
            </p:cNvSpPr>
            <p:nvPr/>
          </p:nvSpPr>
          <p:spPr bwMode="auto">
            <a:xfrm>
              <a:off x="4696604" y="3367496"/>
              <a:ext cx="68027" cy="68027"/>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4 h 31"/>
                <a:gd name="T12" fmla="*/ 4 w 31"/>
                <a:gd name="T13" fmla="*/ 16 h 31"/>
                <a:gd name="T14" fmla="*/ 16 w 31"/>
                <a:gd name="T15" fmla="*/ 27 h 31"/>
                <a:gd name="T16" fmla="*/ 27 w 31"/>
                <a:gd name="T17" fmla="*/ 16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4"/>
                  </a:moveTo>
                  <a:cubicBezTo>
                    <a:pt x="9" y="4"/>
                    <a:pt x="4" y="9"/>
                    <a:pt x="4" y="16"/>
                  </a:cubicBezTo>
                  <a:cubicBezTo>
                    <a:pt x="4" y="22"/>
                    <a:pt x="9" y="27"/>
                    <a:pt x="16" y="27"/>
                  </a:cubicBezTo>
                  <a:cubicBezTo>
                    <a:pt x="22" y="27"/>
                    <a:pt x="27" y="22"/>
                    <a:pt x="27" y="16"/>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 name="Freeform 14"/>
            <p:cNvSpPr>
              <a:spLocks noEditPoints="1"/>
            </p:cNvSpPr>
            <p:nvPr/>
          </p:nvSpPr>
          <p:spPr bwMode="auto">
            <a:xfrm>
              <a:off x="4786995"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1" y="27"/>
                    <a:pt x="27" y="22"/>
                    <a:pt x="27" y="16"/>
                  </a:cubicBezTo>
                  <a:cubicBezTo>
                    <a:pt x="27" y="9"/>
                    <a:pt x="21"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 name="Freeform 15"/>
            <p:cNvSpPr>
              <a:spLocks noEditPoints="1"/>
            </p:cNvSpPr>
            <p:nvPr/>
          </p:nvSpPr>
          <p:spPr bwMode="auto">
            <a:xfrm>
              <a:off x="4872728" y="3367496"/>
              <a:ext cx="68027" cy="68027"/>
            </a:xfrm>
            <a:custGeom>
              <a:avLst/>
              <a:gdLst>
                <a:gd name="T0" fmla="*/ 15 w 31"/>
                <a:gd name="T1" fmla="*/ 31 h 31"/>
                <a:gd name="T2" fmla="*/ 0 w 31"/>
                <a:gd name="T3" fmla="*/ 16 h 31"/>
                <a:gd name="T4" fmla="*/ 15 w 31"/>
                <a:gd name="T5" fmla="*/ 0 h 31"/>
                <a:gd name="T6" fmla="*/ 31 w 31"/>
                <a:gd name="T7" fmla="*/ 16 h 31"/>
                <a:gd name="T8" fmla="*/ 15 w 31"/>
                <a:gd name="T9" fmla="*/ 31 h 31"/>
                <a:gd name="T10" fmla="*/ 15 w 31"/>
                <a:gd name="T11" fmla="*/ 4 h 31"/>
                <a:gd name="T12" fmla="*/ 4 w 31"/>
                <a:gd name="T13" fmla="*/ 16 h 31"/>
                <a:gd name="T14" fmla="*/ 15 w 31"/>
                <a:gd name="T15" fmla="*/ 27 h 31"/>
                <a:gd name="T16" fmla="*/ 27 w 31"/>
                <a:gd name="T17" fmla="*/ 16 h 31"/>
                <a:gd name="T18" fmla="*/ 15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6"/>
                  </a:cubicBezTo>
                  <a:cubicBezTo>
                    <a:pt x="0" y="7"/>
                    <a:pt x="7" y="0"/>
                    <a:pt x="15" y="0"/>
                  </a:cubicBezTo>
                  <a:cubicBezTo>
                    <a:pt x="24" y="0"/>
                    <a:pt x="31" y="7"/>
                    <a:pt x="31" y="16"/>
                  </a:cubicBezTo>
                  <a:cubicBezTo>
                    <a:pt x="31" y="24"/>
                    <a:pt x="24" y="31"/>
                    <a:pt x="15" y="31"/>
                  </a:cubicBezTo>
                  <a:close/>
                  <a:moveTo>
                    <a:pt x="15" y="4"/>
                  </a:moveTo>
                  <a:cubicBezTo>
                    <a:pt x="9" y="4"/>
                    <a:pt x="4" y="9"/>
                    <a:pt x="4" y="16"/>
                  </a:cubicBezTo>
                  <a:cubicBezTo>
                    <a:pt x="4" y="22"/>
                    <a:pt x="9" y="27"/>
                    <a:pt x="15" y="27"/>
                  </a:cubicBezTo>
                  <a:cubicBezTo>
                    <a:pt x="22" y="27"/>
                    <a:pt x="27" y="22"/>
                    <a:pt x="27" y="16"/>
                  </a:cubicBezTo>
                  <a:cubicBezTo>
                    <a:pt x="27" y="9"/>
                    <a:pt x="22" y="4"/>
                    <a:pt x="1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6" name="组合 175"/>
          <p:cNvGrpSpPr/>
          <p:nvPr/>
        </p:nvGrpSpPr>
        <p:grpSpPr>
          <a:xfrm>
            <a:off x="2135538" y="4724099"/>
            <a:ext cx="423015" cy="405312"/>
            <a:chOff x="2078041" y="3257535"/>
            <a:chExt cx="423070" cy="405365"/>
          </a:xfrm>
        </p:grpSpPr>
        <p:sp>
          <p:nvSpPr>
            <p:cNvPr id="16" name="Freeform 16"/>
            <p:cNvSpPr>
              <a:spLocks noEditPoints="1"/>
            </p:cNvSpPr>
            <p:nvPr/>
          </p:nvSpPr>
          <p:spPr bwMode="auto">
            <a:xfrm>
              <a:off x="2078041"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 name="Rectangle 17"/>
            <p:cNvSpPr>
              <a:spLocks noChangeArrowheads="1"/>
            </p:cNvSpPr>
            <p:nvPr/>
          </p:nvSpPr>
          <p:spPr bwMode="auto">
            <a:xfrm>
              <a:off x="2218753"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 name="Rectangle 18"/>
            <p:cNvSpPr>
              <a:spLocks noChangeArrowheads="1"/>
            </p:cNvSpPr>
            <p:nvPr/>
          </p:nvSpPr>
          <p:spPr bwMode="auto">
            <a:xfrm>
              <a:off x="2284916" y="3333949"/>
              <a:ext cx="8387"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3" name="组合 172"/>
          <p:cNvGrpSpPr/>
          <p:nvPr/>
        </p:nvGrpSpPr>
        <p:grpSpPr>
          <a:xfrm>
            <a:off x="5524319" y="4716645"/>
            <a:ext cx="405312" cy="350338"/>
            <a:chOff x="5467263" y="3250080"/>
            <a:chExt cx="405365" cy="350384"/>
          </a:xfrm>
        </p:grpSpPr>
        <p:sp>
          <p:nvSpPr>
            <p:cNvPr id="7" name="Freeform 7"/>
            <p:cNvSpPr>
              <a:spLocks noEditPoints="1"/>
            </p:cNvSpPr>
            <p:nvPr/>
          </p:nvSpPr>
          <p:spPr bwMode="auto">
            <a:xfrm>
              <a:off x="5467263"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7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9 w 184"/>
                <a:gd name="T41" fmla="*/ 125 h 159"/>
                <a:gd name="T42" fmla="*/ 92 w 184"/>
                <a:gd name="T43" fmla="*/ 126 h 159"/>
                <a:gd name="T44" fmla="*/ 176 w 184"/>
                <a:gd name="T45" fmla="*/ 67 h 159"/>
                <a:gd name="T46" fmla="*/ 92 w 184"/>
                <a:gd name="T47" fmla="*/ 8 h 159"/>
                <a:gd name="T48" fmla="*/ 8 w 184"/>
                <a:gd name="T49" fmla="*/ 67 h 159"/>
                <a:gd name="T50" fmla="*/ 40 w 184"/>
                <a:gd name="T51" fmla="*/ 113 h 159"/>
                <a:gd name="T52" fmla="*/ 42 w 184"/>
                <a:gd name="T53" fmla="*/ 114 h 159"/>
                <a:gd name="T54" fmla="*/ 41 w 184"/>
                <a:gd name="T55" fmla="*/ 118 h 159"/>
                <a:gd name="T56" fmla="*/ 25 w 184"/>
                <a:gd name="T57" fmla="*/ 146 h 159"/>
                <a:gd name="T58" fmla="*/ 23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5" y="145"/>
                    <a:pt x="16" y="144"/>
                  </a:cubicBezTo>
                  <a:cubicBezTo>
                    <a:pt x="17" y="143"/>
                    <a:pt x="17" y="143"/>
                    <a:pt x="17" y="143"/>
                  </a:cubicBezTo>
                  <a:cubicBezTo>
                    <a:pt x="18" y="142"/>
                    <a:pt x="18" y="141"/>
                    <a:pt x="19" y="140"/>
                  </a:cubicBezTo>
                  <a:cubicBezTo>
                    <a:pt x="24" y="135"/>
                    <a:pt x="29" y="130"/>
                    <a:pt x="33" y="118"/>
                  </a:cubicBezTo>
                  <a:cubicBezTo>
                    <a:pt x="12" y="106"/>
                    <a:pt x="0" y="87"/>
                    <a:pt x="0" y="67"/>
                  </a:cubicBezTo>
                  <a:cubicBezTo>
                    <a:pt x="0" y="30"/>
                    <a:pt x="42"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1"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9" y="125"/>
                    <a:pt x="79" y="125"/>
                    <a:pt x="79"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40" y="113"/>
                  </a:cubicBezTo>
                  <a:cubicBezTo>
                    <a:pt x="42" y="114"/>
                    <a:pt x="42" y="114"/>
                    <a:pt x="42" y="114"/>
                  </a:cubicBezTo>
                  <a:cubicBezTo>
                    <a:pt x="41" y="118"/>
                    <a:pt x="41" y="118"/>
                    <a:pt x="41" y="118"/>
                  </a:cubicBezTo>
                  <a:cubicBezTo>
                    <a:pt x="37" y="133"/>
                    <a:pt x="31" y="140"/>
                    <a:pt x="25" y="146"/>
                  </a:cubicBezTo>
                  <a:cubicBezTo>
                    <a:pt x="24" y="147"/>
                    <a:pt x="23" y="147"/>
                    <a:pt x="23" y="148"/>
                  </a:cubicBezTo>
                  <a:cubicBezTo>
                    <a:pt x="22" y="149"/>
                    <a:pt x="22" y="149"/>
                    <a:pt x="22" y="149"/>
                  </a:cubicBezTo>
                  <a:cubicBezTo>
                    <a:pt x="22"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 name="Rectangle 19"/>
            <p:cNvSpPr>
              <a:spLocks noChangeArrowheads="1"/>
            </p:cNvSpPr>
            <p:nvPr/>
          </p:nvSpPr>
          <p:spPr bwMode="auto">
            <a:xfrm>
              <a:off x="560238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 name="Rectangle 20"/>
            <p:cNvSpPr>
              <a:spLocks noChangeArrowheads="1"/>
            </p:cNvSpPr>
            <p:nvPr/>
          </p:nvSpPr>
          <p:spPr bwMode="auto">
            <a:xfrm>
              <a:off x="5667615" y="3333949"/>
              <a:ext cx="9319" cy="14164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5" name="组合 174"/>
          <p:cNvGrpSpPr/>
          <p:nvPr/>
        </p:nvGrpSpPr>
        <p:grpSpPr>
          <a:xfrm>
            <a:off x="2980636" y="4724099"/>
            <a:ext cx="423015" cy="405312"/>
            <a:chOff x="2923249" y="3257535"/>
            <a:chExt cx="423070" cy="405365"/>
          </a:xfrm>
        </p:grpSpPr>
        <p:sp>
          <p:nvSpPr>
            <p:cNvPr id="21" name="Freeform 21"/>
            <p:cNvSpPr>
              <a:spLocks noEditPoints="1"/>
            </p:cNvSpPr>
            <p:nvPr/>
          </p:nvSpPr>
          <p:spPr bwMode="auto">
            <a:xfrm>
              <a:off x="2923249" y="3257535"/>
              <a:ext cx="423070" cy="405365"/>
            </a:xfrm>
            <a:custGeom>
              <a:avLst/>
              <a:gdLst>
                <a:gd name="T0" fmla="*/ 174 w 192"/>
                <a:gd name="T1" fmla="*/ 8 h 184"/>
                <a:gd name="T2" fmla="*/ 184 w 192"/>
                <a:gd name="T3" fmla="*/ 18 h 184"/>
                <a:gd name="T4" fmla="*/ 184 w 192"/>
                <a:gd name="T5" fmla="*/ 165 h 184"/>
                <a:gd name="T6" fmla="*/ 151 w 192"/>
                <a:gd name="T7" fmla="*/ 131 h 184"/>
                <a:gd name="T8" fmla="*/ 149 w 192"/>
                <a:gd name="T9" fmla="*/ 129 h 184"/>
                <a:gd name="T10" fmla="*/ 145 w 192"/>
                <a:gd name="T11" fmla="*/ 129 h 184"/>
                <a:gd name="T12" fmla="*/ 18 w 192"/>
                <a:gd name="T13" fmla="*/ 129 h 184"/>
                <a:gd name="T14" fmla="*/ 8 w 192"/>
                <a:gd name="T15" fmla="*/ 119 h 184"/>
                <a:gd name="T16" fmla="*/ 8 w 192"/>
                <a:gd name="T17" fmla="*/ 18 h 184"/>
                <a:gd name="T18" fmla="*/ 18 w 192"/>
                <a:gd name="T19" fmla="*/ 8 h 184"/>
                <a:gd name="T20" fmla="*/ 174 w 192"/>
                <a:gd name="T21" fmla="*/ 8 h 184"/>
                <a:gd name="T22" fmla="*/ 174 w 192"/>
                <a:gd name="T23" fmla="*/ 0 h 184"/>
                <a:gd name="T24" fmla="*/ 18 w 192"/>
                <a:gd name="T25" fmla="*/ 0 h 184"/>
                <a:gd name="T26" fmla="*/ 0 w 192"/>
                <a:gd name="T27" fmla="*/ 18 h 184"/>
                <a:gd name="T28" fmla="*/ 0 w 192"/>
                <a:gd name="T29" fmla="*/ 119 h 184"/>
                <a:gd name="T30" fmla="*/ 18 w 192"/>
                <a:gd name="T31" fmla="*/ 137 h 184"/>
                <a:gd name="T32" fmla="*/ 145 w 192"/>
                <a:gd name="T33" fmla="*/ 137 h 184"/>
                <a:gd name="T34" fmla="*/ 192 w 192"/>
                <a:gd name="T35" fmla="*/ 184 h 184"/>
                <a:gd name="T36" fmla="*/ 192 w 192"/>
                <a:gd name="T37" fmla="*/ 18 h 184"/>
                <a:gd name="T38" fmla="*/ 174 w 192"/>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84">
                  <a:moveTo>
                    <a:pt x="174" y="8"/>
                  </a:moveTo>
                  <a:cubicBezTo>
                    <a:pt x="179" y="8"/>
                    <a:pt x="184" y="12"/>
                    <a:pt x="184" y="18"/>
                  </a:cubicBezTo>
                  <a:cubicBezTo>
                    <a:pt x="184" y="165"/>
                    <a:pt x="184" y="165"/>
                    <a:pt x="184" y="165"/>
                  </a:cubicBezTo>
                  <a:cubicBezTo>
                    <a:pt x="151" y="131"/>
                    <a:pt x="151" y="131"/>
                    <a:pt x="151" y="131"/>
                  </a:cubicBezTo>
                  <a:cubicBezTo>
                    <a:pt x="149" y="129"/>
                    <a:pt x="149" y="129"/>
                    <a:pt x="149" y="129"/>
                  </a:cubicBezTo>
                  <a:cubicBezTo>
                    <a:pt x="145" y="129"/>
                    <a:pt x="145" y="129"/>
                    <a:pt x="145" y="129"/>
                  </a:cubicBezTo>
                  <a:cubicBezTo>
                    <a:pt x="18" y="129"/>
                    <a:pt x="18" y="129"/>
                    <a:pt x="18" y="129"/>
                  </a:cubicBezTo>
                  <a:cubicBezTo>
                    <a:pt x="13" y="129"/>
                    <a:pt x="8" y="125"/>
                    <a:pt x="8" y="119"/>
                  </a:cubicBezTo>
                  <a:cubicBezTo>
                    <a:pt x="8" y="18"/>
                    <a:pt x="8" y="18"/>
                    <a:pt x="8" y="18"/>
                  </a:cubicBezTo>
                  <a:cubicBezTo>
                    <a:pt x="8" y="12"/>
                    <a:pt x="13" y="8"/>
                    <a:pt x="18" y="8"/>
                  </a:cubicBezTo>
                  <a:cubicBezTo>
                    <a:pt x="174" y="8"/>
                    <a:pt x="174" y="8"/>
                    <a:pt x="174" y="8"/>
                  </a:cubicBezTo>
                  <a:moveTo>
                    <a:pt x="174" y="0"/>
                  </a:moveTo>
                  <a:cubicBezTo>
                    <a:pt x="18" y="0"/>
                    <a:pt x="18" y="0"/>
                    <a:pt x="18" y="0"/>
                  </a:cubicBezTo>
                  <a:cubicBezTo>
                    <a:pt x="9" y="0"/>
                    <a:pt x="0" y="8"/>
                    <a:pt x="0" y="18"/>
                  </a:cubicBezTo>
                  <a:cubicBezTo>
                    <a:pt x="0" y="119"/>
                    <a:pt x="0" y="119"/>
                    <a:pt x="0" y="119"/>
                  </a:cubicBezTo>
                  <a:cubicBezTo>
                    <a:pt x="0" y="129"/>
                    <a:pt x="9" y="137"/>
                    <a:pt x="18" y="137"/>
                  </a:cubicBezTo>
                  <a:cubicBezTo>
                    <a:pt x="145" y="137"/>
                    <a:pt x="145" y="137"/>
                    <a:pt x="145" y="137"/>
                  </a:cubicBezTo>
                  <a:cubicBezTo>
                    <a:pt x="192" y="184"/>
                    <a:pt x="192" y="184"/>
                    <a:pt x="192" y="184"/>
                  </a:cubicBezTo>
                  <a:cubicBezTo>
                    <a:pt x="192" y="18"/>
                    <a:pt x="192" y="18"/>
                    <a:pt x="192" y="18"/>
                  </a:cubicBezTo>
                  <a:cubicBezTo>
                    <a:pt x="192" y="8"/>
                    <a:pt x="184" y="0"/>
                    <a:pt x="17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 name="Rectangle 22"/>
            <p:cNvSpPr>
              <a:spLocks noChangeArrowheads="1"/>
            </p:cNvSpPr>
            <p:nvPr/>
          </p:nvSpPr>
          <p:spPr bwMode="auto">
            <a:xfrm>
              <a:off x="3064894"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3" name="Freeform 23"/>
          <p:cNvSpPr>
            <a:spLocks noEditPoints="1"/>
          </p:cNvSpPr>
          <p:nvPr/>
        </p:nvSpPr>
        <p:spPr bwMode="auto">
          <a:xfrm>
            <a:off x="3842507" y="2154329"/>
            <a:ext cx="389472" cy="421152"/>
          </a:xfrm>
          <a:custGeom>
            <a:avLst/>
            <a:gdLst>
              <a:gd name="T0" fmla="*/ 39 w 177"/>
              <a:gd name="T1" fmla="*/ 191 h 191"/>
              <a:gd name="T2" fmla="*/ 0 w 177"/>
              <a:gd name="T3" fmla="*/ 166 h 191"/>
              <a:gd name="T4" fmla="*/ 39 w 177"/>
              <a:gd name="T5" fmla="*/ 141 h 191"/>
              <a:gd name="T6" fmla="*/ 56 w 177"/>
              <a:gd name="T7" fmla="*/ 143 h 191"/>
              <a:gd name="T8" fmla="*/ 56 w 177"/>
              <a:gd name="T9" fmla="*/ 43 h 191"/>
              <a:gd name="T10" fmla="*/ 67 w 177"/>
              <a:gd name="T11" fmla="*/ 29 h 191"/>
              <a:gd name="T12" fmla="*/ 158 w 177"/>
              <a:gd name="T13" fmla="*/ 1 h 191"/>
              <a:gd name="T14" fmla="*/ 162 w 177"/>
              <a:gd name="T15" fmla="*/ 0 h 191"/>
              <a:gd name="T16" fmla="*/ 177 w 177"/>
              <a:gd name="T17" fmla="*/ 15 h 191"/>
              <a:gd name="T18" fmla="*/ 177 w 177"/>
              <a:gd name="T19" fmla="*/ 138 h 191"/>
              <a:gd name="T20" fmla="*/ 138 w 177"/>
              <a:gd name="T21" fmla="*/ 163 h 191"/>
              <a:gd name="T22" fmla="*/ 98 w 177"/>
              <a:gd name="T23" fmla="*/ 138 h 191"/>
              <a:gd name="T24" fmla="*/ 138 w 177"/>
              <a:gd name="T25" fmla="*/ 113 h 191"/>
              <a:gd name="T26" fmla="*/ 155 w 177"/>
              <a:gd name="T27" fmla="*/ 115 h 191"/>
              <a:gd name="T28" fmla="*/ 155 w 177"/>
              <a:gd name="T29" fmla="*/ 68 h 191"/>
              <a:gd name="T30" fmla="*/ 78 w 177"/>
              <a:gd name="T31" fmla="*/ 91 h 191"/>
              <a:gd name="T32" fmla="*/ 78 w 177"/>
              <a:gd name="T33" fmla="*/ 166 h 191"/>
              <a:gd name="T34" fmla="*/ 39 w 177"/>
              <a:gd name="T35" fmla="*/ 191 h 191"/>
              <a:gd name="T36" fmla="*/ 39 w 177"/>
              <a:gd name="T37" fmla="*/ 149 h 191"/>
              <a:gd name="T38" fmla="*/ 8 w 177"/>
              <a:gd name="T39" fmla="*/ 166 h 191"/>
              <a:gd name="T40" fmla="*/ 39 w 177"/>
              <a:gd name="T41" fmla="*/ 183 h 191"/>
              <a:gd name="T42" fmla="*/ 70 w 177"/>
              <a:gd name="T43" fmla="*/ 166 h 191"/>
              <a:gd name="T44" fmla="*/ 70 w 177"/>
              <a:gd name="T45" fmla="*/ 85 h 191"/>
              <a:gd name="T46" fmla="*/ 163 w 177"/>
              <a:gd name="T47" fmla="*/ 57 h 191"/>
              <a:gd name="T48" fmla="*/ 163 w 177"/>
              <a:gd name="T49" fmla="*/ 127 h 191"/>
              <a:gd name="T50" fmla="*/ 157 w 177"/>
              <a:gd name="T51" fmla="*/ 125 h 191"/>
              <a:gd name="T52" fmla="*/ 138 w 177"/>
              <a:gd name="T53" fmla="*/ 121 h 191"/>
              <a:gd name="T54" fmla="*/ 106 w 177"/>
              <a:gd name="T55" fmla="*/ 138 h 191"/>
              <a:gd name="T56" fmla="*/ 138 w 177"/>
              <a:gd name="T57" fmla="*/ 155 h 191"/>
              <a:gd name="T58" fmla="*/ 169 w 177"/>
              <a:gd name="T59" fmla="*/ 138 h 191"/>
              <a:gd name="T60" fmla="*/ 169 w 177"/>
              <a:gd name="T61" fmla="*/ 15 h 191"/>
              <a:gd name="T62" fmla="*/ 162 w 177"/>
              <a:gd name="T63" fmla="*/ 8 h 191"/>
              <a:gd name="T64" fmla="*/ 160 w 177"/>
              <a:gd name="T65" fmla="*/ 9 h 191"/>
              <a:gd name="T66" fmla="*/ 69 w 177"/>
              <a:gd name="T67" fmla="*/ 37 h 191"/>
              <a:gd name="T68" fmla="*/ 64 w 177"/>
              <a:gd name="T69" fmla="*/ 43 h 191"/>
              <a:gd name="T70" fmla="*/ 64 w 177"/>
              <a:gd name="T71" fmla="*/ 155 h 191"/>
              <a:gd name="T72" fmla="*/ 59 w 177"/>
              <a:gd name="T73" fmla="*/ 153 h 191"/>
              <a:gd name="T74" fmla="*/ 39 w 177"/>
              <a:gd name="T75" fmla="*/ 1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91">
                <a:moveTo>
                  <a:pt x="39" y="191"/>
                </a:moveTo>
                <a:cubicBezTo>
                  <a:pt x="27" y="191"/>
                  <a:pt x="0" y="185"/>
                  <a:pt x="0" y="166"/>
                </a:cubicBezTo>
                <a:cubicBezTo>
                  <a:pt x="0" y="147"/>
                  <a:pt x="27" y="141"/>
                  <a:pt x="39" y="141"/>
                </a:cubicBezTo>
                <a:cubicBezTo>
                  <a:pt x="45" y="141"/>
                  <a:pt x="51" y="142"/>
                  <a:pt x="56" y="143"/>
                </a:cubicBezTo>
                <a:cubicBezTo>
                  <a:pt x="56" y="43"/>
                  <a:pt x="56" y="43"/>
                  <a:pt x="56" y="43"/>
                </a:cubicBezTo>
                <a:cubicBezTo>
                  <a:pt x="56" y="37"/>
                  <a:pt x="60" y="31"/>
                  <a:pt x="67" y="29"/>
                </a:cubicBezTo>
                <a:cubicBezTo>
                  <a:pt x="158" y="1"/>
                  <a:pt x="158" y="1"/>
                  <a:pt x="158" y="1"/>
                </a:cubicBezTo>
                <a:cubicBezTo>
                  <a:pt x="159" y="1"/>
                  <a:pt x="160" y="0"/>
                  <a:pt x="162" y="0"/>
                </a:cubicBezTo>
                <a:cubicBezTo>
                  <a:pt x="170" y="0"/>
                  <a:pt x="177" y="7"/>
                  <a:pt x="177" y="15"/>
                </a:cubicBezTo>
                <a:cubicBezTo>
                  <a:pt x="177" y="138"/>
                  <a:pt x="177" y="138"/>
                  <a:pt x="177" y="138"/>
                </a:cubicBezTo>
                <a:cubicBezTo>
                  <a:pt x="177" y="157"/>
                  <a:pt x="150" y="163"/>
                  <a:pt x="138" y="163"/>
                </a:cubicBezTo>
                <a:cubicBezTo>
                  <a:pt x="125" y="163"/>
                  <a:pt x="98" y="157"/>
                  <a:pt x="98" y="138"/>
                </a:cubicBezTo>
                <a:cubicBezTo>
                  <a:pt x="98" y="119"/>
                  <a:pt x="125" y="113"/>
                  <a:pt x="138" y="113"/>
                </a:cubicBezTo>
                <a:cubicBezTo>
                  <a:pt x="144" y="113"/>
                  <a:pt x="149" y="114"/>
                  <a:pt x="155" y="115"/>
                </a:cubicBezTo>
                <a:cubicBezTo>
                  <a:pt x="155" y="68"/>
                  <a:pt x="155" y="68"/>
                  <a:pt x="155" y="68"/>
                </a:cubicBezTo>
                <a:cubicBezTo>
                  <a:pt x="78" y="91"/>
                  <a:pt x="78" y="91"/>
                  <a:pt x="78" y="91"/>
                </a:cubicBezTo>
                <a:cubicBezTo>
                  <a:pt x="78" y="166"/>
                  <a:pt x="78" y="166"/>
                  <a:pt x="78" y="166"/>
                </a:cubicBezTo>
                <a:cubicBezTo>
                  <a:pt x="78" y="185"/>
                  <a:pt x="52" y="191"/>
                  <a:pt x="39" y="191"/>
                </a:cubicBezTo>
                <a:close/>
                <a:moveTo>
                  <a:pt x="39" y="149"/>
                </a:moveTo>
                <a:cubicBezTo>
                  <a:pt x="28" y="149"/>
                  <a:pt x="8" y="154"/>
                  <a:pt x="8" y="166"/>
                </a:cubicBezTo>
                <a:cubicBezTo>
                  <a:pt x="8" y="178"/>
                  <a:pt x="28" y="183"/>
                  <a:pt x="39" y="183"/>
                </a:cubicBezTo>
                <a:cubicBezTo>
                  <a:pt x="50" y="183"/>
                  <a:pt x="70" y="178"/>
                  <a:pt x="70" y="166"/>
                </a:cubicBezTo>
                <a:cubicBezTo>
                  <a:pt x="70" y="85"/>
                  <a:pt x="70" y="85"/>
                  <a:pt x="70" y="85"/>
                </a:cubicBezTo>
                <a:cubicBezTo>
                  <a:pt x="163" y="57"/>
                  <a:pt x="163" y="57"/>
                  <a:pt x="163" y="57"/>
                </a:cubicBezTo>
                <a:cubicBezTo>
                  <a:pt x="163" y="127"/>
                  <a:pt x="163" y="127"/>
                  <a:pt x="163" y="127"/>
                </a:cubicBezTo>
                <a:cubicBezTo>
                  <a:pt x="157" y="125"/>
                  <a:pt x="157" y="125"/>
                  <a:pt x="157" y="125"/>
                </a:cubicBezTo>
                <a:cubicBezTo>
                  <a:pt x="151" y="122"/>
                  <a:pt x="145" y="121"/>
                  <a:pt x="138" y="121"/>
                </a:cubicBezTo>
                <a:cubicBezTo>
                  <a:pt x="127" y="121"/>
                  <a:pt x="106" y="126"/>
                  <a:pt x="106" y="138"/>
                </a:cubicBezTo>
                <a:cubicBezTo>
                  <a:pt x="106" y="150"/>
                  <a:pt x="127" y="155"/>
                  <a:pt x="138" y="155"/>
                </a:cubicBezTo>
                <a:cubicBezTo>
                  <a:pt x="148" y="155"/>
                  <a:pt x="169" y="150"/>
                  <a:pt x="169" y="138"/>
                </a:cubicBezTo>
                <a:cubicBezTo>
                  <a:pt x="169" y="15"/>
                  <a:pt x="169" y="15"/>
                  <a:pt x="169" y="15"/>
                </a:cubicBezTo>
                <a:cubicBezTo>
                  <a:pt x="169" y="11"/>
                  <a:pt x="166" y="8"/>
                  <a:pt x="162" y="8"/>
                </a:cubicBezTo>
                <a:cubicBezTo>
                  <a:pt x="161" y="8"/>
                  <a:pt x="161" y="8"/>
                  <a:pt x="160" y="9"/>
                </a:cubicBezTo>
                <a:cubicBezTo>
                  <a:pt x="69" y="37"/>
                  <a:pt x="69" y="37"/>
                  <a:pt x="69" y="37"/>
                </a:cubicBezTo>
                <a:cubicBezTo>
                  <a:pt x="66" y="38"/>
                  <a:pt x="64" y="40"/>
                  <a:pt x="64" y="43"/>
                </a:cubicBezTo>
                <a:cubicBezTo>
                  <a:pt x="64" y="155"/>
                  <a:pt x="64" y="155"/>
                  <a:pt x="64" y="155"/>
                </a:cubicBezTo>
                <a:cubicBezTo>
                  <a:pt x="59" y="153"/>
                  <a:pt x="59" y="153"/>
                  <a:pt x="59" y="153"/>
                </a:cubicBezTo>
                <a:cubicBezTo>
                  <a:pt x="53" y="150"/>
                  <a:pt x="46" y="149"/>
                  <a:pt x="39" y="14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 name="Freeform 24"/>
          <p:cNvSpPr>
            <a:spLocks noEditPoints="1"/>
          </p:cNvSpPr>
          <p:nvPr/>
        </p:nvSpPr>
        <p:spPr bwMode="auto">
          <a:xfrm>
            <a:off x="1297893" y="2205575"/>
            <a:ext cx="421152" cy="313068"/>
          </a:xfrm>
          <a:custGeom>
            <a:avLst/>
            <a:gdLst>
              <a:gd name="T0" fmla="*/ 151 w 191"/>
              <a:gd name="T1" fmla="*/ 142 h 142"/>
              <a:gd name="T2" fmla="*/ 47 w 191"/>
              <a:gd name="T3" fmla="*/ 142 h 142"/>
              <a:gd name="T4" fmla="*/ 0 w 191"/>
              <a:gd name="T5" fmla="*/ 95 h 142"/>
              <a:gd name="T6" fmla="*/ 25 w 191"/>
              <a:gd name="T7" fmla="*/ 54 h 142"/>
              <a:gd name="T8" fmla="*/ 25 w 191"/>
              <a:gd name="T9" fmla="*/ 53 h 142"/>
              <a:gd name="T10" fmla="*/ 78 w 191"/>
              <a:gd name="T11" fmla="*/ 0 h 142"/>
              <a:gd name="T12" fmla="*/ 124 w 191"/>
              <a:gd name="T13" fmla="*/ 28 h 142"/>
              <a:gd name="T14" fmla="*/ 139 w 191"/>
              <a:gd name="T15" fmla="*/ 24 h 142"/>
              <a:gd name="T16" fmla="*/ 167 w 191"/>
              <a:gd name="T17" fmla="*/ 53 h 142"/>
              <a:gd name="T18" fmla="*/ 165 w 191"/>
              <a:gd name="T19" fmla="*/ 63 h 142"/>
              <a:gd name="T20" fmla="*/ 191 w 191"/>
              <a:gd name="T21" fmla="*/ 101 h 142"/>
              <a:gd name="T22" fmla="*/ 151 w 191"/>
              <a:gd name="T23" fmla="*/ 142 h 142"/>
              <a:gd name="T24" fmla="*/ 78 w 191"/>
              <a:gd name="T25" fmla="*/ 8 h 142"/>
              <a:gd name="T26" fmla="*/ 33 w 191"/>
              <a:gd name="T27" fmla="*/ 53 h 142"/>
              <a:gd name="T28" fmla="*/ 33 w 191"/>
              <a:gd name="T29" fmla="*/ 56 h 142"/>
              <a:gd name="T30" fmla="*/ 33 w 191"/>
              <a:gd name="T31" fmla="*/ 59 h 142"/>
              <a:gd name="T32" fmla="*/ 31 w 191"/>
              <a:gd name="T33" fmla="*/ 60 h 142"/>
              <a:gd name="T34" fmla="*/ 8 w 191"/>
              <a:gd name="T35" fmla="*/ 95 h 142"/>
              <a:gd name="T36" fmla="*/ 47 w 191"/>
              <a:gd name="T37" fmla="*/ 134 h 142"/>
              <a:gd name="T38" fmla="*/ 151 w 191"/>
              <a:gd name="T39" fmla="*/ 134 h 142"/>
              <a:gd name="T40" fmla="*/ 183 w 191"/>
              <a:gd name="T41" fmla="*/ 101 h 142"/>
              <a:gd name="T42" fmla="*/ 158 w 191"/>
              <a:gd name="T43" fmla="*/ 70 h 142"/>
              <a:gd name="T44" fmla="*/ 153 w 191"/>
              <a:gd name="T45" fmla="*/ 68 h 142"/>
              <a:gd name="T46" fmla="*/ 156 w 191"/>
              <a:gd name="T47" fmla="*/ 64 h 142"/>
              <a:gd name="T48" fmla="*/ 159 w 191"/>
              <a:gd name="T49" fmla="*/ 53 h 142"/>
              <a:gd name="T50" fmla="*/ 139 w 191"/>
              <a:gd name="T51" fmla="*/ 32 h 142"/>
              <a:gd name="T52" fmla="*/ 125 w 191"/>
              <a:gd name="T53" fmla="*/ 37 h 142"/>
              <a:gd name="T54" fmla="*/ 121 w 191"/>
              <a:gd name="T55" fmla="*/ 41 h 142"/>
              <a:gd name="T56" fmla="*/ 119 w 191"/>
              <a:gd name="T57" fmla="*/ 36 h 142"/>
              <a:gd name="T58" fmla="*/ 78 w 191"/>
              <a:gd name="T59"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142">
                <a:moveTo>
                  <a:pt x="151" y="142"/>
                </a:moveTo>
                <a:cubicBezTo>
                  <a:pt x="47" y="142"/>
                  <a:pt x="47" y="142"/>
                  <a:pt x="47" y="142"/>
                </a:cubicBezTo>
                <a:cubicBezTo>
                  <a:pt x="21" y="142"/>
                  <a:pt x="0" y="121"/>
                  <a:pt x="0" y="95"/>
                </a:cubicBezTo>
                <a:cubicBezTo>
                  <a:pt x="0" y="78"/>
                  <a:pt x="10" y="62"/>
                  <a:pt x="25" y="54"/>
                </a:cubicBezTo>
                <a:cubicBezTo>
                  <a:pt x="25" y="54"/>
                  <a:pt x="25" y="53"/>
                  <a:pt x="25" y="53"/>
                </a:cubicBezTo>
                <a:cubicBezTo>
                  <a:pt x="25" y="24"/>
                  <a:pt x="49" y="0"/>
                  <a:pt x="78" y="0"/>
                </a:cubicBezTo>
                <a:cubicBezTo>
                  <a:pt x="97" y="0"/>
                  <a:pt x="115" y="11"/>
                  <a:pt x="124" y="28"/>
                </a:cubicBezTo>
                <a:cubicBezTo>
                  <a:pt x="129" y="26"/>
                  <a:pt x="134" y="24"/>
                  <a:pt x="139" y="24"/>
                </a:cubicBezTo>
                <a:cubicBezTo>
                  <a:pt x="154" y="24"/>
                  <a:pt x="167" y="37"/>
                  <a:pt x="167" y="53"/>
                </a:cubicBezTo>
                <a:cubicBezTo>
                  <a:pt x="167" y="56"/>
                  <a:pt x="166" y="60"/>
                  <a:pt x="165" y="63"/>
                </a:cubicBezTo>
                <a:cubicBezTo>
                  <a:pt x="181" y="69"/>
                  <a:pt x="191" y="84"/>
                  <a:pt x="191" y="101"/>
                </a:cubicBezTo>
                <a:cubicBezTo>
                  <a:pt x="191" y="124"/>
                  <a:pt x="173" y="142"/>
                  <a:pt x="151" y="142"/>
                </a:cubicBezTo>
                <a:close/>
                <a:moveTo>
                  <a:pt x="78" y="8"/>
                </a:moveTo>
                <a:cubicBezTo>
                  <a:pt x="53" y="8"/>
                  <a:pt x="33" y="28"/>
                  <a:pt x="33" y="53"/>
                </a:cubicBezTo>
                <a:cubicBezTo>
                  <a:pt x="33" y="54"/>
                  <a:pt x="33" y="55"/>
                  <a:pt x="33" y="56"/>
                </a:cubicBezTo>
                <a:cubicBezTo>
                  <a:pt x="33" y="59"/>
                  <a:pt x="33" y="59"/>
                  <a:pt x="33" y="59"/>
                </a:cubicBezTo>
                <a:cubicBezTo>
                  <a:pt x="31" y="60"/>
                  <a:pt x="31" y="60"/>
                  <a:pt x="31" y="60"/>
                </a:cubicBezTo>
                <a:cubicBezTo>
                  <a:pt x="17" y="67"/>
                  <a:pt x="8" y="80"/>
                  <a:pt x="8" y="95"/>
                </a:cubicBezTo>
                <a:cubicBezTo>
                  <a:pt x="8" y="117"/>
                  <a:pt x="26" y="134"/>
                  <a:pt x="47" y="134"/>
                </a:cubicBezTo>
                <a:cubicBezTo>
                  <a:pt x="151" y="134"/>
                  <a:pt x="151" y="134"/>
                  <a:pt x="151" y="134"/>
                </a:cubicBezTo>
                <a:cubicBezTo>
                  <a:pt x="169" y="134"/>
                  <a:pt x="183" y="119"/>
                  <a:pt x="183" y="101"/>
                </a:cubicBezTo>
                <a:cubicBezTo>
                  <a:pt x="183" y="86"/>
                  <a:pt x="173" y="73"/>
                  <a:pt x="158" y="70"/>
                </a:cubicBezTo>
                <a:cubicBezTo>
                  <a:pt x="153" y="68"/>
                  <a:pt x="153" y="68"/>
                  <a:pt x="153" y="68"/>
                </a:cubicBezTo>
                <a:cubicBezTo>
                  <a:pt x="156" y="64"/>
                  <a:pt x="156" y="64"/>
                  <a:pt x="156" y="64"/>
                </a:cubicBezTo>
                <a:cubicBezTo>
                  <a:pt x="158" y="60"/>
                  <a:pt x="159" y="57"/>
                  <a:pt x="159" y="53"/>
                </a:cubicBezTo>
                <a:cubicBezTo>
                  <a:pt x="159" y="41"/>
                  <a:pt x="150" y="32"/>
                  <a:pt x="139" y="32"/>
                </a:cubicBezTo>
                <a:cubicBezTo>
                  <a:pt x="134" y="32"/>
                  <a:pt x="129" y="34"/>
                  <a:pt x="125" y="37"/>
                </a:cubicBezTo>
                <a:cubicBezTo>
                  <a:pt x="121" y="41"/>
                  <a:pt x="121" y="41"/>
                  <a:pt x="121" y="41"/>
                </a:cubicBezTo>
                <a:cubicBezTo>
                  <a:pt x="119" y="36"/>
                  <a:pt x="119" y="36"/>
                  <a:pt x="119" y="36"/>
                </a:cubicBezTo>
                <a:cubicBezTo>
                  <a:pt x="112" y="19"/>
                  <a:pt x="96" y="8"/>
                  <a:pt x="7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 name="Freeform 25"/>
          <p:cNvSpPr>
            <a:spLocks noEditPoints="1"/>
          </p:cNvSpPr>
          <p:nvPr/>
        </p:nvSpPr>
        <p:spPr bwMode="auto">
          <a:xfrm>
            <a:off x="2168148" y="2210233"/>
            <a:ext cx="354998" cy="349406"/>
          </a:xfrm>
          <a:custGeom>
            <a:avLst/>
            <a:gdLst>
              <a:gd name="T0" fmla="*/ 81 w 161"/>
              <a:gd name="T1" fmla="*/ 159 h 159"/>
              <a:gd name="T2" fmla="*/ 78 w 161"/>
              <a:gd name="T3" fmla="*/ 158 h 159"/>
              <a:gd name="T4" fmla="*/ 70 w 161"/>
              <a:gd name="T5" fmla="*/ 148 h 159"/>
              <a:gd name="T6" fmla="*/ 70 w 161"/>
              <a:gd name="T7" fmla="*/ 90 h 159"/>
              <a:gd name="T8" fmla="*/ 12 w 161"/>
              <a:gd name="T9" fmla="*/ 90 h 159"/>
              <a:gd name="T10" fmla="*/ 2 w 161"/>
              <a:gd name="T11" fmla="*/ 82 h 159"/>
              <a:gd name="T12" fmla="*/ 7 w 161"/>
              <a:gd name="T13" fmla="*/ 70 h 159"/>
              <a:gd name="T14" fmla="*/ 144 w 161"/>
              <a:gd name="T15" fmla="*/ 1 h 159"/>
              <a:gd name="T16" fmla="*/ 149 w 161"/>
              <a:gd name="T17" fmla="*/ 0 h 159"/>
              <a:gd name="T18" fmla="*/ 157 w 161"/>
              <a:gd name="T19" fmla="*/ 3 h 159"/>
              <a:gd name="T20" fmla="*/ 159 w 161"/>
              <a:gd name="T21" fmla="*/ 16 h 159"/>
              <a:gd name="T22" fmla="*/ 90 w 161"/>
              <a:gd name="T23" fmla="*/ 153 h 159"/>
              <a:gd name="T24" fmla="*/ 81 w 161"/>
              <a:gd name="T25" fmla="*/ 159 h 159"/>
              <a:gd name="T26" fmla="*/ 149 w 161"/>
              <a:gd name="T27" fmla="*/ 8 h 159"/>
              <a:gd name="T28" fmla="*/ 148 w 161"/>
              <a:gd name="T29" fmla="*/ 8 h 159"/>
              <a:gd name="T30" fmla="*/ 11 w 161"/>
              <a:gd name="T31" fmla="*/ 77 h 159"/>
              <a:gd name="T32" fmla="*/ 9 w 161"/>
              <a:gd name="T33" fmla="*/ 80 h 159"/>
              <a:gd name="T34" fmla="*/ 12 w 161"/>
              <a:gd name="T35" fmla="*/ 82 h 159"/>
              <a:gd name="T36" fmla="*/ 78 w 161"/>
              <a:gd name="T37" fmla="*/ 82 h 159"/>
              <a:gd name="T38" fmla="*/ 78 w 161"/>
              <a:gd name="T39" fmla="*/ 148 h 159"/>
              <a:gd name="T40" fmla="*/ 80 w 161"/>
              <a:gd name="T41" fmla="*/ 151 h 159"/>
              <a:gd name="T42" fmla="*/ 81 w 161"/>
              <a:gd name="T43" fmla="*/ 151 h 159"/>
              <a:gd name="T44" fmla="*/ 83 w 161"/>
              <a:gd name="T45" fmla="*/ 149 h 159"/>
              <a:gd name="T46" fmla="*/ 152 w 161"/>
              <a:gd name="T47" fmla="*/ 12 h 159"/>
              <a:gd name="T48" fmla="*/ 151 w 161"/>
              <a:gd name="T49" fmla="*/ 9 h 159"/>
              <a:gd name="T50" fmla="*/ 149 w 161"/>
              <a:gd name="T51" fmla="*/ 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59">
                <a:moveTo>
                  <a:pt x="81" y="159"/>
                </a:moveTo>
                <a:cubicBezTo>
                  <a:pt x="80" y="159"/>
                  <a:pt x="79" y="159"/>
                  <a:pt x="78" y="158"/>
                </a:cubicBezTo>
                <a:cubicBezTo>
                  <a:pt x="73" y="157"/>
                  <a:pt x="70" y="153"/>
                  <a:pt x="70" y="148"/>
                </a:cubicBezTo>
                <a:cubicBezTo>
                  <a:pt x="70" y="90"/>
                  <a:pt x="70" y="90"/>
                  <a:pt x="70" y="90"/>
                </a:cubicBezTo>
                <a:cubicBezTo>
                  <a:pt x="12" y="90"/>
                  <a:pt x="12" y="90"/>
                  <a:pt x="12" y="90"/>
                </a:cubicBezTo>
                <a:cubicBezTo>
                  <a:pt x="7" y="90"/>
                  <a:pt x="3" y="87"/>
                  <a:pt x="2" y="82"/>
                </a:cubicBezTo>
                <a:cubicBezTo>
                  <a:pt x="0" y="77"/>
                  <a:pt x="3" y="72"/>
                  <a:pt x="7" y="70"/>
                </a:cubicBezTo>
                <a:cubicBezTo>
                  <a:pt x="144" y="1"/>
                  <a:pt x="144" y="1"/>
                  <a:pt x="144" y="1"/>
                </a:cubicBezTo>
                <a:cubicBezTo>
                  <a:pt x="145" y="0"/>
                  <a:pt x="147" y="0"/>
                  <a:pt x="149" y="0"/>
                </a:cubicBezTo>
                <a:cubicBezTo>
                  <a:pt x="152" y="0"/>
                  <a:pt x="155" y="1"/>
                  <a:pt x="157" y="3"/>
                </a:cubicBezTo>
                <a:cubicBezTo>
                  <a:pt x="160" y="6"/>
                  <a:pt x="161" y="12"/>
                  <a:pt x="159" y="16"/>
                </a:cubicBezTo>
                <a:cubicBezTo>
                  <a:pt x="90" y="153"/>
                  <a:pt x="90" y="153"/>
                  <a:pt x="90" y="153"/>
                </a:cubicBezTo>
                <a:cubicBezTo>
                  <a:pt x="88" y="156"/>
                  <a:pt x="85" y="159"/>
                  <a:pt x="81" y="159"/>
                </a:cubicBezTo>
                <a:close/>
                <a:moveTo>
                  <a:pt x="149" y="8"/>
                </a:moveTo>
                <a:cubicBezTo>
                  <a:pt x="149" y="8"/>
                  <a:pt x="148" y="8"/>
                  <a:pt x="148" y="8"/>
                </a:cubicBezTo>
                <a:cubicBezTo>
                  <a:pt x="11" y="77"/>
                  <a:pt x="11" y="77"/>
                  <a:pt x="11" y="77"/>
                </a:cubicBezTo>
                <a:cubicBezTo>
                  <a:pt x="10" y="77"/>
                  <a:pt x="9" y="79"/>
                  <a:pt x="9" y="80"/>
                </a:cubicBezTo>
                <a:cubicBezTo>
                  <a:pt x="10" y="81"/>
                  <a:pt x="11" y="82"/>
                  <a:pt x="12" y="82"/>
                </a:cubicBezTo>
                <a:cubicBezTo>
                  <a:pt x="78" y="82"/>
                  <a:pt x="78" y="82"/>
                  <a:pt x="78" y="82"/>
                </a:cubicBezTo>
                <a:cubicBezTo>
                  <a:pt x="78" y="148"/>
                  <a:pt x="78" y="148"/>
                  <a:pt x="78" y="148"/>
                </a:cubicBezTo>
                <a:cubicBezTo>
                  <a:pt x="78" y="149"/>
                  <a:pt x="79" y="150"/>
                  <a:pt x="80" y="151"/>
                </a:cubicBezTo>
                <a:cubicBezTo>
                  <a:pt x="80" y="151"/>
                  <a:pt x="80" y="151"/>
                  <a:pt x="81" y="151"/>
                </a:cubicBezTo>
                <a:cubicBezTo>
                  <a:pt x="82" y="151"/>
                  <a:pt x="83" y="150"/>
                  <a:pt x="83" y="149"/>
                </a:cubicBezTo>
                <a:cubicBezTo>
                  <a:pt x="152" y="12"/>
                  <a:pt x="152" y="12"/>
                  <a:pt x="152" y="12"/>
                </a:cubicBezTo>
                <a:cubicBezTo>
                  <a:pt x="152" y="11"/>
                  <a:pt x="152" y="10"/>
                  <a:pt x="151" y="9"/>
                </a:cubicBezTo>
                <a:cubicBezTo>
                  <a:pt x="150" y="8"/>
                  <a:pt x="150" y="8"/>
                  <a:pt x="14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 name="Freeform 26"/>
          <p:cNvSpPr>
            <a:spLocks noEditPoints="1"/>
          </p:cNvSpPr>
          <p:nvPr/>
        </p:nvSpPr>
        <p:spPr bwMode="auto">
          <a:xfrm>
            <a:off x="4698786" y="2157124"/>
            <a:ext cx="394131" cy="409971"/>
          </a:xfrm>
          <a:custGeom>
            <a:avLst/>
            <a:gdLst>
              <a:gd name="T0" fmla="*/ 137 w 179"/>
              <a:gd name="T1" fmla="*/ 186 h 186"/>
              <a:gd name="T2" fmla="*/ 42 w 179"/>
              <a:gd name="T3" fmla="*/ 186 h 186"/>
              <a:gd name="T4" fmla="*/ 31 w 179"/>
              <a:gd name="T5" fmla="*/ 175 h 186"/>
              <a:gd name="T6" fmla="*/ 42 w 179"/>
              <a:gd name="T7" fmla="*/ 164 h 186"/>
              <a:gd name="T8" fmla="*/ 72 w 179"/>
              <a:gd name="T9" fmla="*/ 164 h 186"/>
              <a:gd name="T10" fmla="*/ 72 w 179"/>
              <a:gd name="T11" fmla="*/ 88 h 186"/>
              <a:gd name="T12" fmla="*/ 6 w 179"/>
              <a:gd name="T13" fmla="*/ 22 h 186"/>
              <a:gd name="T14" fmla="*/ 0 w 179"/>
              <a:gd name="T15" fmla="*/ 11 h 186"/>
              <a:gd name="T16" fmla="*/ 14 w 179"/>
              <a:gd name="T17" fmla="*/ 0 h 186"/>
              <a:gd name="T18" fmla="*/ 165 w 179"/>
              <a:gd name="T19" fmla="*/ 0 h 186"/>
              <a:gd name="T20" fmla="*/ 179 w 179"/>
              <a:gd name="T21" fmla="*/ 11 h 186"/>
              <a:gd name="T22" fmla="*/ 173 w 179"/>
              <a:gd name="T23" fmla="*/ 22 h 186"/>
              <a:gd name="T24" fmla="*/ 107 w 179"/>
              <a:gd name="T25" fmla="*/ 88 h 186"/>
              <a:gd name="T26" fmla="*/ 107 w 179"/>
              <a:gd name="T27" fmla="*/ 164 h 186"/>
              <a:gd name="T28" fmla="*/ 137 w 179"/>
              <a:gd name="T29" fmla="*/ 164 h 186"/>
              <a:gd name="T30" fmla="*/ 148 w 179"/>
              <a:gd name="T31" fmla="*/ 175 h 186"/>
              <a:gd name="T32" fmla="*/ 137 w 179"/>
              <a:gd name="T33" fmla="*/ 186 h 186"/>
              <a:gd name="T34" fmla="*/ 42 w 179"/>
              <a:gd name="T35" fmla="*/ 172 h 186"/>
              <a:gd name="T36" fmla="*/ 39 w 179"/>
              <a:gd name="T37" fmla="*/ 175 h 186"/>
              <a:gd name="T38" fmla="*/ 42 w 179"/>
              <a:gd name="T39" fmla="*/ 178 h 186"/>
              <a:gd name="T40" fmla="*/ 137 w 179"/>
              <a:gd name="T41" fmla="*/ 178 h 186"/>
              <a:gd name="T42" fmla="*/ 140 w 179"/>
              <a:gd name="T43" fmla="*/ 175 h 186"/>
              <a:gd name="T44" fmla="*/ 137 w 179"/>
              <a:gd name="T45" fmla="*/ 172 h 186"/>
              <a:gd name="T46" fmla="*/ 99 w 179"/>
              <a:gd name="T47" fmla="*/ 172 h 186"/>
              <a:gd name="T48" fmla="*/ 99 w 179"/>
              <a:gd name="T49" fmla="*/ 85 h 186"/>
              <a:gd name="T50" fmla="*/ 168 w 179"/>
              <a:gd name="T51" fmla="*/ 16 h 186"/>
              <a:gd name="T52" fmla="*/ 171 w 179"/>
              <a:gd name="T53" fmla="*/ 11 h 186"/>
              <a:gd name="T54" fmla="*/ 165 w 179"/>
              <a:gd name="T55" fmla="*/ 8 h 186"/>
              <a:gd name="T56" fmla="*/ 14 w 179"/>
              <a:gd name="T57" fmla="*/ 8 h 186"/>
              <a:gd name="T58" fmla="*/ 8 w 179"/>
              <a:gd name="T59" fmla="*/ 11 h 186"/>
              <a:gd name="T60" fmla="*/ 11 w 179"/>
              <a:gd name="T61" fmla="*/ 16 h 186"/>
              <a:gd name="T62" fmla="*/ 80 w 179"/>
              <a:gd name="T63" fmla="*/ 85 h 186"/>
              <a:gd name="T64" fmla="*/ 80 w 179"/>
              <a:gd name="T65" fmla="*/ 172 h 186"/>
              <a:gd name="T66" fmla="*/ 42 w 179"/>
              <a:gd name="T67" fmla="*/ 17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86">
                <a:moveTo>
                  <a:pt x="137" y="186"/>
                </a:moveTo>
                <a:cubicBezTo>
                  <a:pt x="42" y="186"/>
                  <a:pt x="42" y="186"/>
                  <a:pt x="42" y="186"/>
                </a:cubicBezTo>
                <a:cubicBezTo>
                  <a:pt x="36" y="186"/>
                  <a:pt x="31" y="181"/>
                  <a:pt x="31" y="175"/>
                </a:cubicBezTo>
                <a:cubicBezTo>
                  <a:pt x="31" y="169"/>
                  <a:pt x="36" y="164"/>
                  <a:pt x="42" y="164"/>
                </a:cubicBezTo>
                <a:cubicBezTo>
                  <a:pt x="72" y="164"/>
                  <a:pt x="72" y="164"/>
                  <a:pt x="72" y="164"/>
                </a:cubicBezTo>
                <a:cubicBezTo>
                  <a:pt x="72" y="88"/>
                  <a:pt x="72" y="88"/>
                  <a:pt x="72" y="88"/>
                </a:cubicBezTo>
                <a:cubicBezTo>
                  <a:pt x="6" y="22"/>
                  <a:pt x="6" y="22"/>
                  <a:pt x="6" y="22"/>
                </a:cubicBezTo>
                <a:cubicBezTo>
                  <a:pt x="2" y="18"/>
                  <a:pt x="0" y="14"/>
                  <a:pt x="0" y="11"/>
                </a:cubicBezTo>
                <a:cubicBezTo>
                  <a:pt x="0" y="4"/>
                  <a:pt x="5" y="0"/>
                  <a:pt x="14" y="0"/>
                </a:cubicBezTo>
                <a:cubicBezTo>
                  <a:pt x="165" y="0"/>
                  <a:pt x="165" y="0"/>
                  <a:pt x="165" y="0"/>
                </a:cubicBezTo>
                <a:cubicBezTo>
                  <a:pt x="174" y="0"/>
                  <a:pt x="179" y="4"/>
                  <a:pt x="179" y="11"/>
                </a:cubicBezTo>
                <a:cubicBezTo>
                  <a:pt x="179" y="14"/>
                  <a:pt x="177" y="18"/>
                  <a:pt x="173" y="22"/>
                </a:cubicBezTo>
                <a:cubicBezTo>
                  <a:pt x="107" y="88"/>
                  <a:pt x="107" y="88"/>
                  <a:pt x="107" y="88"/>
                </a:cubicBezTo>
                <a:cubicBezTo>
                  <a:pt x="107" y="164"/>
                  <a:pt x="107" y="164"/>
                  <a:pt x="107" y="164"/>
                </a:cubicBezTo>
                <a:cubicBezTo>
                  <a:pt x="137" y="164"/>
                  <a:pt x="137" y="164"/>
                  <a:pt x="137" y="164"/>
                </a:cubicBezTo>
                <a:cubicBezTo>
                  <a:pt x="143" y="164"/>
                  <a:pt x="148" y="169"/>
                  <a:pt x="148" y="175"/>
                </a:cubicBezTo>
                <a:cubicBezTo>
                  <a:pt x="148" y="181"/>
                  <a:pt x="143" y="186"/>
                  <a:pt x="137" y="186"/>
                </a:cubicBezTo>
                <a:close/>
                <a:moveTo>
                  <a:pt x="42" y="172"/>
                </a:moveTo>
                <a:cubicBezTo>
                  <a:pt x="40" y="172"/>
                  <a:pt x="39" y="174"/>
                  <a:pt x="39" y="175"/>
                </a:cubicBezTo>
                <a:cubicBezTo>
                  <a:pt x="39" y="177"/>
                  <a:pt x="40" y="178"/>
                  <a:pt x="42" y="178"/>
                </a:cubicBezTo>
                <a:cubicBezTo>
                  <a:pt x="137" y="178"/>
                  <a:pt x="137" y="178"/>
                  <a:pt x="137" y="178"/>
                </a:cubicBezTo>
                <a:cubicBezTo>
                  <a:pt x="139" y="178"/>
                  <a:pt x="140" y="177"/>
                  <a:pt x="140" y="175"/>
                </a:cubicBezTo>
                <a:cubicBezTo>
                  <a:pt x="140" y="174"/>
                  <a:pt x="139" y="172"/>
                  <a:pt x="137" y="172"/>
                </a:cubicBezTo>
                <a:cubicBezTo>
                  <a:pt x="99" y="172"/>
                  <a:pt x="99" y="172"/>
                  <a:pt x="99" y="172"/>
                </a:cubicBezTo>
                <a:cubicBezTo>
                  <a:pt x="99" y="85"/>
                  <a:pt x="99" y="85"/>
                  <a:pt x="99" y="85"/>
                </a:cubicBezTo>
                <a:cubicBezTo>
                  <a:pt x="168" y="16"/>
                  <a:pt x="168" y="16"/>
                  <a:pt x="168" y="16"/>
                </a:cubicBezTo>
                <a:cubicBezTo>
                  <a:pt x="171" y="13"/>
                  <a:pt x="171" y="11"/>
                  <a:pt x="171" y="11"/>
                </a:cubicBezTo>
                <a:cubicBezTo>
                  <a:pt x="171" y="9"/>
                  <a:pt x="167" y="8"/>
                  <a:pt x="165" y="8"/>
                </a:cubicBezTo>
                <a:cubicBezTo>
                  <a:pt x="14" y="8"/>
                  <a:pt x="14" y="8"/>
                  <a:pt x="14" y="8"/>
                </a:cubicBezTo>
                <a:cubicBezTo>
                  <a:pt x="12" y="8"/>
                  <a:pt x="8" y="9"/>
                  <a:pt x="8" y="11"/>
                </a:cubicBezTo>
                <a:cubicBezTo>
                  <a:pt x="8" y="11"/>
                  <a:pt x="8" y="13"/>
                  <a:pt x="11" y="16"/>
                </a:cubicBezTo>
                <a:cubicBezTo>
                  <a:pt x="80" y="85"/>
                  <a:pt x="80" y="85"/>
                  <a:pt x="80" y="85"/>
                </a:cubicBezTo>
                <a:cubicBezTo>
                  <a:pt x="80" y="172"/>
                  <a:pt x="80" y="172"/>
                  <a:pt x="80" y="172"/>
                </a:cubicBezTo>
                <a:lnTo>
                  <a:pt x="42" y="172"/>
                </a:lnTo>
                <a:close/>
              </a:path>
            </a:pathLst>
          </a:custGeom>
          <a:blipFill>
            <a:blip r:embed="rId2"/>
            <a:stretch>
              <a:fillRect/>
            </a:stretch>
          </a:blipFill>
          <a:ln>
            <a:noFill/>
          </a:ln>
        </p:spPr>
        <p:txBody>
          <a:bodyPr vert="horz" wrap="square" lIns="91428" tIns="45714" rIns="91428" bIns="45714" numCol="1" anchor="t" anchorCtr="0" compatLnSpc="1"/>
          <a:lstStyle/>
          <a:p>
            <a:endParaRPr lang="zh-CN" altLang="en-US">
              <a:solidFill>
                <a:prstClr val="black"/>
              </a:solidFill>
            </a:endParaRPr>
          </a:p>
        </p:txBody>
      </p:sp>
      <p:sp>
        <p:nvSpPr>
          <p:cNvPr id="27" name="Freeform 27"/>
          <p:cNvSpPr>
            <a:spLocks noEditPoints="1"/>
          </p:cNvSpPr>
          <p:nvPr/>
        </p:nvSpPr>
        <p:spPr bwMode="auto">
          <a:xfrm>
            <a:off x="5524318" y="2172032"/>
            <a:ext cx="409971" cy="354998"/>
          </a:xfrm>
          <a:custGeom>
            <a:avLst/>
            <a:gdLst>
              <a:gd name="T0" fmla="*/ 93 w 186"/>
              <a:gd name="T1" fmla="*/ 161 h 161"/>
              <a:gd name="T2" fmla="*/ 86 w 186"/>
              <a:gd name="T3" fmla="*/ 158 h 161"/>
              <a:gd name="T4" fmla="*/ 24 w 186"/>
              <a:gd name="T5" fmla="*/ 98 h 161"/>
              <a:gd name="T6" fmla="*/ 0 w 186"/>
              <a:gd name="T7" fmla="*/ 51 h 161"/>
              <a:gd name="T8" fmla="*/ 52 w 186"/>
              <a:gd name="T9" fmla="*/ 0 h 161"/>
              <a:gd name="T10" fmla="*/ 93 w 186"/>
              <a:gd name="T11" fmla="*/ 20 h 161"/>
              <a:gd name="T12" fmla="*/ 135 w 186"/>
              <a:gd name="T13" fmla="*/ 0 h 161"/>
              <a:gd name="T14" fmla="*/ 186 w 186"/>
              <a:gd name="T15" fmla="*/ 51 h 161"/>
              <a:gd name="T16" fmla="*/ 162 w 186"/>
              <a:gd name="T17" fmla="*/ 98 h 161"/>
              <a:gd name="T18" fmla="*/ 100 w 186"/>
              <a:gd name="T19" fmla="*/ 158 h 161"/>
              <a:gd name="T20" fmla="*/ 93 w 186"/>
              <a:gd name="T21" fmla="*/ 161 h 161"/>
              <a:gd name="T22" fmla="*/ 52 w 186"/>
              <a:gd name="T23" fmla="*/ 8 h 161"/>
              <a:gd name="T24" fmla="*/ 8 w 186"/>
              <a:gd name="T25" fmla="*/ 51 h 161"/>
              <a:gd name="T26" fmla="*/ 30 w 186"/>
              <a:gd name="T27" fmla="*/ 92 h 161"/>
              <a:gd name="T28" fmla="*/ 92 w 186"/>
              <a:gd name="T29" fmla="*/ 152 h 161"/>
              <a:gd name="T30" fmla="*/ 93 w 186"/>
              <a:gd name="T31" fmla="*/ 153 h 161"/>
              <a:gd name="T32" fmla="*/ 95 w 186"/>
              <a:gd name="T33" fmla="*/ 152 h 161"/>
              <a:gd name="T34" fmla="*/ 157 w 186"/>
              <a:gd name="T35" fmla="*/ 93 h 161"/>
              <a:gd name="T36" fmla="*/ 178 w 186"/>
              <a:gd name="T37" fmla="*/ 51 h 161"/>
              <a:gd name="T38" fmla="*/ 135 w 186"/>
              <a:gd name="T39" fmla="*/ 8 h 161"/>
              <a:gd name="T40" fmla="*/ 96 w 186"/>
              <a:gd name="T41" fmla="*/ 29 h 161"/>
              <a:gd name="T42" fmla="*/ 93 w 186"/>
              <a:gd name="T43" fmla="*/ 31 h 161"/>
              <a:gd name="T44" fmla="*/ 90 w 186"/>
              <a:gd name="T45" fmla="*/ 29 h 161"/>
              <a:gd name="T46" fmla="*/ 52 w 186"/>
              <a:gd name="T47" fmla="*/ 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61">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 name="Freeform 28"/>
          <p:cNvSpPr>
            <a:spLocks noEditPoints="1"/>
          </p:cNvSpPr>
          <p:nvPr/>
        </p:nvSpPr>
        <p:spPr bwMode="auto">
          <a:xfrm>
            <a:off x="9781491" y="5618580"/>
            <a:ext cx="354998" cy="279526"/>
          </a:xfrm>
          <a:custGeom>
            <a:avLst/>
            <a:gdLst>
              <a:gd name="T0" fmla="*/ 63 w 161"/>
              <a:gd name="T1" fmla="*/ 127 h 127"/>
              <a:gd name="T2" fmla="*/ 53 w 161"/>
              <a:gd name="T3" fmla="*/ 123 h 127"/>
              <a:gd name="T4" fmla="*/ 3 w 161"/>
              <a:gd name="T5" fmla="*/ 74 h 127"/>
              <a:gd name="T6" fmla="*/ 0 w 161"/>
              <a:gd name="T7" fmla="*/ 64 h 127"/>
              <a:gd name="T8" fmla="*/ 3 w 161"/>
              <a:gd name="T9" fmla="*/ 54 h 127"/>
              <a:gd name="T10" fmla="*/ 17 w 161"/>
              <a:gd name="T11" fmla="*/ 41 h 127"/>
              <a:gd name="T12" fmla="*/ 36 w 161"/>
              <a:gd name="T13" fmla="*/ 41 h 127"/>
              <a:gd name="T14" fmla="*/ 63 w 161"/>
              <a:gd name="T15" fmla="*/ 67 h 127"/>
              <a:gd name="T16" fmla="*/ 125 w 161"/>
              <a:gd name="T17" fmla="*/ 5 h 127"/>
              <a:gd name="T18" fmla="*/ 144 w 161"/>
              <a:gd name="T19" fmla="*/ 5 h 127"/>
              <a:gd name="T20" fmla="*/ 158 w 161"/>
              <a:gd name="T21" fmla="*/ 19 h 127"/>
              <a:gd name="T22" fmla="*/ 161 w 161"/>
              <a:gd name="T23" fmla="*/ 28 h 127"/>
              <a:gd name="T24" fmla="*/ 158 w 161"/>
              <a:gd name="T25" fmla="*/ 38 h 127"/>
              <a:gd name="T26" fmla="*/ 72 w 161"/>
              <a:gd name="T27" fmla="*/ 123 h 127"/>
              <a:gd name="T28" fmla="*/ 63 w 161"/>
              <a:gd name="T29" fmla="*/ 127 h 127"/>
              <a:gd name="T30" fmla="*/ 27 w 161"/>
              <a:gd name="T31" fmla="*/ 45 h 127"/>
              <a:gd name="T32" fmla="*/ 23 w 161"/>
              <a:gd name="T33" fmla="*/ 47 h 127"/>
              <a:gd name="T34" fmla="*/ 9 w 161"/>
              <a:gd name="T35" fmla="*/ 60 h 127"/>
              <a:gd name="T36" fmla="*/ 8 w 161"/>
              <a:gd name="T37" fmla="*/ 64 h 127"/>
              <a:gd name="T38" fmla="*/ 9 w 161"/>
              <a:gd name="T39" fmla="*/ 68 h 127"/>
              <a:gd name="T40" fmla="*/ 59 w 161"/>
              <a:gd name="T41" fmla="*/ 117 h 127"/>
              <a:gd name="T42" fmla="*/ 66 w 161"/>
              <a:gd name="T43" fmla="*/ 117 h 127"/>
              <a:gd name="T44" fmla="*/ 152 w 161"/>
              <a:gd name="T45" fmla="*/ 32 h 127"/>
              <a:gd name="T46" fmla="*/ 153 w 161"/>
              <a:gd name="T47" fmla="*/ 28 h 127"/>
              <a:gd name="T48" fmla="*/ 152 w 161"/>
              <a:gd name="T49" fmla="*/ 24 h 127"/>
              <a:gd name="T50" fmla="*/ 138 w 161"/>
              <a:gd name="T51" fmla="*/ 11 h 127"/>
              <a:gd name="T52" fmla="*/ 130 w 161"/>
              <a:gd name="T53" fmla="*/ 11 h 127"/>
              <a:gd name="T54" fmla="*/ 63 w 161"/>
              <a:gd name="T55" fmla="*/ 79 h 127"/>
              <a:gd name="T56" fmla="*/ 30 w 161"/>
              <a:gd name="T57" fmla="*/ 47 h 127"/>
              <a:gd name="T58" fmla="*/ 27 w 161"/>
              <a:gd name="T59" fmla="*/ 4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27">
                <a:moveTo>
                  <a:pt x="63" y="127"/>
                </a:moveTo>
                <a:cubicBezTo>
                  <a:pt x="59" y="127"/>
                  <a:pt x="55" y="126"/>
                  <a:pt x="53" y="123"/>
                </a:cubicBezTo>
                <a:cubicBezTo>
                  <a:pt x="3" y="74"/>
                  <a:pt x="3" y="74"/>
                  <a:pt x="3" y="74"/>
                </a:cubicBezTo>
                <a:cubicBezTo>
                  <a:pt x="1" y="71"/>
                  <a:pt x="0" y="68"/>
                  <a:pt x="0" y="64"/>
                </a:cubicBezTo>
                <a:cubicBezTo>
                  <a:pt x="0" y="60"/>
                  <a:pt x="1" y="57"/>
                  <a:pt x="3" y="54"/>
                </a:cubicBezTo>
                <a:cubicBezTo>
                  <a:pt x="17" y="41"/>
                  <a:pt x="17" y="41"/>
                  <a:pt x="17" y="41"/>
                </a:cubicBezTo>
                <a:cubicBezTo>
                  <a:pt x="22" y="36"/>
                  <a:pt x="31" y="36"/>
                  <a:pt x="36" y="41"/>
                </a:cubicBezTo>
                <a:cubicBezTo>
                  <a:pt x="63" y="67"/>
                  <a:pt x="63" y="67"/>
                  <a:pt x="63" y="67"/>
                </a:cubicBezTo>
                <a:cubicBezTo>
                  <a:pt x="125" y="5"/>
                  <a:pt x="125" y="5"/>
                  <a:pt x="125" y="5"/>
                </a:cubicBezTo>
                <a:cubicBezTo>
                  <a:pt x="130" y="0"/>
                  <a:pt x="139" y="0"/>
                  <a:pt x="144" y="5"/>
                </a:cubicBezTo>
                <a:cubicBezTo>
                  <a:pt x="158" y="19"/>
                  <a:pt x="158" y="19"/>
                  <a:pt x="158" y="19"/>
                </a:cubicBezTo>
                <a:cubicBezTo>
                  <a:pt x="160" y="21"/>
                  <a:pt x="161" y="25"/>
                  <a:pt x="161" y="28"/>
                </a:cubicBezTo>
                <a:cubicBezTo>
                  <a:pt x="161" y="32"/>
                  <a:pt x="160" y="35"/>
                  <a:pt x="158" y="38"/>
                </a:cubicBezTo>
                <a:cubicBezTo>
                  <a:pt x="72" y="123"/>
                  <a:pt x="72" y="123"/>
                  <a:pt x="72" y="123"/>
                </a:cubicBezTo>
                <a:cubicBezTo>
                  <a:pt x="70" y="126"/>
                  <a:pt x="66" y="127"/>
                  <a:pt x="63" y="127"/>
                </a:cubicBezTo>
                <a:close/>
                <a:moveTo>
                  <a:pt x="27" y="45"/>
                </a:moveTo>
                <a:cubicBezTo>
                  <a:pt x="25" y="45"/>
                  <a:pt x="24" y="46"/>
                  <a:pt x="23" y="47"/>
                </a:cubicBezTo>
                <a:cubicBezTo>
                  <a:pt x="9" y="60"/>
                  <a:pt x="9" y="60"/>
                  <a:pt x="9" y="60"/>
                </a:cubicBezTo>
                <a:cubicBezTo>
                  <a:pt x="8" y="61"/>
                  <a:pt x="8" y="63"/>
                  <a:pt x="8" y="64"/>
                </a:cubicBezTo>
                <a:cubicBezTo>
                  <a:pt x="8" y="65"/>
                  <a:pt x="8" y="67"/>
                  <a:pt x="9" y="68"/>
                </a:cubicBezTo>
                <a:cubicBezTo>
                  <a:pt x="59" y="117"/>
                  <a:pt x="59" y="117"/>
                  <a:pt x="59" y="117"/>
                </a:cubicBezTo>
                <a:cubicBezTo>
                  <a:pt x="61" y="119"/>
                  <a:pt x="64" y="119"/>
                  <a:pt x="66" y="117"/>
                </a:cubicBezTo>
                <a:cubicBezTo>
                  <a:pt x="152" y="32"/>
                  <a:pt x="152" y="32"/>
                  <a:pt x="152" y="32"/>
                </a:cubicBezTo>
                <a:cubicBezTo>
                  <a:pt x="153" y="31"/>
                  <a:pt x="153" y="30"/>
                  <a:pt x="153" y="28"/>
                </a:cubicBezTo>
                <a:cubicBezTo>
                  <a:pt x="153" y="27"/>
                  <a:pt x="153" y="25"/>
                  <a:pt x="152" y="24"/>
                </a:cubicBezTo>
                <a:cubicBezTo>
                  <a:pt x="138" y="11"/>
                  <a:pt x="138" y="11"/>
                  <a:pt x="138" y="11"/>
                </a:cubicBezTo>
                <a:cubicBezTo>
                  <a:pt x="136" y="9"/>
                  <a:pt x="133" y="9"/>
                  <a:pt x="130" y="11"/>
                </a:cubicBezTo>
                <a:cubicBezTo>
                  <a:pt x="63" y="79"/>
                  <a:pt x="63" y="79"/>
                  <a:pt x="63" y="79"/>
                </a:cubicBezTo>
                <a:cubicBezTo>
                  <a:pt x="30" y="47"/>
                  <a:pt x="30" y="47"/>
                  <a:pt x="30" y="47"/>
                </a:cubicBezTo>
                <a:cubicBezTo>
                  <a:pt x="29" y="46"/>
                  <a:pt x="28" y="45"/>
                  <a:pt x="27" y="4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 name="Freeform 29"/>
          <p:cNvSpPr>
            <a:spLocks noEditPoints="1"/>
          </p:cNvSpPr>
          <p:nvPr/>
        </p:nvSpPr>
        <p:spPr bwMode="auto">
          <a:xfrm>
            <a:off x="9799195" y="2160850"/>
            <a:ext cx="324250" cy="392267"/>
          </a:xfrm>
          <a:custGeom>
            <a:avLst/>
            <a:gdLst>
              <a:gd name="T0" fmla="*/ 132 w 147"/>
              <a:gd name="T1" fmla="*/ 178 h 178"/>
              <a:gd name="T2" fmla="*/ 16 w 147"/>
              <a:gd name="T3" fmla="*/ 178 h 178"/>
              <a:gd name="T4" fmla="*/ 0 w 147"/>
              <a:gd name="T5" fmla="*/ 162 h 178"/>
              <a:gd name="T6" fmla="*/ 0 w 147"/>
              <a:gd name="T7" fmla="*/ 93 h 178"/>
              <a:gd name="T8" fmla="*/ 15 w 147"/>
              <a:gd name="T9" fmla="*/ 77 h 178"/>
              <a:gd name="T10" fmla="*/ 15 w 147"/>
              <a:gd name="T11" fmla="*/ 58 h 178"/>
              <a:gd name="T12" fmla="*/ 74 w 147"/>
              <a:gd name="T13" fmla="*/ 0 h 178"/>
              <a:gd name="T14" fmla="*/ 132 w 147"/>
              <a:gd name="T15" fmla="*/ 58 h 178"/>
              <a:gd name="T16" fmla="*/ 132 w 147"/>
              <a:gd name="T17" fmla="*/ 77 h 178"/>
              <a:gd name="T18" fmla="*/ 147 w 147"/>
              <a:gd name="T19" fmla="*/ 93 h 178"/>
              <a:gd name="T20" fmla="*/ 147 w 147"/>
              <a:gd name="T21" fmla="*/ 162 h 178"/>
              <a:gd name="T22" fmla="*/ 132 w 147"/>
              <a:gd name="T23" fmla="*/ 178 h 178"/>
              <a:gd name="T24" fmla="*/ 16 w 147"/>
              <a:gd name="T25" fmla="*/ 85 h 178"/>
              <a:gd name="T26" fmla="*/ 8 w 147"/>
              <a:gd name="T27" fmla="*/ 93 h 178"/>
              <a:gd name="T28" fmla="*/ 8 w 147"/>
              <a:gd name="T29" fmla="*/ 162 h 178"/>
              <a:gd name="T30" fmla="*/ 16 w 147"/>
              <a:gd name="T31" fmla="*/ 170 h 178"/>
              <a:gd name="T32" fmla="*/ 132 w 147"/>
              <a:gd name="T33" fmla="*/ 170 h 178"/>
              <a:gd name="T34" fmla="*/ 139 w 147"/>
              <a:gd name="T35" fmla="*/ 162 h 178"/>
              <a:gd name="T36" fmla="*/ 139 w 147"/>
              <a:gd name="T37" fmla="*/ 93 h 178"/>
              <a:gd name="T38" fmla="*/ 132 w 147"/>
              <a:gd name="T39" fmla="*/ 85 h 178"/>
              <a:gd name="T40" fmla="*/ 124 w 147"/>
              <a:gd name="T41" fmla="*/ 85 h 178"/>
              <a:gd name="T42" fmla="*/ 124 w 147"/>
              <a:gd name="T43" fmla="*/ 58 h 178"/>
              <a:gd name="T44" fmla="*/ 74 w 147"/>
              <a:gd name="T45" fmla="*/ 8 h 178"/>
              <a:gd name="T46" fmla="*/ 23 w 147"/>
              <a:gd name="T47" fmla="*/ 58 h 178"/>
              <a:gd name="T48" fmla="*/ 23 w 147"/>
              <a:gd name="T49" fmla="*/ 85 h 178"/>
              <a:gd name="T50" fmla="*/ 16 w 147"/>
              <a:gd name="T51" fmla="*/ 85 h 178"/>
              <a:gd name="T52" fmla="*/ 109 w 147"/>
              <a:gd name="T53" fmla="*/ 85 h 178"/>
              <a:gd name="T54" fmla="*/ 39 w 147"/>
              <a:gd name="T55" fmla="*/ 85 h 178"/>
              <a:gd name="T56" fmla="*/ 39 w 147"/>
              <a:gd name="T57" fmla="*/ 58 h 178"/>
              <a:gd name="T58" fmla="*/ 74 w 147"/>
              <a:gd name="T59" fmla="*/ 23 h 178"/>
              <a:gd name="T60" fmla="*/ 109 w 147"/>
              <a:gd name="T61" fmla="*/ 58 h 178"/>
              <a:gd name="T62" fmla="*/ 109 w 147"/>
              <a:gd name="T63" fmla="*/ 85 h 178"/>
              <a:gd name="T64" fmla="*/ 47 w 147"/>
              <a:gd name="T65" fmla="*/ 77 h 178"/>
              <a:gd name="T66" fmla="*/ 101 w 147"/>
              <a:gd name="T67" fmla="*/ 77 h 178"/>
              <a:gd name="T68" fmla="*/ 101 w 147"/>
              <a:gd name="T69" fmla="*/ 58 h 178"/>
              <a:gd name="T70" fmla="*/ 74 w 147"/>
              <a:gd name="T71" fmla="*/ 31 h 178"/>
              <a:gd name="T72" fmla="*/ 47 w 147"/>
              <a:gd name="T73" fmla="*/ 58 h 178"/>
              <a:gd name="T74" fmla="*/ 47 w 147"/>
              <a:gd name="T75" fmla="*/ 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78">
                <a:moveTo>
                  <a:pt x="132" y="178"/>
                </a:moveTo>
                <a:cubicBezTo>
                  <a:pt x="16" y="178"/>
                  <a:pt x="16" y="178"/>
                  <a:pt x="16" y="178"/>
                </a:cubicBezTo>
                <a:cubicBezTo>
                  <a:pt x="7" y="178"/>
                  <a:pt x="0" y="171"/>
                  <a:pt x="0" y="162"/>
                </a:cubicBezTo>
                <a:cubicBezTo>
                  <a:pt x="0" y="93"/>
                  <a:pt x="0" y="93"/>
                  <a:pt x="0" y="93"/>
                </a:cubicBezTo>
                <a:cubicBezTo>
                  <a:pt x="0" y="84"/>
                  <a:pt x="7" y="77"/>
                  <a:pt x="15" y="77"/>
                </a:cubicBezTo>
                <a:cubicBezTo>
                  <a:pt x="15" y="58"/>
                  <a:pt x="15" y="58"/>
                  <a:pt x="15" y="58"/>
                </a:cubicBezTo>
                <a:cubicBezTo>
                  <a:pt x="15" y="26"/>
                  <a:pt x="42" y="0"/>
                  <a:pt x="74" y="0"/>
                </a:cubicBezTo>
                <a:cubicBezTo>
                  <a:pt x="106" y="0"/>
                  <a:pt x="132" y="26"/>
                  <a:pt x="132" y="58"/>
                </a:cubicBezTo>
                <a:cubicBezTo>
                  <a:pt x="132" y="77"/>
                  <a:pt x="132" y="77"/>
                  <a:pt x="132" y="77"/>
                </a:cubicBezTo>
                <a:cubicBezTo>
                  <a:pt x="140" y="77"/>
                  <a:pt x="147" y="84"/>
                  <a:pt x="147" y="93"/>
                </a:cubicBezTo>
                <a:cubicBezTo>
                  <a:pt x="147" y="162"/>
                  <a:pt x="147" y="162"/>
                  <a:pt x="147" y="162"/>
                </a:cubicBezTo>
                <a:cubicBezTo>
                  <a:pt x="147" y="171"/>
                  <a:pt x="140" y="178"/>
                  <a:pt x="132" y="178"/>
                </a:cubicBezTo>
                <a:close/>
                <a:moveTo>
                  <a:pt x="16" y="85"/>
                </a:moveTo>
                <a:cubicBezTo>
                  <a:pt x="11" y="85"/>
                  <a:pt x="8" y="89"/>
                  <a:pt x="8" y="93"/>
                </a:cubicBezTo>
                <a:cubicBezTo>
                  <a:pt x="8" y="162"/>
                  <a:pt x="8" y="162"/>
                  <a:pt x="8" y="162"/>
                </a:cubicBezTo>
                <a:cubicBezTo>
                  <a:pt x="8" y="167"/>
                  <a:pt x="11" y="170"/>
                  <a:pt x="16" y="170"/>
                </a:cubicBezTo>
                <a:cubicBezTo>
                  <a:pt x="132" y="170"/>
                  <a:pt x="132" y="170"/>
                  <a:pt x="132" y="170"/>
                </a:cubicBezTo>
                <a:cubicBezTo>
                  <a:pt x="136" y="170"/>
                  <a:pt x="139" y="167"/>
                  <a:pt x="139" y="162"/>
                </a:cubicBezTo>
                <a:cubicBezTo>
                  <a:pt x="139" y="93"/>
                  <a:pt x="139" y="93"/>
                  <a:pt x="139" y="93"/>
                </a:cubicBezTo>
                <a:cubicBezTo>
                  <a:pt x="139" y="89"/>
                  <a:pt x="136" y="85"/>
                  <a:pt x="132" y="85"/>
                </a:cubicBezTo>
                <a:cubicBezTo>
                  <a:pt x="124" y="85"/>
                  <a:pt x="124" y="85"/>
                  <a:pt x="124" y="85"/>
                </a:cubicBezTo>
                <a:cubicBezTo>
                  <a:pt x="124" y="58"/>
                  <a:pt x="124" y="58"/>
                  <a:pt x="124" y="58"/>
                </a:cubicBezTo>
                <a:cubicBezTo>
                  <a:pt x="124" y="30"/>
                  <a:pt x="101" y="8"/>
                  <a:pt x="74" y="8"/>
                </a:cubicBezTo>
                <a:cubicBezTo>
                  <a:pt x="46" y="8"/>
                  <a:pt x="23" y="30"/>
                  <a:pt x="23" y="58"/>
                </a:cubicBezTo>
                <a:cubicBezTo>
                  <a:pt x="23" y="85"/>
                  <a:pt x="23" y="85"/>
                  <a:pt x="23" y="85"/>
                </a:cubicBezTo>
                <a:lnTo>
                  <a:pt x="16" y="85"/>
                </a:lnTo>
                <a:close/>
                <a:moveTo>
                  <a:pt x="109" y="85"/>
                </a:moveTo>
                <a:cubicBezTo>
                  <a:pt x="39" y="85"/>
                  <a:pt x="39" y="85"/>
                  <a:pt x="39" y="85"/>
                </a:cubicBezTo>
                <a:cubicBezTo>
                  <a:pt x="39" y="58"/>
                  <a:pt x="39" y="58"/>
                  <a:pt x="39" y="58"/>
                </a:cubicBezTo>
                <a:cubicBezTo>
                  <a:pt x="39" y="39"/>
                  <a:pt x="54" y="23"/>
                  <a:pt x="74" y="23"/>
                </a:cubicBezTo>
                <a:cubicBezTo>
                  <a:pt x="93" y="23"/>
                  <a:pt x="109" y="39"/>
                  <a:pt x="109" y="58"/>
                </a:cubicBezTo>
                <a:lnTo>
                  <a:pt x="109" y="85"/>
                </a:lnTo>
                <a:close/>
                <a:moveTo>
                  <a:pt x="47" y="77"/>
                </a:moveTo>
                <a:cubicBezTo>
                  <a:pt x="101" y="77"/>
                  <a:pt x="101" y="77"/>
                  <a:pt x="101" y="77"/>
                </a:cubicBezTo>
                <a:cubicBezTo>
                  <a:pt x="101" y="58"/>
                  <a:pt x="101" y="58"/>
                  <a:pt x="101" y="58"/>
                </a:cubicBezTo>
                <a:cubicBezTo>
                  <a:pt x="101" y="43"/>
                  <a:pt x="88" y="31"/>
                  <a:pt x="74" y="31"/>
                </a:cubicBezTo>
                <a:cubicBezTo>
                  <a:pt x="59" y="31"/>
                  <a:pt x="47" y="43"/>
                  <a:pt x="47" y="58"/>
                </a:cubicBezTo>
                <a:lnTo>
                  <a:pt x="47" y="7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 name="Freeform 30"/>
          <p:cNvSpPr>
            <a:spLocks noEditPoints="1"/>
          </p:cNvSpPr>
          <p:nvPr/>
        </p:nvSpPr>
        <p:spPr bwMode="auto">
          <a:xfrm>
            <a:off x="10651747" y="2157124"/>
            <a:ext cx="303751" cy="400653"/>
          </a:xfrm>
          <a:custGeom>
            <a:avLst/>
            <a:gdLst>
              <a:gd name="T0" fmla="*/ 123 w 138"/>
              <a:gd name="T1" fmla="*/ 182 h 182"/>
              <a:gd name="T2" fmla="*/ 15 w 138"/>
              <a:gd name="T3" fmla="*/ 182 h 182"/>
              <a:gd name="T4" fmla="*/ 0 w 138"/>
              <a:gd name="T5" fmla="*/ 167 h 182"/>
              <a:gd name="T6" fmla="*/ 0 w 138"/>
              <a:gd name="T7" fmla="*/ 102 h 182"/>
              <a:gd name="T8" fmla="*/ 14 w 138"/>
              <a:gd name="T9" fmla="*/ 87 h 182"/>
              <a:gd name="T10" fmla="*/ 14 w 138"/>
              <a:gd name="T11" fmla="*/ 55 h 182"/>
              <a:gd name="T12" fmla="*/ 69 w 138"/>
              <a:gd name="T13" fmla="*/ 0 h 182"/>
              <a:gd name="T14" fmla="*/ 123 w 138"/>
              <a:gd name="T15" fmla="*/ 55 h 182"/>
              <a:gd name="T16" fmla="*/ 112 w 138"/>
              <a:gd name="T17" fmla="*/ 66 h 182"/>
              <a:gd name="T18" fmla="*/ 105 w 138"/>
              <a:gd name="T19" fmla="*/ 66 h 182"/>
              <a:gd name="T20" fmla="*/ 94 w 138"/>
              <a:gd name="T21" fmla="*/ 55 h 182"/>
              <a:gd name="T22" fmla="*/ 69 w 138"/>
              <a:gd name="T23" fmla="*/ 30 h 182"/>
              <a:gd name="T24" fmla="*/ 44 w 138"/>
              <a:gd name="T25" fmla="*/ 55 h 182"/>
              <a:gd name="T26" fmla="*/ 44 w 138"/>
              <a:gd name="T27" fmla="*/ 87 h 182"/>
              <a:gd name="T28" fmla="*/ 123 w 138"/>
              <a:gd name="T29" fmla="*/ 87 h 182"/>
              <a:gd name="T30" fmla="*/ 138 w 138"/>
              <a:gd name="T31" fmla="*/ 102 h 182"/>
              <a:gd name="T32" fmla="*/ 138 w 138"/>
              <a:gd name="T33" fmla="*/ 167 h 182"/>
              <a:gd name="T34" fmla="*/ 123 w 138"/>
              <a:gd name="T35" fmla="*/ 182 h 182"/>
              <a:gd name="T36" fmla="*/ 15 w 138"/>
              <a:gd name="T37" fmla="*/ 95 h 182"/>
              <a:gd name="T38" fmla="*/ 8 w 138"/>
              <a:gd name="T39" fmla="*/ 102 h 182"/>
              <a:gd name="T40" fmla="*/ 8 w 138"/>
              <a:gd name="T41" fmla="*/ 167 h 182"/>
              <a:gd name="T42" fmla="*/ 15 w 138"/>
              <a:gd name="T43" fmla="*/ 174 h 182"/>
              <a:gd name="T44" fmla="*/ 123 w 138"/>
              <a:gd name="T45" fmla="*/ 174 h 182"/>
              <a:gd name="T46" fmla="*/ 130 w 138"/>
              <a:gd name="T47" fmla="*/ 167 h 182"/>
              <a:gd name="T48" fmla="*/ 130 w 138"/>
              <a:gd name="T49" fmla="*/ 102 h 182"/>
              <a:gd name="T50" fmla="*/ 123 w 138"/>
              <a:gd name="T51" fmla="*/ 95 h 182"/>
              <a:gd name="T52" fmla="*/ 36 w 138"/>
              <a:gd name="T53" fmla="*/ 95 h 182"/>
              <a:gd name="T54" fmla="*/ 36 w 138"/>
              <a:gd name="T55" fmla="*/ 55 h 182"/>
              <a:gd name="T56" fmla="*/ 69 w 138"/>
              <a:gd name="T57" fmla="*/ 22 h 182"/>
              <a:gd name="T58" fmla="*/ 102 w 138"/>
              <a:gd name="T59" fmla="*/ 55 h 182"/>
              <a:gd name="T60" fmla="*/ 105 w 138"/>
              <a:gd name="T61" fmla="*/ 58 h 182"/>
              <a:gd name="T62" fmla="*/ 112 w 138"/>
              <a:gd name="T63" fmla="*/ 58 h 182"/>
              <a:gd name="T64" fmla="*/ 115 w 138"/>
              <a:gd name="T65" fmla="*/ 55 h 182"/>
              <a:gd name="T66" fmla="*/ 69 w 138"/>
              <a:gd name="T67" fmla="*/ 8 h 182"/>
              <a:gd name="T68" fmla="*/ 22 w 138"/>
              <a:gd name="T69" fmla="*/ 55 h 182"/>
              <a:gd name="T70" fmla="*/ 22 w 138"/>
              <a:gd name="T71" fmla="*/ 95 h 182"/>
              <a:gd name="T72" fmla="*/ 15 w 138"/>
              <a:gd name="T73" fmla="*/ 9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82">
                <a:moveTo>
                  <a:pt x="123" y="182"/>
                </a:moveTo>
                <a:cubicBezTo>
                  <a:pt x="15" y="182"/>
                  <a:pt x="15" y="182"/>
                  <a:pt x="15" y="182"/>
                </a:cubicBezTo>
                <a:cubicBezTo>
                  <a:pt x="6" y="182"/>
                  <a:pt x="0" y="175"/>
                  <a:pt x="0" y="167"/>
                </a:cubicBezTo>
                <a:cubicBezTo>
                  <a:pt x="0" y="102"/>
                  <a:pt x="0" y="102"/>
                  <a:pt x="0" y="102"/>
                </a:cubicBezTo>
                <a:cubicBezTo>
                  <a:pt x="0" y="94"/>
                  <a:pt x="6" y="87"/>
                  <a:pt x="14" y="87"/>
                </a:cubicBezTo>
                <a:cubicBezTo>
                  <a:pt x="14" y="55"/>
                  <a:pt x="14" y="55"/>
                  <a:pt x="14" y="55"/>
                </a:cubicBezTo>
                <a:cubicBezTo>
                  <a:pt x="14" y="25"/>
                  <a:pt x="39" y="0"/>
                  <a:pt x="69" y="0"/>
                </a:cubicBezTo>
                <a:cubicBezTo>
                  <a:pt x="99" y="0"/>
                  <a:pt x="123" y="25"/>
                  <a:pt x="123" y="55"/>
                </a:cubicBezTo>
                <a:cubicBezTo>
                  <a:pt x="123" y="61"/>
                  <a:pt x="118" y="66"/>
                  <a:pt x="112" y="66"/>
                </a:cubicBezTo>
                <a:cubicBezTo>
                  <a:pt x="105" y="66"/>
                  <a:pt x="105" y="66"/>
                  <a:pt x="105" y="66"/>
                </a:cubicBezTo>
                <a:cubicBezTo>
                  <a:pt x="99" y="66"/>
                  <a:pt x="94" y="61"/>
                  <a:pt x="94" y="55"/>
                </a:cubicBezTo>
                <a:cubicBezTo>
                  <a:pt x="94" y="41"/>
                  <a:pt x="83" y="30"/>
                  <a:pt x="69" y="30"/>
                </a:cubicBezTo>
                <a:cubicBezTo>
                  <a:pt x="55" y="30"/>
                  <a:pt x="44" y="41"/>
                  <a:pt x="44" y="55"/>
                </a:cubicBezTo>
                <a:cubicBezTo>
                  <a:pt x="44" y="87"/>
                  <a:pt x="44" y="87"/>
                  <a:pt x="44" y="87"/>
                </a:cubicBezTo>
                <a:cubicBezTo>
                  <a:pt x="123" y="87"/>
                  <a:pt x="123" y="87"/>
                  <a:pt x="123" y="87"/>
                </a:cubicBezTo>
                <a:cubicBezTo>
                  <a:pt x="131" y="87"/>
                  <a:pt x="138" y="94"/>
                  <a:pt x="138" y="102"/>
                </a:cubicBezTo>
                <a:cubicBezTo>
                  <a:pt x="138" y="167"/>
                  <a:pt x="138" y="167"/>
                  <a:pt x="138" y="167"/>
                </a:cubicBezTo>
                <a:cubicBezTo>
                  <a:pt x="138" y="175"/>
                  <a:pt x="131" y="182"/>
                  <a:pt x="123" y="182"/>
                </a:cubicBezTo>
                <a:close/>
                <a:moveTo>
                  <a:pt x="15" y="95"/>
                </a:moveTo>
                <a:cubicBezTo>
                  <a:pt x="11" y="95"/>
                  <a:pt x="8" y="98"/>
                  <a:pt x="8" y="102"/>
                </a:cubicBezTo>
                <a:cubicBezTo>
                  <a:pt x="8" y="167"/>
                  <a:pt x="8" y="167"/>
                  <a:pt x="8" y="167"/>
                </a:cubicBezTo>
                <a:cubicBezTo>
                  <a:pt x="8" y="171"/>
                  <a:pt x="11" y="174"/>
                  <a:pt x="15" y="174"/>
                </a:cubicBezTo>
                <a:cubicBezTo>
                  <a:pt x="123" y="174"/>
                  <a:pt x="123" y="174"/>
                  <a:pt x="123" y="174"/>
                </a:cubicBezTo>
                <a:cubicBezTo>
                  <a:pt x="127" y="174"/>
                  <a:pt x="130" y="171"/>
                  <a:pt x="130" y="167"/>
                </a:cubicBezTo>
                <a:cubicBezTo>
                  <a:pt x="130" y="102"/>
                  <a:pt x="130" y="102"/>
                  <a:pt x="130" y="102"/>
                </a:cubicBezTo>
                <a:cubicBezTo>
                  <a:pt x="130" y="98"/>
                  <a:pt x="127" y="95"/>
                  <a:pt x="123" y="95"/>
                </a:cubicBezTo>
                <a:cubicBezTo>
                  <a:pt x="36" y="95"/>
                  <a:pt x="36" y="95"/>
                  <a:pt x="36" y="95"/>
                </a:cubicBezTo>
                <a:cubicBezTo>
                  <a:pt x="36" y="55"/>
                  <a:pt x="36" y="55"/>
                  <a:pt x="36" y="55"/>
                </a:cubicBezTo>
                <a:cubicBezTo>
                  <a:pt x="36" y="37"/>
                  <a:pt x="51" y="22"/>
                  <a:pt x="69" y="22"/>
                </a:cubicBezTo>
                <a:cubicBezTo>
                  <a:pt x="87" y="22"/>
                  <a:pt x="102" y="37"/>
                  <a:pt x="102" y="55"/>
                </a:cubicBezTo>
                <a:cubicBezTo>
                  <a:pt x="102" y="57"/>
                  <a:pt x="103" y="58"/>
                  <a:pt x="105" y="58"/>
                </a:cubicBezTo>
                <a:cubicBezTo>
                  <a:pt x="112" y="58"/>
                  <a:pt x="112" y="58"/>
                  <a:pt x="112" y="58"/>
                </a:cubicBezTo>
                <a:cubicBezTo>
                  <a:pt x="114" y="58"/>
                  <a:pt x="115" y="57"/>
                  <a:pt x="115" y="55"/>
                </a:cubicBezTo>
                <a:cubicBezTo>
                  <a:pt x="115" y="29"/>
                  <a:pt x="95" y="8"/>
                  <a:pt x="69" y="8"/>
                </a:cubicBezTo>
                <a:cubicBezTo>
                  <a:pt x="43" y="8"/>
                  <a:pt x="22" y="29"/>
                  <a:pt x="22" y="55"/>
                </a:cubicBezTo>
                <a:cubicBezTo>
                  <a:pt x="22" y="95"/>
                  <a:pt x="22" y="95"/>
                  <a:pt x="22" y="95"/>
                </a:cubicBezTo>
                <a:lnTo>
                  <a:pt x="15"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 name="Freeform 31"/>
          <p:cNvSpPr>
            <a:spLocks noEditPoints="1"/>
          </p:cNvSpPr>
          <p:nvPr/>
        </p:nvSpPr>
        <p:spPr bwMode="auto">
          <a:xfrm>
            <a:off x="8902850" y="2160850"/>
            <a:ext cx="460285" cy="392267"/>
          </a:xfrm>
          <a:custGeom>
            <a:avLst/>
            <a:gdLst>
              <a:gd name="T0" fmla="*/ 132 w 209"/>
              <a:gd name="T1" fmla="*/ 178 h 178"/>
              <a:gd name="T2" fmla="*/ 16 w 209"/>
              <a:gd name="T3" fmla="*/ 178 h 178"/>
              <a:gd name="T4" fmla="*/ 0 w 209"/>
              <a:gd name="T5" fmla="*/ 162 h 178"/>
              <a:gd name="T6" fmla="*/ 0 w 209"/>
              <a:gd name="T7" fmla="*/ 93 h 178"/>
              <a:gd name="T8" fmla="*/ 16 w 209"/>
              <a:gd name="T9" fmla="*/ 77 h 178"/>
              <a:gd name="T10" fmla="*/ 93 w 209"/>
              <a:gd name="T11" fmla="*/ 77 h 178"/>
              <a:gd name="T12" fmla="*/ 93 w 209"/>
              <a:gd name="T13" fmla="*/ 58 h 178"/>
              <a:gd name="T14" fmla="*/ 151 w 209"/>
              <a:gd name="T15" fmla="*/ 0 h 178"/>
              <a:gd name="T16" fmla="*/ 209 w 209"/>
              <a:gd name="T17" fmla="*/ 58 h 178"/>
              <a:gd name="T18" fmla="*/ 209 w 209"/>
              <a:gd name="T19" fmla="*/ 89 h 178"/>
              <a:gd name="T20" fmla="*/ 198 w 209"/>
              <a:gd name="T21" fmla="*/ 101 h 178"/>
              <a:gd name="T22" fmla="*/ 190 w 209"/>
              <a:gd name="T23" fmla="*/ 101 h 178"/>
              <a:gd name="T24" fmla="*/ 178 w 209"/>
              <a:gd name="T25" fmla="*/ 89 h 178"/>
              <a:gd name="T26" fmla="*/ 178 w 209"/>
              <a:gd name="T27" fmla="*/ 58 h 178"/>
              <a:gd name="T28" fmla="*/ 151 w 209"/>
              <a:gd name="T29" fmla="*/ 31 h 178"/>
              <a:gd name="T30" fmla="*/ 124 w 209"/>
              <a:gd name="T31" fmla="*/ 58 h 178"/>
              <a:gd name="T32" fmla="*/ 124 w 209"/>
              <a:gd name="T33" fmla="*/ 77 h 178"/>
              <a:gd name="T34" fmla="*/ 132 w 209"/>
              <a:gd name="T35" fmla="*/ 77 h 178"/>
              <a:gd name="T36" fmla="*/ 148 w 209"/>
              <a:gd name="T37" fmla="*/ 93 h 178"/>
              <a:gd name="T38" fmla="*/ 148 w 209"/>
              <a:gd name="T39" fmla="*/ 162 h 178"/>
              <a:gd name="T40" fmla="*/ 132 w 209"/>
              <a:gd name="T41" fmla="*/ 178 h 178"/>
              <a:gd name="T42" fmla="*/ 16 w 209"/>
              <a:gd name="T43" fmla="*/ 85 h 178"/>
              <a:gd name="T44" fmla="*/ 8 w 209"/>
              <a:gd name="T45" fmla="*/ 93 h 178"/>
              <a:gd name="T46" fmla="*/ 8 w 209"/>
              <a:gd name="T47" fmla="*/ 162 h 178"/>
              <a:gd name="T48" fmla="*/ 16 w 209"/>
              <a:gd name="T49" fmla="*/ 170 h 178"/>
              <a:gd name="T50" fmla="*/ 132 w 209"/>
              <a:gd name="T51" fmla="*/ 170 h 178"/>
              <a:gd name="T52" fmla="*/ 140 w 209"/>
              <a:gd name="T53" fmla="*/ 162 h 178"/>
              <a:gd name="T54" fmla="*/ 140 w 209"/>
              <a:gd name="T55" fmla="*/ 93 h 178"/>
              <a:gd name="T56" fmla="*/ 132 w 209"/>
              <a:gd name="T57" fmla="*/ 85 h 178"/>
              <a:gd name="T58" fmla="*/ 116 w 209"/>
              <a:gd name="T59" fmla="*/ 85 h 178"/>
              <a:gd name="T60" fmla="*/ 116 w 209"/>
              <a:gd name="T61" fmla="*/ 58 h 178"/>
              <a:gd name="T62" fmla="*/ 151 w 209"/>
              <a:gd name="T63" fmla="*/ 23 h 178"/>
              <a:gd name="T64" fmla="*/ 186 w 209"/>
              <a:gd name="T65" fmla="*/ 58 h 178"/>
              <a:gd name="T66" fmla="*/ 186 w 209"/>
              <a:gd name="T67" fmla="*/ 89 h 178"/>
              <a:gd name="T68" fmla="*/ 190 w 209"/>
              <a:gd name="T69" fmla="*/ 93 h 178"/>
              <a:gd name="T70" fmla="*/ 198 w 209"/>
              <a:gd name="T71" fmla="*/ 93 h 178"/>
              <a:gd name="T72" fmla="*/ 201 w 209"/>
              <a:gd name="T73" fmla="*/ 89 h 178"/>
              <a:gd name="T74" fmla="*/ 201 w 209"/>
              <a:gd name="T75" fmla="*/ 58 h 178"/>
              <a:gd name="T76" fmla="*/ 151 w 209"/>
              <a:gd name="T77" fmla="*/ 8 h 178"/>
              <a:gd name="T78" fmla="*/ 101 w 209"/>
              <a:gd name="T79" fmla="*/ 58 h 178"/>
              <a:gd name="T80" fmla="*/ 101 w 209"/>
              <a:gd name="T81" fmla="*/ 85 h 178"/>
              <a:gd name="T82" fmla="*/ 16 w 209"/>
              <a:gd name="T83" fmla="*/ 8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 h="178">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 name="Freeform 32"/>
          <p:cNvSpPr>
            <a:spLocks noEditPoints="1"/>
          </p:cNvSpPr>
          <p:nvPr/>
        </p:nvSpPr>
        <p:spPr bwMode="auto">
          <a:xfrm>
            <a:off x="1364048" y="5552426"/>
            <a:ext cx="258095" cy="398790"/>
          </a:xfrm>
          <a:custGeom>
            <a:avLst/>
            <a:gdLst>
              <a:gd name="T0" fmla="*/ 104 w 117"/>
              <a:gd name="T1" fmla="*/ 181 h 181"/>
              <a:gd name="T2" fmla="*/ 95 w 117"/>
              <a:gd name="T3" fmla="*/ 177 h 181"/>
              <a:gd name="T4" fmla="*/ 48 w 117"/>
              <a:gd name="T5" fmla="*/ 131 h 181"/>
              <a:gd name="T6" fmla="*/ 13 w 117"/>
              <a:gd name="T7" fmla="*/ 131 h 181"/>
              <a:gd name="T8" fmla="*/ 0 w 117"/>
              <a:gd name="T9" fmla="*/ 118 h 181"/>
              <a:gd name="T10" fmla="*/ 0 w 117"/>
              <a:gd name="T11" fmla="*/ 63 h 181"/>
              <a:gd name="T12" fmla="*/ 13 w 117"/>
              <a:gd name="T13" fmla="*/ 50 h 181"/>
              <a:gd name="T14" fmla="*/ 48 w 117"/>
              <a:gd name="T15" fmla="*/ 50 h 181"/>
              <a:gd name="T16" fmla="*/ 95 w 117"/>
              <a:gd name="T17" fmla="*/ 4 h 181"/>
              <a:gd name="T18" fmla="*/ 104 w 117"/>
              <a:gd name="T19" fmla="*/ 0 h 181"/>
              <a:gd name="T20" fmla="*/ 117 w 117"/>
              <a:gd name="T21" fmla="*/ 13 h 181"/>
              <a:gd name="T22" fmla="*/ 117 w 117"/>
              <a:gd name="T23" fmla="*/ 168 h 181"/>
              <a:gd name="T24" fmla="*/ 104 w 117"/>
              <a:gd name="T25" fmla="*/ 181 h 181"/>
              <a:gd name="T26" fmla="*/ 13 w 117"/>
              <a:gd name="T27" fmla="*/ 58 h 181"/>
              <a:gd name="T28" fmla="*/ 8 w 117"/>
              <a:gd name="T29" fmla="*/ 63 h 181"/>
              <a:gd name="T30" fmla="*/ 8 w 117"/>
              <a:gd name="T31" fmla="*/ 118 h 181"/>
              <a:gd name="T32" fmla="*/ 13 w 117"/>
              <a:gd name="T33" fmla="*/ 123 h 181"/>
              <a:gd name="T34" fmla="*/ 52 w 117"/>
              <a:gd name="T35" fmla="*/ 123 h 181"/>
              <a:gd name="T36" fmla="*/ 100 w 117"/>
              <a:gd name="T37" fmla="*/ 172 h 181"/>
              <a:gd name="T38" fmla="*/ 104 w 117"/>
              <a:gd name="T39" fmla="*/ 173 h 181"/>
              <a:gd name="T40" fmla="*/ 109 w 117"/>
              <a:gd name="T41" fmla="*/ 168 h 181"/>
              <a:gd name="T42" fmla="*/ 109 w 117"/>
              <a:gd name="T43" fmla="*/ 13 h 181"/>
              <a:gd name="T44" fmla="*/ 104 w 117"/>
              <a:gd name="T45" fmla="*/ 8 h 181"/>
              <a:gd name="T46" fmla="*/ 100 w 117"/>
              <a:gd name="T47" fmla="*/ 10 h 181"/>
              <a:gd name="T48" fmla="*/ 52 w 117"/>
              <a:gd name="T49" fmla="*/ 58 h 181"/>
              <a:gd name="T50" fmla="*/ 13 w 117"/>
              <a:gd name="T51" fmla="*/ 5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81">
                <a:moveTo>
                  <a:pt x="104" y="181"/>
                </a:moveTo>
                <a:cubicBezTo>
                  <a:pt x="100" y="181"/>
                  <a:pt x="97" y="180"/>
                  <a:pt x="95" y="177"/>
                </a:cubicBezTo>
                <a:cubicBezTo>
                  <a:pt x="48" y="131"/>
                  <a:pt x="48" y="131"/>
                  <a:pt x="48" y="131"/>
                </a:cubicBezTo>
                <a:cubicBezTo>
                  <a:pt x="13" y="131"/>
                  <a:pt x="13" y="131"/>
                  <a:pt x="13" y="131"/>
                </a:cubicBezTo>
                <a:cubicBezTo>
                  <a:pt x="6" y="131"/>
                  <a:pt x="0" y="125"/>
                  <a:pt x="0" y="118"/>
                </a:cubicBezTo>
                <a:cubicBezTo>
                  <a:pt x="0" y="63"/>
                  <a:pt x="0" y="63"/>
                  <a:pt x="0" y="63"/>
                </a:cubicBezTo>
                <a:cubicBezTo>
                  <a:pt x="0" y="56"/>
                  <a:pt x="6" y="50"/>
                  <a:pt x="13" y="50"/>
                </a:cubicBezTo>
                <a:cubicBezTo>
                  <a:pt x="48" y="50"/>
                  <a:pt x="48" y="50"/>
                  <a:pt x="48" y="50"/>
                </a:cubicBezTo>
                <a:cubicBezTo>
                  <a:pt x="95" y="4"/>
                  <a:pt x="95" y="4"/>
                  <a:pt x="95" y="4"/>
                </a:cubicBezTo>
                <a:cubicBezTo>
                  <a:pt x="97" y="2"/>
                  <a:pt x="100" y="0"/>
                  <a:pt x="104" y="0"/>
                </a:cubicBezTo>
                <a:cubicBezTo>
                  <a:pt x="111" y="0"/>
                  <a:pt x="117" y="6"/>
                  <a:pt x="117" y="13"/>
                </a:cubicBezTo>
                <a:cubicBezTo>
                  <a:pt x="117" y="168"/>
                  <a:pt x="117" y="168"/>
                  <a:pt x="117" y="168"/>
                </a:cubicBezTo>
                <a:cubicBezTo>
                  <a:pt x="117" y="175"/>
                  <a:pt x="111" y="181"/>
                  <a:pt x="104" y="181"/>
                </a:cubicBezTo>
                <a:close/>
                <a:moveTo>
                  <a:pt x="13" y="58"/>
                </a:moveTo>
                <a:cubicBezTo>
                  <a:pt x="10" y="58"/>
                  <a:pt x="8" y="61"/>
                  <a:pt x="8" y="63"/>
                </a:cubicBezTo>
                <a:cubicBezTo>
                  <a:pt x="8" y="118"/>
                  <a:pt x="8" y="118"/>
                  <a:pt x="8" y="118"/>
                </a:cubicBezTo>
                <a:cubicBezTo>
                  <a:pt x="8" y="121"/>
                  <a:pt x="10" y="123"/>
                  <a:pt x="13" y="123"/>
                </a:cubicBezTo>
                <a:cubicBezTo>
                  <a:pt x="52" y="123"/>
                  <a:pt x="52" y="123"/>
                  <a:pt x="52" y="123"/>
                </a:cubicBezTo>
                <a:cubicBezTo>
                  <a:pt x="100" y="172"/>
                  <a:pt x="100" y="172"/>
                  <a:pt x="100" y="172"/>
                </a:cubicBezTo>
                <a:cubicBezTo>
                  <a:pt x="101" y="173"/>
                  <a:pt x="102" y="173"/>
                  <a:pt x="104" y="173"/>
                </a:cubicBezTo>
                <a:cubicBezTo>
                  <a:pt x="107" y="173"/>
                  <a:pt x="109" y="171"/>
                  <a:pt x="109" y="168"/>
                </a:cubicBezTo>
                <a:cubicBezTo>
                  <a:pt x="109" y="13"/>
                  <a:pt x="109" y="13"/>
                  <a:pt x="109" y="13"/>
                </a:cubicBezTo>
                <a:cubicBezTo>
                  <a:pt x="109" y="11"/>
                  <a:pt x="107" y="8"/>
                  <a:pt x="104" y="8"/>
                </a:cubicBezTo>
                <a:cubicBezTo>
                  <a:pt x="102" y="8"/>
                  <a:pt x="101" y="9"/>
                  <a:pt x="100" y="10"/>
                </a:cubicBezTo>
                <a:cubicBezTo>
                  <a:pt x="52" y="58"/>
                  <a:pt x="52" y="58"/>
                  <a:pt x="52" y="58"/>
                </a:cubicBezTo>
                <a:lnTo>
                  <a:pt x="13" y="5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 name="Freeform 33"/>
          <p:cNvSpPr>
            <a:spLocks noEditPoints="1"/>
          </p:cNvSpPr>
          <p:nvPr/>
        </p:nvSpPr>
        <p:spPr bwMode="auto">
          <a:xfrm>
            <a:off x="8101543" y="2157124"/>
            <a:ext cx="347544" cy="409971"/>
          </a:xfrm>
          <a:custGeom>
            <a:avLst/>
            <a:gdLst>
              <a:gd name="T0" fmla="*/ 17 w 158"/>
              <a:gd name="T1" fmla="*/ 186 h 186"/>
              <a:gd name="T2" fmla="*/ 10 w 158"/>
              <a:gd name="T3" fmla="*/ 185 h 186"/>
              <a:gd name="T4" fmla="*/ 0 w 158"/>
              <a:gd name="T5" fmla="*/ 169 h 186"/>
              <a:gd name="T6" fmla="*/ 0 w 158"/>
              <a:gd name="T7" fmla="*/ 17 h 186"/>
              <a:gd name="T8" fmla="*/ 11 w 158"/>
              <a:gd name="T9" fmla="*/ 1 h 186"/>
              <a:gd name="T10" fmla="*/ 17 w 158"/>
              <a:gd name="T11" fmla="*/ 0 h 186"/>
              <a:gd name="T12" fmla="*/ 141 w 158"/>
              <a:gd name="T13" fmla="*/ 0 h 186"/>
              <a:gd name="T14" fmla="*/ 147 w 158"/>
              <a:gd name="T15" fmla="*/ 2 h 186"/>
              <a:gd name="T16" fmla="*/ 158 w 158"/>
              <a:gd name="T17" fmla="*/ 17 h 186"/>
              <a:gd name="T18" fmla="*/ 158 w 158"/>
              <a:gd name="T19" fmla="*/ 169 h 186"/>
              <a:gd name="T20" fmla="*/ 147 w 158"/>
              <a:gd name="T21" fmla="*/ 185 h 186"/>
              <a:gd name="T22" fmla="*/ 141 w 158"/>
              <a:gd name="T23" fmla="*/ 186 h 186"/>
              <a:gd name="T24" fmla="*/ 128 w 158"/>
              <a:gd name="T25" fmla="*/ 181 h 186"/>
              <a:gd name="T26" fmla="*/ 79 w 158"/>
              <a:gd name="T27" fmla="*/ 134 h 186"/>
              <a:gd name="T28" fmla="*/ 30 w 158"/>
              <a:gd name="T29" fmla="*/ 181 h 186"/>
              <a:gd name="T30" fmla="*/ 17 w 158"/>
              <a:gd name="T31" fmla="*/ 186 h 186"/>
              <a:gd name="T32" fmla="*/ 17 w 158"/>
              <a:gd name="T33" fmla="*/ 8 h 186"/>
              <a:gd name="T34" fmla="*/ 14 w 158"/>
              <a:gd name="T35" fmla="*/ 9 h 186"/>
              <a:gd name="T36" fmla="*/ 8 w 158"/>
              <a:gd name="T37" fmla="*/ 17 h 186"/>
              <a:gd name="T38" fmla="*/ 8 w 158"/>
              <a:gd name="T39" fmla="*/ 169 h 186"/>
              <a:gd name="T40" fmla="*/ 13 w 158"/>
              <a:gd name="T41" fmla="*/ 177 h 186"/>
              <a:gd name="T42" fmla="*/ 24 w 158"/>
              <a:gd name="T43" fmla="*/ 175 h 186"/>
              <a:gd name="T44" fmla="*/ 79 w 158"/>
              <a:gd name="T45" fmla="*/ 123 h 186"/>
              <a:gd name="T46" fmla="*/ 134 w 158"/>
              <a:gd name="T47" fmla="*/ 175 h 186"/>
              <a:gd name="T48" fmla="*/ 141 w 158"/>
              <a:gd name="T49" fmla="*/ 178 h 186"/>
              <a:gd name="T50" fmla="*/ 144 w 158"/>
              <a:gd name="T51" fmla="*/ 177 h 186"/>
              <a:gd name="T52" fmla="*/ 150 w 158"/>
              <a:gd name="T53" fmla="*/ 169 h 186"/>
              <a:gd name="T54" fmla="*/ 150 w 158"/>
              <a:gd name="T55" fmla="*/ 17 h 186"/>
              <a:gd name="T56" fmla="*/ 144 w 158"/>
              <a:gd name="T57" fmla="*/ 9 h 186"/>
              <a:gd name="T58" fmla="*/ 141 w 158"/>
              <a:gd name="T59" fmla="*/ 8 h 186"/>
              <a:gd name="T60" fmla="*/ 17 w 158"/>
              <a:gd name="T61" fmla="*/ 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86">
                <a:moveTo>
                  <a:pt x="17" y="186"/>
                </a:moveTo>
                <a:cubicBezTo>
                  <a:pt x="15" y="186"/>
                  <a:pt x="13" y="186"/>
                  <a:pt x="10" y="185"/>
                </a:cubicBezTo>
                <a:cubicBezTo>
                  <a:pt x="4" y="182"/>
                  <a:pt x="0" y="176"/>
                  <a:pt x="0" y="169"/>
                </a:cubicBezTo>
                <a:cubicBezTo>
                  <a:pt x="0" y="17"/>
                  <a:pt x="0" y="17"/>
                  <a:pt x="0" y="17"/>
                </a:cubicBezTo>
                <a:cubicBezTo>
                  <a:pt x="0" y="10"/>
                  <a:pt x="4" y="4"/>
                  <a:pt x="11" y="1"/>
                </a:cubicBezTo>
                <a:cubicBezTo>
                  <a:pt x="13" y="1"/>
                  <a:pt x="15" y="0"/>
                  <a:pt x="17" y="0"/>
                </a:cubicBezTo>
                <a:cubicBezTo>
                  <a:pt x="141" y="0"/>
                  <a:pt x="141" y="0"/>
                  <a:pt x="141" y="0"/>
                </a:cubicBezTo>
                <a:cubicBezTo>
                  <a:pt x="143" y="0"/>
                  <a:pt x="145" y="1"/>
                  <a:pt x="147" y="2"/>
                </a:cubicBezTo>
                <a:cubicBezTo>
                  <a:pt x="154" y="4"/>
                  <a:pt x="158" y="10"/>
                  <a:pt x="158" y="17"/>
                </a:cubicBezTo>
                <a:cubicBezTo>
                  <a:pt x="158" y="169"/>
                  <a:pt x="158" y="169"/>
                  <a:pt x="158" y="169"/>
                </a:cubicBezTo>
                <a:cubicBezTo>
                  <a:pt x="158" y="176"/>
                  <a:pt x="154" y="182"/>
                  <a:pt x="147" y="185"/>
                </a:cubicBezTo>
                <a:cubicBezTo>
                  <a:pt x="145" y="186"/>
                  <a:pt x="143" y="186"/>
                  <a:pt x="141" y="186"/>
                </a:cubicBezTo>
                <a:cubicBezTo>
                  <a:pt x="136" y="186"/>
                  <a:pt x="131" y="184"/>
                  <a:pt x="128" y="181"/>
                </a:cubicBezTo>
                <a:cubicBezTo>
                  <a:pt x="79" y="134"/>
                  <a:pt x="79" y="134"/>
                  <a:pt x="79" y="134"/>
                </a:cubicBezTo>
                <a:cubicBezTo>
                  <a:pt x="30" y="181"/>
                  <a:pt x="30" y="181"/>
                  <a:pt x="30" y="181"/>
                </a:cubicBezTo>
                <a:cubicBezTo>
                  <a:pt x="26" y="184"/>
                  <a:pt x="22" y="186"/>
                  <a:pt x="17" y="186"/>
                </a:cubicBezTo>
                <a:close/>
                <a:moveTo>
                  <a:pt x="17" y="8"/>
                </a:moveTo>
                <a:cubicBezTo>
                  <a:pt x="16" y="8"/>
                  <a:pt x="15" y="8"/>
                  <a:pt x="14" y="9"/>
                </a:cubicBezTo>
                <a:cubicBezTo>
                  <a:pt x="10" y="10"/>
                  <a:pt x="8" y="14"/>
                  <a:pt x="8" y="17"/>
                </a:cubicBezTo>
                <a:cubicBezTo>
                  <a:pt x="8" y="169"/>
                  <a:pt x="8" y="169"/>
                  <a:pt x="8" y="169"/>
                </a:cubicBezTo>
                <a:cubicBezTo>
                  <a:pt x="8" y="173"/>
                  <a:pt x="10" y="176"/>
                  <a:pt x="13" y="177"/>
                </a:cubicBezTo>
                <a:cubicBezTo>
                  <a:pt x="17" y="179"/>
                  <a:pt x="21" y="178"/>
                  <a:pt x="24" y="175"/>
                </a:cubicBezTo>
                <a:cubicBezTo>
                  <a:pt x="79" y="123"/>
                  <a:pt x="79" y="123"/>
                  <a:pt x="79" y="123"/>
                </a:cubicBezTo>
                <a:cubicBezTo>
                  <a:pt x="134" y="175"/>
                  <a:pt x="134" y="175"/>
                  <a:pt x="134" y="175"/>
                </a:cubicBezTo>
                <a:cubicBezTo>
                  <a:pt x="135" y="177"/>
                  <a:pt x="138" y="178"/>
                  <a:pt x="141" y="178"/>
                </a:cubicBezTo>
                <a:cubicBezTo>
                  <a:pt x="142" y="178"/>
                  <a:pt x="143" y="178"/>
                  <a:pt x="144" y="177"/>
                </a:cubicBezTo>
                <a:cubicBezTo>
                  <a:pt x="148" y="176"/>
                  <a:pt x="150" y="173"/>
                  <a:pt x="150" y="169"/>
                </a:cubicBezTo>
                <a:cubicBezTo>
                  <a:pt x="150" y="17"/>
                  <a:pt x="150" y="17"/>
                  <a:pt x="150" y="17"/>
                </a:cubicBezTo>
                <a:cubicBezTo>
                  <a:pt x="150" y="14"/>
                  <a:pt x="148" y="10"/>
                  <a:pt x="144" y="9"/>
                </a:cubicBezTo>
                <a:cubicBezTo>
                  <a:pt x="143" y="8"/>
                  <a:pt x="142" y="8"/>
                  <a:pt x="141" y="8"/>
                </a:cubicBezTo>
                <a:lnTo>
                  <a:pt x="17"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 name="Freeform 34"/>
          <p:cNvSpPr>
            <a:spLocks noEditPoints="1"/>
          </p:cNvSpPr>
          <p:nvPr/>
        </p:nvSpPr>
        <p:spPr bwMode="auto">
          <a:xfrm>
            <a:off x="7220106" y="2157124"/>
            <a:ext cx="405312" cy="407175"/>
          </a:xfrm>
          <a:custGeom>
            <a:avLst/>
            <a:gdLst>
              <a:gd name="T0" fmla="*/ 108 w 184"/>
              <a:gd name="T1" fmla="*/ 185 h 185"/>
              <a:gd name="T2" fmla="*/ 95 w 184"/>
              <a:gd name="T3" fmla="*/ 179 h 185"/>
              <a:gd name="T4" fmla="*/ 11 w 184"/>
              <a:gd name="T5" fmla="*/ 96 h 185"/>
              <a:gd name="T6" fmla="*/ 0 w 184"/>
              <a:gd name="T7" fmla="*/ 67 h 185"/>
              <a:gd name="T8" fmla="*/ 0 w 184"/>
              <a:gd name="T9" fmla="*/ 19 h 185"/>
              <a:gd name="T10" fmla="*/ 19 w 184"/>
              <a:gd name="T11" fmla="*/ 0 h 185"/>
              <a:gd name="T12" fmla="*/ 67 w 184"/>
              <a:gd name="T13" fmla="*/ 0 h 185"/>
              <a:gd name="T14" fmla="*/ 96 w 184"/>
              <a:gd name="T15" fmla="*/ 12 h 185"/>
              <a:gd name="T16" fmla="*/ 179 w 184"/>
              <a:gd name="T17" fmla="*/ 95 h 185"/>
              <a:gd name="T18" fmla="*/ 184 w 184"/>
              <a:gd name="T19" fmla="*/ 108 h 185"/>
              <a:gd name="T20" fmla="*/ 179 w 184"/>
              <a:gd name="T21" fmla="*/ 122 h 185"/>
              <a:gd name="T22" fmla="*/ 122 w 184"/>
              <a:gd name="T23" fmla="*/ 179 h 185"/>
              <a:gd name="T24" fmla="*/ 108 w 184"/>
              <a:gd name="T25" fmla="*/ 185 h 185"/>
              <a:gd name="T26" fmla="*/ 19 w 184"/>
              <a:gd name="T27" fmla="*/ 8 h 185"/>
              <a:gd name="T28" fmla="*/ 8 w 184"/>
              <a:gd name="T29" fmla="*/ 19 h 185"/>
              <a:gd name="T30" fmla="*/ 8 w 184"/>
              <a:gd name="T31" fmla="*/ 67 h 185"/>
              <a:gd name="T32" fmla="*/ 17 w 184"/>
              <a:gd name="T33" fmla="*/ 90 h 185"/>
              <a:gd name="T34" fmla="*/ 101 w 184"/>
              <a:gd name="T35" fmla="*/ 173 h 185"/>
              <a:gd name="T36" fmla="*/ 116 w 184"/>
              <a:gd name="T37" fmla="*/ 173 h 185"/>
              <a:gd name="T38" fmla="*/ 173 w 184"/>
              <a:gd name="T39" fmla="*/ 116 h 185"/>
              <a:gd name="T40" fmla="*/ 176 w 184"/>
              <a:gd name="T41" fmla="*/ 108 h 185"/>
              <a:gd name="T42" fmla="*/ 173 w 184"/>
              <a:gd name="T43" fmla="*/ 101 h 185"/>
              <a:gd name="T44" fmla="*/ 90 w 184"/>
              <a:gd name="T45" fmla="*/ 17 h 185"/>
              <a:gd name="T46" fmla="*/ 67 w 184"/>
              <a:gd name="T47" fmla="*/ 8 h 185"/>
              <a:gd name="T48" fmla="*/ 19 w 184"/>
              <a:gd name="T49" fmla="*/ 8 h 185"/>
              <a:gd name="T50" fmla="*/ 41 w 184"/>
              <a:gd name="T51" fmla="*/ 60 h 185"/>
              <a:gd name="T52" fmla="*/ 22 w 184"/>
              <a:gd name="T53" fmla="*/ 41 h 185"/>
              <a:gd name="T54" fmla="*/ 41 w 184"/>
              <a:gd name="T55" fmla="*/ 22 h 185"/>
              <a:gd name="T56" fmla="*/ 60 w 184"/>
              <a:gd name="T57" fmla="*/ 41 h 185"/>
              <a:gd name="T58" fmla="*/ 41 w 184"/>
              <a:gd name="T59" fmla="*/ 60 h 185"/>
              <a:gd name="T60" fmla="*/ 41 w 184"/>
              <a:gd name="T61" fmla="*/ 30 h 185"/>
              <a:gd name="T62" fmla="*/ 30 w 184"/>
              <a:gd name="T63" fmla="*/ 41 h 185"/>
              <a:gd name="T64" fmla="*/ 41 w 184"/>
              <a:gd name="T65" fmla="*/ 52 h 185"/>
              <a:gd name="T66" fmla="*/ 52 w 184"/>
              <a:gd name="T67" fmla="*/ 41 h 185"/>
              <a:gd name="T68" fmla="*/ 41 w 184"/>
              <a:gd name="T69" fmla="*/ 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5">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 name="Freeform 36"/>
          <p:cNvSpPr>
            <a:spLocks noEditPoints="1"/>
          </p:cNvSpPr>
          <p:nvPr/>
        </p:nvSpPr>
        <p:spPr bwMode="auto">
          <a:xfrm>
            <a:off x="7207062" y="4756710"/>
            <a:ext cx="403448" cy="293502"/>
          </a:xfrm>
          <a:custGeom>
            <a:avLst/>
            <a:gdLst>
              <a:gd name="T0" fmla="*/ 101 w 183"/>
              <a:gd name="T1" fmla="*/ 133 h 133"/>
              <a:gd name="T2" fmla="*/ 32 w 183"/>
              <a:gd name="T3" fmla="*/ 133 h 133"/>
              <a:gd name="T4" fmla="*/ 0 w 183"/>
              <a:gd name="T5" fmla="*/ 101 h 133"/>
              <a:gd name="T6" fmla="*/ 0 w 183"/>
              <a:gd name="T7" fmla="*/ 32 h 133"/>
              <a:gd name="T8" fmla="*/ 32 w 183"/>
              <a:gd name="T9" fmla="*/ 0 h 133"/>
              <a:gd name="T10" fmla="*/ 101 w 183"/>
              <a:gd name="T11" fmla="*/ 0 h 133"/>
              <a:gd name="T12" fmla="*/ 133 w 183"/>
              <a:gd name="T13" fmla="*/ 32 h 133"/>
              <a:gd name="T14" fmla="*/ 133 w 183"/>
              <a:gd name="T15" fmla="*/ 39 h 133"/>
              <a:gd name="T16" fmla="*/ 165 w 183"/>
              <a:gd name="T17" fmla="*/ 6 h 133"/>
              <a:gd name="T18" fmla="*/ 173 w 183"/>
              <a:gd name="T19" fmla="*/ 3 h 133"/>
              <a:gd name="T20" fmla="*/ 177 w 183"/>
              <a:gd name="T21" fmla="*/ 4 h 133"/>
              <a:gd name="T22" fmla="*/ 183 w 183"/>
              <a:gd name="T23" fmla="*/ 14 h 133"/>
              <a:gd name="T24" fmla="*/ 183 w 183"/>
              <a:gd name="T25" fmla="*/ 120 h 133"/>
              <a:gd name="T26" fmla="*/ 177 w 183"/>
              <a:gd name="T27" fmla="*/ 129 h 133"/>
              <a:gd name="T28" fmla="*/ 173 w 183"/>
              <a:gd name="T29" fmla="*/ 130 h 133"/>
              <a:gd name="T30" fmla="*/ 165 w 183"/>
              <a:gd name="T31" fmla="*/ 127 h 133"/>
              <a:gd name="T32" fmla="*/ 133 w 183"/>
              <a:gd name="T33" fmla="*/ 94 h 133"/>
              <a:gd name="T34" fmla="*/ 133 w 183"/>
              <a:gd name="T35" fmla="*/ 101 h 133"/>
              <a:gd name="T36" fmla="*/ 101 w 183"/>
              <a:gd name="T37" fmla="*/ 133 h 133"/>
              <a:gd name="T38" fmla="*/ 32 w 183"/>
              <a:gd name="T39" fmla="*/ 8 h 133"/>
              <a:gd name="T40" fmla="*/ 8 w 183"/>
              <a:gd name="T41" fmla="*/ 32 h 133"/>
              <a:gd name="T42" fmla="*/ 8 w 183"/>
              <a:gd name="T43" fmla="*/ 101 h 133"/>
              <a:gd name="T44" fmla="*/ 32 w 183"/>
              <a:gd name="T45" fmla="*/ 125 h 133"/>
              <a:gd name="T46" fmla="*/ 101 w 183"/>
              <a:gd name="T47" fmla="*/ 125 h 133"/>
              <a:gd name="T48" fmla="*/ 125 w 183"/>
              <a:gd name="T49" fmla="*/ 101 h 133"/>
              <a:gd name="T50" fmla="*/ 125 w 183"/>
              <a:gd name="T51" fmla="*/ 75 h 133"/>
              <a:gd name="T52" fmla="*/ 171 w 183"/>
              <a:gd name="T53" fmla="*/ 121 h 133"/>
              <a:gd name="T54" fmla="*/ 173 w 183"/>
              <a:gd name="T55" fmla="*/ 122 h 133"/>
              <a:gd name="T56" fmla="*/ 174 w 183"/>
              <a:gd name="T57" fmla="*/ 122 h 133"/>
              <a:gd name="T58" fmla="*/ 175 w 183"/>
              <a:gd name="T59" fmla="*/ 120 h 133"/>
              <a:gd name="T60" fmla="*/ 175 w 183"/>
              <a:gd name="T61" fmla="*/ 14 h 133"/>
              <a:gd name="T62" fmla="*/ 174 w 183"/>
              <a:gd name="T63" fmla="*/ 11 h 133"/>
              <a:gd name="T64" fmla="*/ 171 w 183"/>
              <a:gd name="T65" fmla="*/ 12 h 133"/>
              <a:gd name="T66" fmla="*/ 125 w 183"/>
              <a:gd name="T67" fmla="*/ 58 h 133"/>
              <a:gd name="T68" fmla="*/ 125 w 183"/>
              <a:gd name="T69" fmla="*/ 32 h 133"/>
              <a:gd name="T70" fmla="*/ 101 w 183"/>
              <a:gd name="T71" fmla="*/ 8 h 133"/>
              <a:gd name="T72" fmla="*/ 32 w 183"/>
              <a:gd name="T73" fmla="*/ 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33">
                <a:moveTo>
                  <a:pt x="101" y="133"/>
                </a:moveTo>
                <a:cubicBezTo>
                  <a:pt x="32" y="133"/>
                  <a:pt x="32" y="133"/>
                  <a:pt x="32" y="133"/>
                </a:cubicBezTo>
                <a:cubicBezTo>
                  <a:pt x="15" y="133"/>
                  <a:pt x="0" y="119"/>
                  <a:pt x="0" y="101"/>
                </a:cubicBezTo>
                <a:cubicBezTo>
                  <a:pt x="0" y="32"/>
                  <a:pt x="0" y="32"/>
                  <a:pt x="0" y="32"/>
                </a:cubicBezTo>
                <a:cubicBezTo>
                  <a:pt x="0" y="15"/>
                  <a:pt x="15" y="0"/>
                  <a:pt x="32" y="0"/>
                </a:cubicBezTo>
                <a:cubicBezTo>
                  <a:pt x="101" y="0"/>
                  <a:pt x="101" y="0"/>
                  <a:pt x="101" y="0"/>
                </a:cubicBezTo>
                <a:cubicBezTo>
                  <a:pt x="119" y="0"/>
                  <a:pt x="133" y="15"/>
                  <a:pt x="133" y="32"/>
                </a:cubicBezTo>
                <a:cubicBezTo>
                  <a:pt x="133" y="39"/>
                  <a:pt x="133" y="39"/>
                  <a:pt x="133" y="39"/>
                </a:cubicBezTo>
                <a:cubicBezTo>
                  <a:pt x="165" y="6"/>
                  <a:pt x="165" y="6"/>
                  <a:pt x="165" y="6"/>
                </a:cubicBezTo>
                <a:cubicBezTo>
                  <a:pt x="167" y="4"/>
                  <a:pt x="170" y="3"/>
                  <a:pt x="173" y="3"/>
                </a:cubicBezTo>
                <a:cubicBezTo>
                  <a:pt x="174" y="3"/>
                  <a:pt x="176" y="4"/>
                  <a:pt x="177" y="4"/>
                </a:cubicBezTo>
                <a:cubicBezTo>
                  <a:pt x="180" y="6"/>
                  <a:pt x="183" y="9"/>
                  <a:pt x="183" y="14"/>
                </a:cubicBezTo>
                <a:cubicBezTo>
                  <a:pt x="183" y="120"/>
                  <a:pt x="183" y="120"/>
                  <a:pt x="183" y="120"/>
                </a:cubicBezTo>
                <a:cubicBezTo>
                  <a:pt x="183" y="124"/>
                  <a:pt x="180" y="127"/>
                  <a:pt x="177" y="129"/>
                </a:cubicBezTo>
                <a:cubicBezTo>
                  <a:pt x="176" y="130"/>
                  <a:pt x="174" y="130"/>
                  <a:pt x="173" y="130"/>
                </a:cubicBezTo>
                <a:cubicBezTo>
                  <a:pt x="170" y="130"/>
                  <a:pt x="167" y="129"/>
                  <a:pt x="165" y="127"/>
                </a:cubicBezTo>
                <a:cubicBezTo>
                  <a:pt x="133" y="94"/>
                  <a:pt x="133" y="94"/>
                  <a:pt x="133" y="94"/>
                </a:cubicBezTo>
                <a:cubicBezTo>
                  <a:pt x="133" y="101"/>
                  <a:pt x="133" y="101"/>
                  <a:pt x="133" y="101"/>
                </a:cubicBezTo>
                <a:cubicBezTo>
                  <a:pt x="133" y="119"/>
                  <a:pt x="119" y="133"/>
                  <a:pt x="101" y="133"/>
                </a:cubicBezTo>
                <a:close/>
                <a:moveTo>
                  <a:pt x="32" y="8"/>
                </a:moveTo>
                <a:cubicBezTo>
                  <a:pt x="19" y="8"/>
                  <a:pt x="8" y="19"/>
                  <a:pt x="8" y="32"/>
                </a:cubicBezTo>
                <a:cubicBezTo>
                  <a:pt x="8" y="101"/>
                  <a:pt x="8" y="101"/>
                  <a:pt x="8" y="101"/>
                </a:cubicBezTo>
                <a:cubicBezTo>
                  <a:pt x="8" y="114"/>
                  <a:pt x="19" y="125"/>
                  <a:pt x="32" y="125"/>
                </a:cubicBezTo>
                <a:cubicBezTo>
                  <a:pt x="101" y="125"/>
                  <a:pt x="101" y="125"/>
                  <a:pt x="101" y="125"/>
                </a:cubicBezTo>
                <a:cubicBezTo>
                  <a:pt x="114" y="125"/>
                  <a:pt x="125" y="114"/>
                  <a:pt x="125" y="101"/>
                </a:cubicBezTo>
                <a:cubicBezTo>
                  <a:pt x="125" y="75"/>
                  <a:pt x="125" y="75"/>
                  <a:pt x="125" y="75"/>
                </a:cubicBezTo>
                <a:cubicBezTo>
                  <a:pt x="171" y="121"/>
                  <a:pt x="171" y="121"/>
                  <a:pt x="171" y="121"/>
                </a:cubicBezTo>
                <a:cubicBezTo>
                  <a:pt x="171" y="122"/>
                  <a:pt x="172" y="122"/>
                  <a:pt x="173" y="122"/>
                </a:cubicBezTo>
                <a:cubicBezTo>
                  <a:pt x="173" y="122"/>
                  <a:pt x="173" y="122"/>
                  <a:pt x="174" y="122"/>
                </a:cubicBezTo>
                <a:cubicBezTo>
                  <a:pt x="174" y="121"/>
                  <a:pt x="175" y="121"/>
                  <a:pt x="175" y="120"/>
                </a:cubicBezTo>
                <a:cubicBezTo>
                  <a:pt x="175" y="14"/>
                  <a:pt x="175" y="14"/>
                  <a:pt x="175" y="14"/>
                </a:cubicBezTo>
                <a:cubicBezTo>
                  <a:pt x="175" y="13"/>
                  <a:pt x="174" y="12"/>
                  <a:pt x="174" y="11"/>
                </a:cubicBezTo>
                <a:cubicBezTo>
                  <a:pt x="172" y="11"/>
                  <a:pt x="171" y="12"/>
                  <a:pt x="171" y="12"/>
                </a:cubicBezTo>
                <a:cubicBezTo>
                  <a:pt x="125" y="58"/>
                  <a:pt x="125" y="58"/>
                  <a:pt x="125" y="58"/>
                </a:cubicBezTo>
                <a:cubicBezTo>
                  <a:pt x="125" y="32"/>
                  <a:pt x="125" y="32"/>
                  <a:pt x="125" y="32"/>
                </a:cubicBezTo>
                <a:cubicBezTo>
                  <a:pt x="125" y="19"/>
                  <a:pt x="114" y="8"/>
                  <a:pt x="101" y="8"/>
                </a:cubicBezTo>
                <a:lnTo>
                  <a:pt x="3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 name="Freeform 37"/>
          <p:cNvSpPr>
            <a:spLocks noEditPoints="1"/>
          </p:cNvSpPr>
          <p:nvPr/>
        </p:nvSpPr>
        <p:spPr bwMode="auto">
          <a:xfrm>
            <a:off x="8986706" y="3007813"/>
            <a:ext cx="264618" cy="387609"/>
          </a:xfrm>
          <a:custGeom>
            <a:avLst/>
            <a:gdLst>
              <a:gd name="T0" fmla="*/ 60 w 120"/>
              <a:gd name="T1" fmla="*/ 176 h 176"/>
              <a:gd name="T2" fmla="*/ 44 w 120"/>
              <a:gd name="T3" fmla="*/ 166 h 176"/>
              <a:gd name="T4" fmla="*/ 4 w 120"/>
              <a:gd name="T5" fmla="*/ 81 h 176"/>
              <a:gd name="T6" fmla="*/ 0 w 120"/>
              <a:gd name="T7" fmla="*/ 60 h 176"/>
              <a:gd name="T8" fmla="*/ 60 w 120"/>
              <a:gd name="T9" fmla="*/ 0 h 176"/>
              <a:gd name="T10" fmla="*/ 120 w 120"/>
              <a:gd name="T11" fmla="*/ 60 h 176"/>
              <a:gd name="T12" fmla="*/ 116 w 120"/>
              <a:gd name="T13" fmla="*/ 81 h 176"/>
              <a:gd name="T14" fmla="*/ 76 w 120"/>
              <a:gd name="T15" fmla="*/ 166 h 176"/>
              <a:gd name="T16" fmla="*/ 60 w 120"/>
              <a:gd name="T17" fmla="*/ 176 h 176"/>
              <a:gd name="T18" fmla="*/ 60 w 120"/>
              <a:gd name="T19" fmla="*/ 8 h 176"/>
              <a:gd name="T20" fmla="*/ 8 w 120"/>
              <a:gd name="T21" fmla="*/ 60 h 176"/>
              <a:gd name="T22" fmla="*/ 11 w 120"/>
              <a:gd name="T23" fmla="*/ 78 h 176"/>
              <a:gd name="T24" fmla="*/ 51 w 120"/>
              <a:gd name="T25" fmla="*/ 163 h 176"/>
              <a:gd name="T26" fmla="*/ 60 w 120"/>
              <a:gd name="T27" fmla="*/ 168 h 176"/>
              <a:gd name="T28" fmla="*/ 69 w 120"/>
              <a:gd name="T29" fmla="*/ 163 h 176"/>
              <a:gd name="T30" fmla="*/ 108 w 120"/>
              <a:gd name="T31" fmla="*/ 78 h 176"/>
              <a:gd name="T32" fmla="*/ 112 w 120"/>
              <a:gd name="T33" fmla="*/ 60 h 176"/>
              <a:gd name="T34" fmla="*/ 60 w 120"/>
              <a:gd name="T35" fmla="*/ 8 h 176"/>
              <a:gd name="T36" fmla="*/ 60 w 120"/>
              <a:gd name="T37" fmla="*/ 92 h 176"/>
              <a:gd name="T38" fmla="*/ 28 w 120"/>
              <a:gd name="T39" fmla="*/ 60 h 176"/>
              <a:gd name="T40" fmla="*/ 60 w 120"/>
              <a:gd name="T41" fmla="*/ 28 h 176"/>
              <a:gd name="T42" fmla="*/ 92 w 120"/>
              <a:gd name="T43" fmla="*/ 60 h 176"/>
              <a:gd name="T44" fmla="*/ 60 w 120"/>
              <a:gd name="T45" fmla="*/ 92 h 176"/>
              <a:gd name="T46" fmla="*/ 60 w 120"/>
              <a:gd name="T47" fmla="*/ 36 h 176"/>
              <a:gd name="T48" fmla="*/ 36 w 120"/>
              <a:gd name="T49" fmla="*/ 60 h 176"/>
              <a:gd name="T50" fmla="*/ 60 w 120"/>
              <a:gd name="T51" fmla="*/ 84 h 176"/>
              <a:gd name="T52" fmla="*/ 84 w 120"/>
              <a:gd name="T53" fmla="*/ 60 h 176"/>
              <a:gd name="T54" fmla="*/ 60 w 120"/>
              <a:gd name="T55"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76">
                <a:moveTo>
                  <a:pt x="60" y="176"/>
                </a:moveTo>
                <a:cubicBezTo>
                  <a:pt x="53" y="176"/>
                  <a:pt x="46" y="172"/>
                  <a:pt x="44" y="166"/>
                </a:cubicBezTo>
                <a:cubicBezTo>
                  <a:pt x="4" y="81"/>
                  <a:pt x="4" y="81"/>
                  <a:pt x="4" y="81"/>
                </a:cubicBezTo>
                <a:cubicBezTo>
                  <a:pt x="1" y="76"/>
                  <a:pt x="0" y="69"/>
                  <a:pt x="0" y="60"/>
                </a:cubicBezTo>
                <a:cubicBezTo>
                  <a:pt x="0" y="27"/>
                  <a:pt x="27" y="0"/>
                  <a:pt x="60" y="0"/>
                </a:cubicBezTo>
                <a:cubicBezTo>
                  <a:pt x="93" y="0"/>
                  <a:pt x="120" y="27"/>
                  <a:pt x="120" y="60"/>
                </a:cubicBezTo>
                <a:cubicBezTo>
                  <a:pt x="120" y="69"/>
                  <a:pt x="118" y="76"/>
                  <a:pt x="116" y="81"/>
                </a:cubicBezTo>
                <a:cubicBezTo>
                  <a:pt x="76" y="166"/>
                  <a:pt x="76" y="166"/>
                  <a:pt x="76" y="166"/>
                </a:cubicBezTo>
                <a:cubicBezTo>
                  <a:pt x="73" y="172"/>
                  <a:pt x="67" y="176"/>
                  <a:pt x="60" y="176"/>
                </a:cubicBezTo>
                <a:close/>
                <a:moveTo>
                  <a:pt x="60" y="8"/>
                </a:moveTo>
                <a:cubicBezTo>
                  <a:pt x="31" y="8"/>
                  <a:pt x="8" y="32"/>
                  <a:pt x="8" y="60"/>
                </a:cubicBezTo>
                <a:cubicBezTo>
                  <a:pt x="8" y="68"/>
                  <a:pt x="9" y="73"/>
                  <a:pt x="11" y="78"/>
                </a:cubicBezTo>
                <a:cubicBezTo>
                  <a:pt x="51" y="163"/>
                  <a:pt x="51" y="163"/>
                  <a:pt x="51" y="163"/>
                </a:cubicBezTo>
                <a:cubicBezTo>
                  <a:pt x="52" y="166"/>
                  <a:pt x="56" y="168"/>
                  <a:pt x="60" y="168"/>
                </a:cubicBezTo>
                <a:cubicBezTo>
                  <a:pt x="64" y="168"/>
                  <a:pt x="67" y="166"/>
                  <a:pt x="69" y="163"/>
                </a:cubicBezTo>
                <a:cubicBezTo>
                  <a:pt x="108" y="78"/>
                  <a:pt x="108" y="78"/>
                  <a:pt x="108" y="78"/>
                </a:cubicBezTo>
                <a:cubicBezTo>
                  <a:pt x="111" y="73"/>
                  <a:pt x="112" y="68"/>
                  <a:pt x="112" y="60"/>
                </a:cubicBezTo>
                <a:cubicBezTo>
                  <a:pt x="112" y="32"/>
                  <a:pt x="88" y="8"/>
                  <a:pt x="60" y="8"/>
                </a:cubicBezTo>
                <a:close/>
                <a:moveTo>
                  <a:pt x="60" y="92"/>
                </a:moveTo>
                <a:cubicBezTo>
                  <a:pt x="42" y="92"/>
                  <a:pt x="28" y="78"/>
                  <a:pt x="28" y="60"/>
                </a:cubicBezTo>
                <a:cubicBezTo>
                  <a:pt x="28" y="43"/>
                  <a:pt x="42" y="28"/>
                  <a:pt x="60" y="28"/>
                </a:cubicBezTo>
                <a:cubicBezTo>
                  <a:pt x="77" y="28"/>
                  <a:pt x="92" y="43"/>
                  <a:pt x="92" y="60"/>
                </a:cubicBezTo>
                <a:cubicBezTo>
                  <a:pt x="92" y="78"/>
                  <a:pt x="77" y="92"/>
                  <a:pt x="60" y="92"/>
                </a:cubicBezTo>
                <a:close/>
                <a:moveTo>
                  <a:pt x="60" y="36"/>
                </a:moveTo>
                <a:cubicBezTo>
                  <a:pt x="46" y="36"/>
                  <a:pt x="36" y="47"/>
                  <a:pt x="36" y="60"/>
                </a:cubicBezTo>
                <a:cubicBezTo>
                  <a:pt x="36" y="73"/>
                  <a:pt x="46" y="84"/>
                  <a:pt x="60" y="84"/>
                </a:cubicBezTo>
                <a:cubicBezTo>
                  <a:pt x="73" y="84"/>
                  <a:pt x="84" y="73"/>
                  <a:pt x="84" y="60"/>
                </a:cubicBezTo>
                <a:cubicBezTo>
                  <a:pt x="84" y="47"/>
                  <a:pt x="73" y="36"/>
                  <a:pt x="60" y="3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 name="Freeform 38"/>
          <p:cNvSpPr>
            <a:spLocks noEditPoints="1"/>
          </p:cNvSpPr>
          <p:nvPr/>
        </p:nvSpPr>
        <p:spPr bwMode="auto">
          <a:xfrm>
            <a:off x="8927074" y="4714782"/>
            <a:ext cx="356861" cy="354998"/>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 name="Freeform 39"/>
          <p:cNvSpPr>
            <a:spLocks noEditPoints="1"/>
          </p:cNvSpPr>
          <p:nvPr/>
        </p:nvSpPr>
        <p:spPr bwMode="auto">
          <a:xfrm>
            <a:off x="3842507" y="4716645"/>
            <a:ext cx="404380" cy="350338"/>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172" name="组合 171"/>
          <p:cNvGrpSpPr/>
          <p:nvPr/>
        </p:nvGrpSpPr>
        <p:grpSpPr>
          <a:xfrm>
            <a:off x="6372213" y="4716645"/>
            <a:ext cx="405312" cy="350338"/>
            <a:chOff x="6315267" y="3250080"/>
            <a:chExt cx="405365" cy="350384"/>
          </a:xfrm>
        </p:grpSpPr>
        <p:sp>
          <p:nvSpPr>
            <p:cNvPr id="5" name="Freeform 5"/>
            <p:cNvSpPr>
              <a:spLocks noEditPoints="1"/>
            </p:cNvSpPr>
            <p:nvPr/>
          </p:nvSpPr>
          <p:spPr bwMode="auto">
            <a:xfrm>
              <a:off x="6315267" y="3250080"/>
              <a:ext cx="405365" cy="350384"/>
            </a:xfrm>
            <a:custGeom>
              <a:avLst/>
              <a:gdLst>
                <a:gd name="T0" fmla="*/ 21 w 184"/>
                <a:gd name="T1" fmla="*/ 159 h 159"/>
                <a:gd name="T2" fmla="*/ 13 w 184"/>
                <a:gd name="T3" fmla="*/ 152 h 159"/>
                <a:gd name="T4" fmla="*/ 13 w 184"/>
                <a:gd name="T5" fmla="*/ 152 h 159"/>
                <a:gd name="T6" fmla="*/ 16 w 184"/>
                <a:gd name="T7" fmla="*/ 144 h 159"/>
                <a:gd name="T8" fmla="*/ 16 w 184"/>
                <a:gd name="T9" fmla="*/ 143 h 159"/>
                <a:gd name="T10" fmla="*/ 19 w 184"/>
                <a:gd name="T11" fmla="*/ 140 h 159"/>
                <a:gd name="T12" fmla="*/ 33 w 184"/>
                <a:gd name="T13" fmla="*/ 118 h 159"/>
                <a:gd name="T14" fmla="*/ 0 w 184"/>
                <a:gd name="T15" fmla="*/ 67 h 159"/>
                <a:gd name="T16" fmla="*/ 92 w 184"/>
                <a:gd name="T17" fmla="*/ 0 h 159"/>
                <a:gd name="T18" fmla="*/ 184 w 184"/>
                <a:gd name="T19" fmla="*/ 67 h 159"/>
                <a:gd name="T20" fmla="*/ 92 w 184"/>
                <a:gd name="T21" fmla="*/ 134 h 159"/>
                <a:gd name="T22" fmla="*/ 79 w 184"/>
                <a:gd name="T23" fmla="*/ 133 h 159"/>
                <a:gd name="T24" fmla="*/ 34 w 184"/>
                <a:gd name="T25" fmla="*/ 157 h 159"/>
                <a:gd name="T26" fmla="*/ 22 w 184"/>
                <a:gd name="T27" fmla="*/ 159 h 159"/>
                <a:gd name="T28" fmla="*/ 21 w 184"/>
                <a:gd name="T29" fmla="*/ 159 h 159"/>
                <a:gd name="T30" fmla="*/ 21 w 184"/>
                <a:gd name="T31" fmla="*/ 151 h 159"/>
                <a:gd name="T32" fmla="*/ 21 w 184"/>
                <a:gd name="T33" fmla="*/ 151 h 159"/>
                <a:gd name="T34" fmla="*/ 32 w 184"/>
                <a:gd name="T35" fmla="*/ 149 h 159"/>
                <a:gd name="T36" fmla="*/ 75 w 184"/>
                <a:gd name="T37" fmla="*/ 126 h 159"/>
                <a:gd name="T38" fmla="*/ 77 w 184"/>
                <a:gd name="T39" fmla="*/ 125 h 159"/>
                <a:gd name="T40" fmla="*/ 78 w 184"/>
                <a:gd name="T41" fmla="*/ 125 h 159"/>
                <a:gd name="T42" fmla="*/ 92 w 184"/>
                <a:gd name="T43" fmla="*/ 126 h 159"/>
                <a:gd name="T44" fmla="*/ 176 w 184"/>
                <a:gd name="T45" fmla="*/ 67 h 159"/>
                <a:gd name="T46" fmla="*/ 92 w 184"/>
                <a:gd name="T47" fmla="*/ 8 h 159"/>
                <a:gd name="T48" fmla="*/ 8 w 184"/>
                <a:gd name="T49" fmla="*/ 67 h 159"/>
                <a:gd name="T50" fmla="*/ 39 w 184"/>
                <a:gd name="T51" fmla="*/ 113 h 159"/>
                <a:gd name="T52" fmla="*/ 42 w 184"/>
                <a:gd name="T53" fmla="*/ 114 h 159"/>
                <a:gd name="T54" fmla="*/ 41 w 184"/>
                <a:gd name="T55" fmla="*/ 118 h 159"/>
                <a:gd name="T56" fmla="*/ 25 w 184"/>
                <a:gd name="T57" fmla="*/ 146 h 159"/>
                <a:gd name="T58" fmla="*/ 22 w 184"/>
                <a:gd name="T59" fmla="*/ 148 h 159"/>
                <a:gd name="T60" fmla="*/ 22 w 184"/>
                <a:gd name="T61" fmla="*/ 149 h 159"/>
                <a:gd name="T62" fmla="*/ 21 w 184"/>
                <a:gd name="T63" fmla="*/ 1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21" y="159"/>
                  </a:moveTo>
                  <a:cubicBezTo>
                    <a:pt x="17" y="159"/>
                    <a:pt x="14" y="156"/>
                    <a:pt x="13" y="152"/>
                  </a:cubicBezTo>
                  <a:cubicBezTo>
                    <a:pt x="13" y="152"/>
                    <a:pt x="13" y="152"/>
                    <a:pt x="13" y="152"/>
                  </a:cubicBezTo>
                  <a:cubicBezTo>
                    <a:pt x="12" y="148"/>
                    <a:pt x="14" y="145"/>
                    <a:pt x="16" y="144"/>
                  </a:cubicBezTo>
                  <a:cubicBezTo>
                    <a:pt x="16" y="143"/>
                    <a:pt x="16" y="143"/>
                    <a:pt x="16" y="143"/>
                  </a:cubicBezTo>
                  <a:cubicBezTo>
                    <a:pt x="17" y="142"/>
                    <a:pt x="18" y="141"/>
                    <a:pt x="19" y="140"/>
                  </a:cubicBezTo>
                  <a:cubicBezTo>
                    <a:pt x="24" y="135"/>
                    <a:pt x="29" y="130"/>
                    <a:pt x="33" y="118"/>
                  </a:cubicBezTo>
                  <a:cubicBezTo>
                    <a:pt x="12" y="106"/>
                    <a:pt x="0" y="87"/>
                    <a:pt x="0" y="67"/>
                  </a:cubicBezTo>
                  <a:cubicBezTo>
                    <a:pt x="0" y="30"/>
                    <a:pt x="41" y="0"/>
                    <a:pt x="92" y="0"/>
                  </a:cubicBezTo>
                  <a:cubicBezTo>
                    <a:pt x="143" y="0"/>
                    <a:pt x="184" y="30"/>
                    <a:pt x="184" y="67"/>
                  </a:cubicBezTo>
                  <a:cubicBezTo>
                    <a:pt x="184" y="104"/>
                    <a:pt x="143" y="134"/>
                    <a:pt x="92" y="134"/>
                  </a:cubicBezTo>
                  <a:cubicBezTo>
                    <a:pt x="88" y="134"/>
                    <a:pt x="84" y="134"/>
                    <a:pt x="79" y="133"/>
                  </a:cubicBezTo>
                  <a:cubicBezTo>
                    <a:pt x="66" y="145"/>
                    <a:pt x="51" y="153"/>
                    <a:pt x="34" y="157"/>
                  </a:cubicBezTo>
                  <a:cubicBezTo>
                    <a:pt x="30" y="158"/>
                    <a:pt x="27" y="159"/>
                    <a:pt x="22" y="159"/>
                  </a:cubicBezTo>
                  <a:lnTo>
                    <a:pt x="21" y="159"/>
                  </a:lnTo>
                  <a:close/>
                  <a:moveTo>
                    <a:pt x="21" y="151"/>
                  </a:moveTo>
                  <a:cubicBezTo>
                    <a:pt x="21" y="151"/>
                    <a:pt x="21" y="151"/>
                    <a:pt x="21" y="151"/>
                  </a:cubicBezTo>
                  <a:cubicBezTo>
                    <a:pt x="25" y="151"/>
                    <a:pt x="29" y="150"/>
                    <a:pt x="32" y="149"/>
                  </a:cubicBezTo>
                  <a:cubicBezTo>
                    <a:pt x="48" y="145"/>
                    <a:pt x="63" y="137"/>
                    <a:pt x="75" y="126"/>
                  </a:cubicBezTo>
                  <a:cubicBezTo>
                    <a:pt x="77" y="125"/>
                    <a:pt x="77" y="125"/>
                    <a:pt x="77" y="125"/>
                  </a:cubicBezTo>
                  <a:cubicBezTo>
                    <a:pt x="78" y="125"/>
                    <a:pt x="78" y="125"/>
                    <a:pt x="78" y="125"/>
                  </a:cubicBezTo>
                  <a:cubicBezTo>
                    <a:pt x="83" y="126"/>
                    <a:pt x="88" y="126"/>
                    <a:pt x="92" y="126"/>
                  </a:cubicBezTo>
                  <a:cubicBezTo>
                    <a:pt x="139" y="126"/>
                    <a:pt x="176" y="100"/>
                    <a:pt x="176" y="67"/>
                  </a:cubicBezTo>
                  <a:cubicBezTo>
                    <a:pt x="176" y="35"/>
                    <a:pt x="139" y="8"/>
                    <a:pt x="92" y="8"/>
                  </a:cubicBezTo>
                  <a:cubicBezTo>
                    <a:pt x="46" y="8"/>
                    <a:pt x="8" y="35"/>
                    <a:pt x="8" y="67"/>
                  </a:cubicBezTo>
                  <a:cubicBezTo>
                    <a:pt x="8" y="85"/>
                    <a:pt x="20" y="102"/>
                    <a:pt x="39" y="113"/>
                  </a:cubicBezTo>
                  <a:cubicBezTo>
                    <a:pt x="42" y="114"/>
                    <a:pt x="42" y="114"/>
                    <a:pt x="42" y="114"/>
                  </a:cubicBezTo>
                  <a:cubicBezTo>
                    <a:pt x="41" y="118"/>
                    <a:pt x="41" y="118"/>
                    <a:pt x="41" y="118"/>
                  </a:cubicBezTo>
                  <a:cubicBezTo>
                    <a:pt x="37" y="133"/>
                    <a:pt x="31" y="140"/>
                    <a:pt x="25" y="146"/>
                  </a:cubicBezTo>
                  <a:cubicBezTo>
                    <a:pt x="24" y="147"/>
                    <a:pt x="23" y="147"/>
                    <a:pt x="22" y="148"/>
                  </a:cubicBezTo>
                  <a:cubicBezTo>
                    <a:pt x="22" y="149"/>
                    <a:pt x="22" y="149"/>
                    <a:pt x="22" y="149"/>
                  </a:cubicBezTo>
                  <a:cubicBezTo>
                    <a:pt x="21" y="150"/>
                    <a:pt x="21" y="150"/>
                    <a:pt x="21" y="1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 name="Rectangle 43"/>
            <p:cNvSpPr>
              <a:spLocks noChangeArrowheads="1"/>
            </p:cNvSpPr>
            <p:nvPr/>
          </p:nvSpPr>
          <p:spPr bwMode="auto">
            <a:xfrm>
              <a:off x="6450388" y="3400112"/>
              <a:ext cx="140713" cy="9319"/>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4" name="Freeform 44"/>
          <p:cNvSpPr>
            <a:spLocks noEditPoints="1"/>
          </p:cNvSpPr>
          <p:nvPr/>
        </p:nvSpPr>
        <p:spPr bwMode="auto">
          <a:xfrm>
            <a:off x="6372212" y="5607399"/>
            <a:ext cx="379223" cy="321454"/>
          </a:xfrm>
          <a:custGeom>
            <a:avLst/>
            <a:gdLst>
              <a:gd name="T0" fmla="*/ 126 w 172"/>
              <a:gd name="T1" fmla="*/ 129 h 146"/>
              <a:gd name="T2" fmla="*/ 69 w 172"/>
              <a:gd name="T3" fmla="*/ 121 h 146"/>
              <a:gd name="T4" fmla="*/ 54 w 172"/>
              <a:gd name="T5" fmla="*/ 146 h 146"/>
              <a:gd name="T6" fmla="*/ 42 w 172"/>
              <a:gd name="T7" fmla="*/ 119 h 146"/>
              <a:gd name="T8" fmla="*/ 43 w 172"/>
              <a:gd name="T9" fmla="*/ 98 h 146"/>
              <a:gd name="T10" fmla="*/ 27 w 172"/>
              <a:gd name="T11" fmla="*/ 20 h 146"/>
              <a:gd name="T12" fmla="*/ 0 w 172"/>
              <a:gd name="T13" fmla="*/ 10 h 146"/>
              <a:gd name="T14" fmla="*/ 36 w 172"/>
              <a:gd name="T15" fmla="*/ 0 h 146"/>
              <a:gd name="T16" fmla="*/ 161 w 172"/>
              <a:gd name="T17" fmla="*/ 12 h 146"/>
              <a:gd name="T18" fmla="*/ 172 w 172"/>
              <a:gd name="T19" fmla="*/ 73 h 146"/>
              <a:gd name="T20" fmla="*/ 64 w 172"/>
              <a:gd name="T21" fmla="*/ 95 h 146"/>
              <a:gd name="T22" fmla="*/ 64 w 172"/>
              <a:gd name="T23" fmla="*/ 100 h 146"/>
              <a:gd name="T24" fmla="*/ 159 w 172"/>
              <a:gd name="T25" fmla="*/ 111 h 146"/>
              <a:gd name="T26" fmla="*/ 159 w 172"/>
              <a:gd name="T27" fmla="*/ 129 h 146"/>
              <a:gd name="T28" fmla="*/ 143 w 172"/>
              <a:gd name="T29" fmla="*/ 121 h 146"/>
              <a:gd name="T30" fmla="*/ 143 w 172"/>
              <a:gd name="T31" fmla="*/ 138 h 146"/>
              <a:gd name="T32" fmla="*/ 143 w 172"/>
              <a:gd name="T33" fmla="*/ 121 h 146"/>
              <a:gd name="T34" fmla="*/ 46 w 172"/>
              <a:gd name="T35" fmla="*/ 129 h 146"/>
              <a:gd name="T36" fmla="*/ 63 w 172"/>
              <a:gd name="T37" fmla="*/ 129 h 146"/>
              <a:gd name="T38" fmla="*/ 143 w 172"/>
              <a:gd name="T39" fmla="*/ 113 h 146"/>
              <a:gd name="T40" fmla="*/ 151 w 172"/>
              <a:gd name="T41" fmla="*/ 111 h 146"/>
              <a:gd name="T42" fmla="*/ 52 w 172"/>
              <a:gd name="T43" fmla="*/ 108 h 146"/>
              <a:gd name="T44" fmla="*/ 57 w 172"/>
              <a:gd name="T45" fmla="*/ 98 h 146"/>
              <a:gd name="T46" fmla="*/ 56 w 172"/>
              <a:gd name="T47" fmla="*/ 92 h 146"/>
              <a:gd name="T48" fmla="*/ 162 w 172"/>
              <a:gd name="T49" fmla="*/ 75 h 146"/>
              <a:gd name="T50" fmla="*/ 164 w 172"/>
              <a:gd name="T51" fmla="*/ 22 h 146"/>
              <a:gd name="T52" fmla="*/ 40 w 172"/>
              <a:gd name="T53" fmla="*/ 20 h 146"/>
              <a:gd name="T54" fmla="*/ 39 w 172"/>
              <a:gd name="T55" fmla="*/ 15 h 146"/>
              <a:gd name="T56" fmla="*/ 10 w 172"/>
              <a:gd name="T57" fmla="*/ 8 h 146"/>
              <a:gd name="T58" fmla="*/ 10 w 172"/>
              <a:gd name="T59" fmla="*/ 12 h 146"/>
              <a:gd name="T60" fmla="*/ 52 w 172"/>
              <a:gd name="T61" fmla="*/ 98 h 146"/>
              <a:gd name="T62" fmla="*/ 50 w 172"/>
              <a:gd name="T63" fmla="*/ 102 h 146"/>
              <a:gd name="T64" fmla="*/ 48 w 172"/>
              <a:gd name="T65" fmla="*/ 11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46">
                <a:moveTo>
                  <a:pt x="143" y="146"/>
                </a:moveTo>
                <a:cubicBezTo>
                  <a:pt x="133" y="146"/>
                  <a:pt x="126" y="139"/>
                  <a:pt x="126" y="129"/>
                </a:cubicBezTo>
                <a:cubicBezTo>
                  <a:pt x="126" y="126"/>
                  <a:pt x="127" y="123"/>
                  <a:pt x="128" y="121"/>
                </a:cubicBezTo>
                <a:cubicBezTo>
                  <a:pt x="69" y="121"/>
                  <a:pt x="69" y="121"/>
                  <a:pt x="69" y="121"/>
                </a:cubicBezTo>
                <a:cubicBezTo>
                  <a:pt x="70" y="123"/>
                  <a:pt x="71" y="126"/>
                  <a:pt x="71" y="129"/>
                </a:cubicBezTo>
                <a:cubicBezTo>
                  <a:pt x="71" y="139"/>
                  <a:pt x="64" y="146"/>
                  <a:pt x="54" y="146"/>
                </a:cubicBezTo>
                <a:cubicBezTo>
                  <a:pt x="45" y="146"/>
                  <a:pt x="38" y="139"/>
                  <a:pt x="38" y="129"/>
                </a:cubicBezTo>
                <a:cubicBezTo>
                  <a:pt x="38" y="125"/>
                  <a:pt x="39" y="122"/>
                  <a:pt x="42" y="119"/>
                </a:cubicBezTo>
                <a:cubicBezTo>
                  <a:pt x="39" y="117"/>
                  <a:pt x="38" y="114"/>
                  <a:pt x="38" y="111"/>
                </a:cubicBezTo>
                <a:cubicBezTo>
                  <a:pt x="38" y="107"/>
                  <a:pt x="40" y="103"/>
                  <a:pt x="43" y="98"/>
                </a:cubicBezTo>
                <a:cubicBezTo>
                  <a:pt x="43" y="97"/>
                  <a:pt x="43" y="97"/>
                  <a:pt x="44" y="97"/>
                </a:cubicBezTo>
                <a:cubicBezTo>
                  <a:pt x="27" y="20"/>
                  <a:pt x="27" y="20"/>
                  <a:pt x="27" y="20"/>
                </a:cubicBezTo>
                <a:cubicBezTo>
                  <a:pt x="10" y="20"/>
                  <a:pt x="10" y="20"/>
                  <a:pt x="10" y="20"/>
                </a:cubicBezTo>
                <a:cubicBezTo>
                  <a:pt x="5" y="20"/>
                  <a:pt x="0" y="16"/>
                  <a:pt x="0" y="10"/>
                </a:cubicBezTo>
                <a:cubicBezTo>
                  <a:pt x="0" y="4"/>
                  <a:pt x="5" y="0"/>
                  <a:pt x="10" y="0"/>
                </a:cubicBezTo>
                <a:cubicBezTo>
                  <a:pt x="36" y="0"/>
                  <a:pt x="36" y="0"/>
                  <a:pt x="36" y="0"/>
                </a:cubicBezTo>
                <a:cubicBezTo>
                  <a:pt x="44" y="0"/>
                  <a:pt x="46" y="7"/>
                  <a:pt x="47" y="12"/>
                </a:cubicBezTo>
                <a:cubicBezTo>
                  <a:pt x="161" y="12"/>
                  <a:pt x="161" y="12"/>
                  <a:pt x="161" y="12"/>
                </a:cubicBezTo>
                <a:cubicBezTo>
                  <a:pt x="167" y="12"/>
                  <a:pt x="172" y="17"/>
                  <a:pt x="172" y="22"/>
                </a:cubicBezTo>
                <a:cubicBezTo>
                  <a:pt x="172" y="73"/>
                  <a:pt x="172" y="73"/>
                  <a:pt x="172" y="73"/>
                </a:cubicBezTo>
                <a:cubicBezTo>
                  <a:pt x="172" y="78"/>
                  <a:pt x="168" y="82"/>
                  <a:pt x="163" y="83"/>
                </a:cubicBezTo>
                <a:cubicBezTo>
                  <a:pt x="64" y="95"/>
                  <a:pt x="64" y="95"/>
                  <a:pt x="64" y="95"/>
                </a:cubicBezTo>
                <a:cubicBezTo>
                  <a:pt x="65" y="96"/>
                  <a:pt x="65" y="97"/>
                  <a:pt x="65" y="98"/>
                </a:cubicBezTo>
                <a:cubicBezTo>
                  <a:pt x="65" y="99"/>
                  <a:pt x="65" y="100"/>
                  <a:pt x="64" y="100"/>
                </a:cubicBezTo>
                <a:cubicBezTo>
                  <a:pt x="149" y="100"/>
                  <a:pt x="149" y="100"/>
                  <a:pt x="149" y="100"/>
                </a:cubicBezTo>
                <a:cubicBezTo>
                  <a:pt x="154" y="100"/>
                  <a:pt x="159" y="105"/>
                  <a:pt x="159" y="111"/>
                </a:cubicBezTo>
                <a:cubicBezTo>
                  <a:pt x="159" y="114"/>
                  <a:pt x="158" y="117"/>
                  <a:pt x="155" y="119"/>
                </a:cubicBezTo>
                <a:cubicBezTo>
                  <a:pt x="158" y="122"/>
                  <a:pt x="159" y="125"/>
                  <a:pt x="159" y="129"/>
                </a:cubicBezTo>
                <a:cubicBezTo>
                  <a:pt x="159" y="139"/>
                  <a:pt x="152" y="146"/>
                  <a:pt x="143" y="146"/>
                </a:cubicBezTo>
                <a:close/>
                <a:moveTo>
                  <a:pt x="143" y="121"/>
                </a:moveTo>
                <a:cubicBezTo>
                  <a:pt x="138" y="121"/>
                  <a:pt x="134" y="125"/>
                  <a:pt x="134" y="129"/>
                </a:cubicBezTo>
                <a:cubicBezTo>
                  <a:pt x="134" y="134"/>
                  <a:pt x="138" y="138"/>
                  <a:pt x="143" y="138"/>
                </a:cubicBezTo>
                <a:cubicBezTo>
                  <a:pt x="147" y="138"/>
                  <a:pt x="151" y="134"/>
                  <a:pt x="151" y="129"/>
                </a:cubicBezTo>
                <a:cubicBezTo>
                  <a:pt x="151" y="125"/>
                  <a:pt x="147" y="121"/>
                  <a:pt x="143" y="121"/>
                </a:cubicBezTo>
                <a:close/>
                <a:moveTo>
                  <a:pt x="54" y="121"/>
                </a:moveTo>
                <a:cubicBezTo>
                  <a:pt x="50" y="121"/>
                  <a:pt x="46" y="125"/>
                  <a:pt x="46" y="129"/>
                </a:cubicBezTo>
                <a:cubicBezTo>
                  <a:pt x="46" y="134"/>
                  <a:pt x="50" y="138"/>
                  <a:pt x="54" y="138"/>
                </a:cubicBezTo>
                <a:cubicBezTo>
                  <a:pt x="59" y="138"/>
                  <a:pt x="63" y="134"/>
                  <a:pt x="63" y="129"/>
                </a:cubicBezTo>
                <a:cubicBezTo>
                  <a:pt x="63" y="125"/>
                  <a:pt x="59" y="121"/>
                  <a:pt x="54" y="121"/>
                </a:cubicBezTo>
                <a:close/>
                <a:moveTo>
                  <a:pt x="143" y="113"/>
                </a:moveTo>
                <a:cubicBezTo>
                  <a:pt x="149" y="113"/>
                  <a:pt x="149" y="113"/>
                  <a:pt x="149" y="113"/>
                </a:cubicBezTo>
                <a:cubicBezTo>
                  <a:pt x="150" y="113"/>
                  <a:pt x="151" y="112"/>
                  <a:pt x="151" y="111"/>
                </a:cubicBezTo>
                <a:cubicBezTo>
                  <a:pt x="151" y="109"/>
                  <a:pt x="150" y="108"/>
                  <a:pt x="149" y="108"/>
                </a:cubicBezTo>
                <a:cubicBezTo>
                  <a:pt x="52" y="108"/>
                  <a:pt x="52" y="108"/>
                  <a:pt x="52" y="108"/>
                </a:cubicBezTo>
                <a:cubicBezTo>
                  <a:pt x="55" y="101"/>
                  <a:pt x="55" y="101"/>
                  <a:pt x="55" y="101"/>
                </a:cubicBezTo>
                <a:cubicBezTo>
                  <a:pt x="56" y="100"/>
                  <a:pt x="57" y="99"/>
                  <a:pt x="57" y="98"/>
                </a:cubicBezTo>
                <a:cubicBezTo>
                  <a:pt x="57" y="97"/>
                  <a:pt x="56" y="96"/>
                  <a:pt x="56" y="94"/>
                </a:cubicBezTo>
                <a:cubicBezTo>
                  <a:pt x="56" y="93"/>
                  <a:pt x="56" y="93"/>
                  <a:pt x="56" y="92"/>
                </a:cubicBezTo>
                <a:cubicBezTo>
                  <a:pt x="55" y="88"/>
                  <a:pt x="55" y="88"/>
                  <a:pt x="55" y="88"/>
                </a:cubicBezTo>
                <a:cubicBezTo>
                  <a:pt x="162" y="75"/>
                  <a:pt x="162" y="75"/>
                  <a:pt x="162" y="75"/>
                </a:cubicBezTo>
                <a:cubicBezTo>
                  <a:pt x="163" y="75"/>
                  <a:pt x="164" y="74"/>
                  <a:pt x="164" y="73"/>
                </a:cubicBezTo>
                <a:cubicBezTo>
                  <a:pt x="164" y="22"/>
                  <a:pt x="164" y="22"/>
                  <a:pt x="164" y="22"/>
                </a:cubicBezTo>
                <a:cubicBezTo>
                  <a:pt x="164" y="21"/>
                  <a:pt x="163" y="20"/>
                  <a:pt x="161" y="20"/>
                </a:cubicBezTo>
                <a:cubicBezTo>
                  <a:pt x="40" y="20"/>
                  <a:pt x="40" y="20"/>
                  <a:pt x="40" y="20"/>
                </a:cubicBezTo>
                <a:cubicBezTo>
                  <a:pt x="39" y="17"/>
                  <a:pt x="39" y="17"/>
                  <a:pt x="39" y="17"/>
                </a:cubicBezTo>
                <a:cubicBezTo>
                  <a:pt x="39" y="16"/>
                  <a:pt x="39" y="15"/>
                  <a:pt x="39" y="15"/>
                </a:cubicBezTo>
                <a:cubicBezTo>
                  <a:pt x="38" y="9"/>
                  <a:pt x="37" y="8"/>
                  <a:pt x="36" y="8"/>
                </a:cubicBezTo>
                <a:cubicBezTo>
                  <a:pt x="10" y="8"/>
                  <a:pt x="10" y="8"/>
                  <a:pt x="10" y="8"/>
                </a:cubicBezTo>
                <a:cubicBezTo>
                  <a:pt x="9" y="8"/>
                  <a:pt x="8" y="9"/>
                  <a:pt x="8" y="10"/>
                </a:cubicBezTo>
                <a:cubicBezTo>
                  <a:pt x="8" y="11"/>
                  <a:pt x="9" y="12"/>
                  <a:pt x="10" y="12"/>
                </a:cubicBezTo>
                <a:cubicBezTo>
                  <a:pt x="34" y="12"/>
                  <a:pt x="34" y="12"/>
                  <a:pt x="34" y="12"/>
                </a:cubicBezTo>
                <a:cubicBezTo>
                  <a:pt x="52" y="98"/>
                  <a:pt x="52" y="98"/>
                  <a:pt x="52" y="98"/>
                </a:cubicBezTo>
                <a:cubicBezTo>
                  <a:pt x="51" y="99"/>
                  <a:pt x="51" y="99"/>
                  <a:pt x="51" y="99"/>
                </a:cubicBezTo>
                <a:cubicBezTo>
                  <a:pt x="51" y="100"/>
                  <a:pt x="51" y="101"/>
                  <a:pt x="50" y="102"/>
                </a:cubicBezTo>
                <a:cubicBezTo>
                  <a:pt x="49" y="104"/>
                  <a:pt x="46" y="109"/>
                  <a:pt x="46" y="111"/>
                </a:cubicBezTo>
                <a:cubicBezTo>
                  <a:pt x="46" y="112"/>
                  <a:pt x="47" y="113"/>
                  <a:pt x="48" y="113"/>
                </a:cubicBezTo>
                <a:lnTo>
                  <a:pt x="1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 name="Freeform 45"/>
          <p:cNvSpPr>
            <a:spLocks noEditPoints="1"/>
          </p:cNvSpPr>
          <p:nvPr/>
        </p:nvSpPr>
        <p:spPr bwMode="auto">
          <a:xfrm>
            <a:off x="7234082" y="5596218"/>
            <a:ext cx="378291" cy="321454"/>
          </a:xfrm>
          <a:custGeom>
            <a:avLst/>
            <a:gdLst>
              <a:gd name="T0" fmla="*/ 146 w 172"/>
              <a:gd name="T1" fmla="*/ 146 h 146"/>
              <a:gd name="T2" fmla="*/ 26 w 172"/>
              <a:gd name="T3" fmla="*/ 146 h 146"/>
              <a:gd name="T4" fmla="*/ 0 w 172"/>
              <a:gd name="T5" fmla="*/ 120 h 146"/>
              <a:gd name="T6" fmla="*/ 0 w 172"/>
              <a:gd name="T7" fmla="*/ 26 h 146"/>
              <a:gd name="T8" fmla="*/ 26 w 172"/>
              <a:gd name="T9" fmla="*/ 0 h 146"/>
              <a:gd name="T10" fmla="*/ 58 w 172"/>
              <a:gd name="T11" fmla="*/ 0 h 146"/>
              <a:gd name="T12" fmla="*/ 84 w 172"/>
              <a:gd name="T13" fmla="*/ 25 h 146"/>
              <a:gd name="T14" fmla="*/ 146 w 172"/>
              <a:gd name="T15" fmla="*/ 25 h 146"/>
              <a:gd name="T16" fmla="*/ 172 w 172"/>
              <a:gd name="T17" fmla="*/ 51 h 146"/>
              <a:gd name="T18" fmla="*/ 172 w 172"/>
              <a:gd name="T19" fmla="*/ 120 h 146"/>
              <a:gd name="T20" fmla="*/ 146 w 172"/>
              <a:gd name="T21" fmla="*/ 146 h 146"/>
              <a:gd name="T22" fmla="*/ 26 w 172"/>
              <a:gd name="T23" fmla="*/ 8 h 146"/>
              <a:gd name="T24" fmla="*/ 8 w 172"/>
              <a:gd name="T25" fmla="*/ 26 h 146"/>
              <a:gd name="T26" fmla="*/ 8 w 172"/>
              <a:gd name="T27" fmla="*/ 120 h 146"/>
              <a:gd name="T28" fmla="*/ 26 w 172"/>
              <a:gd name="T29" fmla="*/ 138 h 146"/>
              <a:gd name="T30" fmla="*/ 146 w 172"/>
              <a:gd name="T31" fmla="*/ 138 h 146"/>
              <a:gd name="T32" fmla="*/ 164 w 172"/>
              <a:gd name="T33" fmla="*/ 120 h 146"/>
              <a:gd name="T34" fmla="*/ 164 w 172"/>
              <a:gd name="T35" fmla="*/ 51 h 146"/>
              <a:gd name="T36" fmla="*/ 146 w 172"/>
              <a:gd name="T37" fmla="*/ 33 h 146"/>
              <a:gd name="T38" fmla="*/ 76 w 172"/>
              <a:gd name="T39" fmla="*/ 33 h 146"/>
              <a:gd name="T40" fmla="*/ 76 w 172"/>
              <a:gd name="T41" fmla="*/ 26 h 146"/>
              <a:gd name="T42" fmla="*/ 58 w 172"/>
              <a:gd name="T43" fmla="*/ 8 h 146"/>
              <a:gd name="T44" fmla="*/ 26 w 172"/>
              <a:gd name="T45"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2" h="146">
                <a:moveTo>
                  <a:pt x="146" y="146"/>
                </a:moveTo>
                <a:cubicBezTo>
                  <a:pt x="26" y="146"/>
                  <a:pt x="26" y="146"/>
                  <a:pt x="26" y="146"/>
                </a:cubicBezTo>
                <a:cubicBezTo>
                  <a:pt x="12" y="146"/>
                  <a:pt x="0" y="135"/>
                  <a:pt x="0" y="120"/>
                </a:cubicBezTo>
                <a:cubicBezTo>
                  <a:pt x="0" y="26"/>
                  <a:pt x="0" y="26"/>
                  <a:pt x="0" y="26"/>
                </a:cubicBezTo>
                <a:cubicBezTo>
                  <a:pt x="0" y="12"/>
                  <a:pt x="12" y="0"/>
                  <a:pt x="26" y="0"/>
                </a:cubicBezTo>
                <a:cubicBezTo>
                  <a:pt x="58" y="0"/>
                  <a:pt x="58" y="0"/>
                  <a:pt x="58" y="0"/>
                </a:cubicBezTo>
                <a:cubicBezTo>
                  <a:pt x="72" y="0"/>
                  <a:pt x="83" y="11"/>
                  <a:pt x="84" y="25"/>
                </a:cubicBezTo>
                <a:cubicBezTo>
                  <a:pt x="146" y="25"/>
                  <a:pt x="146" y="25"/>
                  <a:pt x="146" y="25"/>
                </a:cubicBezTo>
                <a:cubicBezTo>
                  <a:pt x="160" y="25"/>
                  <a:pt x="172" y="37"/>
                  <a:pt x="172" y="51"/>
                </a:cubicBezTo>
                <a:cubicBezTo>
                  <a:pt x="172" y="120"/>
                  <a:pt x="172" y="120"/>
                  <a:pt x="172" y="120"/>
                </a:cubicBezTo>
                <a:cubicBezTo>
                  <a:pt x="172" y="135"/>
                  <a:pt x="160" y="146"/>
                  <a:pt x="146" y="146"/>
                </a:cubicBezTo>
                <a:close/>
                <a:moveTo>
                  <a:pt x="26" y="8"/>
                </a:moveTo>
                <a:cubicBezTo>
                  <a:pt x="16" y="8"/>
                  <a:pt x="8" y="16"/>
                  <a:pt x="8" y="26"/>
                </a:cubicBezTo>
                <a:cubicBezTo>
                  <a:pt x="8" y="120"/>
                  <a:pt x="8" y="120"/>
                  <a:pt x="8" y="120"/>
                </a:cubicBezTo>
                <a:cubicBezTo>
                  <a:pt x="8" y="130"/>
                  <a:pt x="16" y="138"/>
                  <a:pt x="26" y="138"/>
                </a:cubicBezTo>
                <a:cubicBezTo>
                  <a:pt x="146" y="138"/>
                  <a:pt x="146" y="138"/>
                  <a:pt x="146" y="138"/>
                </a:cubicBezTo>
                <a:cubicBezTo>
                  <a:pt x="156" y="138"/>
                  <a:pt x="164" y="130"/>
                  <a:pt x="164" y="120"/>
                </a:cubicBezTo>
                <a:cubicBezTo>
                  <a:pt x="164" y="51"/>
                  <a:pt x="164" y="51"/>
                  <a:pt x="164" y="51"/>
                </a:cubicBezTo>
                <a:cubicBezTo>
                  <a:pt x="164" y="41"/>
                  <a:pt x="156" y="33"/>
                  <a:pt x="146" y="33"/>
                </a:cubicBezTo>
                <a:cubicBezTo>
                  <a:pt x="76" y="33"/>
                  <a:pt x="76" y="33"/>
                  <a:pt x="76" y="33"/>
                </a:cubicBezTo>
                <a:cubicBezTo>
                  <a:pt x="76" y="26"/>
                  <a:pt x="76" y="26"/>
                  <a:pt x="76" y="26"/>
                </a:cubicBezTo>
                <a:cubicBezTo>
                  <a:pt x="76" y="16"/>
                  <a:pt x="68" y="8"/>
                  <a:pt x="58" y="8"/>
                </a:cubicBezTo>
                <a:lnTo>
                  <a:pt x="2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 name="Freeform 46"/>
          <p:cNvSpPr>
            <a:spLocks noEditPoints="1"/>
          </p:cNvSpPr>
          <p:nvPr/>
        </p:nvSpPr>
        <p:spPr bwMode="auto">
          <a:xfrm>
            <a:off x="11412056" y="2160850"/>
            <a:ext cx="395063" cy="395063"/>
          </a:xfrm>
          <a:custGeom>
            <a:avLst/>
            <a:gdLst>
              <a:gd name="T0" fmla="*/ 140 w 179"/>
              <a:gd name="T1" fmla="*/ 174 h 179"/>
              <a:gd name="T2" fmla="*/ 99 w 179"/>
              <a:gd name="T3" fmla="*/ 126 h 179"/>
              <a:gd name="T4" fmla="*/ 82 w 179"/>
              <a:gd name="T5" fmla="*/ 97 h 179"/>
              <a:gd name="T6" fmla="*/ 72 w 179"/>
              <a:gd name="T7" fmla="*/ 108 h 179"/>
              <a:gd name="T8" fmla="*/ 69 w 179"/>
              <a:gd name="T9" fmla="*/ 123 h 179"/>
              <a:gd name="T10" fmla="*/ 54 w 179"/>
              <a:gd name="T11" fmla="*/ 133 h 179"/>
              <a:gd name="T12" fmla="*/ 4 w 179"/>
              <a:gd name="T13" fmla="*/ 89 h 179"/>
              <a:gd name="T14" fmla="*/ 9 w 179"/>
              <a:gd name="T15" fmla="*/ 65 h 179"/>
              <a:gd name="T16" fmla="*/ 19 w 179"/>
              <a:gd name="T17" fmla="*/ 60 h 179"/>
              <a:gd name="T18" fmla="*/ 26 w 179"/>
              <a:gd name="T19" fmla="*/ 60 h 179"/>
              <a:gd name="T20" fmla="*/ 62 w 179"/>
              <a:gd name="T21" fmla="*/ 25 h 179"/>
              <a:gd name="T22" fmla="*/ 64 w 179"/>
              <a:gd name="T23" fmla="*/ 10 h 179"/>
              <a:gd name="T24" fmla="*/ 79 w 179"/>
              <a:gd name="T25" fmla="*/ 0 h 179"/>
              <a:gd name="T26" fmla="*/ 129 w 179"/>
              <a:gd name="T27" fmla="*/ 44 h 179"/>
              <a:gd name="T28" fmla="*/ 124 w 179"/>
              <a:gd name="T29" fmla="*/ 68 h 179"/>
              <a:gd name="T30" fmla="*/ 114 w 179"/>
              <a:gd name="T31" fmla="*/ 73 h 179"/>
              <a:gd name="T32" fmla="*/ 107 w 179"/>
              <a:gd name="T33" fmla="*/ 73 h 179"/>
              <a:gd name="T34" fmla="*/ 117 w 179"/>
              <a:gd name="T35" fmla="*/ 102 h 179"/>
              <a:gd name="T36" fmla="*/ 174 w 179"/>
              <a:gd name="T37" fmla="*/ 140 h 179"/>
              <a:gd name="T38" fmla="*/ 174 w 179"/>
              <a:gd name="T39" fmla="*/ 163 h 179"/>
              <a:gd name="T40" fmla="*/ 151 w 179"/>
              <a:gd name="T41" fmla="*/ 179 h 179"/>
              <a:gd name="T42" fmla="*/ 113 w 179"/>
              <a:gd name="T43" fmla="*/ 117 h 179"/>
              <a:gd name="T44" fmla="*/ 107 w 179"/>
              <a:gd name="T45" fmla="*/ 126 h 179"/>
              <a:gd name="T46" fmla="*/ 145 w 179"/>
              <a:gd name="T47" fmla="*/ 168 h 179"/>
              <a:gd name="T48" fmla="*/ 168 w 179"/>
              <a:gd name="T49" fmla="*/ 157 h 179"/>
              <a:gd name="T50" fmla="*/ 168 w 179"/>
              <a:gd name="T51" fmla="*/ 145 h 179"/>
              <a:gd name="T52" fmla="*/ 126 w 179"/>
              <a:gd name="T53" fmla="*/ 107 h 179"/>
              <a:gd name="T54" fmla="*/ 117 w 179"/>
              <a:gd name="T55" fmla="*/ 113 h 179"/>
              <a:gd name="T56" fmla="*/ 101 w 179"/>
              <a:gd name="T57" fmla="*/ 67 h 179"/>
              <a:gd name="T58" fmla="*/ 101 w 179"/>
              <a:gd name="T59" fmla="*/ 66 h 179"/>
              <a:gd name="T60" fmla="*/ 107 w 179"/>
              <a:gd name="T61" fmla="*/ 60 h 179"/>
              <a:gd name="T62" fmla="*/ 107 w 179"/>
              <a:gd name="T63" fmla="*/ 60 h 179"/>
              <a:gd name="T64" fmla="*/ 108 w 179"/>
              <a:gd name="T65" fmla="*/ 61 h 179"/>
              <a:gd name="T66" fmla="*/ 118 w 179"/>
              <a:gd name="T67" fmla="*/ 63 h 179"/>
              <a:gd name="T68" fmla="*/ 125 w 179"/>
              <a:gd name="T69" fmla="*/ 54 h 179"/>
              <a:gd name="T70" fmla="*/ 83 w 179"/>
              <a:gd name="T71" fmla="*/ 10 h 179"/>
              <a:gd name="T72" fmla="*/ 71 w 179"/>
              <a:gd name="T73" fmla="*/ 14 h 179"/>
              <a:gd name="T74" fmla="*/ 68 w 179"/>
              <a:gd name="T75" fmla="*/ 19 h 179"/>
              <a:gd name="T76" fmla="*/ 73 w 179"/>
              <a:gd name="T77" fmla="*/ 26 h 179"/>
              <a:gd name="T78" fmla="*/ 73 w 179"/>
              <a:gd name="T79" fmla="*/ 26 h 179"/>
              <a:gd name="T80" fmla="*/ 67 w 179"/>
              <a:gd name="T81" fmla="*/ 32 h 179"/>
              <a:gd name="T82" fmla="*/ 66 w 179"/>
              <a:gd name="T83" fmla="*/ 32 h 179"/>
              <a:gd name="T84" fmla="*/ 32 w 179"/>
              <a:gd name="T85" fmla="*/ 67 h 179"/>
              <a:gd name="T86" fmla="*/ 26 w 179"/>
              <a:gd name="T87" fmla="*/ 73 h 179"/>
              <a:gd name="T88" fmla="*/ 26 w 179"/>
              <a:gd name="T89" fmla="*/ 73 h 179"/>
              <a:gd name="T90" fmla="*/ 19 w 179"/>
              <a:gd name="T91" fmla="*/ 68 h 179"/>
              <a:gd name="T92" fmla="*/ 14 w 179"/>
              <a:gd name="T93" fmla="*/ 71 h 179"/>
              <a:gd name="T94" fmla="*/ 10 w 179"/>
              <a:gd name="T95" fmla="*/ 83 h 179"/>
              <a:gd name="T96" fmla="*/ 54 w 179"/>
              <a:gd name="T97" fmla="*/ 125 h 179"/>
              <a:gd name="T98" fmla="*/ 63 w 179"/>
              <a:gd name="T99" fmla="*/ 118 h 179"/>
              <a:gd name="T100" fmla="*/ 61 w 179"/>
              <a:gd name="T101" fmla="*/ 108 h 179"/>
              <a:gd name="T102" fmla="*/ 60 w 179"/>
              <a:gd name="T103" fmla="*/ 107 h 179"/>
              <a:gd name="T104" fmla="*/ 66 w 179"/>
              <a:gd name="T105" fmla="*/ 101 h 179"/>
              <a:gd name="T106" fmla="*/ 82 w 179"/>
              <a:gd name="T107"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79">
                <a:moveTo>
                  <a:pt x="151" y="179"/>
                </a:moveTo>
                <a:cubicBezTo>
                  <a:pt x="147" y="179"/>
                  <a:pt x="143" y="177"/>
                  <a:pt x="140" y="174"/>
                </a:cubicBezTo>
                <a:cubicBezTo>
                  <a:pt x="104" y="138"/>
                  <a:pt x="104" y="138"/>
                  <a:pt x="104" y="138"/>
                </a:cubicBezTo>
                <a:cubicBezTo>
                  <a:pt x="101" y="135"/>
                  <a:pt x="99" y="131"/>
                  <a:pt x="99" y="126"/>
                </a:cubicBezTo>
                <a:cubicBezTo>
                  <a:pt x="99" y="123"/>
                  <a:pt x="100" y="120"/>
                  <a:pt x="102" y="117"/>
                </a:cubicBezTo>
                <a:cubicBezTo>
                  <a:pt x="82" y="97"/>
                  <a:pt x="82" y="97"/>
                  <a:pt x="82" y="97"/>
                </a:cubicBezTo>
                <a:cubicBezTo>
                  <a:pt x="73" y="107"/>
                  <a:pt x="73" y="107"/>
                  <a:pt x="73" y="107"/>
                </a:cubicBezTo>
                <a:cubicBezTo>
                  <a:pt x="72" y="107"/>
                  <a:pt x="72" y="108"/>
                  <a:pt x="72" y="108"/>
                </a:cubicBezTo>
                <a:cubicBezTo>
                  <a:pt x="72" y="109"/>
                  <a:pt x="73" y="111"/>
                  <a:pt x="73" y="114"/>
                </a:cubicBezTo>
                <a:cubicBezTo>
                  <a:pt x="73" y="117"/>
                  <a:pt x="72" y="120"/>
                  <a:pt x="69" y="123"/>
                </a:cubicBezTo>
                <a:cubicBezTo>
                  <a:pt x="68" y="124"/>
                  <a:pt x="68" y="124"/>
                  <a:pt x="68" y="124"/>
                </a:cubicBezTo>
                <a:cubicBezTo>
                  <a:pt x="65" y="128"/>
                  <a:pt x="60" y="133"/>
                  <a:pt x="54" y="133"/>
                </a:cubicBezTo>
                <a:cubicBezTo>
                  <a:pt x="50" y="133"/>
                  <a:pt x="47" y="131"/>
                  <a:pt x="44" y="129"/>
                </a:cubicBezTo>
                <a:cubicBezTo>
                  <a:pt x="4" y="89"/>
                  <a:pt x="4" y="89"/>
                  <a:pt x="4" y="89"/>
                </a:cubicBezTo>
                <a:cubicBezTo>
                  <a:pt x="2" y="86"/>
                  <a:pt x="0" y="83"/>
                  <a:pt x="0" y="79"/>
                </a:cubicBezTo>
                <a:cubicBezTo>
                  <a:pt x="0" y="73"/>
                  <a:pt x="5" y="69"/>
                  <a:pt x="9" y="65"/>
                </a:cubicBezTo>
                <a:cubicBezTo>
                  <a:pt x="10" y="64"/>
                  <a:pt x="10" y="64"/>
                  <a:pt x="10" y="64"/>
                </a:cubicBezTo>
                <a:cubicBezTo>
                  <a:pt x="13" y="61"/>
                  <a:pt x="16" y="60"/>
                  <a:pt x="19" y="60"/>
                </a:cubicBezTo>
                <a:cubicBezTo>
                  <a:pt x="22" y="60"/>
                  <a:pt x="24" y="61"/>
                  <a:pt x="25" y="61"/>
                </a:cubicBezTo>
                <a:cubicBezTo>
                  <a:pt x="26" y="61"/>
                  <a:pt x="26" y="61"/>
                  <a:pt x="26" y="60"/>
                </a:cubicBezTo>
                <a:cubicBezTo>
                  <a:pt x="60" y="26"/>
                  <a:pt x="60" y="26"/>
                  <a:pt x="60" y="26"/>
                </a:cubicBezTo>
                <a:cubicBezTo>
                  <a:pt x="61" y="26"/>
                  <a:pt x="61" y="25"/>
                  <a:pt x="62" y="25"/>
                </a:cubicBezTo>
                <a:cubicBezTo>
                  <a:pt x="61" y="24"/>
                  <a:pt x="60" y="22"/>
                  <a:pt x="60" y="19"/>
                </a:cubicBezTo>
                <a:cubicBezTo>
                  <a:pt x="60" y="16"/>
                  <a:pt x="62" y="13"/>
                  <a:pt x="64" y="10"/>
                </a:cubicBezTo>
                <a:cubicBezTo>
                  <a:pt x="65" y="9"/>
                  <a:pt x="65" y="9"/>
                  <a:pt x="65" y="9"/>
                </a:cubicBezTo>
                <a:cubicBezTo>
                  <a:pt x="69" y="5"/>
                  <a:pt x="73" y="0"/>
                  <a:pt x="79" y="0"/>
                </a:cubicBezTo>
                <a:cubicBezTo>
                  <a:pt x="83" y="0"/>
                  <a:pt x="86" y="2"/>
                  <a:pt x="89" y="4"/>
                </a:cubicBezTo>
                <a:cubicBezTo>
                  <a:pt x="129" y="44"/>
                  <a:pt x="129" y="44"/>
                  <a:pt x="129" y="44"/>
                </a:cubicBezTo>
                <a:cubicBezTo>
                  <a:pt x="131" y="47"/>
                  <a:pt x="133" y="50"/>
                  <a:pt x="133" y="54"/>
                </a:cubicBezTo>
                <a:cubicBezTo>
                  <a:pt x="133" y="60"/>
                  <a:pt x="128" y="64"/>
                  <a:pt x="124" y="68"/>
                </a:cubicBezTo>
                <a:cubicBezTo>
                  <a:pt x="123" y="69"/>
                  <a:pt x="123" y="69"/>
                  <a:pt x="123" y="69"/>
                </a:cubicBezTo>
                <a:cubicBezTo>
                  <a:pt x="121" y="72"/>
                  <a:pt x="117" y="73"/>
                  <a:pt x="114" y="73"/>
                </a:cubicBezTo>
                <a:cubicBezTo>
                  <a:pt x="111" y="73"/>
                  <a:pt x="110" y="72"/>
                  <a:pt x="108" y="72"/>
                </a:cubicBezTo>
                <a:cubicBezTo>
                  <a:pt x="108" y="72"/>
                  <a:pt x="107" y="72"/>
                  <a:pt x="107" y="73"/>
                </a:cubicBezTo>
                <a:cubicBezTo>
                  <a:pt x="97" y="82"/>
                  <a:pt x="97" y="82"/>
                  <a:pt x="97" y="82"/>
                </a:cubicBezTo>
                <a:cubicBezTo>
                  <a:pt x="117" y="102"/>
                  <a:pt x="117" y="102"/>
                  <a:pt x="117" y="102"/>
                </a:cubicBezTo>
                <a:cubicBezTo>
                  <a:pt x="124" y="98"/>
                  <a:pt x="132" y="99"/>
                  <a:pt x="138" y="104"/>
                </a:cubicBezTo>
                <a:cubicBezTo>
                  <a:pt x="174" y="140"/>
                  <a:pt x="174" y="140"/>
                  <a:pt x="174" y="140"/>
                </a:cubicBezTo>
                <a:cubicBezTo>
                  <a:pt x="177" y="143"/>
                  <a:pt x="179" y="147"/>
                  <a:pt x="179" y="151"/>
                </a:cubicBezTo>
                <a:cubicBezTo>
                  <a:pt x="179" y="156"/>
                  <a:pt x="177" y="160"/>
                  <a:pt x="174" y="163"/>
                </a:cubicBezTo>
                <a:cubicBezTo>
                  <a:pt x="163" y="174"/>
                  <a:pt x="163" y="174"/>
                  <a:pt x="163" y="174"/>
                </a:cubicBezTo>
                <a:cubicBezTo>
                  <a:pt x="160" y="177"/>
                  <a:pt x="156" y="179"/>
                  <a:pt x="151" y="179"/>
                </a:cubicBezTo>
                <a:close/>
                <a:moveTo>
                  <a:pt x="82" y="86"/>
                </a:moveTo>
                <a:cubicBezTo>
                  <a:pt x="113" y="117"/>
                  <a:pt x="113" y="117"/>
                  <a:pt x="113" y="117"/>
                </a:cubicBezTo>
                <a:cubicBezTo>
                  <a:pt x="110" y="120"/>
                  <a:pt x="110" y="120"/>
                  <a:pt x="110" y="120"/>
                </a:cubicBezTo>
                <a:cubicBezTo>
                  <a:pt x="108" y="122"/>
                  <a:pt x="107" y="124"/>
                  <a:pt x="107" y="126"/>
                </a:cubicBezTo>
                <a:cubicBezTo>
                  <a:pt x="107" y="128"/>
                  <a:pt x="108" y="131"/>
                  <a:pt x="110" y="132"/>
                </a:cubicBezTo>
                <a:cubicBezTo>
                  <a:pt x="145" y="168"/>
                  <a:pt x="145" y="168"/>
                  <a:pt x="145" y="168"/>
                </a:cubicBezTo>
                <a:cubicBezTo>
                  <a:pt x="149" y="171"/>
                  <a:pt x="154" y="171"/>
                  <a:pt x="158" y="168"/>
                </a:cubicBezTo>
                <a:cubicBezTo>
                  <a:pt x="168" y="157"/>
                  <a:pt x="168" y="157"/>
                  <a:pt x="168" y="157"/>
                </a:cubicBezTo>
                <a:cubicBezTo>
                  <a:pt x="170" y="156"/>
                  <a:pt x="171" y="154"/>
                  <a:pt x="171" y="151"/>
                </a:cubicBezTo>
                <a:cubicBezTo>
                  <a:pt x="171" y="149"/>
                  <a:pt x="170" y="147"/>
                  <a:pt x="168" y="145"/>
                </a:cubicBezTo>
                <a:cubicBezTo>
                  <a:pt x="132" y="110"/>
                  <a:pt x="132" y="110"/>
                  <a:pt x="132" y="110"/>
                </a:cubicBezTo>
                <a:cubicBezTo>
                  <a:pt x="131" y="108"/>
                  <a:pt x="129" y="107"/>
                  <a:pt x="126" y="107"/>
                </a:cubicBezTo>
                <a:cubicBezTo>
                  <a:pt x="124" y="107"/>
                  <a:pt x="122" y="108"/>
                  <a:pt x="120" y="110"/>
                </a:cubicBezTo>
                <a:cubicBezTo>
                  <a:pt x="117" y="113"/>
                  <a:pt x="117" y="113"/>
                  <a:pt x="117" y="113"/>
                </a:cubicBezTo>
                <a:cubicBezTo>
                  <a:pt x="86" y="82"/>
                  <a:pt x="86" y="82"/>
                  <a:pt x="86" y="82"/>
                </a:cubicBezTo>
                <a:cubicBezTo>
                  <a:pt x="101" y="67"/>
                  <a:pt x="101" y="67"/>
                  <a:pt x="101" y="67"/>
                </a:cubicBezTo>
                <a:cubicBezTo>
                  <a:pt x="101" y="67"/>
                  <a:pt x="101" y="67"/>
                  <a:pt x="101" y="67"/>
                </a:cubicBezTo>
                <a:cubicBezTo>
                  <a:pt x="101" y="66"/>
                  <a:pt x="101" y="66"/>
                  <a:pt x="101" y="66"/>
                </a:cubicBezTo>
                <a:cubicBezTo>
                  <a:pt x="101" y="66"/>
                  <a:pt x="101" y="66"/>
                  <a:pt x="101" y="66"/>
                </a:cubicBezTo>
                <a:cubicBezTo>
                  <a:pt x="107" y="60"/>
                  <a:pt x="107" y="60"/>
                  <a:pt x="107" y="60"/>
                </a:cubicBezTo>
                <a:cubicBezTo>
                  <a:pt x="107" y="60"/>
                  <a:pt x="107" y="60"/>
                  <a:pt x="107" y="60"/>
                </a:cubicBezTo>
                <a:cubicBezTo>
                  <a:pt x="107" y="60"/>
                  <a:pt x="107" y="60"/>
                  <a:pt x="107" y="60"/>
                </a:cubicBezTo>
                <a:cubicBezTo>
                  <a:pt x="107" y="60"/>
                  <a:pt x="107" y="60"/>
                  <a:pt x="107" y="60"/>
                </a:cubicBezTo>
                <a:cubicBezTo>
                  <a:pt x="108" y="61"/>
                  <a:pt x="108" y="61"/>
                  <a:pt x="108" y="61"/>
                </a:cubicBezTo>
                <a:cubicBezTo>
                  <a:pt x="110" y="64"/>
                  <a:pt x="111" y="65"/>
                  <a:pt x="114" y="65"/>
                </a:cubicBezTo>
                <a:cubicBezTo>
                  <a:pt x="115" y="65"/>
                  <a:pt x="116" y="64"/>
                  <a:pt x="118" y="63"/>
                </a:cubicBezTo>
                <a:cubicBezTo>
                  <a:pt x="119" y="62"/>
                  <a:pt x="119" y="62"/>
                  <a:pt x="119" y="62"/>
                </a:cubicBezTo>
                <a:cubicBezTo>
                  <a:pt x="122" y="59"/>
                  <a:pt x="125" y="57"/>
                  <a:pt x="125" y="54"/>
                </a:cubicBezTo>
                <a:cubicBezTo>
                  <a:pt x="125" y="53"/>
                  <a:pt x="124" y="51"/>
                  <a:pt x="123" y="50"/>
                </a:cubicBezTo>
                <a:cubicBezTo>
                  <a:pt x="83" y="10"/>
                  <a:pt x="83" y="10"/>
                  <a:pt x="83" y="10"/>
                </a:cubicBezTo>
                <a:cubicBezTo>
                  <a:pt x="82" y="9"/>
                  <a:pt x="81" y="8"/>
                  <a:pt x="79" y="8"/>
                </a:cubicBezTo>
                <a:cubicBezTo>
                  <a:pt x="76" y="8"/>
                  <a:pt x="74" y="11"/>
                  <a:pt x="71" y="14"/>
                </a:cubicBezTo>
                <a:cubicBezTo>
                  <a:pt x="70" y="15"/>
                  <a:pt x="70" y="15"/>
                  <a:pt x="70" y="15"/>
                </a:cubicBezTo>
                <a:cubicBezTo>
                  <a:pt x="69" y="17"/>
                  <a:pt x="68" y="18"/>
                  <a:pt x="68" y="19"/>
                </a:cubicBezTo>
                <a:cubicBezTo>
                  <a:pt x="68" y="22"/>
                  <a:pt x="69" y="23"/>
                  <a:pt x="72" y="25"/>
                </a:cubicBezTo>
                <a:cubicBezTo>
                  <a:pt x="73" y="26"/>
                  <a:pt x="73" y="26"/>
                  <a:pt x="73" y="26"/>
                </a:cubicBezTo>
                <a:cubicBezTo>
                  <a:pt x="73" y="26"/>
                  <a:pt x="73" y="26"/>
                  <a:pt x="73" y="26"/>
                </a:cubicBezTo>
                <a:cubicBezTo>
                  <a:pt x="73" y="26"/>
                  <a:pt x="73" y="26"/>
                  <a:pt x="73" y="26"/>
                </a:cubicBezTo>
                <a:cubicBezTo>
                  <a:pt x="67" y="32"/>
                  <a:pt x="67" y="32"/>
                  <a:pt x="67" y="32"/>
                </a:cubicBezTo>
                <a:cubicBezTo>
                  <a:pt x="67" y="32"/>
                  <a:pt x="67" y="32"/>
                  <a:pt x="67" y="32"/>
                </a:cubicBezTo>
                <a:cubicBezTo>
                  <a:pt x="67" y="32"/>
                  <a:pt x="67" y="32"/>
                  <a:pt x="67" y="32"/>
                </a:cubicBezTo>
                <a:cubicBezTo>
                  <a:pt x="67" y="32"/>
                  <a:pt x="66" y="32"/>
                  <a:pt x="66" y="32"/>
                </a:cubicBezTo>
                <a:cubicBezTo>
                  <a:pt x="32" y="66"/>
                  <a:pt x="32" y="66"/>
                  <a:pt x="32" y="66"/>
                </a:cubicBezTo>
                <a:cubicBezTo>
                  <a:pt x="32" y="66"/>
                  <a:pt x="32" y="66"/>
                  <a:pt x="32" y="67"/>
                </a:cubicBezTo>
                <a:cubicBezTo>
                  <a:pt x="32" y="67"/>
                  <a:pt x="32" y="67"/>
                  <a:pt x="32" y="67"/>
                </a:cubicBezTo>
                <a:cubicBezTo>
                  <a:pt x="26" y="73"/>
                  <a:pt x="26" y="73"/>
                  <a:pt x="26" y="73"/>
                </a:cubicBezTo>
                <a:cubicBezTo>
                  <a:pt x="26" y="73"/>
                  <a:pt x="26" y="73"/>
                  <a:pt x="26" y="73"/>
                </a:cubicBezTo>
                <a:cubicBezTo>
                  <a:pt x="26" y="73"/>
                  <a:pt x="26" y="73"/>
                  <a:pt x="26" y="73"/>
                </a:cubicBezTo>
                <a:cubicBezTo>
                  <a:pt x="25" y="72"/>
                  <a:pt x="25" y="72"/>
                  <a:pt x="25" y="72"/>
                </a:cubicBezTo>
                <a:cubicBezTo>
                  <a:pt x="23" y="69"/>
                  <a:pt x="22" y="68"/>
                  <a:pt x="19" y="68"/>
                </a:cubicBezTo>
                <a:cubicBezTo>
                  <a:pt x="18" y="68"/>
                  <a:pt x="17" y="69"/>
                  <a:pt x="15" y="70"/>
                </a:cubicBezTo>
                <a:cubicBezTo>
                  <a:pt x="14" y="71"/>
                  <a:pt x="14" y="71"/>
                  <a:pt x="14" y="71"/>
                </a:cubicBezTo>
                <a:cubicBezTo>
                  <a:pt x="11" y="74"/>
                  <a:pt x="8" y="76"/>
                  <a:pt x="8" y="79"/>
                </a:cubicBezTo>
                <a:cubicBezTo>
                  <a:pt x="8" y="81"/>
                  <a:pt x="9" y="82"/>
                  <a:pt x="10" y="83"/>
                </a:cubicBezTo>
                <a:cubicBezTo>
                  <a:pt x="50" y="123"/>
                  <a:pt x="50" y="123"/>
                  <a:pt x="50" y="123"/>
                </a:cubicBezTo>
                <a:cubicBezTo>
                  <a:pt x="51" y="124"/>
                  <a:pt x="53" y="125"/>
                  <a:pt x="54" y="125"/>
                </a:cubicBezTo>
                <a:cubicBezTo>
                  <a:pt x="57" y="125"/>
                  <a:pt x="59" y="122"/>
                  <a:pt x="62" y="119"/>
                </a:cubicBezTo>
                <a:cubicBezTo>
                  <a:pt x="63" y="118"/>
                  <a:pt x="63" y="118"/>
                  <a:pt x="63" y="118"/>
                </a:cubicBezTo>
                <a:cubicBezTo>
                  <a:pt x="64" y="116"/>
                  <a:pt x="65" y="115"/>
                  <a:pt x="65" y="114"/>
                </a:cubicBezTo>
                <a:cubicBezTo>
                  <a:pt x="65" y="111"/>
                  <a:pt x="64" y="110"/>
                  <a:pt x="61" y="108"/>
                </a:cubicBezTo>
                <a:cubicBezTo>
                  <a:pt x="60" y="107"/>
                  <a:pt x="60" y="107"/>
                  <a:pt x="60" y="107"/>
                </a:cubicBezTo>
                <a:cubicBezTo>
                  <a:pt x="60" y="107"/>
                  <a:pt x="60" y="107"/>
                  <a:pt x="60" y="107"/>
                </a:cubicBezTo>
                <a:cubicBezTo>
                  <a:pt x="60" y="107"/>
                  <a:pt x="60" y="107"/>
                  <a:pt x="60" y="107"/>
                </a:cubicBezTo>
                <a:cubicBezTo>
                  <a:pt x="66" y="101"/>
                  <a:pt x="66" y="101"/>
                  <a:pt x="66" y="101"/>
                </a:cubicBezTo>
                <a:cubicBezTo>
                  <a:pt x="66" y="102"/>
                  <a:pt x="67" y="101"/>
                  <a:pt x="67" y="101"/>
                </a:cubicBezTo>
                <a:lnTo>
                  <a:pt x="82"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 name="Freeform 47"/>
          <p:cNvSpPr>
            <a:spLocks noEditPoints="1"/>
          </p:cNvSpPr>
          <p:nvPr/>
        </p:nvSpPr>
        <p:spPr bwMode="auto">
          <a:xfrm>
            <a:off x="8220807" y="5604604"/>
            <a:ext cx="113673" cy="322386"/>
          </a:xfrm>
          <a:custGeom>
            <a:avLst/>
            <a:gdLst>
              <a:gd name="T0" fmla="*/ 39 w 52"/>
              <a:gd name="T1" fmla="*/ 146 h 146"/>
              <a:gd name="T2" fmla="*/ 13 w 52"/>
              <a:gd name="T3" fmla="*/ 146 h 146"/>
              <a:gd name="T4" fmla="*/ 3 w 52"/>
              <a:gd name="T5" fmla="*/ 136 h 146"/>
              <a:gd name="T6" fmla="*/ 3 w 52"/>
              <a:gd name="T7" fmla="*/ 114 h 146"/>
              <a:gd name="T8" fmla="*/ 13 w 52"/>
              <a:gd name="T9" fmla="*/ 104 h 146"/>
              <a:gd name="T10" fmla="*/ 39 w 52"/>
              <a:gd name="T11" fmla="*/ 104 h 146"/>
              <a:gd name="T12" fmla="*/ 49 w 52"/>
              <a:gd name="T13" fmla="*/ 114 h 146"/>
              <a:gd name="T14" fmla="*/ 49 w 52"/>
              <a:gd name="T15" fmla="*/ 136 h 146"/>
              <a:gd name="T16" fmla="*/ 39 w 52"/>
              <a:gd name="T17" fmla="*/ 146 h 146"/>
              <a:gd name="T18" fmla="*/ 13 w 52"/>
              <a:gd name="T19" fmla="*/ 112 h 146"/>
              <a:gd name="T20" fmla="*/ 11 w 52"/>
              <a:gd name="T21" fmla="*/ 114 h 146"/>
              <a:gd name="T22" fmla="*/ 11 w 52"/>
              <a:gd name="T23" fmla="*/ 136 h 146"/>
              <a:gd name="T24" fmla="*/ 13 w 52"/>
              <a:gd name="T25" fmla="*/ 138 h 146"/>
              <a:gd name="T26" fmla="*/ 39 w 52"/>
              <a:gd name="T27" fmla="*/ 138 h 146"/>
              <a:gd name="T28" fmla="*/ 41 w 52"/>
              <a:gd name="T29" fmla="*/ 136 h 146"/>
              <a:gd name="T30" fmla="*/ 41 w 52"/>
              <a:gd name="T31" fmla="*/ 114 h 146"/>
              <a:gd name="T32" fmla="*/ 39 w 52"/>
              <a:gd name="T33" fmla="*/ 112 h 146"/>
              <a:gd name="T34" fmla="*/ 13 w 52"/>
              <a:gd name="T35" fmla="*/ 112 h 146"/>
              <a:gd name="T36" fmla="*/ 39 w 52"/>
              <a:gd name="T37" fmla="*/ 96 h 146"/>
              <a:gd name="T38" fmla="*/ 13 w 52"/>
              <a:gd name="T39" fmla="*/ 96 h 146"/>
              <a:gd name="T40" fmla="*/ 3 w 52"/>
              <a:gd name="T41" fmla="*/ 86 h 146"/>
              <a:gd name="T42" fmla="*/ 0 w 52"/>
              <a:gd name="T43" fmla="*/ 10 h 146"/>
              <a:gd name="T44" fmla="*/ 3 w 52"/>
              <a:gd name="T45" fmla="*/ 3 h 146"/>
              <a:gd name="T46" fmla="*/ 10 w 52"/>
              <a:gd name="T47" fmla="*/ 0 h 146"/>
              <a:gd name="T48" fmla="*/ 42 w 52"/>
              <a:gd name="T49" fmla="*/ 0 h 146"/>
              <a:gd name="T50" fmla="*/ 49 w 52"/>
              <a:gd name="T51" fmla="*/ 3 h 146"/>
              <a:gd name="T52" fmla="*/ 52 w 52"/>
              <a:gd name="T53" fmla="*/ 10 h 146"/>
              <a:gd name="T54" fmla="*/ 49 w 52"/>
              <a:gd name="T55" fmla="*/ 86 h 146"/>
              <a:gd name="T56" fmla="*/ 39 w 52"/>
              <a:gd name="T57" fmla="*/ 96 h 146"/>
              <a:gd name="T58" fmla="*/ 10 w 52"/>
              <a:gd name="T59" fmla="*/ 8 h 146"/>
              <a:gd name="T60" fmla="*/ 9 w 52"/>
              <a:gd name="T61" fmla="*/ 9 h 146"/>
              <a:gd name="T62" fmla="*/ 8 w 52"/>
              <a:gd name="T63" fmla="*/ 10 h 146"/>
              <a:gd name="T64" fmla="*/ 11 w 52"/>
              <a:gd name="T65" fmla="*/ 86 h 146"/>
              <a:gd name="T66" fmla="*/ 13 w 52"/>
              <a:gd name="T67" fmla="*/ 88 h 146"/>
              <a:gd name="T68" fmla="*/ 39 w 52"/>
              <a:gd name="T69" fmla="*/ 88 h 146"/>
              <a:gd name="T70" fmla="*/ 41 w 52"/>
              <a:gd name="T71" fmla="*/ 86 h 146"/>
              <a:gd name="T72" fmla="*/ 44 w 52"/>
              <a:gd name="T73" fmla="*/ 10 h 146"/>
              <a:gd name="T74" fmla="*/ 43 w 52"/>
              <a:gd name="T75" fmla="*/ 9 h 146"/>
              <a:gd name="T76" fmla="*/ 42 w 52"/>
              <a:gd name="T77" fmla="*/ 8 h 146"/>
              <a:gd name="T78" fmla="*/ 10 w 52"/>
              <a:gd name="T79" fmla="*/ 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6">
                <a:moveTo>
                  <a:pt x="39" y="146"/>
                </a:moveTo>
                <a:cubicBezTo>
                  <a:pt x="13" y="146"/>
                  <a:pt x="13" y="146"/>
                  <a:pt x="13" y="146"/>
                </a:cubicBezTo>
                <a:cubicBezTo>
                  <a:pt x="8" y="146"/>
                  <a:pt x="3" y="142"/>
                  <a:pt x="3" y="136"/>
                </a:cubicBezTo>
                <a:cubicBezTo>
                  <a:pt x="3" y="114"/>
                  <a:pt x="3" y="114"/>
                  <a:pt x="3" y="114"/>
                </a:cubicBezTo>
                <a:cubicBezTo>
                  <a:pt x="3" y="108"/>
                  <a:pt x="8" y="104"/>
                  <a:pt x="13" y="104"/>
                </a:cubicBezTo>
                <a:cubicBezTo>
                  <a:pt x="39" y="104"/>
                  <a:pt x="39" y="104"/>
                  <a:pt x="39" y="104"/>
                </a:cubicBezTo>
                <a:cubicBezTo>
                  <a:pt x="44" y="104"/>
                  <a:pt x="49" y="108"/>
                  <a:pt x="49" y="114"/>
                </a:cubicBezTo>
                <a:cubicBezTo>
                  <a:pt x="49" y="136"/>
                  <a:pt x="49" y="136"/>
                  <a:pt x="49" y="136"/>
                </a:cubicBezTo>
                <a:cubicBezTo>
                  <a:pt x="49" y="142"/>
                  <a:pt x="44" y="146"/>
                  <a:pt x="39" y="146"/>
                </a:cubicBezTo>
                <a:close/>
                <a:moveTo>
                  <a:pt x="13" y="112"/>
                </a:moveTo>
                <a:cubicBezTo>
                  <a:pt x="12" y="112"/>
                  <a:pt x="11" y="113"/>
                  <a:pt x="11" y="114"/>
                </a:cubicBezTo>
                <a:cubicBezTo>
                  <a:pt x="11" y="136"/>
                  <a:pt x="11" y="136"/>
                  <a:pt x="11" y="136"/>
                </a:cubicBezTo>
                <a:cubicBezTo>
                  <a:pt x="11" y="137"/>
                  <a:pt x="12" y="138"/>
                  <a:pt x="13" y="138"/>
                </a:cubicBezTo>
                <a:cubicBezTo>
                  <a:pt x="39" y="138"/>
                  <a:pt x="39" y="138"/>
                  <a:pt x="39" y="138"/>
                </a:cubicBezTo>
                <a:cubicBezTo>
                  <a:pt x="40" y="138"/>
                  <a:pt x="41" y="137"/>
                  <a:pt x="41" y="136"/>
                </a:cubicBezTo>
                <a:cubicBezTo>
                  <a:pt x="41" y="114"/>
                  <a:pt x="41" y="114"/>
                  <a:pt x="41" y="114"/>
                </a:cubicBezTo>
                <a:cubicBezTo>
                  <a:pt x="41" y="113"/>
                  <a:pt x="40" y="112"/>
                  <a:pt x="39" y="112"/>
                </a:cubicBezTo>
                <a:lnTo>
                  <a:pt x="13" y="112"/>
                </a:lnTo>
                <a:close/>
                <a:moveTo>
                  <a:pt x="39" y="96"/>
                </a:moveTo>
                <a:cubicBezTo>
                  <a:pt x="13" y="96"/>
                  <a:pt x="13" y="96"/>
                  <a:pt x="13" y="96"/>
                </a:cubicBezTo>
                <a:cubicBezTo>
                  <a:pt x="8" y="96"/>
                  <a:pt x="3" y="92"/>
                  <a:pt x="3" y="86"/>
                </a:cubicBezTo>
                <a:cubicBezTo>
                  <a:pt x="0" y="10"/>
                  <a:pt x="0" y="10"/>
                  <a:pt x="0" y="10"/>
                </a:cubicBezTo>
                <a:cubicBezTo>
                  <a:pt x="0" y="8"/>
                  <a:pt x="1" y="5"/>
                  <a:pt x="3" y="3"/>
                </a:cubicBezTo>
                <a:cubicBezTo>
                  <a:pt x="5" y="1"/>
                  <a:pt x="8" y="0"/>
                  <a:pt x="10" y="0"/>
                </a:cubicBezTo>
                <a:cubicBezTo>
                  <a:pt x="42" y="0"/>
                  <a:pt x="42" y="0"/>
                  <a:pt x="42" y="0"/>
                </a:cubicBezTo>
                <a:cubicBezTo>
                  <a:pt x="44" y="0"/>
                  <a:pt x="47" y="1"/>
                  <a:pt x="49" y="3"/>
                </a:cubicBezTo>
                <a:cubicBezTo>
                  <a:pt x="51" y="5"/>
                  <a:pt x="52" y="8"/>
                  <a:pt x="52" y="10"/>
                </a:cubicBezTo>
                <a:cubicBezTo>
                  <a:pt x="49" y="86"/>
                  <a:pt x="49" y="86"/>
                  <a:pt x="49" y="86"/>
                </a:cubicBezTo>
                <a:cubicBezTo>
                  <a:pt x="49" y="92"/>
                  <a:pt x="44" y="96"/>
                  <a:pt x="39" y="96"/>
                </a:cubicBezTo>
                <a:close/>
                <a:moveTo>
                  <a:pt x="10" y="8"/>
                </a:moveTo>
                <a:cubicBezTo>
                  <a:pt x="9" y="8"/>
                  <a:pt x="9" y="8"/>
                  <a:pt x="9" y="9"/>
                </a:cubicBezTo>
                <a:cubicBezTo>
                  <a:pt x="9" y="9"/>
                  <a:pt x="8" y="9"/>
                  <a:pt x="8" y="10"/>
                </a:cubicBezTo>
                <a:cubicBezTo>
                  <a:pt x="11" y="86"/>
                  <a:pt x="11" y="86"/>
                  <a:pt x="11" y="86"/>
                </a:cubicBezTo>
                <a:cubicBezTo>
                  <a:pt x="11" y="87"/>
                  <a:pt x="12" y="88"/>
                  <a:pt x="13" y="88"/>
                </a:cubicBezTo>
                <a:cubicBezTo>
                  <a:pt x="39" y="88"/>
                  <a:pt x="39" y="88"/>
                  <a:pt x="39" y="88"/>
                </a:cubicBezTo>
                <a:cubicBezTo>
                  <a:pt x="40" y="88"/>
                  <a:pt x="41" y="87"/>
                  <a:pt x="41" y="86"/>
                </a:cubicBezTo>
                <a:cubicBezTo>
                  <a:pt x="44" y="10"/>
                  <a:pt x="44" y="10"/>
                  <a:pt x="44" y="10"/>
                </a:cubicBezTo>
                <a:cubicBezTo>
                  <a:pt x="44" y="9"/>
                  <a:pt x="43" y="9"/>
                  <a:pt x="43" y="9"/>
                </a:cubicBezTo>
                <a:cubicBezTo>
                  <a:pt x="43" y="8"/>
                  <a:pt x="42" y="8"/>
                  <a:pt x="42"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 name="Freeform 48"/>
          <p:cNvSpPr>
            <a:spLocks noEditPoints="1"/>
          </p:cNvSpPr>
          <p:nvPr/>
        </p:nvSpPr>
        <p:spPr bwMode="auto">
          <a:xfrm>
            <a:off x="9773106" y="3051606"/>
            <a:ext cx="374564" cy="371769"/>
          </a:xfrm>
          <a:custGeom>
            <a:avLst/>
            <a:gdLst>
              <a:gd name="T0" fmla="*/ 100 w 170"/>
              <a:gd name="T1" fmla="*/ 169 h 169"/>
              <a:gd name="T2" fmla="*/ 92 w 170"/>
              <a:gd name="T3" fmla="*/ 166 h 169"/>
              <a:gd name="T4" fmla="*/ 63 w 170"/>
              <a:gd name="T5" fmla="*/ 136 h 169"/>
              <a:gd name="T6" fmla="*/ 59 w 170"/>
              <a:gd name="T7" fmla="*/ 128 h 169"/>
              <a:gd name="T8" fmla="*/ 59 w 170"/>
              <a:gd name="T9" fmla="*/ 75 h 169"/>
              <a:gd name="T10" fmla="*/ 4 w 170"/>
              <a:gd name="T11" fmla="*/ 19 h 169"/>
              <a:gd name="T12" fmla="*/ 2 w 170"/>
              <a:gd name="T13" fmla="*/ 7 h 169"/>
              <a:gd name="T14" fmla="*/ 12 w 170"/>
              <a:gd name="T15" fmla="*/ 0 h 169"/>
              <a:gd name="T16" fmla="*/ 158 w 170"/>
              <a:gd name="T17" fmla="*/ 0 h 169"/>
              <a:gd name="T18" fmla="*/ 169 w 170"/>
              <a:gd name="T19" fmla="*/ 7 h 169"/>
              <a:gd name="T20" fmla="*/ 166 w 170"/>
              <a:gd name="T21" fmla="*/ 20 h 169"/>
              <a:gd name="T22" fmla="*/ 111 w 170"/>
              <a:gd name="T23" fmla="*/ 75 h 169"/>
              <a:gd name="T24" fmla="*/ 111 w 170"/>
              <a:gd name="T25" fmla="*/ 158 h 169"/>
              <a:gd name="T26" fmla="*/ 104 w 170"/>
              <a:gd name="T27" fmla="*/ 168 h 169"/>
              <a:gd name="T28" fmla="*/ 100 w 170"/>
              <a:gd name="T29" fmla="*/ 169 h 169"/>
              <a:gd name="T30" fmla="*/ 12 w 170"/>
              <a:gd name="T31" fmla="*/ 8 h 169"/>
              <a:gd name="T32" fmla="*/ 9 w 170"/>
              <a:gd name="T33" fmla="*/ 10 h 169"/>
              <a:gd name="T34" fmla="*/ 10 w 170"/>
              <a:gd name="T35" fmla="*/ 14 h 169"/>
              <a:gd name="T36" fmla="*/ 67 w 170"/>
              <a:gd name="T37" fmla="*/ 71 h 169"/>
              <a:gd name="T38" fmla="*/ 67 w 170"/>
              <a:gd name="T39" fmla="*/ 128 h 169"/>
              <a:gd name="T40" fmla="*/ 68 w 170"/>
              <a:gd name="T41" fmla="*/ 131 h 169"/>
              <a:gd name="T42" fmla="*/ 97 w 170"/>
              <a:gd name="T43" fmla="*/ 160 h 169"/>
              <a:gd name="T44" fmla="*/ 100 w 170"/>
              <a:gd name="T45" fmla="*/ 161 h 169"/>
              <a:gd name="T46" fmla="*/ 101 w 170"/>
              <a:gd name="T47" fmla="*/ 161 h 169"/>
              <a:gd name="T48" fmla="*/ 103 w 170"/>
              <a:gd name="T49" fmla="*/ 158 h 169"/>
              <a:gd name="T50" fmla="*/ 103 w 170"/>
              <a:gd name="T51" fmla="*/ 71 h 169"/>
              <a:gd name="T52" fmla="*/ 161 w 170"/>
              <a:gd name="T53" fmla="*/ 14 h 169"/>
              <a:gd name="T54" fmla="*/ 161 w 170"/>
              <a:gd name="T55" fmla="*/ 10 h 169"/>
              <a:gd name="T56" fmla="*/ 158 w 170"/>
              <a:gd name="T57" fmla="*/ 8 h 169"/>
              <a:gd name="T58" fmla="*/ 12 w 170"/>
              <a:gd name="T59" fmla="*/ 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0" h="169">
                <a:moveTo>
                  <a:pt x="100" y="169"/>
                </a:moveTo>
                <a:cubicBezTo>
                  <a:pt x="97" y="169"/>
                  <a:pt x="94" y="168"/>
                  <a:pt x="92" y="166"/>
                </a:cubicBezTo>
                <a:cubicBezTo>
                  <a:pt x="63" y="136"/>
                  <a:pt x="63" y="136"/>
                  <a:pt x="63" y="136"/>
                </a:cubicBezTo>
                <a:cubicBezTo>
                  <a:pt x="60" y="134"/>
                  <a:pt x="59" y="131"/>
                  <a:pt x="59" y="128"/>
                </a:cubicBezTo>
                <a:cubicBezTo>
                  <a:pt x="59" y="75"/>
                  <a:pt x="59" y="75"/>
                  <a:pt x="59" y="75"/>
                </a:cubicBezTo>
                <a:cubicBezTo>
                  <a:pt x="4" y="19"/>
                  <a:pt x="4" y="19"/>
                  <a:pt x="4" y="19"/>
                </a:cubicBezTo>
                <a:cubicBezTo>
                  <a:pt x="1" y="16"/>
                  <a:pt x="0" y="11"/>
                  <a:pt x="2" y="7"/>
                </a:cubicBezTo>
                <a:cubicBezTo>
                  <a:pt x="3" y="3"/>
                  <a:pt x="8" y="0"/>
                  <a:pt x="12" y="0"/>
                </a:cubicBezTo>
                <a:cubicBezTo>
                  <a:pt x="158" y="0"/>
                  <a:pt x="158" y="0"/>
                  <a:pt x="158" y="0"/>
                </a:cubicBezTo>
                <a:cubicBezTo>
                  <a:pt x="163" y="0"/>
                  <a:pt x="167" y="3"/>
                  <a:pt x="169" y="7"/>
                </a:cubicBezTo>
                <a:cubicBezTo>
                  <a:pt x="170" y="11"/>
                  <a:pt x="169" y="16"/>
                  <a:pt x="166" y="20"/>
                </a:cubicBezTo>
                <a:cubicBezTo>
                  <a:pt x="111" y="75"/>
                  <a:pt x="111" y="75"/>
                  <a:pt x="111" y="75"/>
                </a:cubicBezTo>
                <a:cubicBezTo>
                  <a:pt x="111" y="158"/>
                  <a:pt x="111" y="158"/>
                  <a:pt x="111" y="158"/>
                </a:cubicBezTo>
                <a:cubicBezTo>
                  <a:pt x="111" y="162"/>
                  <a:pt x="108" y="166"/>
                  <a:pt x="104" y="168"/>
                </a:cubicBezTo>
                <a:cubicBezTo>
                  <a:pt x="103" y="169"/>
                  <a:pt x="101" y="169"/>
                  <a:pt x="100" y="169"/>
                </a:cubicBezTo>
                <a:close/>
                <a:moveTo>
                  <a:pt x="12" y="8"/>
                </a:moveTo>
                <a:cubicBezTo>
                  <a:pt x="11" y="8"/>
                  <a:pt x="10" y="9"/>
                  <a:pt x="9" y="10"/>
                </a:cubicBezTo>
                <a:cubicBezTo>
                  <a:pt x="9" y="11"/>
                  <a:pt x="9" y="13"/>
                  <a:pt x="10" y="14"/>
                </a:cubicBezTo>
                <a:cubicBezTo>
                  <a:pt x="67" y="71"/>
                  <a:pt x="67" y="71"/>
                  <a:pt x="67" y="71"/>
                </a:cubicBezTo>
                <a:cubicBezTo>
                  <a:pt x="67" y="128"/>
                  <a:pt x="67" y="128"/>
                  <a:pt x="67" y="128"/>
                </a:cubicBezTo>
                <a:cubicBezTo>
                  <a:pt x="67" y="129"/>
                  <a:pt x="68" y="130"/>
                  <a:pt x="68" y="131"/>
                </a:cubicBezTo>
                <a:cubicBezTo>
                  <a:pt x="97" y="160"/>
                  <a:pt x="97" y="160"/>
                  <a:pt x="97" y="160"/>
                </a:cubicBezTo>
                <a:cubicBezTo>
                  <a:pt x="98" y="161"/>
                  <a:pt x="99" y="161"/>
                  <a:pt x="100" y="161"/>
                </a:cubicBezTo>
                <a:cubicBezTo>
                  <a:pt x="100" y="161"/>
                  <a:pt x="101" y="161"/>
                  <a:pt x="101" y="161"/>
                </a:cubicBezTo>
                <a:cubicBezTo>
                  <a:pt x="102" y="160"/>
                  <a:pt x="103" y="159"/>
                  <a:pt x="103" y="158"/>
                </a:cubicBezTo>
                <a:cubicBezTo>
                  <a:pt x="103" y="71"/>
                  <a:pt x="103" y="71"/>
                  <a:pt x="103" y="71"/>
                </a:cubicBezTo>
                <a:cubicBezTo>
                  <a:pt x="161" y="14"/>
                  <a:pt x="161" y="14"/>
                  <a:pt x="161" y="14"/>
                </a:cubicBezTo>
                <a:cubicBezTo>
                  <a:pt x="162" y="13"/>
                  <a:pt x="162" y="11"/>
                  <a:pt x="161" y="10"/>
                </a:cubicBezTo>
                <a:cubicBezTo>
                  <a:pt x="161" y="9"/>
                  <a:pt x="160" y="8"/>
                  <a:pt x="158" y="8"/>
                </a:cubicBezTo>
                <a:lnTo>
                  <a:pt x="12"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 name="Freeform 49"/>
          <p:cNvSpPr>
            <a:spLocks noEditPoints="1"/>
          </p:cNvSpPr>
          <p:nvPr/>
        </p:nvSpPr>
        <p:spPr bwMode="auto">
          <a:xfrm>
            <a:off x="1395727" y="3891113"/>
            <a:ext cx="231074" cy="337294"/>
          </a:xfrm>
          <a:custGeom>
            <a:avLst/>
            <a:gdLst>
              <a:gd name="T0" fmla="*/ 99 w 105"/>
              <a:gd name="T1" fmla="*/ 153 h 153"/>
              <a:gd name="T2" fmla="*/ 94 w 105"/>
              <a:gd name="T3" fmla="*/ 150 h 153"/>
              <a:gd name="T4" fmla="*/ 33 w 105"/>
              <a:gd name="T5" fmla="*/ 89 h 153"/>
              <a:gd name="T6" fmla="*/ 33 w 105"/>
              <a:gd name="T7" fmla="*/ 143 h 153"/>
              <a:gd name="T8" fmla="*/ 23 w 105"/>
              <a:gd name="T9" fmla="*/ 153 h 153"/>
              <a:gd name="T10" fmla="*/ 11 w 105"/>
              <a:gd name="T11" fmla="*/ 153 h 153"/>
              <a:gd name="T12" fmla="*/ 0 w 105"/>
              <a:gd name="T13" fmla="*/ 143 h 153"/>
              <a:gd name="T14" fmla="*/ 0 w 105"/>
              <a:gd name="T15" fmla="*/ 10 h 153"/>
              <a:gd name="T16" fmla="*/ 11 w 105"/>
              <a:gd name="T17" fmla="*/ 0 h 153"/>
              <a:gd name="T18" fmla="*/ 23 w 105"/>
              <a:gd name="T19" fmla="*/ 0 h 153"/>
              <a:gd name="T20" fmla="*/ 33 w 105"/>
              <a:gd name="T21" fmla="*/ 10 h 153"/>
              <a:gd name="T22" fmla="*/ 33 w 105"/>
              <a:gd name="T23" fmla="*/ 64 h 153"/>
              <a:gd name="T24" fmla="*/ 94 w 105"/>
              <a:gd name="T25" fmla="*/ 2 h 153"/>
              <a:gd name="T26" fmla="*/ 99 w 105"/>
              <a:gd name="T27" fmla="*/ 0 h 153"/>
              <a:gd name="T28" fmla="*/ 105 w 105"/>
              <a:gd name="T29" fmla="*/ 7 h 153"/>
              <a:gd name="T30" fmla="*/ 105 w 105"/>
              <a:gd name="T31" fmla="*/ 146 h 153"/>
              <a:gd name="T32" fmla="*/ 99 w 105"/>
              <a:gd name="T33" fmla="*/ 153 h 153"/>
              <a:gd name="T34" fmla="*/ 11 w 105"/>
              <a:gd name="T35" fmla="*/ 8 h 153"/>
              <a:gd name="T36" fmla="*/ 8 w 105"/>
              <a:gd name="T37" fmla="*/ 10 h 153"/>
              <a:gd name="T38" fmla="*/ 8 w 105"/>
              <a:gd name="T39" fmla="*/ 143 h 153"/>
              <a:gd name="T40" fmla="*/ 11 w 105"/>
              <a:gd name="T41" fmla="*/ 145 h 153"/>
              <a:gd name="T42" fmla="*/ 23 w 105"/>
              <a:gd name="T43" fmla="*/ 145 h 153"/>
              <a:gd name="T44" fmla="*/ 25 w 105"/>
              <a:gd name="T45" fmla="*/ 143 h 153"/>
              <a:gd name="T46" fmla="*/ 25 w 105"/>
              <a:gd name="T47" fmla="*/ 10 h 153"/>
              <a:gd name="T48" fmla="*/ 23 w 105"/>
              <a:gd name="T49" fmla="*/ 8 h 153"/>
              <a:gd name="T50" fmla="*/ 11 w 105"/>
              <a:gd name="T51" fmla="*/ 8 h 153"/>
              <a:gd name="T52" fmla="*/ 32 w 105"/>
              <a:gd name="T53" fmla="*/ 76 h 153"/>
              <a:gd name="T54" fmla="*/ 32 w 105"/>
              <a:gd name="T55" fmla="*/ 77 h 153"/>
              <a:gd name="T56" fmla="*/ 33 w 105"/>
              <a:gd name="T57" fmla="*/ 78 h 153"/>
              <a:gd name="T58" fmla="*/ 97 w 105"/>
              <a:gd name="T59" fmla="*/ 142 h 153"/>
              <a:gd name="T60" fmla="*/ 97 w 105"/>
              <a:gd name="T61" fmla="*/ 10 h 153"/>
              <a:gd name="T62" fmla="*/ 33 w 105"/>
              <a:gd name="T63" fmla="*/ 75 h 153"/>
              <a:gd name="T64" fmla="*/ 32 w 105"/>
              <a:gd name="T65" fmla="*/ 75 h 153"/>
              <a:gd name="T66" fmla="*/ 32 w 105"/>
              <a:gd name="T6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53">
                <a:moveTo>
                  <a:pt x="99" y="153"/>
                </a:move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146"/>
                  <a:pt x="105" y="146"/>
                  <a:pt x="105" y="146"/>
                </a:cubicBezTo>
                <a:cubicBezTo>
                  <a:pt x="105" y="151"/>
                  <a:pt x="102" y="153"/>
                  <a:pt x="99"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 name="Freeform 50"/>
          <p:cNvSpPr>
            <a:spLocks noEditPoints="1"/>
          </p:cNvSpPr>
          <p:nvPr/>
        </p:nvSpPr>
        <p:spPr bwMode="auto">
          <a:xfrm>
            <a:off x="2156968" y="3891113"/>
            <a:ext cx="390404" cy="337294"/>
          </a:xfrm>
          <a:custGeom>
            <a:avLst/>
            <a:gdLst>
              <a:gd name="T0" fmla="*/ 172 w 177"/>
              <a:gd name="T1" fmla="*/ 153 h 153"/>
              <a:gd name="T2" fmla="*/ 166 w 177"/>
              <a:gd name="T3" fmla="*/ 150 h 153"/>
              <a:gd name="T4" fmla="*/ 105 w 177"/>
              <a:gd name="T5" fmla="*/ 89 h 153"/>
              <a:gd name="T6" fmla="*/ 105 w 177"/>
              <a:gd name="T7" fmla="*/ 146 h 153"/>
              <a:gd name="T8" fmla="*/ 99 w 177"/>
              <a:gd name="T9" fmla="*/ 153 h 153"/>
              <a:gd name="T10" fmla="*/ 94 w 177"/>
              <a:gd name="T11" fmla="*/ 150 h 153"/>
              <a:gd name="T12" fmla="*/ 33 w 177"/>
              <a:gd name="T13" fmla="*/ 89 h 153"/>
              <a:gd name="T14" fmla="*/ 33 w 177"/>
              <a:gd name="T15" fmla="*/ 143 h 153"/>
              <a:gd name="T16" fmla="*/ 23 w 177"/>
              <a:gd name="T17" fmla="*/ 153 h 153"/>
              <a:gd name="T18" fmla="*/ 11 w 177"/>
              <a:gd name="T19" fmla="*/ 153 h 153"/>
              <a:gd name="T20" fmla="*/ 0 w 177"/>
              <a:gd name="T21" fmla="*/ 143 h 153"/>
              <a:gd name="T22" fmla="*/ 0 w 177"/>
              <a:gd name="T23" fmla="*/ 10 h 153"/>
              <a:gd name="T24" fmla="*/ 11 w 177"/>
              <a:gd name="T25" fmla="*/ 0 h 153"/>
              <a:gd name="T26" fmla="*/ 23 w 177"/>
              <a:gd name="T27" fmla="*/ 0 h 153"/>
              <a:gd name="T28" fmla="*/ 33 w 177"/>
              <a:gd name="T29" fmla="*/ 10 h 153"/>
              <a:gd name="T30" fmla="*/ 33 w 177"/>
              <a:gd name="T31" fmla="*/ 64 h 153"/>
              <a:gd name="T32" fmla="*/ 94 w 177"/>
              <a:gd name="T33" fmla="*/ 2 h 153"/>
              <a:gd name="T34" fmla="*/ 99 w 177"/>
              <a:gd name="T35" fmla="*/ 0 h 153"/>
              <a:gd name="T36" fmla="*/ 105 w 177"/>
              <a:gd name="T37" fmla="*/ 7 h 153"/>
              <a:gd name="T38" fmla="*/ 105 w 177"/>
              <a:gd name="T39" fmla="*/ 64 h 153"/>
              <a:gd name="T40" fmla="*/ 166 w 177"/>
              <a:gd name="T41" fmla="*/ 2 h 153"/>
              <a:gd name="T42" fmla="*/ 172 w 177"/>
              <a:gd name="T43" fmla="*/ 0 h 153"/>
              <a:gd name="T44" fmla="*/ 177 w 177"/>
              <a:gd name="T45" fmla="*/ 7 h 153"/>
              <a:gd name="T46" fmla="*/ 177 w 177"/>
              <a:gd name="T47" fmla="*/ 146 h 153"/>
              <a:gd name="T48" fmla="*/ 172 w 177"/>
              <a:gd name="T49" fmla="*/ 153 h 153"/>
              <a:gd name="T50" fmla="*/ 11 w 177"/>
              <a:gd name="T51" fmla="*/ 8 h 153"/>
              <a:gd name="T52" fmla="*/ 8 w 177"/>
              <a:gd name="T53" fmla="*/ 10 h 153"/>
              <a:gd name="T54" fmla="*/ 8 w 177"/>
              <a:gd name="T55" fmla="*/ 143 h 153"/>
              <a:gd name="T56" fmla="*/ 11 w 177"/>
              <a:gd name="T57" fmla="*/ 145 h 153"/>
              <a:gd name="T58" fmla="*/ 23 w 177"/>
              <a:gd name="T59" fmla="*/ 145 h 153"/>
              <a:gd name="T60" fmla="*/ 25 w 177"/>
              <a:gd name="T61" fmla="*/ 143 h 153"/>
              <a:gd name="T62" fmla="*/ 25 w 177"/>
              <a:gd name="T63" fmla="*/ 10 h 153"/>
              <a:gd name="T64" fmla="*/ 23 w 177"/>
              <a:gd name="T65" fmla="*/ 8 h 153"/>
              <a:gd name="T66" fmla="*/ 11 w 177"/>
              <a:gd name="T67" fmla="*/ 8 h 153"/>
              <a:gd name="T68" fmla="*/ 104 w 177"/>
              <a:gd name="T69" fmla="*/ 76 h 153"/>
              <a:gd name="T70" fmla="*/ 105 w 177"/>
              <a:gd name="T71" fmla="*/ 77 h 153"/>
              <a:gd name="T72" fmla="*/ 105 w 177"/>
              <a:gd name="T73" fmla="*/ 78 h 153"/>
              <a:gd name="T74" fmla="*/ 169 w 177"/>
              <a:gd name="T75" fmla="*/ 142 h 153"/>
              <a:gd name="T76" fmla="*/ 169 w 177"/>
              <a:gd name="T77" fmla="*/ 10 h 153"/>
              <a:gd name="T78" fmla="*/ 105 w 177"/>
              <a:gd name="T79" fmla="*/ 75 h 153"/>
              <a:gd name="T80" fmla="*/ 105 w 177"/>
              <a:gd name="T81" fmla="*/ 75 h 153"/>
              <a:gd name="T82" fmla="*/ 104 w 177"/>
              <a:gd name="T83" fmla="*/ 76 h 153"/>
              <a:gd name="T84" fmla="*/ 32 w 177"/>
              <a:gd name="T85" fmla="*/ 76 h 153"/>
              <a:gd name="T86" fmla="*/ 32 w 177"/>
              <a:gd name="T87" fmla="*/ 77 h 153"/>
              <a:gd name="T88" fmla="*/ 33 w 177"/>
              <a:gd name="T89" fmla="*/ 78 h 153"/>
              <a:gd name="T90" fmla="*/ 97 w 177"/>
              <a:gd name="T91" fmla="*/ 142 h 153"/>
              <a:gd name="T92" fmla="*/ 97 w 177"/>
              <a:gd name="T93" fmla="*/ 10 h 153"/>
              <a:gd name="T94" fmla="*/ 33 w 177"/>
              <a:gd name="T95" fmla="*/ 75 h 153"/>
              <a:gd name="T96" fmla="*/ 32 w 177"/>
              <a:gd name="T97" fmla="*/ 75 h 153"/>
              <a:gd name="T98" fmla="*/ 32 w 177"/>
              <a:gd name="T99"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53">
                <a:moveTo>
                  <a:pt x="172" y="153"/>
                </a:moveTo>
                <a:cubicBezTo>
                  <a:pt x="170" y="153"/>
                  <a:pt x="168" y="152"/>
                  <a:pt x="166" y="150"/>
                </a:cubicBezTo>
                <a:cubicBezTo>
                  <a:pt x="105" y="89"/>
                  <a:pt x="105" y="89"/>
                  <a:pt x="105" y="89"/>
                </a:cubicBezTo>
                <a:cubicBezTo>
                  <a:pt x="105" y="146"/>
                  <a:pt x="105" y="146"/>
                  <a:pt x="105" y="146"/>
                </a:cubicBezTo>
                <a:cubicBezTo>
                  <a:pt x="105" y="151"/>
                  <a:pt x="102" y="153"/>
                  <a:pt x="99" y="153"/>
                </a:cubicBezTo>
                <a:cubicBezTo>
                  <a:pt x="97" y="153"/>
                  <a:pt x="96" y="152"/>
                  <a:pt x="94" y="150"/>
                </a:cubicBezTo>
                <a:cubicBezTo>
                  <a:pt x="33" y="89"/>
                  <a:pt x="33" y="89"/>
                  <a:pt x="33" y="89"/>
                </a:cubicBezTo>
                <a:cubicBezTo>
                  <a:pt x="33" y="143"/>
                  <a:pt x="33" y="143"/>
                  <a:pt x="33" y="143"/>
                </a:cubicBezTo>
                <a:cubicBezTo>
                  <a:pt x="33" y="148"/>
                  <a:pt x="28" y="153"/>
                  <a:pt x="23" y="153"/>
                </a:cubicBezTo>
                <a:cubicBezTo>
                  <a:pt x="11" y="153"/>
                  <a:pt x="11" y="153"/>
                  <a:pt x="11" y="153"/>
                </a:cubicBezTo>
                <a:cubicBezTo>
                  <a:pt x="5" y="153"/>
                  <a:pt x="0" y="148"/>
                  <a:pt x="0" y="143"/>
                </a:cubicBezTo>
                <a:cubicBezTo>
                  <a:pt x="0" y="10"/>
                  <a:pt x="0" y="10"/>
                  <a:pt x="0" y="10"/>
                </a:cubicBezTo>
                <a:cubicBezTo>
                  <a:pt x="0" y="4"/>
                  <a:pt x="5" y="0"/>
                  <a:pt x="11" y="0"/>
                </a:cubicBezTo>
                <a:cubicBezTo>
                  <a:pt x="23" y="0"/>
                  <a:pt x="23" y="0"/>
                  <a:pt x="23" y="0"/>
                </a:cubicBezTo>
                <a:cubicBezTo>
                  <a:pt x="28" y="0"/>
                  <a:pt x="33" y="4"/>
                  <a:pt x="33" y="10"/>
                </a:cubicBezTo>
                <a:cubicBezTo>
                  <a:pt x="33" y="64"/>
                  <a:pt x="33" y="64"/>
                  <a:pt x="33" y="64"/>
                </a:cubicBezTo>
                <a:cubicBezTo>
                  <a:pt x="94" y="2"/>
                  <a:pt x="94" y="2"/>
                  <a:pt x="94" y="2"/>
                </a:cubicBezTo>
                <a:cubicBezTo>
                  <a:pt x="96" y="1"/>
                  <a:pt x="97" y="0"/>
                  <a:pt x="99" y="0"/>
                </a:cubicBezTo>
                <a:cubicBezTo>
                  <a:pt x="102" y="0"/>
                  <a:pt x="105" y="2"/>
                  <a:pt x="105" y="7"/>
                </a:cubicBezTo>
                <a:cubicBezTo>
                  <a:pt x="105" y="64"/>
                  <a:pt x="105" y="64"/>
                  <a:pt x="105" y="64"/>
                </a:cubicBezTo>
                <a:cubicBezTo>
                  <a:pt x="166" y="2"/>
                  <a:pt x="166" y="2"/>
                  <a:pt x="166" y="2"/>
                </a:cubicBezTo>
                <a:cubicBezTo>
                  <a:pt x="168" y="1"/>
                  <a:pt x="170" y="0"/>
                  <a:pt x="172" y="0"/>
                </a:cubicBezTo>
                <a:cubicBezTo>
                  <a:pt x="175" y="0"/>
                  <a:pt x="177" y="2"/>
                  <a:pt x="177" y="7"/>
                </a:cubicBezTo>
                <a:cubicBezTo>
                  <a:pt x="177" y="146"/>
                  <a:pt x="177" y="146"/>
                  <a:pt x="177" y="146"/>
                </a:cubicBezTo>
                <a:cubicBezTo>
                  <a:pt x="177" y="151"/>
                  <a:pt x="175" y="153"/>
                  <a:pt x="172" y="153"/>
                </a:cubicBezTo>
                <a:close/>
                <a:moveTo>
                  <a:pt x="11" y="8"/>
                </a:moveTo>
                <a:cubicBezTo>
                  <a:pt x="9" y="8"/>
                  <a:pt x="8" y="9"/>
                  <a:pt x="8" y="10"/>
                </a:cubicBezTo>
                <a:cubicBezTo>
                  <a:pt x="8" y="143"/>
                  <a:pt x="8" y="143"/>
                  <a:pt x="8" y="143"/>
                </a:cubicBezTo>
                <a:cubicBezTo>
                  <a:pt x="8" y="144"/>
                  <a:pt x="9" y="145"/>
                  <a:pt x="11" y="145"/>
                </a:cubicBezTo>
                <a:cubicBezTo>
                  <a:pt x="23" y="145"/>
                  <a:pt x="23" y="145"/>
                  <a:pt x="23" y="145"/>
                </a:cubicBezTo>
                <a:cubicBezTo>
                  <a:pt x="24" y="145"/>
                  <a:pt x="25" y="144"/>
                  <a:pt x="25" y="143"/>
                </a:cubicBezTo>
                <a:cubicBezTo>
                  <a:pt x="25" y="10"/>
                  <a:pt x="25" y="10"/>
                  <a:pt x="25" y="10"/>
                </a:cubicBezTo>
                <a:cubicBezTo>
                  <a:pt x="25" y="9"/>
                  <a:pt x="24" y="8"/>
                  <a:pt x="23" y="8"/>
                </a:cubicBezTo>
                <a:lnTo>
                  <a:pt x="11" y="8"/>
                </a:lnTo>
                <a:close/>
                <a:moveTo>
                  <a:pt x="104" y="76"/>
                </a:moveTo>
                <a:cubicBezTo>
                  <a:pt x="105" y="77"/>
                  <a:pt x="105" y="77"/>
                  <a:pt x="105" y="77"/>
                </a:cubicBezTo>
                <a:cubicBezTo>
                  <a:pt x="105" y="77"/>
                  <a:pt x="105" y="77"/>
                  <a:pt x="105" y="78"/>
                </a:cubicBezTo>
                <a:cubicBezTo>
                  <a:pt x="169" y="142"/>
                  <a:pt x="169" y="142"/>
                  <a:pt x="169" y="142"/>
                </a:cubicBezTo>
                <a:cubicBezTo>
                  <a:pt x="169" y="10"/>
                  <a:pt x="169" y="10"/>
                  <a:pt x="169" y="10"/>
                </a:cubicBezTo>
                <a:cubicBezTo>
                  <a:pt x="105" y="75"/>
                  <a:pt x="105" y="75"/>
                  <a:pt x="105" y="75"/>
                </a:cubicBezTo>
                <a:cubicBezTo>
                  <a:pt x="105" y="75"/>
                  <a:pt x="105" y="75"/>
                  <a:pt x="105" y="75"/>
                </a:cubicBezTo>
                <a:lnTo>
                  <a:pt x="104" y="76"/>
                </a:lnTo>
                <a:close/>
                <a:moveTo>
                  <a:pt x="32" y="76"/>
                </a:moveTo>
                <a:cubicBezTo>
                  <a:pt x="32" y="77"/>
                  <a:pt x="32" y="77"/>
                  <a:pt x="32" y="77"/>
                </a:cubicBezTo>
                <a:cubicBezTo>
                  <a:pt x="32" y="77"/>
                  <a:pt x="32" y="77"/>
                  <a:pt x="33" y="78"/>
                </a:cubicBezTo>
                <a:cubicBezTo>
                  <a:pt x="97" y="142"/>
                  <a:pt x="97" y="142"/>
                  <a:pt x="97" y="142"/>
                </a:cubicBezTo>
                <a:cubicBezTo>
                  <a:pt x="97" y="10"/>
                  <a:pt x="97" y="10"/>
                  <a:pt x="97" y="10"/>
                </a:cubicBezTo>
                <a:cubicBezTo>
                  <a:pt x="33" y="75"/>
                  <a:pt x="33" y="75"/>
                  <a:pt x="33" y="75"/>
                </a:cubicBezTo>
                <a:cubicBezTo>
                  <a:pt x="32" y="75"/>
                  <a:pt x="32" y="75"/>
                  <a:pt x="32" y="75"/>
                </a:cubicBezTo>
                <a:lnTo>
                  <a:pt x="32" y="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 name="Freeform 51"/>
          <p:cNvSpPr>
            <a:spLocks noEditPoints="1"/>
          </p:cNvSpPr>
          <p:nvPr/>
        </p:nvSpPr>
        <p:spPr bwMode="auto">
          <a:xfrm>
            <a:off x="3016044" y="3891113"/>
            <a:ext cx="341952" cy="337294"/>
          </a:xfrm>
          <a:custGeom>
            <a:avLst/>
            <a:gdLst>
              <a:gd name="T0" fmla="*/ 149 w 155"/>
              <a:gd name="T1" fmla="*/ 153 h 153"/>
              <a:gd name="T2" fmla="*/ 144 w 155"/>
              <a:gd name="T3" fmla="*/ 150 h 153"/>
              <a:gd name="T4" fmla="*/ 82 w 155"/>
              <a:gd name="T5" fmla="*/ 89 h 153"/>
              <a:gd name="T6" fmla="*/ 82 w 155"/>
              <a:gd name="T7" fmla="*/ 146 h 153"/>
              <a:gd name="T8" fmla="*/ 76 w 155"/>
              <a:gd name="T9" fmla="*/ 153 h 153"/>
              <a:gd name="T10" fmla="*/ 71 w 155"/>
              <a:gd name="T11" fmla="*/ 150 h 153"/>
              <a:gd name="T12" fmla="*/ 4 w 155"/>
              <a:gd name="T13" fmla="*/ 83 h 153"/>
              <a:gd name="T14" fmla="*/ 4 w 155"/>
              <a:gd name="T15" fmla="*/ 69 h 153"/>
              <a:gd name="T16" fmla="*/ 71 w 155"/>
              <a:gd name="T17" fmla="*/ 2 h 153"/>
              <a:gd name="T18" fmla="*/ 76 w 155"/>
              <a:gd name="T19" fmla="*/ 0 h 153"/>
              <a:gd name="T20" fmla="*/ 82 w 155"/>
              <a:gd name="T21" fmla="*/ 7 h 153"/>
              <a:gd name="T22" fmla="*/ 82 w 155"/>
              <a:gd name="T23" fmla="*/ 64 h 153"/>
              <a:gd name="T24" fmla="*/ 144 w 155"/>
              <a:gd name="T25" fmla="*/ 2 h 153"/>
              <a:gd name="T26" fmla="*/ 149 w 155"/>
              <a:gd name="T27" fmla="*/ 0 h 153"/>
              <a:gd name="T28" fmla="*/ 155 w 155"/>
              <a:gd name="T29" fmla="*/ 7 h 153"/>
              <a:gd name="T30" fmla="*/ 155 w 155"/>
              <a:gd name="T31" fmla="*/ 146 h 153"/>
              <a:gd name="T32" fmla="*/ 149 w 155"/>
              <a:gd name="T33" fmla="*/ 153 h 153"/>
              <a:gd name="T34" fmla="*/ 82 w 155"/>
              <a:gd name="T35" fmla="*/ 76 h 153"/>
              <a:gd name="T36" fmla="*/ 82 w 155"/>
              <a:gd name="T37" fmla="*/ 77 h 153"/>
              <a:gd name="T38" fmla="*/ 82 w 155"/>
              <a:gd name="T39" fmla="*/ 78 h 153"/>
              <a:gd name="T40" fmla="*/ 147 w 155"/>
              <a:gd name="T41" fmla="*/ 142 h 153"/>
              <a:gd name="T42" fmla="*/ 147 w 155"/>
              <a:gd name="T43" fmla="*/ 10 h 153"/>
              <a:gd name="T44" fmla="*/ 82 w 155"/>
              <a:gd name="T45" fmla="*/ 75 h 153"/>
              <a:gd name="T46" fmla="*/ 82 w 155"/>
              <a:gd name="T47" fmla="*/ 75 h 153"/>
              <a:gd name="T48" fmla="*/ 82 w 155"/>
              <a:gd name="T49" fmla="*/ 76 h 153"/>
              <a:gd name="T50" fmla="*/ 74 w 155"/>
              <a:gd name="T51" fmla="*/ 10 h 153"/>
              <a:gd name="T52" fmla="*/ 10 w 155"/>
              <a:gd name="T53" fmla="*/ 75 h 153"/>
              <a:gd name="T54" fmla="*/ 10 w 155"/>
              <a:gd name="T55" fmla="*/ 78 h 153"/>
              <a:gd name="T56" fmla="*/ 74 w 155"/>
              <a:gd name="T57" fmla="*/ 142 h 153"/>
              <a:gd name="T58" fmla="*/ 74 w 155"/>
              <a:gd name="T5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5" h="153">
                <a:moveTo>
                  <a:pt x="149" y="153"/>
                </a:moveTo>
                <a:cubicBezTo>
                  <a:pt x="147" y="153"/>
                  <a:pt x="145" y="152"/>
                  <a:pt x="144" y="150"/>
                </a:cubicBezTo>
                <a:cubicBezTo>
                  <a:pt x="82" y="89"/>
                  <a:pt x="82" y="89"/>
                  <a:pt x="82" y="89"/>
                </a:cubicBezTo>
                <a:cubicBezTo>
                  <a:pt x="82" y="146"/>
                  <a:pt x="82" y="146"/>
                  <a:pt x="82" y="146"/>
                </a:cubicBezTo>
                <a:cubicBezTo>
                  <a:pt x="82" y="151"/>
                  <a:pt x="79" y="153"/>
                  <a:pt x="76" y="153"/>
                </a:cubicBezTo>
                <a:cubicBezTo>
                  <a:pt x="75" y="153"/>
                  <a:pt x="73" y="152"/>
                  <a:pt x="71" y="150"/>
                </a:cubicBezTo>
                <a:cubicBezTo>
                  <a:pt x="4" y="83"/>
                  <a:pt x="4" y="83"/>
                  <a:pt x="4" y="83"/>
                </a:cubicBezTo>
                <a:cubicBezTo>
                  <a:pt x="0" y="79"/>
                  <a:pt x="0" y="73"/>
                  <a:pt x="4" y="69"/>
                </a:cubicBezTo>
                <a:cubicBezTo>
                  <a:pt x="71" y="2"/>
                  <a:pt x="71" y="2"/>
                  <a:pt x="71" y="2"/>
                </a:cubicBezTo>
                <a:cubicBezTo>
                  <a:pt x="73" y="1"/>
                  <a:pt x="75" y="0"/>
                  <a:pt x="76" y="0"/>
                </a:cubicBezTo>
                <a:cubicBezTo>
                  <a:pt x="79" y="0"/>
                  <a:pt x="82" y="2"/>
                  <a:pt x="82" y="7"/>
                </a:cubicBezTo>
                <a:cubicBezTo>
                  <a:pt x="82" y="64"/>
                  <a:pt x="82" y="64"/>
                  <a:pt x="82" y="64"/>
                </a:cubicBezTo>
                <a:cubicBezTo>
                  <a:pt x="144" y="2"/>
                  <a:pt x="144" y="2"/>
                  <a:pt x="144" y="2"/>
                </a:cubicBezTo>
                <a:cubicBezTo>
                  <a:pt x="145" y="1"/>
                  <a:pt x="147" y="0"/>
                  <a:pt x="149" y="0"/>
                </a:cubicBezTo>
                <a:cubicBezTo>
                  <a:pt x="152" y="0"/>
                  <a:pt x="155" y="2"/>
                  <a:pt x="155" y="7"/>
                </a:cubicBezTo>
                <a:cubicBezTo>
                  <a:pt x="155" y="146"/>
                  <a:pt x="155" y="146"/>
                  <a:pt x="155" y="146"/>
                </a:cubicBezTo>
                <a:cubicBezTo>
                  <a:pt x="155" y="151"/>
                  <a:pt x="152" y="153"/>
                  <a:pt x="149" y="153"/>
                </a:cubicBezTo>
                <a:close/>
                <a:moveTo>
                  <a:pt x="82" y="76"/>
                </a:moveTo>
                <a:cubicBezTo>
                  <a:pt x="82" y="77"/>
                  <a:pt x="82" y="77"/>
                  <a:pt x="82" y="77"/>
                </a:cubicBezTo>
                <a:cubicBezTo>
                  <a:pt x="82" y="77"/>
                  <a:pt x="82" y="77"/>
                  <a:pt x="82" y="78"/>
                </a:cubicBezTo>
                <a:cubicBezTo>
                  <a:pt x="147" y="142"/>
                  <a:pt x="147" y="142"/>
                  <a:pt x="147" y="142"/>
                </a:cubicBezTo>
                <a:cubicBezTo>
                  <a:pt x="147" y="10"/>
                  <a:pt x="147" y="10"/>
                  <a:pt x="147" y="10"/>
                </a:cubicBezTo>
                <a:cubicBezTo>
                  <a:pt x="82" y="75"/>
                  <a:pt x="82" y="75"/>
                  <a:pt x="82" y="75"/>
                </a:cubicBezTo>
                <a:cubicBezTo>
                  <a:pt x="82" y="75"/>
                  <a:pt x="82" y="75"/>
                  <a:pt x="82" y="75"/>
                </a:cubicBezTo>
                <a:lnTo>
                  <a:pt x="82" y="76"/>
                </a:lnTo>
                <a:close/>
                <a:moveTo>
                  <a:pt x="74" y="10"/>
                </a:moveTo>
                <a:cubicBezTo>
                  <a:pt x="10" y="75"/>
                  <a:pt x="10" y="75"/>
                  <a:pt x="10" y="75"/>
                </a:cubicBezTo>
                <a:cubicBezTo>
                  <a:pt x="9" y="76"/>
                  <a:pt x="9" y="77"/>
                  <a:pt x="10" y="78"/>
                </a:cubicBezTo>
                <a:cubicBezTo>
                  <a:pt x="74" y="142"/>
                  <a:pt x="74" y="142"/>
                  <a:pt x="74" y="142"/>
                </a:cubicBezTo>
                <a:lnTo>
                  <a:pt x="74"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 name="Freeform 52"/>
          <p:cNvSpPr>
            <a:spLocks noEditPoints="1"/>
          </p:cNvSpPr>
          <p:nvPr/>
        </p:nvSpPr>
        <p:spPr bwMode="auto">
          <a:xfrm>
            <a:off x="3894685" y="3888317"/>
            <a:ext cx="311205" cy="340090"/>
          </a:xfrm>
          <a:custGeom>
            <a:avLst/>
            <a:gdLst>
              <a:gd name="T0" fmla="*/ 7 w 141"/>
              <a:gd name="T1" fmla="*/ 154 h 154"/>
              <a:gd name="T2" fmla="*/ 0 w 141"/>
              <a:gd name="T3" fmla="*/ 147 h 154"/>
              <a:gd name="T4" fmla="*/ 0 w 141"/>
              <a:gd name="T5" fmla="*/ 8 h 154"/>
              <a:gd name="T6" fmla="*/ 7 w 141"/>
              <a:gd name="T7" fmla="*/ 0 h 154"/>
              <a:gd name="T8" fmla="*/ 11 w 141"/>
              <a:gd name="T9" fmla="*/ 1 h 154"/>
              <a:gd name="T10" fmla="*/ 137 w 141"/>
              <a:gd name="T11" fmla="*/ 71 h 154"/>
              <a:gd name="T12" fmla="*/ 141 w 141"/>
              <a:gd name="T13" fmla="*/ 77 h 154"/>
              <a:gd name="T14" fmla="*/ 137 w 141"/>
              <a:gd name="T15" fmla="*/ 84 h 154"/>
              <a:gd name="T16" fmla="*/ 11 w 141"/>
              <a:gd name="T17" fmla="*/ 153 h 154"/>
              <a:gd name="T18" fmla="*/ 7 w 141"/>
              <a:gd name="T19" fmla="*/ 154 h 154"/>
              <a:gd name="T20" fmla="*/ 8 w 141"/>
              <a:gd name="T21" fmla="*/ 9 h 154"/>
              <a:gd name="T22" fmla="*/ 8 w 141"/>
              <a:gd name="T23" fmla="*/ 146 h 154"/>
              <a:gd name="T24" fmla="*/ 132 w 141"/>
              <a:gd name="T25" fmla="*/ 77 h 154"/>
              <a:gd name="T26" fmla="*/ 8 w 141"/>
              <a:gd name="T27" fmla="*/ 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54">
                <a:moveTo>
                  <a:pt x="7" y="154"/>
                </a:moveTo>
                <a:cubicBezTo>
                  <a:pt x="3" y="154"/>
                  <a:pt x="0" y="151"/>
                  <a:pt x="0" y="147"/>
                </a:cubicBezTo>
                <a:cubicBezTo>
                  <a:pt x="0" y="8"/>
                  <a:pt x="0" y="8"/>
                  <a:pt x="0" y="8"/>
                </a:cubicBezTo>
                <a:cubicBezTo>
                  <a:pt x="0" y="3"/>
                  <a:pt x="3" y="0"/>
                  <a:pt x="7" y="0"/>
                </a:cubicBezTo>
                <a:cubicBezTo>
                  <a:pt x="9" y="0"/>
                  <a:pt x="10" y="0"/>
                  <a:pt x="11" y="1"/>
                </a:cubicBezTo>
                <a:cubicBezTo>
                  <a:pt x="137" y="71"/>
                  <a:pt x="137" y="71"/>
                  <a:pt x="137" y="71"/>
                </a:cubicBezTo>
                <a:cubicBezTo>
                  <a:pt x="139" y="72"/>
                  <a:pt x="141" y="75"/>
                  <a:pt x="141" y="77"/>
                </a:cubicBezTo>
                <a:cubicBezTo>
                  <a:pt x="141" y="80"/>
                  <a:pt x="139" y="82"/>
                  <a:pt x="137" y="84"/>
                </a:cubicBezTo>
                <a:cubicBezTo>
                  <a:pt x="11" y="153"/>
                  <a:pt x="11" y="153"/>
                  <a:pt x="11" y="153"/>
                </a:cubicBezTo>
                <a:cubicBezTo>
                  <a:pt x="10" y="154"/>
                  <a:pt x="9" y="154"/>
                  <a:pt x="7" y="154"/>
                </a:cubicBezTo>
                <a:close/>
                <a:moveTo>
                  <a:pt x="8" y="9"/>
                </a:moveTo>
                <a:cubicBezTo>
                  <a:pt x="8" y="146"/>
                  <a:pt x="8" y="146"/>
                  <a:pt x="8" y="146"/>
                </a:cubicBezTo>
                <a:cubicBezTo>
                  <a:pt x="132" y="77"/>
                  <a:pt x="132" y="77"/>
                  <a:pt x="132" y="77"/>
                </a:cubicBezTo>
                <a:lnTo>
                  <a:pt x="8" y="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 name="Freeform 53"/>
          <p:cNvSpPr>
            <a:spLocks noEditPoints="1"/>
          </p:cNvSpPr>
          <p:nvPr/>
        </p:nvSpPr>
        <p:spPr bwMode="auto">
          <a:xfrm>
            <a:off x="4723012" y="3891113"/>
            <a:ext cx="337294" cy="337294"/>
          </a:xfrm>
          <a:custGeom>
            <a:avLst/>
            <a:gdLst>
              <a:gd name="T0" fmla="*/ 143 w 153"/>
              <a:gd name="T1" fmla="*/ 153 h 153"/>
              <a:gd name="T2" fmla="*/ 95 w 153"/>
              <a:gd name="T3" fmla="*/ 153 h 153"/>
              <a:gd name="T4" fmla="*/ 85 w 153"/>
              <a:gd name="T5" fmla="*/ 143 h 153"/>
              <a:gd name="T6" fmla="*/ 85 w 153"/>
              <a:gd name="T7" fmla="*/ 10 h 153"/>
              <a:gd name="T8" fmla="*/ 95 w 153"/>
              <a:gd name="T9" fmla="*/ 0 h 153"/>
              <a:gd name="T10" fmla="*/ 143 w 153"/>
              <a:gd name="T11" fmla="*/ 0 h 153"/>
              <a:gd name="T12" fmla="*/ 153 w 153"/>
              <a:gd name="T13" fmla="*/ 10 h 153"/>
              <a:gd name="T14" fmla="*/ 153 w 153"/>
              <a:gd name="T15" fmla="*/ 143 h 153"/>
              <a:gd name="T16" fmla="*/ 143 w 153"/>
              <a:gd name="T17" fmla="*/ 153 h 153"/>
              <a:gd name="T18" fmla="*/ 95 w 153"/>
              <a:gd name="T19" fmla="*/ 8 h 153"/>
              <a:gd name="T20" fmla="*/ 93 w 153"/>
              <a:gd name="T21" fmla="*/ 10 h 153"/>
              <a:gd name="T22" fmla="*/ 93 w 153"/>
              <a:gd name="T23" fmla="*/ 143 h 153"/>
              <a:gd name="T24" fmla="*/ 95 w 153"/>
              <a:gd name="T25" fmla="*/ 145 h 153"/>
              <a:gd name="T26" fmla="*/ 143 w 153"/>
              <a:gd name="T27" fmla="*/ 145 h 153"/>
              <a:gd name="T28" fmla="*/ 145 w 153"/>
              <a:gd name="T29" fmla="*/ 143 h 153"/>
              <a:gd name="T30" fmla="*/ 145 w 153"/>
              <a:gd name="T31" fmla="*/ 10 h 153"/>
              <a:gd name="T32" fmla="*/ 143 w 153"/>
              <a:gd name="T33" fmla="*/ 8 h 153"/>
              <a:gd name="T34" fmla="*/ 95 w 153"/>
              <a:gd name="T35" fmla="*/ 8 h 153"/>
              <a:gd name="T36" fmla="*/ 58 w 153"/>
              <a:gd name="T37" fmla="*/ 153 h 153"/>
              <a:gd name="T38" fmla="*/ 10 w 153"/>
              <a:gd name="T39" fmla="*/ 153 h 153"/>
              <a:gd name="T40" fmla="*/ 0 w 153"/>
              <a:gd name="T41" fmla="*/ 143 h 153"/>
              <a:gd name="T42" fmla="*/ 0 w 153"/>
              <a:gd name="T43" fmla="*/ 10 h 153"/>
              <a:gd name="T44" fmla="*/ 10 w 153"/>
              <a:gd name="T45" fmla="*/ 0 h 153"/>
              <a:gd name="T46" fmla="*/ 58 w 153"/>
              <a:gd name="T47" fmla="*/ 0 h 153"/>
              <a:gd name="T48" fmla="*/ 69 w 153"/>
              <a:gd name="T49" fmla="*/ 10 h 153"/>
              <a:gd name="T50" fmla="*/ 69 w 153"/>
              <a:gd name="T51" fmla="*/ 143 h 153"/>
              <a:gd name="T52" fmla="*/ 58 w 153"/>
              <a:gd name="T53" fmla="*/ 153 h 153"/>
              <a:gd name="T54" fmla="*/ 10 w 153"/>
              <a:gd name="T55" fmla="*/ 8 h 153"/>
              <a:gd name="T56" fmla="*/ 8 w 153"/>
              <a:gd name="T57" fmla="*/ 10 h 153"/>
              <a:gd name="T58" fmla="*/ 8 w 153"/>
              <a:gd name="T59" fmla="*/ 143 h 153"/>
              <a:gd name="T60" fmla="*/ 10 w 153"/>
              <a:gd name="T61" fmla="*/ 145 h 153"/>
              <a:gd name="T62" fmla="*/ 58 w 153"/>
              <a:gd name="T63" fmla="*/ 145 h 153"/>
              <a:gd name="T64" fmla="*/ 61 w 153"/>
              <a:gd name="T65" fmla="*/ 143 h 153"/>
              <a:gd name="T66" fmla="*/ 61 w 153"/>
              <a:gd name="T67" fmla="*/ 10 h 153"/>
              <a:gd name="T68" fmla="*/ 58 w 153"/>
              <a:gd name="T69" fmla="*/ 8 h 153"/>
              <a:gd name="T70" fmla="*/ 10 w 153"/>
              <a:gd name="T71"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143" y="153"/>
                </a:moveTo>
                <a:cubicBezTo>
                  <a:pt x="95" y="153"/>
                  <a:pt x="95" y="153"/>
                  <a:pt x="95" y="153"/>
                </a:cubicBezTo>
                <a:cubicBezTo>
                  <a:pt x="89" y="153"/>
                  <a:pt x="85" y="148"/>
                  <a:pt x="85" y="143"/>
                </a:cubicBezTo>
                <a:cubicBezTo>
                  <a:pt x="85" y="10"/>
                  <a:pt x="85" y="10"/>
                  <a:pt x="85" y="10"/>
                </a:cubicBezTo>
                <a:cubicBezTo>
                  <a:pt x="85" y="4"/>
                  <a:pt x="89" y="0"/>
                  <a:pt x="95"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95" y="8"/>
                </a:moveTo>
                <a:cubicBezTo>
                  <a:pt x="94" y="8"/>
                  <a:pt x="93" y="9"/>
                  <a:pt x="93" y="10"/>
                </a:cubicBezTo>
                <a:cubicBezTo>
                  <a:pt x="93" y="143"/>
                  <a:pt x="93" y="143"/>
                  <a:pt x="93" y="143"/>
                </a:cubicBezTo>
                <a:cubicBezTo>
                  <a:pt x="93" y="144"/>
                  <a:pt x="94" y="145"/>
                  <a:pt x="95"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95" y="8"/>
                </a:lnTo>
                <a:close/>
                <a:moveTo>
                  <a:pt x="58" y="153"/>
                </a:moveTo>
                <a:cubicBezTo>
                  <a:pt x="10" y="153"/>
                  <a:pt x="10" y="153"/>
                  <a:pt x="10" y="153"/>
                </a:cubicBezTo>
                <a:cubicBezTo>
                  <a:pt x="5" y="153"/>
                  <a:pt x="0" y="148"/>
                  <a:pt x="0" y="143"/>
                </a:cubicBezTo>
                <a:cubicBezTo>
                  <a:pt x="0" y="10"/>
                  <a:pt x="0" y="10"/>
                  <a:pt x="0" y="10"/>
                </a:cubicBezTo>
                <a:cubicBezTo>
                  <a:pt x="0" y="4"/>
                  <a:pt x="5" y="0"/>
                  <a:pt x="10" y="0"/>
                </a:cubicBezTo>
                <a:cubicBezTo>
                  <a:pt x="58" y="0"/>
                  <a:pt x="58" y="0"/>
                  <a:pt x="58" y="0"/>
                </a:cubicBezTo>
                <a:cubicBezTo>
                  <a:pt x="64" y="0"/>
                  <a:pt x="69" y="4"/>
                  <a:pt x="69" y="10"/>
                </a:cubicBezTo>
                <a:cubicBezTo>
                  <a:pt x="69" y="143"/>
                  <a:pt x="69" y="143"/>
                  <a:pt x="69" y="143"/>
                </a:cubicBezTo>
                <a:cubicBezTo>
                  <a:pt x="69" y="148"/>
                  <a:pt x="64" y="153"/>
                  <a:pt x="58" y="153"/>
                </a:cubicBezTo>
                <a:close/>
                <a:moveTo>
                  <a:pt x="10" y="8"/>
                </a:moveTo>
                <a:cubicBezTo>
                  <a:pt x="9" y="8"/>
                  <a:pt x="8" y="9"/>
                  <a:pt x="8" y="10"/>
                </a:cubicBezTo>
                <a:cubicBezTo>
                  <a:pt x="8" y="143"/>
                  <a:pt x="8" y="143"/>
                  <a:pt x="8" y="143"/>
                </a:cubicBezTo>
                <a:cubicBezTo>
                  <a:pt x="8" y="144"/>
                  <a:pt x="9" y="145"/>
                  <a:pt x="10" y="145"/>
                </a:cubicBezTo>
                <a:cubicBezTo>
                  <a:pt x="58" y="145"/>
                  <a:pt x="58" y="145"/>
                  <a:pt x="58" y="145"/>
                </a:cubicBezTo>
                <a:cubicBezTo>
                  <a:pt x="60" y="145"/>
                  <a:pt x="61" y="144"/>
                  <a:pt x="61" y="143"/>
                </a:cubicBezTo>
                <a:cubicBezTo>
                  <a:pt x="61" y="10"/>
                  <a:pt x="61" y="10"/>
                  <a:pt x="61" y="10"/>
                </a:cubicBezTo>
                <a:cubicBezTo>
                  <a:pt x="61" y="9"/>
                  <a:pt x="60" y="8"/>
                  <a:pt x="58"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 name="Freeform 54"/>
          <p:cNvSpPr>
            <a:spLocks noEditPoints="1"/>
          </p:cNvSpPr>
          <p:nvPr/>
        </p:nvSpPr>
        <p:spPr bwMode="auto">
          <a:xfrm>
            <a:off x="5559725" y="3891113"/>
            <a:ext cx="337294" cy="337294"/>
          </a:xfrm>
          <a:custGeom>
            <a:avLst/>
            <a:gdLst>
              <a:gd name="T0" fmla="*/ 143 w 153"/>
              <a:gd name="T1" fmla="*/ 153 h 153"/>
              <a:gd name="T2" fmla="*/ 10 w 153"/>
              <a:gd name="T3" fmla="*/ 153 h 153"/>
              <a:gd name="T4" fmla="*/ 0 w 153"/>
              <a:gd name="T5" fmla="*/ 143 h 153"/>
              <a:gd name="T6" fmla="*/ 0 w 153"/>
              <a:gd name="T7" fmla="*/ 10 h 153"/>
              <a:gd name="T8" fmla="*/ 10 w 153"/>
              <a:gd name="T9" fmla="*/ 0 h 153"/>
              <a:gd name="T10" fmla="*/ 143 w 153"/>
              <a:gd name="T11" fmla="*/ 0 h 153"/>
              <a:gd name="T12" fmla="*/ 153 w 153"/>
              <a:gd name="T13" fmla="*/ 10 h 153"/>
              <a:gd name="T14" fmla="*/ 153 w 153"/>
              <a:gd name="T15" fmla="*/ 143 h 153"/>
              <a:gd name="T16" fmla="*/ 143 w 153"/>
              <a:gd name="T17" fmla="*/ 153 h 153"/>
              <a:gd name="T18" fmla="*/ 10 w 153"/>
              <a:gd name="T19" fmla="*/ 8 h 153"/>
              <a:gd name="T20" fmla="*/ 8 w 153"/>
              <a:gd name="T21" fmla="*/ 10 h 153"/>
              <a:gd name="T22" fmla="*/ 8 w 153"/>
              <a:gd name="T23" fmla="*/ 143 h 153"/>
              <a:gd name="T24" fmla="*/ 10 w 153"/>
              <a:gd name="T25" fmla="*/ 145 h 153"/>
              <a:gd name="T26" fmla="*/ 143 w 153"/>
              <a:gd name="T27" fmla="*/ 145 h 153"/>
              <a:gd name="T28" fmla="*/ 145 w 153"/>
              <a:gd name="T29" fmla="*/ 143 h 153"/>
              <a:gd name="T30" fmla="*/ 145 w 153"/>
              <a:gd name="T31" fmla="*/ 10 h 153"/>
              <a:gd name="T32" fmla="*/ 143 w 153"/>
              <a:gd name="T33" fmla="*/ 8 h 153"/>
              <a:gd name="T34" fmla="*/ 10 w 153"/>
              <a:gd name="T35"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53">
                <a:moveTo>
                  <a:pt x="143" y="153"/>
                </a:moveTo>
                <a:cubicBezTo>
                  <a:pt x="10" y="153"/>
                  <a:pt x="10" y="153"/>
                  <a:pt x="10" y="153"/>
                </a:cubicBezTo>
                <a:cubicBezTo>
                  <a:pt x="5" y="153"/>
                  <a:pt x="0" y="148"/>
                  <a:pt x="0" y="143"/>
                </a:cubicBezTo>
                <a:cubicBezTo>
                  <a:pt x="0" y="10"/>
                  <a:pt x="0" y="10"/>
                  <a:pt x="0" y="10"/>
                </a:cubicBezTo>
                <a:cubicBezTo>
                  <a:pt x="0" y="4"/>
                  <a:pt x="5" y="0"/>
                  <a:pt x="10" y="0"/>
                </a:cubicBezTo>
                <a:cubicBezTo>
                  <a:pt x="143" y="0"/>
                  <a:pt x="143" y="0"/>
                  <a:pt x="143" y="0"/>
                </a:cubicBezTo>
                <a:cubicBezTo>
                  <a:pt x="149" y="0"/>
                  <a:pt x="153" y="4"/>
                  <a:pt x="153" y="10"/>
                </a:cubicBezTo>
                <a:cubicBezTo>
                  <a:pt x="153" y="143"/>
                  <a:pt x="153" y="143"/>
                  <a:pt x="153" y="143"/>
                </a:cubicBezTo>
                <a:cubicBezTo>
                  <a:pt x="153" y="148"/>
                  <a:pt x="149" y="153"/>
                  <a:pt x="143" y="153"/>
                </a:cubicBezTo>
                <a:close/>
                <a:moveTo>
                  <a:pt x="10" y="8"/>
                </a:moveTo>
                <a:cubicBezTo>
                  <a:pt x="9" y="8"/>
                  <a:pt x="8" y="9"/>
                  <a:pt x="8" y="10"/>
                </a:cubicBezTo>
                <a:cubicBezTo>
                  <a:pt x="8" y="143"/>
                  <a:pt x="8" y="143"/>
                  <a:pt x="8" y="143"/>
                </a:cubicBezTo>
                <a:cubicBezTo>
                  <a:pt x="8" y="144"/>
                  <a:pt x="9" y="145"/>
                  <a:pt x="10" y="145"/>
                </a:cubicBezTo>
                <a:cubicBezTo>
                  <a:pt x="143" y="145"/>
                  <a:pt x="143" y="145"/>
                  <a:pt x="143" y="145"/>
                </a:cubicBezTo>
                <a:cubicBezTo>
                  <a:pt x="144" y="145"/>
                  <a:pt x="145" y="144"/>
                  <a:pt x="145" y="143"/>
                </a:cubicBezTo>
                <a:cubicBezTo>
                  <a:pt x="145" y="10"/>
                  <a:pt x="145" y="10"/>
                  <a:pt x="145" y="10"/>
                </a:cubicBezTo>
                <a:cubicBezTo>
                  <a:pt x="145" y="9"/>
                  <a:pt x="144" y="8"/>
                  <a:pt x="143" y="8"/>
                </a:cubicBezTo>
                <a:lnTo>
                  <a:pt x="10"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 name="Freeform 55"/>
          <p:cNvSpPr>
            <a:spLocks noEditPoints="1"/>
          </p:cNvSpPr>
          <p:nvPr/>
        </p:nvSpPr>
        <p:spPr bwMode="auto">
          <a:xfrm>
            <a:off x="6418800" y="3891113"/>
            <a:ext cx="339158" cy="337294"/>
          </a:xfrm>
          <a:custGeom>
            <a:avLst/>
            <a:gdLst>
              <a:gd name="T0" fmla="*/ 78 w 154"/>
              <a:gd name="T1" fmla="*/ 153 h 153"/>
              <a:gd name="T2" fmla="*/ 73 w 154"/>
              <a:gd name="T3" fmla="*/ 150 h 153"/>
              <a:gd name="T4" fmla="*/ 72 w 154"/>
              <a:gd name="T5" fmla="*/ 146 h 153"/>
              <a:gd name="T6" fmla="*/ 72 w 154"/>
              <a:gd name="T7" fmla="*/ 89 h 153"/>
              <a:gd name="T8" fmla="*/ 11 w 154"/>
              <a:gd name="T9" fmla="*/ 150 h 153"/>
              <a:gd name="T10" fmla="*/ 6 w 154"/>
              <a:gd name="T11" fmla="*/ 153 h 153"/>
              <a:gd name="T12" fmla="*/ 0 w 154"/>
              <a:gd name="T13" fmla="*/ 146 h 153"/>
              <a:gd name="T14" fmla="*/ 0 w 154"/>
              <a:gd name="T15" fmla="*/ 7 h 153"/>
              <a:gd name="T16" fmla="*/ 6 w 154"/>
              <a:gd name="T17" fmla="*/ 0 h 153"/>
              <a:gd name="T18" fmla="*/ 11 w 154"/>
              <a:gd name="T19" fmla="*/ 2 h 153"/>
              <a:gd name="T20" fmla="*/ 72 w 154"/>
              <a:gd name="T21" fmla="*/ 64 h 153"/>
              <a:gd name="T22" fmla="*/ 72 w 154"/>
              <a:gd name="T23" fmla="*/ 7 h 153"/>
              <a:gd name="T24" fmla="*/ 78 w 154"/>
              <a:gd name="T25" fmla="*/ 0 h 153"/>
              <a:gd name="T26" fmla="*/ 83 w 154"/>
              <a:gd name="T27" fmla="*/ 2 h 153"/>
              <a:gd name="T28" fmla="*/ 150 w 154"/>
              <a:gd name="T29" fmla="*/ 69 h 153"/>
              <a:gd name="T30" fmla="*/ 150 w 154"/>
              <a:gd name="T31" fmla="*/ 83 h 153"/>
              <a:gd name="T32" fmla="*/ 83 w 154"/>
              <a:gd name="T33" fmla="*/ 150 h 153"/>
              <a:gd name="T34" fmla="*/ 78 w 154"/>
              <a:gd name="T35" fmla="*/ 153 h 153"/>
              <a:gd name="T36" fmla="*/ 80 w 154"/>
              <a:gd name="T37" fmla="*/ 59 h 153"/>
              <a:gd name="T38" fmla="*/ 80 w 154"/>
              <a:gd name="T39" fmla="*/ 142 h 153"/>
              <a:gd name="T40" fmla="*/ 145 w 154"/>
              <a:gd name="T41" fmla="*/ 78 h 153"/>
              <a:gd name="T42" fmla="*/ 145 w 154"/>
              <a:gd name="T43" fmla="*/ 75 h 153"/>
              <a:gd name="T44" fmla="*/ 80 w 154"/>
              <a:gd name="T45" fmla="*/ 10 h 153"/>
              <a:gd name="T46" fmla="*/ 80 w 154"/>
              <a:gd name="T47" fmla="*/ 59 h 153"/>
              <a:gd name="T48" fmla="*/ 8 w 154"/>
              <a:gd name="T49" fmla="*/ 10 h 153"/>
              <a:gd name="T50" fmla="*/ 8 w 154"/>
              <a:gd name="T51" fmla="*/ 142 h 153"/>
              <a:gd name="T52" fmla="*/ 72 w 154"/>
              <a:gd name="T53" fmla="*/ 78 h 153"/>
              <a:gd name="T54" fmla="*/ 73 w 154"/>
              <a:gd name="T55" fmla="*/ 77 h 153"/>
              <a:gd name="T56" fmla="*/ 73 w 154"/>
              <a:gd name="T57" fmla="*/ 76 h 153"/>
              <a:gd name="T58" fmla="*/ 73 w 154"/>
              <a:gd name="T59" fmla="*/ 75 h 153"/>
              <a:gd name="T60" fmla="*/ 72 w 154"/>
              <a:gd name="T61" fmla="*/ 75 h 153"/>
              <a:gd name="T62" fmla="*/ 8 w 154"/>
              <a:gd name="T63"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53">
                <a:moveTo>
                  <a:pt x="78" y="153"/>
                </a:moveTo>
                <a:cubicBezTo>
                  <a:pt x="76" y="153"/>
                  <a:pt x="74" y="152"/>
                  <a:pt x="73" y="150"/>
                </a:cubicBezTo>
                <a:cubicBezTo>
                  <a:pt x="73" y="149"/>
                  <a:pt x="72" y="147"/>
                  <a:pt x="72" y="146"/>
                </a:cubicBezTo>
                <a:cubicBezTo>
                  <a:pt x="72" y="89"/>
                  <a:pt x="72" y="89"/>
                  <a:pt x="72" y="89"/>
                </a:cubicBezTo>
                <a:cubicBezTo>
                  <a:pt x="11" y="150"/>
                  <a:pt x="11" y="150"/>
                  <a:pt x="11" y="150"/>
                </a:cubicBezTo>
                <a:cubicBezTo>
                  <a:pt x="9" y="152"/>
                  <a:pt x="7" y="153"/>
                  <a:pt x="6" y="153"/>
                </a:cubicBezTo>
                <a:cubicBezTo>
                  <a:pt x="3" y="153"/>
                  <a:pt x="0" y="151"/>
                  <a:pt x="0" y="146"/>
                </a:cubicBezTo>
                <a:cubicBezTo>
                  <a:pt x="0" y="7"/>
                  <a:pt x="0" y="7"/>
                  <a:pt x="0" y="7"/>
                </a:cubicBezTo>
                <a:cubicBezTo>
                  <a:pt x="0" y="2"/>
                  <a:pt x="3" y="0"/>
                  <a:pt x="6" y="0"/>
                </a:cubicBezTo>
                <a:cubicBezTo>
                  <a:pt x="7" y="0"/>
                  <a:pt x="9" y="1"/>
                  <a:pt x="11" y="2"/>
                </a:cubicBezTo>
                <a:cubicBezTo>
                  <a:pt x="72" y="64"/>
                  <a:pt x="72" y="64"/>
                  <a:pt x="72" y="64"/>
                </a:cubicBezTo>
                <a:cubicBezTo>
                  <a:pt x="72" y="7"/>
                  <a:pt x="72" y="7"/>
                  <a:pt x="72" y="7"/>
                </a:cubicBezTo>
                <a:cubicBezTo>
                  <a:pt x="72" y="2"/>
                  <a:pt x="75" y="0"/>
                  <a:pt x="78" y="0"/>
                </a:cubicBezTo>
                <a:cubicBezTo>
                  <a:pt x="80" y="0"/>
                  <a:pt x="82" y="1"/>
                  <a:pt x="83" y="2"/>
                </a:cubicBezTo>
                <a:cubicBezTo>
                  <a:pt x="150" y="69"/>
                  <a:pt x="150" y="69"/>
                  <a:pt x="150" y="69"/>
                </a:cubicBezTo>
                <a:cubicBezTo>
                  <a:pt x="154" y="73"/>
                  <a:pt x="154" y="79"/>
                  <a:pt x="150" y="83"/>
                </a:cubicBezTo>
                <a:cubicBezTo>
                  <a:pt x="83" y="150"/>
                  <a:pt x="83" y="150"/>
                  <a:pt x="83" y="150"/>
                </a:cubicBezTo>
                <a:cubicBezTo>
                  <a:pt x="82" y="152"/>
                  <a:pt x="80" y="153"/>
                  <a:pt x="78" y="153"/>
                </a:cubicBezTo>
                <a:close/>
                <a:moveTo>
                  <a:pt x="80" y="59"/>
                </a:moveTo>
                <a:cubicBezTo>
                  <a:pt x="80" y="142"/>
                  <a:pt x="80" y="142"/>
                  <a:pt x="80" y="142"/>
                </a:cubicBezTo>
                <a:cubicBezTo>
                  <a:pt x="145" y="78"/>
                  <a:pt x="145" y="78"/>
                  <a:pt x="145" y="78"/>
                </a:cubicBezTo>
                <a:cubicBezTo>
                  <a:pt x="145" y="77"/>
                  <a:pt x="145" y="76"/>
                  <a:pt x="145"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3" y="77"/>
                </a:cubicBezTo>
                <a:cubicBezTo>
                  <a:pt x="73" y="76"/>
                  <a:pt x="73" y="76"/>
                  <a:pt x="73" y="76"/>
                </a:cubicBezTo>
                <a:cubicBezTo>
                  <a:pt x="73" y="75"/>
                  <a:pt x="73" y="75"/>
                  <a:pt x="73"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 name="Freeform 56"/>
          <p:cNvSpPr>
            <a:spLocks noEditPoints="1"/>
          </p:cNvSpPr>
          <p:nvPr/>
        </p:nvSpPr>
        <p:spPr bwMode="auto">
          <a:xfrm>
            <a:off x="7237810" y="3891113"/>
            <a:ext cx="390404" cy="337294"/>
          </a:xfrm>
          <a:custGeom>
            <a:avLst/>
            <a:gdLst>
              <a:gd name="T0" fmla="*/ 78 w 177"/>
              <a:gd name="T1" fmla="*/ 153 h 153"/>
              <a:gd name="T2" fmla="*/ 73 w 177"/>
              <a:gd name="T3" fmla="*/ 150 h 153"/>
              <a:gd name="T4" fmla="*/ 72 w 177"/>
              <a:gd name="T5" fmla="*/ 146 h 153"/>
              <a:gd name="T6" fmla="*/ 72 w 177"/>
              <a:gd name="T7" fmla="*/ 89 h 153"/>
              <a:gd name="T8" fmla="*/ 11 w 177"/>
              <a:gd name="T9" fmla="*/ 150 h 153"/>
              <a:gd name="T10" fmla="*/ 5 w 177"/>
              <a:gd name="T11" fmla="*/ 153 h 153"/>
              <a:gd name="T12" fmla="*/ 0 w 177"/>
              <a:gd name="T13" fmla="*/ 146 h 153"/>
              <a:gd name="T14" fmla="*/ 0 w 177"/>
              <a:gd name="T15" fmla="*/ 7 h 153"/>
              <a:gd name="T16" fmla="*/ 5 w 177"/>
              <a:gd name="T17" fmla="*/ 0 h 153"/>
              <a:gd name="T18" fmla="*/ 11 w 177"/>
              <a:gd name="T19" fmla="*/ 2 h 153"/>
              <a:gd name="T20" fmla="*/ 72 w 177"/>
              <a:gd name="T21" fmla="*/ 64 h 153"/>
              <a:gd name="T22" fmla="*/ 72 w 177"/>
              <a:gd name="T23" fmla="*/ 7 h 153"/>
              <a:gd name="T24" fmla="*/ 78 w 177"/>
              <a:gd name="T25" fmla="*/ 0 h 153"/>
              <a:gd name="T26" fmla="*/ 83 w 177"/>
              <a:gd name="T27" fmla="*/ 2 h 153"/>
              <a:gd name="T28" fmla="*/ 144 w 177"/>
              <a:gd name="T29" fmla="*/ 64 h 153"/>
              <a:gd name="T30" fmla="*/ 144 w 177"/>
              <a:gd name="T31" fmla="*/ 10 h 153"/>
              <a:gd name="T32" fmla="*/ 155 w 177"/>
              <a:gd name="T33" fmla="*/ 0 h 153"/>
              <a:gd name="T34" fmla="*/ 167 w 177"/>
              <a:gd name="T35" fmla="*/ 0 h 153"/>
              <a:gd name="T36" fmla="*/ 177 w 177"/>
              <a:gd name="T37" fmla="*/ 10 h 153"/>
              <a:gd name="T38" fmla="*/ 177 w 177"/>
              <a:gd name="T39" fmla="*/ 143 h 153"/>
              <a:gd name="T40" fmla="*/ 167 w 177"/>
              <a:gd name="T41" fmla="*/ 153 h 153"/>
              <a:gd name="T42" fmla="*/ 155 w 177"/>
              <a:gd name="T43" fmla="*/ 153 h 153"/>
              <a:gd name="T44" fmla="*/ 144 w 177"/>
              <a:gd name="T45" fmla="*/ 143 h 153"/>
              <a:gd name="T46" fmla="*/ 144 w 177"/>
              <a:gd name="T47" fmla="*/ 89 h 153"/>
              <a:gd name="T48" fmla="*/ 83 w 177"/>
              <a:gd name="T49" fmla="*/ 150 h 153"/>
              <a:gd name="T50" fmla="*/ 78 w 177"/>
              <a:gd name="T51" fmla="*/ 153 h 153"/>
              <a:gd name="T52" fmla="*/ 152 w 177"/>
              <a:gd name="T53" fmla="*/ 93 h 153"/>
              <a:gd name="T54" fmla="*/ 152 w 177"/>
              <a:gd name="T55" fmla="*/ 143 h 153"/>
              <a:gd name="T56" fmla="*/ 155 w 177"/>
              <a:gd name="T57" fmla="*/ 145 h 153"/>
              <a:gd name="T58" fmla="*/ 167 w 177"/>
              <a:gd name="T59" fmla="*/ 145 h 153"/>
              <a:gd name="T60" fmla="*/ 169 w 177"/>
              <a:gd name="T61" fmla="*/ 143 h 153"/>
              <a:gd name="T62" fmla="*/ 169 w 177"/>
              <a:gd name="T63" fmla="*/ 10 h 153"/>
              <a:gd name="T64" fmla="*/ 167 w 177"/>
              <a:gd name="T65" fmla="*/ 8 h 153"/>
              <a:gd name="T66" fmla="*/ 155 w 177"/>
              <a:gd name="T67" fmla="*/ 8 h 153"/>
              <a:gd name="T68" fmla="*/ 152 w 177"/>
              <a:gd name="T69" fmla="*/ 10 h 153"/>
              <a:gd name="T70" fmla="*/ 152 w 177"/>
              <a:gd name="T71" fmla="*/ 93 h 153"/>
              <a:gd name="T72" fmla="*/ 80 w 177"/>
              <a:gd name="T73" fmla="*/ 59 h 153"/>
              <a:gd name="T74" fmla="*/ 80 w 177"/>
              <a:gd name="T75" fmla="*/ 142 h 153"/>
              <a:gd name="T76" fmla="*/ 144 w 177"/>
              <a:gd name="T77" fmla="*/ 78 h 153"/>
              <a:gd name="T78" fmla="*/ 145 w 177"/>
              <a:gd name="T79" fmla="*/ 77 h 153"/>
              <a:gd name="T80" fmla="*/ 145 w 177"/>
              <a:gd name="T81" fmla="*/ 76 h 153"/>
              <a:gd name="T82" fmla="*/ 145 w 177"/>
              <a:gd name="T83" fmla="*/ 75 h 153"/>
              <a:gd name="T84" fmla="*/ 144 w 177"/>
              <a:gd name="T85" fmla="*/ 75 h 153"/>
              <a:gd name="T86" fmla="*/ 80 w 177"/>
              <a:gd name="T87" fmla="*/ 10 h 153"/>
              <a:gd name="T88" fmla="*/ 80 w 177"/>
              <a:gd name="T89" fmla="*/ 59 h 153"/>
              <a:gd name="T90" fmla="*/ 8 w 177"/>
              <a:gd name="T91" fmla="*/ 10 h 153"/>
              <a:gd name="T92" fmla="*/ 8 w 177"/>
              <a:gd name="T93" fmla="*/ 142 h 153"/>
              <a:gd name="T94" fmla="*/ 72 w 177"/>
              <a:gd name="T95" fmla="*/ 78 h 153"/>
              <a:gd name="T96" fmla="*/ 72 w 177"/>
              <a:gd name="T97" fmla="*/ 77 h 153"/>
              <a:gd name="T98" fmla="*/ 73 w 177"/>
              <a:gd name="T99" fmla="*/ 76 h 153"/>
              <a:gd name="T100" fmla="*/ 72 w 177"/>
              <a:gd name="T101" fmla="*/ 75 h 153"/>
              <a:gd name="T102" fmla="*/ 72 w 177"/>
              <a:gd name="T103" fmla="*/ 75 h 153"/>
              <a:gd name="T104" fmla="*/ 8 w 177"/>
              <a:gd name="T10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53">
                <a:moveTo>
                  <a:pt x="78" y="153"/>
                </a:moveTo>
                <a:cubicBezTo>
                  <a:pt x="76" y="153"/>
                  <a:pt x="74" y="152"/>
                  <a:pt x="73" y="150"/>
                </a:cubicBezTo>
                <a:cubicBezTo>
                  <a:pt x="72" y="149"/>
                  <a:pt x="72" y="147"/>
                  <a:pt x="72" y="146"/>
                </a:cubicBezTo>
                <a:cubicBezTo>
                  <a:pt x="72" y="89"/>
                  <a:pt x="72" y="89"/>
                  <a:pt x="72" y="89"/>
                </a:cubicBezTo>
                <a:cubicBezTo>
                  <a:pt x="11" y="150"/>
                  <a:pt x="11" y="150"/>
                  <a:pt x="11" y="150"/>
                </a:cubicBezTo>
                <a:cubicBezTo>
                  <a:pt x="9" y="152"/>
                  <a:pt x="7" y="153"/>
                  <a:pt x="5" y="153"/>
                </a:cubicBezTo>
                <a:cubicBezTo>
                  <a:pt x="3" y="153"/>
                  <a:pt x="0" y="151"/>
                  <a:pt x="0" y="146"/>
                </a:cubicBezTo>
                <a:cubicBezTo>
                  <a:pt x="0" y="7"/>
                  <a:pt x="0" y="7"/>
                  <a:pt x="0" y="7"/>
                </a:cubicBezTo>
                <a:cubicBezTo>
                  <a:pt x="0" y="2"/>
                  <a:pt x="3" y="0"/>
                  <a:pt x="5" y="0"/>
                </a:cubicBezTo>
                <a:cubicBezTo>
                  <a:pt x="7" y="0"/>
                  <a:pt x="9" y="1"/>
                  <a:pt x="11" y="2"/>
                </a:cubicBezTo>
                <a:cubicBezTo>
                  <a:pt x="72" y="64"/>
                  <a:pt x="72" y="64"/>
                  <a:pt x="72" y="64"/>
                </a:cubicBezTo>
                <a:cubicBezTo>
                  <a:pt x="72" y="7"/>
                  <a:pt x="72" y="7"/>
                  <a:pt x="72" y="7"/>
                </a:cubicBezTo>
                <a:cubicBezTo>
                  <a:pt x="72" y="2"/>
                  <a:pt x="75" y="0"/>
                  <a:pt x="78" y="0"/>
                </a:cubicBezTo>
                <a:cubicBezTo>
                  <a:pt x="80" y="0"/>
                  <a:pt x="81" y="1"/>
                  <a:pt x="83" y="2"/>
                </a:cubicBezTo>
                <a:cubicBezTo>
                  <a:pt x="144" y="64"/>
                  <a:pt x="144" y="64"/>
                  <a:pt x="144" y="64"/>
                </a:cubicBezTo>
                <a:cubicBezTo>
                  <a:pt x="144" y="10"/>
                  <a:pt x="144" y="10"/>
                  <a:pt x="144" y="10"/>
                </a:cubicBezTo>
                <a:cubicBezTo>
                  <a:pt x="144" y="4"/>
                  <a:pt x="149" y="0"/>
                  <a:pt x="155" y="0"/>
                </a:cubicBezTo>
                <a:cubicBezTo>
                  <a:pt x="167" y="0"/>
                  <a:pt x="167" y="0"/>
                  <a:pt x="167" y="0"/>
                </a:cubicBezTo>
                <a:cubicBezTo>
                  <a:pt x="172" y="0"/>
                  <a:pt x="177" y="4"/>
                  <a:pt x="177" y="10"/>
                </a:cubicBezTo>
                <a:cubicBezTo>
                  <a:pt x="177" y="143"/>
                  <a:pt x="177" y="143"/>
                  <a:pt x="177" y="143"/>
                </a:cubicBezTo>
                <a:cubicBezTo>
                  <a:pt x="177" y="148"/>
                  <a:pt x="172" y="153"/>
                  <a:pt x="167" y="153"/>
                </a:cubicBezTo>
                <a:cubicBezTo>
                  <a:pt x="155" y="153"/>
                  <a:pt x="155" y="153"/>
                  <a:pt x="155" y="153"/>
                </a:cubicBezTo>
                <a:cubicBezTo>
                  <a:pt x="149" y="153"/>
                  <a:pt x="144" y="148"/>
                  <a:pt x="144" y="143"/>
                </a:cubicBezTo>
                <a:cubicBezTo>
                  <a:pt x="144" y="89"/>
                  <a:pt x="144" y="89"/>
                  <a:pt x="144" y="89"/>
                </a:cubicBezTo>
                <a:cubicBezTo>
                  <a:pt x="83" y="150"/>
                  <a:pt x="83" y="150"/>
                  <a:pt x="83" y="150"/>
                </a:cubicBezTo>
                <a:cubicBezTo>
                  <a:pt x="81" y="152"/>
                  <a:pt x="80" y="153"/>
                  <a:pt x="78" y="153"/>
                </a:cubicBezTo>
                <a:close/>
                <a:moveTo>
                  <a:pt x="152" y="93"/>
                </a:moveTo>
                <a:cubicBezTo>
                  <a:pt x="152" y="143"/>
                  <a:pt x="152" y="143"/>
                  <a:pt x="152" y="143"/>
                </a:cubicBezTo>
                <a:cubicBezTo>
                  <a:pt x="152" y="144"/>
                  <a:pt x="153" y="145"/>
                  <a:pt x="155" y="145"/>
                </a:cubicBezTo>
                <a:cubicBezTo>
                  <a:pt x="167" y="145"/>
                  <a:pt x="167" y="145"/>
                  <a:pt x="167" y="145"/>
                </a:cubicBezTo>
                <a:cubicBezTo>
                  <a:pt x="168" y="145"/>
                  <a:pt x="169" y="144"/>
                  <a:pt x="169" y="143"/>
                </a:cubicBezTo>
                <a:cubicBezTo>
                  <a:pt x="169" y="10"/>
                  <a:pt x="169" y="10"/>
                  <a:pt x="169" y="10"/>
                </a:cubicBezTo>
                <a:cubicBezTo>
                  <a:pt x="169" y="9"/>
                  <a:pt x="168" y="8"/>
                  <a:pt x="167" y="8"/>
                </a:cubicBezTo>
                <a:cubicBezTo>
                  <a:pt x="155" y="8"/>
                  <a:pt x="155" y="8"/>
                  <a:pt x="155" y="8"/>
                </a:cubicBezTo>
                <a:cubicBezTo>
                  <a:pt x="153" y="8"/>
                  <a:pt x="152" y="9"/>
                  <a:pt x="152" y="10"/>
                </a:cubicBezTo>
                <a:lnTo>
                  <a:pt x="152" y="93"/>
                </a:lnTo>
                <a:close/>
                <a:moveTo>
                  <a:pt x="80" y="59"/>
                </a:moveTo>
                <a:cubicBezTo>
                  <a:pt x="80" y="142"/>
                  <a:pt x="80" y="142"/>
                  <a:pt x="80" y="142"/>
                </a:cubicBezTo>
                <a:cubicBezTo>
                  <a:pt x="144" y="78"/>
                  <a:pt x="144" y="78"/>
                  <a:pt x="144" y="78"/>
                </a:cubicBezTo>
                <a:cubicBezTo>
                  <a:pt x="145" y="77"/>
                  <a:pt x="145" y="77"/>
                  <a:pt x="145" y="77"/>
                </a:cubicBezTo>
                <a:cubicBezTo>
                  <a:pt x="145" y="76"/>
                  <a:pt x="145" y="76"/>
                  <a:pt x="145" y="76"/>
                </a:cubicBezTo>
                <a:cubicBezTo>
                  <a:pt x="145" y="75"/>
                  <a:pt x="145" y="75"/>
                  <a:pt x="145" y="75"/>
                </a:cubicBezTo>
                <a:cubicBezTo>
                  <a:pt x="145" y="75"/>
                  <a:pt x="145" y="75"/>
                  <a:pt x="144" y="75"/>
                </a:cubicBezTo>
                <a:cubicBezTo>
                  <a:pt x="80" y="10"/>
                  <a:pt x="80" y="10"/>
                  <a:pt x="80" y="10"/>
                </a:cubicBezTo>
                <a:lnTo>
                  <a:pt x="80" y="59"/>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 name="Freeform 57"/>
          <p:cNvSpPr>
            <a:spLocks noEditPoints="1"/>
          </p:cNvSpPr>
          <p:nvPr/>
        </p:nvSpPr>
        <p:spPr bwMode="auto">
          <a:xfrm>
            <a:off x="8151858" y="3891113"/>
            <a:ext cx="229211" cy="337294"/>
          </a:xfrm>
          <a:custGeom>
            <a:avLst/>
            <a:gdLst>
              <a:gd name="T0" fmla="*/ 5 w 104"/>
              <a:gd name="T1" fmla="*/ 153 h 153"/>
              <a:gd name="T2" fmla="*/ 0 w 104"/>
              <a:gd name="T3" fmla="*/ 146 h 153"/>
              <a:gd name="T4" fmla="*/ 0 w 104"/>
              <a:gd name="T5" fmla="*/ 7 h 153"/>
              <a:gd name="T6" fmla="*/ 5 w 104"/>
              <a:gd name="T7" fmla="*/ 0 h 153"/>
              <a:gd name="T8" fmla="*/ 11 w 104"/>
              <a:gd name="T9" fmla="*/ 2 h 153"/>
              <a:gd name="T10" fmla="*/ 72 w 104"/>
              <a:gd name="T11" fmla="*/ 64 h 153"/>
              <a:gd name="T12" fmla="*/ 72 w 104"/>
              <a:gd name="T13" fmla="*/ 10 h 153"/>
              <a:gd name="T14" fmla="*/ 82 w 104"/>
              <a:gd name="T15" fmla="*/ 0 h 153"/>
              <a:gd name="T16" fmla="*/ 94 w 104"/>
              <a:gd name="T17" fmla="*/ 0 h 153"/>
              <a:gd name="T18" fmla="*/ 104 w 104"/>
              <a:gd name="T19" fmla="*/ 10 h 153"/>
              <a:gd name="T20" fmla="*/ 104 w 104"/>
              <a:gd name="T21" fmla="*/ 143 h 153"/>
              <a:gd name="T22" fmla="*/ 94 w 104"/>
              <a:gd name="T23" fmla="*/ 153 h 153"/>
              <a:gd name="T24" fmla="*/ 82 w 104"/>
              <a:gd name="T25" fmla="*/ 153 h 153"/>
              <a:gd name="T26" fmla="*/ 72 w 104"/>
              <a:gd name="T27" fmla="*/ 143 h 153"/>
              <a:gd name="T28" fmla="*/ 72 w 104"/>
              <a:gd name="T29" fmla="*/ 89 h 153"/>
              <a:gd name="T30" fmla="*/ 11 w 104"/>
              <a:gd name="T31" fmla="*/ 150 h 153"/>
              <a:gd name="T32" fmla="*/ 5 w 104"/>
              <a:gd name="T33" fmla="*/ 153 h 153"/>
              <a:gd name="T34" fmla="*/ 80 w 104"/>
              <a:gd name="T35" fmla="*/ 93 h 153"/>
              <a:gd name="T36" fmla="*/ 80 w 104"/>
              <a:gd name="T37" fmla="*/ 143 h 153"/>
              <a:gd name="T38" fmla="*/ 82 w 104"/>
              <a:gd name="T39" fmla="*/ 145 h 153"/>
              <a:gd name="T40" fmla="*/ 94 w 104"/>
              <a:gd name="T41" fmla="*/ 145 h 153"/>
              <a:gd name="T42" fmla="*/ 96 w 104"/>
              <a:gd name="T43" fmla="*/ 143 h 153"/>
              <a:gd name="T44" fmla="*/ 96 w 104"/>
              <a:gd name="T45" fmla="*/ 10 h 153"/>
              <a:gd name="T46" fmla="*/ 94 w 104"/>
              <a:gd name="T47" fmla="*/ 8 h 153"/>
              <a:gd name="T48" fmla="*/ 82 w 104"/>
              <a:gd name="T49" fmla="*/ 8 h 153"/>
              <a:gd name="T50" fmla="*/ 80 w 104"/>
              <a:gd name="T51" fmla="*/ 10 h 153"/>
              <a:gd name="T52" fmla="*/ 80 w 104"/>
              <a:gd name="T53" fmla="*/ 93 h 153"/>
              <a:gd name="T54" fmla="*/ 8 w 104"/>
              <a:gd name="T55" fmla="*/ 10 h 153"/>
              <a:gd name="T56" fmla="*/ 8 w 104"/>
              <a:gd name="T57" fmla="*/ 142 h 153"/>
              <a:gd name="T58" fmla="*/ 72 w 104"/>
              <a:gd name="T59" fmla="*/ 78 h 153"/>
              <a:gd name="T60" fmla="*/ 72 w 104"/>
              <a:gd name="T61" fmla="*/ 77 h 153"/>
              <a:gd name="T62" fmla="*/ 73 w 104"/>
              <a:gd name="T63" fmla="*/ 76 h 153"/>
              <a:gd name="T64" fmla="*/ 72 w 104"/>
              <a:gd name="T65" fmla="*/ 75 h 153"/>
              <a:gd name="T66" fmla="*/ 72 w 104"/>
              <a:gd name="T67" fmla="*/ 75 h 153"/>
              <a:gd name="T68" fmla="*/ 8 w 104"/>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53">
                <a:moveTo>
                  <a:pt x="5" y="153"/>
                </a:moveTo>
                <a:cubicBezTo>
                  <a:pt x="2" y="153"/>
                  <a:pt x="0" y="151"/>
                  <a:pt x="0" y="146"/>
                </a:cubicBezTo>
                <a:cubicBezTo>
                  <a:pt x="0" y="7"/>
                  <a:pt x="0" y="7"/>
                  <a:pt x="0" y="7"/>
                </a:cubicBezTo>
                <a:cubicBezTo>
                  <a:pt x="0" y="2"/>
                  <a:pt x="2" y="0"/>
                  <a:pt x="5" y="0"/>
                </a:cubicBezTo>
                <a:cubicBezTo>
                  <a:pt x="7" y="0"/>
                  <a:pt x="9" y="1"/>
                  <a:pt x="11" y="2"/>
                </a:cubicBezTo>
                <a:cubicBezTo>
                  <a:pt x="72" y="64"/>
                  <a:pt x="72" y="64"/>
                  <a:pt x="72" y="64"/>
                </a:cubicBezTo>
                <a:cubicBezTo>
                  <a:pt x="72" y="10"/>
                  <a:pt x="72" y="10"/>
                  <a:pt x="72" y="10"/>
                </a:cubicBezTo>
                <a:cubicBezTo>
                  <a:pt x="72" y="4"/>
                  <a:pt x="76" y="0"/>
                  <a:pt x="82" y="0"/>
                </a:cubicBezTo>
                <a:cubicBezTo>
                  <a:pt x="94" y="0"/>
                  <a:pt x="94" y="0"/>
                  <a:pt x="94" y="0"/>
                </a:cubicBezTo>
                <a:cubicBezTo>
                  <a:pt x="100" y="0"/>
                  <a:pt x="104" y="4"/>
                  <a:pt x="104" y="10"/>
                </a:cubicBezTo>
                <a:cubicBezTo>
                  <a:pt x="104" y="143"/>
                  <a:pt x="104" y="143"/>
                  <a:pt x="104" y="143"/>
                </a:cubicBezTo>
                <a:cubicBezTo>
                  <a:pt x="104" y="148"/>
                  <a:pt x="100" y="153"/>
                  <a:pt x="94" y="153"/>
                </a:cubicBezTo>
                <a:cubicBezTo>
                  <a:pt x="82" y="153"/>
                  <a:pt x="82" y="153"/>
                  <a:pt x="82" y="153"/>
                </a:cubicBezTo>
                <a:cubicBezTo>
                  <a:pt x="76" y="153"/>
                  <a:pt x="72" y="148"/>
                  <a:pt x="72" y="143"/>
                </a:cubicBezTo>
                <a:cubicBezTo>
                  <a:pt x="72" y="89"/>
                  <a:pt x="72" y="89"/>
                  <a:pt x="72" y="89"/>
                </a:cubicBezTo>
                <a:cubicBezTo>
                  <a:pt x="11" y="150"/>
                  <a:pt x="11" y="150"/>
                  <a:pt x="11" y="150"/>
                </a:cubicBezTo>
                <a:cubicBezTo>
                  <a:pt x="9" y="152"/>
                  <a:pt x="7" y="153"/>
                  <a:pt x="5" y="153"/>
                </a:cubicBezTo>
                <a:close/>
                <a:moveTo>
                  <a:pt x="80" y="93"/>
                </a:moveTo>
                <a:cubicBezTo>
                  <a:pt x="80" y="143"/>
                  <a:pt x="80" y="143"/>
                  <a:pt x="80" y="143"/>
                </a:cubicBezTo>
                <a:cubicBezTo>
                  <a:pt x="80" y="144"/>
                  <a:pt x="81" y="145"/>
                  <a:pt x="82" y="145"/>
                </a:cubicBezTo>
                <a:cubicBezTo>
                  <a:pt x="94" y="145"/>
                  <a:pt x="94" y="145"/>
                  <a:pt x="94" y="145"/>
                </a:cubicBezTo>
                <a:cubicBezTo>
                  <a:pt x="95" y="145"/>
                  <a:pt x="96" y="144"/>
                  <a:pt x="96" y="143"/>
                </a:cubicBezTo>
                <a:cubicBezTo>
                  <a:pt x="96" y="10"/>
                  <a:pt x="96" y="10"/>
                  <a:pt x="96" y="10"/>
                </a:cubicBezTo>
                <a:cubicBezTo>
                  <a:pt x="96" y="9"/>
                  <a:pt x="95" y="8"/>
                  <a:pt x="94" y="8"/>
                </a:cubicBezTo>
                <a:cubicBezTo>
                  <a:pt x="82" y="8"/>
                  <a:pt x="82" y="8"/>
                  <a:pt x="82" y="8"/>
                </a:cubicBezTo>
                <a:cubicBezTo>
                  <a:pt x="81" y="8"/>
                  <a:pt x="80" y="9"/>
                  <a:pt x="80" y="10"/>
                </a:cubicBezTo>
                <a:lnTo>
                  <a:pt x="80" y="93"/>
                </a:lnTo>
                <a:close/>
                <a:moveTo>
                  <a:pt x="8" y="10"/>
                </a:moveTo>
                <a:cubicBezTo>
                  <a:pt x="8" y="142"/>
                  <a:pt x="8" y="142"/>
                  <a:pt x="8" y="142"/>
                </a:cubicBezTo>
                <a:cubicBezTo>
                  <a:pt x="72" y="78"/>
                  <a:pt x="72" y="78"/>
                  <a:pt x="72" y="78"/>
                </a:cubicBezTo>
                <a:cubicBezTo>
                  <a:pt x="72" y="77"/>
                  <a:pt x="72" y="77"/>
                  <a:pt x="72" y="77"/>
                </a:cubicBezTo>
                <a:cubicBezTo>
                  <a:pt x="73" y="76"/>
                  <a:pt x="73" y="76"/>
                  <a:pt x="73" y="76"/>
                </a:cubicBezTo>
                <a:cubicBezTo>
                  <a:pt x="72" y="75"/>
                  <a:pt x="72" y="75"/>
                  <a:pt x="72" y="75"/>
                </a:cubicBezTo>
                <a:cubicBezTo>
                  <a:pt x="72" y="75"/>
                  <a:pt x="72" y="75"/>
                  <a:pt x="72" y="75"/>
                </a:cubicBezTo>
                <a:lnTo>
                  <a:pt x="8"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 name="Freeform 58"/>
          <p:cNvSpPr>
            <a:spLocks noEditPoints="1"/>
          </p:cNvSpPr>
          <p:nvPr/>
        </p:nvSpPr>
        <p:spPr bwMode="auto">
          <a:xfrm>
            <a:off x="8947573" y="3915339"/>
            <a:ext cx="339158" cy="286048"/>
          </a:xfrm>
          <a:custGeom>
            <a:avLst/>
            <a:gdLst>
              <a:gd name="T0" fmla="*/ 143 w 154"/>
              <a:gd name="T1" fmla="*/ 130 h 130"/>
              <a:gd name="T2" fmla="*/ 11 w 154"/>
              <a:gd name="T3" fmla="*/ 130 h 130"/>
              <a:gd name="T4" fmla="*/ 1 w 154"/>
              <a:gd name="T5" fmla="*/ 120 h 130"/>
              <a:gd name="T6" fmla="*/ 1 w 154"/>
              <a:gd name="T7" fmla="*/ 95 h 130"/>
              <a:gd name="T8" fmla="*/ 11 w 154"/>
              <a:gd name="T9" fmla="*/ 85 h 130"/>
              <a:gd name="T10" fmla="*/ 143 w 154"/>
              <a:gd name="T11" fmla="*/ 85 h 130"/>
              <a:gd name="T12" fmla="*/ 153 w 154"/>
              <a:gd name="T13" fmla="*/ 95 h 130"/>
              <a:gd name="T14" fmla="*/ 153 w 154"/>
              <a:gd name="T15" fmla="*/ 120 h 130"/>
              <a:gd name="T16" fmla="*/ 143 w 154"/>
              <a:gd name="T17" fmla="*/ 130 h 130"/>
              <a:gd name="T18" fmla="*/ 11 w 154"/>
              <a:gd name="T19" fmla="*/ 93 h 130"/>
              <a:gd name="T20" fmla="*/ 9 w 154"/>
              <a:gd name="T21" fmla="*/ 95 h 130"/>
              <a:gd name="T22" fmla="*/ 9 w 154"/>
              <a:gd name="T23" fmla="*/ 120 h 130"/>
              <a:gd name="T24" fmla="*/ 11 w 154"/>
              <a:gd name="T25" fmla="*/ 122 h 130"/>
              <a:gd name="T26" fmla="*/ 143 w 154"/>
              <a:gd name="T27" fmla="*/ 122 h 130"/>
              <a:gd name="T28" fmla="*/ 145 w 154"/>
              <a:gd name="T29" fmla="*/ 120 h 130"/>
              <a:gd name="T30" fmla="*/ 145 w 154"/>
              <a:gd name="T31" fmla="*/ 95 h 130"/>
              <a:gd name="T32" fmla="*/ 143 w 154"/>
              <a:gd name="T33" fmla="*/ 93 h 130"/>
              <a:gd name="T34" fmla="*/ 11 w 154"/>
              <a:gd name="T35" fmla="*/ 93 h 130"/>
              <a:gd name="T36" fmla="*/ 146 w 154"/>
              <a:gd name="T37" fmla="*/ 81 h 130"/>
              <a:gd name="T38" fmla="*/ 8 w 154"/>
              <a:gd name="T39" fmla="*/ 81 h 130"/>
              <a:gd name="T40" fmla="*/ 1 w 154"/>
              <a:gd name="T41" fmla="*/ 78 h 130"/>
              <a:gd name="T42" fmla="*/ 3 w 154"/>
              <a:gd name="T43" fmla="*/ 70 h 130"/>
              <a:gd name="T44" fmla="*/ 70 w 154"/>
              <a:gd name="T45" fmla="*/ 3 h 130"/>
              <a:gd name="T46" fmla="*/ 84 w 154"/>
              <a:gd name="T47" fmla="*/ 3 h 130"/>
              <a:gd name="T48" fmla="*/ 151 w 154"/>
              <a:gd name="T49" fmla="*/ 70 h 130"/>
              <a:gd name="T50" fmla="*/ 153 w 154"/>
              <a:gd name="T51" fmla="*/ 78 h 130"/>
              <a:gd name="T52" fmla="*/ 146 w 154"/>
              <a:gd name="T53" fmla="*/ 81 h 130"/>
              <a:gd name="T54" fmla="*/ 11 w 154"/>
              <a:gd name="T55" fmla="*/ 73 h 130"/>
              <a:gd name="T56" fmla="*/ 143 w 154"/>
              <a:gd name="T57" fmla="*/ 73 h 130"/>
              <a:gd name="T58" fmla="*/ 78 w 154"/>
              <a:gd name="T59" fmla="*/ 9 h 130"/>
              <a:gd name="T60" fmla="*/ 76 w 154"/>
              <a:gd name="T61" fmla="*/ 9 h 130"/>
              <a:gd name="T62" fmla="*/ 11 w 154"/>
              <a:gd name="T63"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30">
                <a:moveTo>
                  <a:pt x="143" y="130"/>
                </a:moveTo>
                <a:cubicBezTo>
                  <a:pt x="11" y="130"/>
                  <a:pt x="11" y="130"/>
                  <a:pt x="11" y="130"/>
                </a:cubicBezTo>
                <a:cubicBezTo>
                  <a:pt x="5" y="130"/>
                  <a:pt x="1" y="125"/>
                  <a:pt x="1" y="120"/>
                </a:cubicBezTo>
                <a:cubicBezTo>
                  <a:pt x="1" y="95"/>
                  <a:pt x="1" y="95"/>
                  <a:pt x="1" y="95"/>
                </a:cubicBezTo>
                <a:cubicBezTo>
                  <a:pt x="1" y="90"/>
                  <a:pt x="5" y="85"/>
                  <a:pt x="11" y="85"/>
                </a:cubicBezTo>
                <a:cubicBezTo>
                  <a:pt x="143" y="85"/>
                  <a:pt x="143" y="85"/>
                  <a:pt x="143" y="85"/>
                </a:cubicBezTo>
                <a:cubicBezTo>
                  <a:pt x="149" y="85"/>
                  <a:pt x="153" y="90"/>
                  <a:pt x="153" y="95"/>
                </a:cubicBezTo>
                <a:cubicBezTo>
                  <a:pt x="153" y="120"/>
                  <a:pt x="153" y="120"/>
                  <a:pt x="153" y="120"/>
                </a:cubicBezTo>
                <a:cubicBezTo>
                  <a:pt x="153" y="125"/>
                  <a:pt x="149" y="130"/>
                  <a:pt x="143" y="130"/>
                </a:cubicBezTo>
                <a:close/>
                <a:moveTo>
                  <a:pt x="11" y="93"/>
                </a:moveTo>
                <a:cubicBezTo>
                  <a:pt x="10" y="93"/>
                  <a:pt x="9" y="94"/>
                  <a:pt x="9" y="95"/>
                </a:cubicBezTo>
                <a:cubicBezTo>
                  <a:pt x="9" y="120"/>
                  <a:pt x="9" y="120"/>
                  <a:pt x="9" y="120"/>
                </a:cubicBezTo>
                <a:cubicBezTo>
                  <a:pt x="9" y="121"/>
                  <a:pt x="10" y="122"/>
                  <a:pt x="11" y="122"/>
                </a:cubicBezTo>
                <a:cubicBezTo>
                  <a:pt x="143" y="122"/>
                  <a:pt x="143" y="122"/>
                  <a:pt x="143" y="122"/>
                </a:cubicBezTo>
                <a:cubicBezTo>
                  <a:pt x="145" y="122"/>
                  <a:pt x="145" y="121"/>
                  <a:pt x="145" y="120"/>
                </a:cubicBezTo>
                <a:cubicBezTo>
                  <a:pt x="145" y="95"/>
                  <a:pt x="145" y="95"/>
                  <a:pt x="145" y="95"/>
                </a:cubicBezTo>
                <a:cubicBezTo>
                  <a:pt x="145" y="94"/>
                  <a:pt x="145" y="93"/>
                  <a:pt x="143" y="93"/>
                </a:cubicBezTo>
                <a:lnTo>
                  <a:pt x="11" y="93"/>
                </a:lnTo>
                <a:close/>
                <a:moveTo>
                  <a:pt x="146" y="81"/>
                </a:moveTo>
                <a:cubicBezTo>
                  <a:pt x="8" y="81"/>
                  <a:pt x="8" y="81"/>
                  <a:pt x="8" y="81"/>
                </a:cubicBezTo>
                <a:cubicBezTo>
                  <a:pt x="3" y="81"/>
                  <a:pt x="1" y="79"/>
                  <a:pt x="1" y="78"/>
                </a:cubicBezTo>
                <a:cubicBezTo>
                  <a:pt x="0" y="77"/>
                  <a:pt x="0" y="74"/>
                  <a:pt x="3" y="70"/>
                </a:cubicBezTo>
                <a:cubicBezTo>
                  <a:pt x="70" y="3"/>
                  <a:pt x="70" y="3"/>
                  <a:pt x="70" y="3"/>
                </a:cubicBezTo>
                <a:cubicBezTo>
                  <a:pt x="74" y="0"/>
                  <a:pt x="80" y="0"/>
                  <a:pt x="84" y="3"/>
                </a:cubicBezTo>
                <a:cubicBezTo>
                  <a:pt x="151" y="70"/>
                  <a:pt x="151" y="70"/>
                  <a:pt x="151" y="70"/>
                </a:cubicBezTo>
                <a:cubicBezTo>
                  <a:pt x="154" y="74"/>
                  <a:pt x="154" y="77"/>
                  <a:pt x="153" y="78"/>
                </a:cubicBezTo>
                <a:cubicBezTo>
                  <a:pt x="153" y="79"/>
                  <a:pt x="151" y="81"/>
                  <a:pt x="146" y="81"/>
                </a:cubicBezTo>
                <a:close/>
                <a:moveTo>
                  <a:pt x="11" y="73"/>
                </a:moveTo>
                <a:cubicBezTo>
                  <a:pt x="143" y="73"/>
                  <a:pt x="143" y="73"/>
                  <a:pt x="143" y="73"/>
                </a:cubicBezTo>
                <a:cubicBezTo>
                  <a:pt x="78" y="9"/>
                  <a:pt x="78" y="9"/>
                  <a:pt x="78" y="9"/>
                </a:cubicBezTo>
                <a:cubicBezTo>
                  <a:pt x="78" y="8"/>
                  <a:pt x="76" y="8"/>
                  <a:pt x="76" y="9"/>
                </a:cubicBezTo>
                <a:lnTo>
                  <a:pt x="11" y="7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 name="Freeform 59"/>
          <p:cNvSpPr>
            <a:spLocks noEditPoints="1"/>
          </p:cNvSpPr>
          <p:nvPr/>
        </p:nvSpPr>
        <p:spPr bwMode="auto">
          <a:xfrm>
            <a:off x="9821557" y="3875274"/>
            <a:ext cx="229211" cy="341952"/>
          </a:xfrm>
          <a:custGeom>
            <a:avLst/>
            <a:gdLst>
              <a:gd name="T0" fmla="*/ 79 w 104"/>
              <a:gd name="T1" fmla="*/ 155 h 155"/>
              <a:gd name="T2" fmla="*/ 68 w 104"/>
              <a:gd name="T3" fmla="*/ 150 h 155"/>
              <a:gd name="T4" fmla="*/ 6 w 104"/>
              <a:gd name="T5" fmla="*/ 89 h 155"/>
              <a:gd name="T6" fmla="*/ 6 w 104"/>
              <a:gd name="T7" fmla="*/ 66 h 155"/>
              <a:gd name="T8" fmla="*/ 68 w 104"/>
              <a:gd name="T9" fmla="*/ 4 h 155"/>
              <a:gd name="T10" fmla="*/ 79 w 104"/>
              <a:gd name="T11" fmla="*/ 0 h 155"/>
              <a:gd name="T12" fmla="*/ 90 w 104"/>
              <a:gd name="T13" fmla="*/ 4 h 155"/>
              <a:gd name="T14" fmla="*/ 97 w 104"/>
              <a:gd name="T15" fmla="*/ 12 h 155"/>
              <a:gd name="T16" fmla="*/ 97 w 104"/>
              <a:gd name="T17" fmla="*/ 34 h 155"/>
              <a:gd name="T18" fmla="*/ 54 w 104"/>
              <a:gd name="T19" fmla="*/ 77 h 155"/>
              <a:gd name="T20" fmla="*/ 97 w 104"/>
              <a:gd name="T21" fmla="*/ 120 h 155"/>
              <a:gd name="T22" fmla="*/ 97 w 104"/>
              <a:gd name="T23" fmla="*/ 143 h 155"/>
              <a:gd name="T24" fmla="*/ 90 w 104"/>
              <a:gd name="T25" fmla="*/ 150 h 155"/>
              <a:gd name="T26" fmla="*/ 79 w 104"/>
              <a:gd name="T27" fmla="*/ 155 h 155"/>
              <a:gd name="T28" fmla="*/ 79 w 104"/>
              <a:gd name="T29" fmla="*/ 8 h 155"/>
              <a:gd name="T30" fmla="*/ 73 w 104"/>
              <a:gd name="T31" fmla="*/ 10 h 155"/>
              <a:gd name="T32" fmla="*/ 12 w 104"/>
              <a:gd name="T33" fmla="*/ 71 h 155"/>
              <a:gd name="T34" fmla="*/ 12 w 104"/>
              <a:gd name="T35" fmla="*/ 83 h 155"/>
              <a:gd name="T36" fmla="*/ 73 w 104"/>
              <a:gd name="T37" fmla="*/ 144 h 155"/>
              <a:gd name="T38" fmla="*/ 85 w 104"/>
              <a:gd name="T39" fmla="*/ 144 h 155"/>
              <a:gd name="T40" fmla="*/ 92 w 104"/>
              <a:gd name="T41" fmla="*/ 137 h 155"/>
              <a:gd name="T42" fmla="*/ 92 w 104"/>
              <a:gd name="T43" fmla="*/ 126 h 155"/>
              <a:gd name="T44" fmla="*/ 43 w 104"/>
              <a:gd name="T45" fmla="*/ 77 h 155"/>
              <a:gd name="T46" fmla="*/ 92 w 104"/>
              <a:gd name="T47" fmla="*/ 29 h 155"/>
              <a:gd name="T48" fmla="*/ 92 w 104"/>
              <a:gd name="T49" fmla="*/ 17 h 155"/>
              <a:gd name="T50" fmla="*/ 85 w 104"/>
              <a:gd name="T51" fmla="*/ 10 h 155"/>
              <a:gd name="T52" fmla="*/ 79 w 104"/>
              <a:gd name="T53"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55">
                <a:moveTo>
                  <a:pt x="79" y="155"/>
                </a:moveTo>
                <a:cubicBezTo>
                  <a:pt x="75" y="155"/>
                  <a:pt x="71" y="153"/>
                  <a:pt x="68" y="150"/>
                </a:cubicBezTo>
                <a:cubicBezTo>
                  <a:pt x="6" y="89"/>
                  <a:pt x="6" y="89"/>
                  <a:pt x="6" y="89"/>
                </a:cubicBezTo>
                <a:cubicBezTo>
                  <a:pt x="0" y="82"/>
                  <a:pt x="0" y="72"/>
                  <a:pt x="6" y="66"/>
                </a:cubicBezTo>
                <a:cubicBezTo>
                  <a:pt x="68" y="4"/>
                  <a:pt x="68" y="4"/>
                  <a:pt x="68" y="4"/>
                </a:cubicBezTo>
                <a:cubicBezTo>
                  <a:pt x="71" y="1"/>
                  <a:pt x="75" y="0"/>
                  <a:pt x="79" y="0"/>
                </a:cubicBezTo>
                <a:cubicBezTo>
                  <a:pt x="83" y="0"/>
                  <a:pt x="87" y="1"/>
                  <a:pt x="90" y="4"/>
                </a:cubicBezTo>
                <a:cubicBezTo>
                  <a:pt x="97" y="12"/>
                  <a:pt x="97" y="12"/>
                  <a:pt x="97" y="12"/>
                </a:cubicBezTo>
                <a:cubicBezTo>
                  <a:pt x="104" y="18"/>
                  <a:pt x="104" y="28"/>
                  <a:pt x="97" y="34"/>
                </a:cubicBezTo>
                <a:cubicBezTo>
                  <a:pt x="54" y="77"/>
                  <a:pt x="54" y="77"/>
                  <a:pt x="54" y="77"/>
                </a:cubicBezTo>
                <a:cubicBezTo>
                  <a:pt x="97" y="120"/>
                  <a:pt x="97" y="120"/>
                  <a:pt x="97" y="120"/>
                </a:cubicBezTo>
                <a:cubicBezTo>
                  <a:pt x="104" y="126"/>
                  <a:pt x="104" y="137"/>
                  <a:pt x="97" y="143"/>
                </a:cubicBezTo>
                <a:cubicBezTo>
                  <a:pt x="90" y="150"/>
                  <a:pt x="90" y="150"/>
                  <a:pt x="90" y="150"/>
                </a:cubicBezTo>
                <a:cubicBezTo>
                  <a:pt x="87" y="153"/>
                  <a:pt x="83" y="155"/>
                  <a:pt x="79" y="155"/>
                </a:cubicBezTo>
                <a:close/>
                <a:moveTo>
                  <a:pt x="79" y="8"/>
                </a:moveTo>
                <a:cubicBezTo>
                  <a:pt x="77" y="8"/>
                  <a:pt x="75" y="9"/>
                  <a:pt x="73" y="10"/>
                </a:cubicBezTo>
                <a:cubicBezTo>
                  <a:pt x="12" y="71"/>
                  <a:pt x="12" y="71"/>
                  <a:pt x="12" y="71"/>
                </a:cubicBezTo>
                <a:cubicBezTo>
                  <a:pt x="9" y="75"/>
                  <a:pt x="9" y="80"/>
                  <a:pt x="12" y="83"/>
                </a:cubicBezTo>
                <a:cubicBezTo>
                  <a:pt x="73" y="144"/>
                  <a:pt x="73" y="144"/>
                  <a:pt x="73" y="144"/>
                </a:cubicBezTo>
                <a:cubicBezTo>
                  <a:pt x="76" y="147"/>
                  <a:pt x="82" y="147"/>
                  <a:pt x="85" y="144"/>
                </a:cubicBezTo>
                <a:cubicBezTo>
                  <a:pt x="92" y="137"/>
                  <a:pt x="92" y="137"/>
                  <a:pt x="92" y="137"/>
                </a:cubicBezTo>
                <a:cubicBezTo>
                  <a:pt x="95" y="134"/>
                  <a:pt x="95" y="129"/>
                  <a:pt x="92" y="126"/>
                </a:cubicBezTo>
                <a:cubicBezTo>
                  <a:pt x="43" y="77"/>
                  <a:pt x="43" y="77"/>
                  <a:pt x="43" y="77"/>
                </a:cubicBezTo>
                <a:cubicBezTo>
                  <a:pt x="92" y="29"/>
                  <a:pt x="92" y="29"/>
                  <a:pt x="92" y="29"/>
                </a:cubicBezTo>
                <a:cubicBezTo>
                  <a:pt x="95" y="26"/>
                  <a:pt x="95" y="20"/>
                  <a:pt x="92" y="17"/>
                </a:cubicBezTo>
                <a:cubicBezTo>
                  <a:pt x="85" y="10"/>
                  <a:pt x="85" y="10"/>
                  <a:pt x="85" y="10"/>
                </a:cubicBezTo>
                <a:cubicBezTo>
                  <a:pt x="83" y="9"/>
                  <a:pt x="81" y="8"/>
                  <a:pt x="79"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0" name="Freeform 60"/>
          <p:cNvSpPr>
            <a:spLocks noEditPoints="1"/>
          </p:cNvSpPr>
          <p:nvPr/>
        </p:nvSpPr>
        <p:spPr bwMode="auto">
          <a:xfrm>
            <a:off x="10682495" y="3875274"/>
            <a:ext cx="219893" cy="341952"/>
          </a:xfrm>
          <a:custGeom>
            <a:avLst/>
            <a:gdLst>
              <a:gd name="T0" fmla="*/ 23 w 100"/>
              <a:gd name="T1" fmla="*/ 155 h 155"/>
              <a:gd name="T2" fmla="*/ 11 w 100"/>
              <a:gd name="T3" fmla="*/ 150 h 155"/>
              <a:gd name="T4" fmla="*/ 4 w 100"/>
              <a:gd name="T5" fmla="*/ 143 h 155"/>
              <a:gd name="T6" fmla="*/ 0 w 100"/>
              <a:gd name="T7" fmla="*/ 132 h 155"/>
              <a:gd name="T8" fmla="*/ 4 w 100"/>
              <a:gd name="T9" fmla="*/ 120 h 155"/>
              <a:gd name="T10" fmla="*/ 47 w 100"/>
              <a:gd name="T11" fmla="*/ 77 h 155"/>
              <a:gd name="T12" fmla="*/ 4 w 100"/>
              <a:gd name="T13" fmla="*/ 34 h 155"/>
              <a:gd name="T14" fmla="*/ 0 w 100"/>
              <a:gd name="T15" fmla="*/ 23 h 155"/>
              <a:gd name="T16" fmla="*/ 4 w 100"/>
              <a:gd name="T17" fmla="*/ 12 h 155"/>
              <a:gd name="T18" fmla="*/ 11 w 100"/>
              <a:gd name="T19" fmla="*/ 5 h 155"/>
              <a:gd name="T20" fmla="*/ 23 w 100"/>
              <a:gd name="T21" fmla="*/ 0 h 155"/>
              <a:gd name="T22" fmla="*/ 34 w 100"/>
              <a:gd name="T23" fmla="*/ 5 h 155"/>
              <a:gd name="T24" fmla="*/ 95 w 100"/>
              <a:gd name="T25" fmla="*/ 66 h 155"/>
              <a:gd name="T26" fmla="*/ 100 w 100"/>
              <a:gd name="T27" fmla="*/ 77 h 155"/>
              <a:gd name="T28" fmla="*/ 96 w 100"/>
              <a:gd name="T29" fmla="*/ 89 h 155"/>
              <a:gd name="T30" fmla="*/ 34 w 100"/>
              <a:gd name="T31" fmla="*/ 150 h 155"/>
              <a:gd name="T32" fmla="*/ 23 w 100"/>
              <a:gd name="T33" fmla="*/ 155 h 155"/>
              <a:gd name="T34" fmla="*/ 23 w 100"/>
              <a:gd name="T35" fmla="*/ 8 h 155"/>
              <a:gd name="T36" fmla="*/ 17 w 100"/>
              <a:gd name="T37" fmla="*/ 10 h 155"/>
              <a:gd name="T38" fmla="*/ 10 w 100"/>
              <a:gd name="T39" fmla="*/ 17 h 155"/>
              <a:gd name="T40" fmla="*/ 8 w 100"/>
              <a:gd name="T41" fmla="*/ 23 h 155"/>
              <a:gd name="T42" fmla="*/ 10 w 100"/>
              <a:gd name="T43" fmla="*/ 29 h 155"/>
              <a:gd name="T44" fmla="*/ 59 w 100"/>
              <a:gd name="T45" fmla="*/ 77 h 155"/>
              <a:gd name="T46" fmla="*/ 10 w 100"/>
              <a:gd name="T47" fmla="*/ 126 h 155"/>
              <a:gd name="T48" fmla="*/ 8 w 100"/>
              <a:gd name="T49" fmla="*/ 132 h 155"/>
              <a:gd name="T50" fmla="*/ 10 w 100"/>
              <a:gd name="T51" fmla="*/ 137 h 155"/>
              <a:gd name="T52" fmla="*/ 17 w 100"/>
              <a:gd name="T53" fmla="*/ 144 h 155"/>
              <a:gd name="T54" fmla="*/ 28 w 100"/>
              <a:gd name="T55" fmla="*/ 144 h 155"/>
              <a:gd name="T56" fmla="*/ 90 w 100"/>
              <a:gd name="T57" fmla="*/ 83 h 155"/>
              <a:gd name="T58" fmla="*/ 92 w 100"/>
              <a:gd name="T59" fmla="*/ 77 h 155"/>
              <a:gd name="T60" fmla="*/ 90 w 100"/>
              <a:gd name="T61" fmla="*/ 72 h 155"/>
              <a:gd name="T62" fmla="*/ 28 w 100"/>
              <a:gd name="T63" fmla="*/ 10 h 155"/>
              <a:gd name="T64" fmla="*/ 23 w 100"/>
              <a:gd name="T65" fmla="*/ 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55">
                <a:moveTo>
                  <a:pt x="23" y="155"/>
                </a:moveTo>
                <a:cubicBezTo>
                  <a:pt x="18" y="155"/>
                  <a:pt x="14" y="153"/>
                  <a:pt x="11" y="150"/>
                </a:cubicBezTo>
                <a:cubicBezTo>
                  <a:pt x="4" y="143"/>
                  <a:pt x="4" y="143"/>
                  <a:pt x="4" y="143"/>
                </a:cubicBezTo>
                <a:cubicBezTo>
                  <a:pt x="1" y="140"/>
                  <a:pt x="0" y="136"/>
                  <a:pt x="0" y="132"/>
                </a:cubicBezTo>
                <a:cubicBezTo>
                  <a:pt x="0" y="127"/>
                  <a:pt x="1" y="123"/>
                  <a:pt x="4" y="120"/>
                </a:cubicBezTo>
                <a:cubicBezTo>
                  <a:pt x="47" y="77"/>
                  <a:pt x="47" y="77"/>
                  <a:pt x="47" y="77"/>
                </a:cubicBezTo>
                <a:cubicBezTo>
                  <a:pt x="4" y="34"/>
                  <a:pt x="4" y="34"/>
                  <a:pt x="4" y="34"/>
                </a:cubicBezTo>
                <a:cubicBezTo>
                  <a:pt x="1" y="31"/>
                  <a:pt x="0" y="27"/>
                  <a:pt x="0" y="23"/>
                </a:cubicBezTo>
                <a:cubicBezTo>
                  <a:pt x="0" y="19"/>
                  <a:pt x="1" y="15"/>
                  <a:pt x="4" y="12"/>
                </a:cubicBezTo>
                <a:cubicBezTo>
                  <a:pt x="11" y="5"/>
                  <a:pt x="11" y="5"/>
                  <a:pt x="11" y="5"/>
                </a:cubicBezTo>
                <a:cubicBezTo>
                  <a:pt x="14" y="2"/>
                  <a:pt x="18" y="0"/>
                  <a:pt x="23" y="0"/>
                </a:cubicBezTo>
                <a:cubicBezTo>
                  <a:pt x="27" y="0"/>
                  <a:pt x="31" y="2"/>
                  <a:pt x="34" y="5"/>
                </a:cubicBezTo>
                <a:cubicBezTo>
                  <a:pt x="95" y="66"/>
                  <a:pt x="95" y="66"/>
                  <a:pt x="95" y="66"/>
                </a:cubicBezTo>
                <a:cubicBezTo>
                  <a:pt x="98" y="69"/>
                  <a:pt x="100" y="73"/>
                  <a:pt x="100" y="77"/>
                </a:cubicBezTo>
                <a:cubicBezTo>
                  <a:pt x="100" y="81"/>
                  <a:pt x="98" y="86"/>
                  <a:pt x="96" y="89"/>
                </a:cubicBezTo>
                <a:cubicBezTo>
                  <a:pt x="34" y="150"/>
                  <a:pt x="34" y="150"/>
                  <a:pt x="34" y="150"/>
                </a:cubicBezTo>
                <a:cubicBezTo>
                  <a:pt x="31" y="153"/>
                  <a:pt x="27" y="155"/>
                  <a:pt x="23" y="155"/>
                </a:cubicBezTo>
                <a:close/>
                <a:moveTo>
                  <a:pt x="23" y="8"/>
                </a:moveTo>
                <a:cubicBezTo>
                  <a:pt x="21" y="8"/>
                  <a:pt x="19" y="9"/>
                  <a:pt x="17" y="10"/>
                </a:cubicBezTo>
                <a:cubicBezTo>
                  <a:pt x="10" y="17"/>
                  <a:pt x="10" y="17"/>
                  <a:pt x="10" y="17"/>
                </a:cubicBezTo>
                <a:cubicBezTo>
                  <a:pt x="8" y="19"/>
                  <a:pt x="8" y="21"/>
                  <a:pt x="8" y="23"/>
                </a:cubicBezTo>
                <a:cubicBezTo>
                  <a:pt x="8" y="25"/>
                  <a:pt x="8" y="27"/>
                  <a:pt x="10" y="29"/>
                </a:cubicBezTo>
                <a:cubicBezTo>
                  <a:pt x="59" y="77"/>
                  <a:pt x="59" y="77"/>
                  <a:pt x="59" y="77"/>
                </a:cubicBezTo>
                <a:cubicBezTo>
                  <a:pt x="10" y="126"/>
                  <a:pt x="10" y="126"/>
                  <a:pt x="10" y="126"/>
                </a:cubicBezTo>
                <a:cubicBezTo>
                  <a:pt x="8" y="127"/>
                  <a:pt x="8" y="129"/>
                  <a:pt x="8" y="132"/>
                </a:cubicBezTo>
                <a:cubicBezTo>
                  <a:pt x="8" y="134"/>
                  <a:pt x="8" y="136"/>
                  <a:pt x="10" y="137"/>
                </a:cubicBezTo>
                <a:cubicBezTo>
                  <a:pt x="17" y="144"/>
                  <a:pt x="17" y="144"/>
                  <a:pt x="17" y="144"/>
                </a:cubicBezTo>
                <a:cubicBezTo>
                  <a:pt x="20" y="147"/>
                  <a:pt x="25" y="147"/>
                  <a:pt x="28" y="144"/>
                </a:cubicBezTo>
                <a:cubicBezTo>
                  <a:pt x="90" y="83"/>
                  <a:pt x="90" y="83"/>
                  <a:pt x="90" y="83"/>
                </a:cubicBezTo>
                <a:cubicBezTo>
                  <a:pt x="91" y="81"/>
                  <a:pt x="92" y="79"/>
                  <a:pt x="92" y="77"/>
                </a:cubicBezTo>
                <a:cubicBezTo>
                  <a:pt x="92" y="75"/>
                  <a:pt x="91" y="73"/>
                  <a:pt x="90" y="72"/>
                </a:cubicBezTo>
                <a:cubicBezTo>
                  <a:pt x="28" y="10"/>
                  <a:pt x="28" y="10"/>
                  <a:pt x="28" y="10"/>
                </a:cubicBezTo>
                <a:cubicBezTo>
                  <a:pt x="27" y="9"/>
                  <a:pt x="25" y="8"/>
                  <a:pt x="2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1" name="Freeform 61"/>
          <p:cNvSpPr>
            <a:spLocks noEditPoints="1"/>
          </p:cNvSpPr>
          <p:nvPr/>
        </p:nvSpPr>
        <p:spPr bwMode="auto">
          <a:xfrm>
            <a:off x="10634044" y="4758574"/>
            <a:ext cx="339158" cy="324250"/>
          </a:xfrm>
          <a:custGeom>
            <a:avLst/>
            <a:gdLst>
              <a:gd name="T0" fmla="*/ 83 w 154"/>
              <a:gd name="T1" fmla="*/ 147 h 147"/>
              <a:gd name="T2" fmla="*/ 71 w 154"/>
              <a:gd name="T3" fmla="*/ 147 h 147"/>
              <a:gd name="T4" fmla="*/ 55 w 154"/>
              <a:gd name="T5" fmla="*/ 132 h 147"/>
              <a:gd name="T6" fmla="*/ 55 w 154"/>
              <a:gd name="T7" fmla="*/ 75 h 147"/>
              <a:gd name="T8" fmla="*/ 34 w 154"/>
              <a:gd name="T9" fmla="*/ 96 h 147"/>
              <a:gd name="T10" fmla="*/ 23 w 154"/>
              <a:gd name="T11" fmla="*/ 100 h 147"/>
              <a:gd name="T12" fmla="*/ 11 w 154"/>
              <a:gd name="T13" fmla="*/ 96 h 147"/>
              <a:gd name="T14" fmla="*/ 4 w 154"/>
              <a:gd name="T15" fmla="*/ 89 h 147"/>
              <a:gd name="T16" fmla="*/ 0 w 154"/>
              <a:gd name="T17" fmla="*/ 77 h 147"/>
              <a:gd name="T18" fmla="*/ 4 w 154"/>
              <a:gd name="T19" fmla="*/ 66 h 147"/>
              <a:gd name="T20" fmla="*/ 66 w 154"/>
              <a:gd name="T21" fmla="*/ 5 h 147"/>
              <a:gd name="T22" fmla="*/ 77 w 154"/>
              <a:gd name="T23" fmla="*/ 0 h 147"/>
              <a:gd name="T24" fmla="*/ 88 w 154"/>
              <a:gd name="T25" fmla="*/ 5 h 147"/>
              <a:gd name="T26" fmla="*/ 150 w 154"/>
              <a:gd name="T27" fmla="*/ 66 h 147"/>
              <a:gd name="T28" fmla="*/ 154 w 154"/>
              <a:gd name="T29" fmla="*/ 77 h 147"/>
              <a:gd name="T30" fmla="*/ 150 w 154"/>
              <a:gd name="T31" fmla="*/ 89 h 147"/>
              <a:gd name="T32" fmla="*/ 143 w 154"/>
              <a:gd name="T33" fmla="*/ 96 h 147"/>
              <a:gd name="T34" fmla="*/ 131 w 154"/>
              <a:gd name="T35" fmla="*/ 100 h 147"/>
              <a:gd name="T36" fmla="*/ 120 w 154"/>
              <a:gd name="T37" fmla="*/ 96 h 147"/>
              <a:gd name="T38" fmla="*/ 99 w 154"/>
              <a:gd name="T39" fmla="*/ 75 h 147"/>
              <a:gd name="T40" fmla="*/ 99 w 154"/>
              <a:gd name="T41" fmla="*/ 132 h 147"/>
              <a:gd name="T42" fmla="*/ 83 w 154"/>
              <a:gd name="T43" fmla="*/ 147 h 147"/>
              <a:gd name="T44" fmla="*/ 63 w 154"/>
              <a:gd name="T45" fmla="*/ 56 h 147"/>
              <a:gd name="T46" fmla="*/ 63 w 154"/>
              <a:gd name="T47" fmla="*/ 132 h 147"/>
              <a:gd name="T48" fmla="*/ 71 w 154"/>
              <a:gd name="T49" fmla="*/ 139 h 147"/>
              <a:gd name="T50" fmla="*/ 83 w 154"/>
              <a:gd name="T51" fmla="*/ 139 h 147"/>
              <a:gd name="T52" fmla="*/ 91 w 154"/>
              <a:gd name="T53" fmla="*/ 132 h 147"/>
              <a:gd name="T54" fmla="*/ 91 w 154"/>
              <a:gd name="T55" fmla="*/ 56 h 147"/>
              <a:gd name="T56" fmla="*/ 126 w 154"/>
              <a:gd name="T57" fmla="*/ 90 h 147"/>
              <a:gd name="T58" fmla="*/ 137 w 154"/>
              <a:gd name="T59" fmla="*/ 90 h 147"/>
              <a:gd name="T60" fmla="*/ 144 w 154"/>
              <a:gd name="T61" fmla="*/ 83 h 147"/>
              <a:gd name="T62" fmla="*/ 146 w 154"/>
              <a:gd name="T63" fmla="*/ 77 h 147"/>
              <a:gd name="T64" fmla="*/ 144 w 154"/>
              <a:gd name="T65" fmla="*/ 72 h 147"/>
              <a:gd name="T66" fmla="*/ 83 w 154"/>
              <a:gd name="T67" fmla="*/ 10 h 147"/>
              <a:gd name="T68" fmla="*/ 71 w 154"/>
              <a:gd name="T69" fmla="*/ 10 h 147"/>
              <a:gd name="T70" fmla="*/ 10 w 154"/>
              <a:gd name="T71" fmla="*/ 72 h 147"/>
              <a:gd name="T72" fmla="*/ 8 w 154"/>
              <a:gd name="T73" fmla="*/ 77 h 147"/>
              <a:gd name="T74" fmla="*/ 10 w 154"/>
              <a:gd name="T75" fmla="*/ 83 h 147"/>
              <a:gd name="T76" fmla="*/ 17 w 154"/>
              <a:gd name="T77" fmla="*/ 90 h 147"/>
              <a:gd name="T78" fmla="*/ 28 w 154"/>
              <a:gd name="T79" fmla="*/ 90 h 147"/>
              <a:gd name="T80" fmla="*/ 63 w 154"/>
              <a:gd name="T81" fmla="*/ 5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47">
                <a:moveTo>
                  <a:pt x="83" y="147"/>
                </a:moveTo>
                <a:cubicBezTo>
                  <a:pt x="71" y="147"/>
                  <a:pt x="71" y="147"/>
                  <a:pt x="71" y="147"/>
                </a:cubicBezTo>
                <a:cubicBezTo>
                  <a:pt x="62" y="147"/>
                  <a:pt x="55" y="140"/>
                  <a:pt x="55" y="132"/>
                </a:cubicBezTo>
                <a:cubicBezTo>
                  <a:pt x="55" y="75"/>
                  <a:pt x="55" y="75"/>
                  <a:pt x="55" y="75"/>
                </a:cubicBezTo>
                <a:cubicBezTo>
                  <a:pt x="34" y="96"/>
                  <a:pt x="34" y="96"/>
                  <a:pt x="34" y="96"/>
                </a:cubicBezTo>
                <a:cubicBezTo>
                  <a:pt x="31" y="99"/>
                  <a:pt x="27" y="100"/>
                  <a:pt x="23" y="100"/>
                </a:cubicBezTo>
                <a:cubicBezTo>
                  <a:pt x="18" y="100"/>
                  <a:pt x="14" y="99"/>
                  <a:pt x="11" y="96"/>
                </a:cubicBezTo>
                <a:cubicBezTo>
                  <a:pt x="4" y="89"/>
                  <a:pt x="4" y="89"/>
                  <a:pt x="4" y="89"/>
                </a:cubicBezTo>
                <a:cubicBezTo>
                  <a:pt x="1" y="86"/>
                  <a:pt x="0" y="82"/>
                  <a:pt x="0" y="77"/>
                </a:cubicBezTo>
                <a:cubicBezTo>
                  <a:pt x="0" y="73"/>
                  <a:pt x="1" y="69"/>
                  <a:pt x="4" y="66"/>
                </a:cubicBezTo>
                <a:cubicBezTo>
                  <a:pt x="66" y="5"/>
                  <a:pt x="66" y="5"/>
                  <a:pt x="66" y="5"/>
                </a:cubicBezTo>
                <a:cubicBezTo>
                  <a:pt x="68" y="2"/>
                  <a:pt x="73" y="0"/>
                  <a:pt x="77" y="0"/>
                </a:cubicBezTo>
                <a:cubicBezTo>
                  <a:pt x="81" y="0"/>
                  <a:pt x="85" y="2"/>
                  <a:pt x="88" y="5"/>
                </a:cubicBezTo>
                <a:cubicBezTo>
                  <a:pt x="150" y="66"/>
                  <a:pt x="150" y="66"/>
                  <a:pt x="150" y="66"/>
                </a:cubicBezTo>
                <a:cubicBezTo>
                  <a:pt x="153" y="69"/>
                  <a:pt x="154" y="73"/>
                  <a:pt x="154" y="77"/>
                </a:cubicBezTo>
                <a:cubicBezTo>
                  <a:pt x="154" y="82"/>
                  <a:pt x="153" y="86"/>
                  <a:pt x="150" y="89"/>
                </a:cubicBezTo>
                <a:cubicBezTo>
                  <a:pt x="143" y="96"/>
                  <a:pt x="143" y="96"/>
                  <a:pt x="143" y="96"/>
                </a:cubicBezTo>
                <a:cubicBezTo>
                  <a:pt x="140" y="99"/>
                  <a:pt x="136" y="100"/>
                  <a:pt x="131" y="100"/>
                </a:cubicBezTo>
                <a:cubicBezTo>
                  <a:pt x="127" y="100"/>
                  <a:pt x="123" y="99"/>
                  <a:pt x="120" y="96"/>
                </a:cubicBezTo>
                <a:cubicBezTo>
                  <a:pt x="99" y="75"/>
                  <a:pt x="99" y="75"/>
                  <a:pt x="99" y="75"/>
                </a:cubicBezTo>
                <a:cubicBezTo>
                  <a:pt x="99" y="132"/>
                  <a:pt x="99" y="132"/>
                  <a:pt x="99" y="132"/>
                </a:cubicBezTo>
                <a:cubicBezTo>
                  <a:pt x="99" y="140"/>
                  <a:pt x="92" y="147"/>
                  <a:pt x="83" y="147"/>
                </a:cubicBezTo>
                <a:close/>
                <a:moveTo>
                  <a:pt x="63" y="56"/>
                </a:moveTo>
                <a:cubicBezTo>
                  <a:pt x="63" y="132"/>
                  <a:pt x="63" y="132"/>
                  <a:pt x="63" y="132"/>
                </a:cubicBezTo>
                <a:cubicBezTo>
                  <a:pt x="63" y="136"/>
                  <a:pt x="67" y="139"/>
                  <a:pt x="71" y="139"/>
                </a:cubicBezTo>
                <a:cubicBezTo>
                  <a:pt x="83" y="139"/>
                  <a:pt x="83" y="139"/>
                  <a:pt x="83" y="139"/>
                </a:cubicBezTo>
                <a:cubicBezTo>
                  <a:pt x="87" y="139"/>
                  <a:pt x="91" y="136"/>
                  <a:pt x="91" y="132"/>
                </a:cubicBezTo>
                <a:cubicBezTo>
                  <a:pt x="91" y="56"/>
                  <a:pt x="91" y="56"/>
                  <a:pt x="91" y="56"/>
                </a:cubicBezTo>
                <a:cubicBezTo>
                  <a:pt x="126" y="90"/>
                  <a:pt x="126" y="90"/>
                  <a:pt x="126" y="90"/>
                </a:cubicBezTo>
                <a:cubicBezTo>
                  <a:pt x="129" y="93"/>
                  <a:pt x="134" y="93"/>
                  <a:pt x="137" y="90"/>
                </a:cubicBezTo>
                <a:cubicBezTo>
                  <a:pt x="144" y="83"/>
                  <a:pt x="144" y="83"/>
                  <a:pt x="144" y="83"/>
                </a:cubicBezTo>
                <a:cubicBezTo>
                  <a:pt x="146" y="81"/>
                  <a:pt x="146" y="79"/>
                  <a:pt x="146" y="77"/>
                </a:cubicBezTo>
                <a:cubicBezTo>
                  <a:pt x="146" y="75"/>
                  <a:pt x="146" y="73"/>
                  <a:pt x="144" y="72"/>
                </a:cubicBezTo>
                <a:cubicBezTo>
                  <a:pt x="83" y="10"/>
                  <a:pt x="83" y="10"/>
                  <a:pt x="83" y="10"/>
                </a:cubicBezTo>
                <a:cubicBezTo>
                  <a:pt x="80" y="7"/>
                  <a:pt x="74" y="7"/>
                  <a:pt x="71" y="10"/>
                </a:cubicBezTo>
                <a:cubicBezTo>
                  <a:pt x="10" y="72"/>
                  <a:pt x="10" y="72"/>
                  <a:pt x="10" y="72"/>
                </a:cubicBezTo>
                <a:cubicBezTo>
                  <a:pt x="8" y="73"/>
                  <a:pt x="8" y="75"/>
                  <a:pt x="8" y="77"/>
                </a:cubicBezTo>
                <a:cubicBezTo>
                  <a:pt x="8" y="79"/>
                  <a:pt x="8" y="81"/>
                  <a:pt x="10" y="83"/>
                </a:cubicBezTo>
                <a:cubicBezTo>
                  <a:pt x="17" y="90"/>
                  <a:pt x="17" y="90"/>
                  <a:pt x="17" y="90"/>
                </a:cubicBezTo>
                <a:cubicBezTo>
                  <a:pt x="20" y="93"/>
                  <a:pt x="25" y="93"/>
                  <a:pt x="28" y="90"/>
                </a:cubicBezTo>
                <a:lnTo>
                  <a:pt x="63"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2" name="Freeform 62"/>
          <p:cNvSpPr>
            <a:spLocks noEditPoints="1"/>
          </p:cNvSpPr>
          <p:nvPr/>
        </p:nvSpPr>
        <p:spPr bwMode="auto">
          <a:xfrm>
            <a:off x="9790809" y="4745528"/>
            <a:ext cx="339158" cy="326114"/>
          </a:xfrm>
          <a:custGeom>
            <a:avLst/>
            <a:gdLst>
              <a:gd name="T0" fmla="*/ 77 w 154"/>
              <a:gd name="T1" fmla="*/ 148 h 148"/>
              <a:gd name="T2" fmla="*/ 66 w 154"/>
              <a:gd name="T3" fmla="*/ 143 h 148"/>
              <a:gd name="T4" fmla="*/ 4 w 154"/>
              <a:gd name="T5" fmla="*/ 82 h 148"/>
              <a:gd name="T6" fmla="*/ 0 w 154"/>
              <a:gd name="T7" fmla="*/ 70 h 148"/>
              <a:gd name="T8" fmla="*/ 4 w 154"/>
              <a:gd name="T9" fmla="*/ 59 h 148"/>
              <a:gd name="T10" fmla="*/ 11 w 154"/>
              <a:gd name="T11" fmla="*/ 52 h 148"/>
              <a:gd name="T12" fmla="*/ 23 w 154"/>
              <a:gd name="T13" fmla="*/ 47 h 148"/>
              <a:gd name="T14" fmla="*/ 34 w 154"/>
              <a:gd name="T15" fmla="*/ 52 h 148"/>
              <a:gd name="T16" fmla="*/ 55 w 154"/>
              <a:gd name="T17" fmla="*/ 73 h 148"/>
              <a:gd name="T18" fmla="*/ 55 w 154"/>
              <a:gd name="T19" fmla="*/ 16 h 148"/>
              <a:gd name="T20" fmla="*/ 71 w 154"/>
              <a:gd name="T21" fmla="*/ 0 h 148"/>
              <a:gd name="T22" fmla="*/ 83 w 154"/>
              <a:gd name="T23" fmla="*/ 0 h 148"/>
              <a:gd name="T24" fmla="*/ 99 w 154"/>
              <a:gd name="T25" fmla="*/ 16 h 148"/>
              <a:gd name="T26" fmla="*/ 99 w 154"/>
              <a:gd name="T27" fmla="*/ 73 h 148"/>
              <a:gd name="T28" fmla="*/ 120 w 154"/>
              <a:gd name="T29" fmla="*/ 52 h 148"/>
              <a:gd name="T30" fmla="*/ 131 w 154"/>
              <a:gd name="T31" fmla="*/ 47 h 148"/>
              <a:gd name="T32" fmla="*/ 143 w 154"/>
              <a:gd name="T33" fmla="*/ 52 h 148"/>
              <a:gd name="T34" fmla="*/ 150 w 154"/>
              <a:gd name="T35" fmla="*/ 59 h 148"/>
              <a:gd name="T36" fmla="*/ 154 w 154"/>
              <a:gd name="T37" fmla="*/ 70 h 148"/>
              <a:gd name="T38" fmla="*/ 150 w 154"/>
              <a:gd name="T39" fmla="*/ 82 h 148"/>
              <a:gd name="T40" fmla="*/ 88 w 154"/>
              <a:gd name="T41" fmla="*/ 143 h 148"/>
              <a:gd name="T42" fmla="*/ 77 w 154"/>
              <a:gd name="T43" fmla="*/ 148 h 148"/>
              <a:gd name="T44" fmla="*/ 23 w 154"/>
              <a:gd name="T45" fmla="*/ 55 h 148"/>
              <a:gd name="T46" fmla="*/ 17 w 154"/>
              <a:gd name="T47" fmla="*/ 57 h 148"/>
              <a:gd name="T48" fmla="*/ 10 w 154"/>
              <a:gd name="T49" fmla="*/ 64 h 148"/>
              <a:gd name="T50" fmla="*/ 8 w 154"/>
              <a:gd name="T51" fmla="*/ 70 h 148"/>
              <a:gd name="T52" fmla="*/ 10 w 154"/>
              <a:gd name="T53" fmla="*/ 76 h 148"/>
              <a:gd name="T54" fmla="*/ 71 w 154"/>
              <a:gd name="T55" fmla="*/ 137 h 148"/>
              <a:gd name="T56" fmla="*/ 83 w 154"/>
              <a:gd name="T57" fmla="*/ 137 h 148"/>
              <a:gd name="T58" fmla="*/ 144 w 154"/>
              <a:gd name="T59" fmla="*/ 76 h 148"/>
              <a:gd name="T60" fmla="*/ 146 w 154"/>
              <a:gd name="T61" fmla="*/ 70 h 148"/>
              <a:gd name="T62" fmla="*/ 144 w 154"/>
              <a:gd name="T63" fmla="*/ 64 h 148"/>
              <a:gd name="T64" fmla="*/ 137 w 154"/>
              <a:gd name="T65" fmla="*/ 57 h 148"/>
              <a:gd name="T66" fmla="*/ 126 w 154"/>
              <a:gd name="T67" fmla="*/ 57 h 148"/>
              <a:gd name="T68" fmla="*/ 91 w 154"/>
              <a:gd name="T69" fmla="*/ 92 h 148"/>
              <a:gd name="T70" fmla="*/ 91 w 154"/>
              <a:gd name="T71" fmla="*/ 16 h 148"/>
              <a:gd name="T72" fmla="*/ 83 w 154"/>
              <a:gd name="T73" fmla="*/ 8 h 148"/>
              <a:gd name="T74" fmla="*/ 71 w 154"/>
              <a:gd name="T75" fmla="*/ 8 h 148"/>
              <a:gd name="T76" fmla="*/ 63 w 154"/>
              <a:gd name="T77" fmla="*/ 16 h 148"/>
              <a:gd name="T78" fmla="*/ 63 w 154"/>
              <a:gd name="T79" fmla="*/ 92 h 148"/>
              <a:gd name="T80" fmla="*/ 28 w 154"/>
              <a:gd name="T81" fmla="*/ 57 h 148"/>
              <a:gd name="T82" fmla="*/ 23 w 154"/>
              <a:gd name="T83" fmla="*/ 5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48">
                <a:moveTo>
                  <a:pt x="77" y="148"/>
                </a:moveTo>
                <a:cubicBezTo>
                  <a:pt x="73" y="148"/>
                  <a:pt x="69" y="146"/>
                  <a:pt x="66" y="143"/>
                </a:cubicBezTo>
                <a:cubicBezTo>
                  <a:pt x="4" y="82"/>
                  <a:pt x="4" y="82"/>
                  <a:pt x="4" y="82"/>
                </a:cubicBezTo>
                <a:cubicBezTo>
                  <a:pt x="1" y="79"/>
                  <a:pt x="0" y="75"/>
                  <a:pt x="0" y="70"/>
                </a:cubicBezTo>
                <a:cubicBezTo>
                  <a:pt x="0" y="66"/>
                  <a:pt x="1" y="62"/>
                  <a:pt x="4" y="59"/>
                </a:cubicBezTo>
                <a:cubicBezTo>
                  <a:pt x="11" y="52"/>
                  <a:pt x="11" y="52"/>
                  <a:pt x="11" y="52"/>
                </a:cubicBezTo>
                <a:cubicBezTo>
                  <a:pt x="14" y="49"/>
                  <a:pt x="19" y="47"/>
                  <a:pt x="23" y="47"/>
                </a:cubicBezTo>
                <a:cubicBezTo>
                  <a:pt x="27" y="47"/>
                  <a:pt x="31" y="49"/>
                  <a:pt x="34" y="52"/>
                </a:cubicBezTo>
                <a:cubicBezTo>
                  <a:pt x="55" y="73"/>
                  <a:pt x="55" y="73"/>
                  <a:pt x="55" y="73"/>
                </a:cubicBezTo>
                <a:cubicBezTo>
                  <a:pt x="55" y="16"/>
                  <a:pt x="55" y="16"/>
                  <a:pt x="55" y="16"/>
                </a:cubicBezTo>
                <a:cubicBezTo>
                  <a:pt x="55" y="7"/>
                  <a:pt x="62" y="0"/>
                  <a:pt x="71" y="0"/>
                </a:cubicBezTo>
                <a:cubicBezTo>
                  <a:pt x="83" y="0"/>
                  <a:pt x="83" y="0"/>
                  <a:pt x="83" y="0"/>
                </a:cubicBezTo>
                <a:cubicBezTo>
                  <a:pt x="92" y="0"/>
                  <a:pt x="99" y="7"/>
                  <a:pt x="99" y="16"/>
                </a:cubicBezTo>
                <a:cubicBezTo>
                  <a:pt x="99" y="73"/>
                  <a:pt x="99" y="73"/>
                  <a:pt x="99" y="73"/>
                </a:cubicBezTo>
                <a:cubicBezTo>
                  <a:pt x="120" y="52"/>
                  <a:pt x="120" y="52"/>
                  <a:pt x="120" y="52"/>
                </a:cubicBezTo>
                <a:cubicBezTo>
                  <a:pt x="123" y="49"/>
                  <a:pt x="127" y="47"/>
                  <a:pt x="131" y="47"/>
                </a:cubicBezTo>
                <a:cubicBezTo>
                  <a:pt x="135" y="47"/>
                  <a:pt x="140" y="49"/>
                  <a:pt x="143" y="52"/>
                </a:cubicBezTo>
                <a:cubicBezTo>
                  <a:pt x="150" y="59"/>
                  <a:pt x="150" y="59"/>
                  <a:pt x="150" y="59"/>
                </a:cubicBezTo>
                <a:cubicBezTo>
                  <a:pt x="153" y="62"/>
                  <a:pt x="154" y="66"/>
                  <a:pt x="154" y="70"/>
                </a:cubicBezTo>
                <a:cubicBezTo>
                  <a:pt x="154" y="74"/>
                  <a:pt x="153" y="79"/>
                  <a:pt x="150" y="82"/>
                </a:cubicBezTo>
                <a:cubicBezTo>
                  <a:pt x="88" y="143"/>
                  <a:pt x="88" y="143"/>
                  <a:pt x="88" y="143"/>
                </a:cubicBezTo>
                <a:cubicBezTo>
                  <a:pt x="85" y="146"/>
                  <a:pt x="81" y="148"/>
                  <a:pt x="77" y="148"/>
                </a:cubicBezTo>
                <a:close/>
                <a:moveTo>
                  <a:pt x="23" y="55"/>
                </a:moveTo>
                <a:cubicBezTo>
                  <a:pt x="21" y="55"/>
                  <a:pt x="18" y="56"/>
                  <a:pt x="17" y="57"/>
                </a:cubicBezTo>
                <a:cubicBezTo>
                  <a:pt x="10" y="64"/>
                  <a:pt x="10" y="64"/>
                  <a:pt x="10" y="64"/>
                </a:cubicBezTo>
                <a:cubicBezTo>
                  <a:pt x="8" y="66"/>
                  <a:pt x="8" y="68"/>
                  <a:pt x="8" y="70"/>
                </a:cubicBezTo>
                <a:cubicBezTo>
                  <a:pt x="8" y="72"/>
                  <a:pt x="8" y="74"/>
                  <a:pt x="10" y="76"/>
                </a:cubicBezTo>
                <a:cubicBezTo>
                  <a:pt x="71" y="137"/>
                  <a:pt x="71" y="137"/>
                  <a:pt x="71" y="137"/>
                </a:cubicBezTo>
                <a:cubicBezTo>
                  <a:pt x="74" y="140"/>
                  <a:pt x="80" y="140"/>
                  <a:pt x="83" y="137"/>
                </a:cubicBezTo>
                <a:cubicBezTo>
                  <a:pt x="144" y="76"/>
                  <a:pt x="144" y="76"/>
                  <a:pt x="144" y="76"/>
                </a:cubicBezTo>
                <a:cubicBezTo>
                  <a:pt x="146" y="74"/>
                  <a:pt x="146" y="72"/>
                  <a:pt x="146" y="70"/>
                </a:cubicBezTo>
                <a:cubicBezTo>
                  <a:pt x="146" y="68"/>
                  <a:pt x="146" y="66"/>
                  <a:pt x="144" y="64"/>
                </a:cubicBezTo>
                <a:cubicBezTo>
                  <a:pt x="137" y="57"/>
                  <a:pt x="137" y="57"/>
                  <a:pt x="137" y="57"/>
                </a:cubicBezTo>
                <a:cubicBezTo>
                  <a:pt x="134" y="55"/>
                  <a:pt x="129" y="54"/>
                  <a:pt x="126" y="57"/>
                </a:cubicBezTo>
                <a:cubicBezTo>
                  <a:pt x="91" y="92"/>
                  <a:pt x="91" y="92"/>
                  <a:pt x="91" y="92"/>
                </a:cubicBezTo>
                <a:cubicBezTo>
                  <a:pt x="91" y="16"/>
                  <a:pt x="91" y="16"/>
                  <a:pt x="91" y="16"/>
                </a:cubicBezTo>
                <a:cubicBezTo>
                  <a:pt x="91" y="12"/>
                  <a:pt x="87" y="8"/>
                  <a:pt x="83" y="8"/>
                </a:cubicBezTo>
                <a:cubicBezTo>
                  <a:pt x="71" y="8"/>
                  <a:pt x="71" y="8"/>
                  <a:pt x="71" y="8"/>
                </a:cubicBezTo>
                <a:cubicBezTo>
                  <a:pt x="67" y="8"/>
                  <a:pt x="63" y="12"/>
                  <a:pt x="63" y="16"/>
                </a:cubicBezTo>
                <a:cubicBezTo>
                  <a:pt x="63" y="92"/>
                  <a:pt x="63" y="92"/>
                  <a:pt x="63" y="92"/>
                </a:cubicBezTo>
                <a:cubicBezTo>
                  <a:pt x="28" y="57"/>
                  <a:pt x="28" y="57"/>
                  <a:pt x="28" y="57"/>
                </a:cubicBezTo>
                <a:cubicBezTo>
                  <a:pt x="27" y="56"/>
                  <a:pt x="25" y="55"/>
                  <a:pt x="23"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3" name="Freeform 63"/>
          <p:cNvSpPr>
            <a:spLocks noEditPoints="1"/>
          </p:cNvSpPr>
          <p:nvPr/>
        </p:nvSpPr>
        <p:spPr bwMode="auto">
          <a:xfrm>
            <a:off x="10622863" y="3033902"/>
            <a:ext cx="390404" cy="350338"/>
          </a:xfrm>
          <a:custGeom>
            <a:avLst/>
            <a:gdLst>
              <a:gd name="T0" fmla="*/ 22 w 177"/>
              <a:gd name="T1" fmla="*/ 159 h 159"/>
              <a:gd name="T2" fmla="*/ 16 w 177"/>
              <a:gd name="T3" fmla="*/ 156 h 159"/>
              <a:gd name="T4" fmla="*/ 13 w 177"/>
              <a:gd name="T5" fmla="*/ 150 h 159"/>
              <a:gd name="T6" fmla="*/ 12 w 177"/>
              <a:gd name="T7" fmla="*/ 148 h 159"/>
              <a:gd name="T8" fmla="*/ 0 w 177"/>
              <a:gd name="T9" fmla="*/ 104 h 159"/>
              <a:gd name="T10" fmla="*/ 5 w 177"/>
              <a:gd name="T11" fmla="*/ 71 h 159"/>
              <a:gd name="T12" fmla="*/ 91 w 177"/>
              <a:gd name="T13" fmla="*/ 30 h 159"/>
              <a:gd name="T14" fmla="*/ 108 w 177"/>
              <a:gd name="T15" fmla="*/ 30 h 159"/>
              <a:gd name="T16" fmla="*/ 108 w 177"/>
              <a:gd name="T17" fmla="*/ 10 h 159"/>
              <a:gd name="T18" fmla="*/ 118 w 177"/>
              <a:gd name="T19" fmla="*/ 0 h 159"/>
              <a:gd name="T20" fmla="*/ 125 w 177"/>
              <a:gd name="T21" fmla="*/ 3 h 159"/>
              <a:gd name="T22" fmla="*/ 174 w 177"/>
              <a:gd name="T23" fmla="*/ 51 h 159"/>
              <a:gd name="T24" fmla="*/ 177 w 177"/>
              <a:gd name="T25" fmla="*/ 58 h 159"/>
              <a:gd name="T26" fmla="*/ 174 w 177"/>
              <a:gd name="T27" fmla="*/ 65 h 159"/>
              <a:gd name="T28" fmla="*/ 125 w 177"/>
              <a:gd name="T29" fmla="*/ 114 h 159"/>
              <a:gd name="T30" fmla="*/ 118 w 177"/>
              <a:gd name="T31" fmla="*/ 117 h 159"/>
              <a:gd name="T32" fmla="*/ 108 w 177"/>
              <a:gd name="T33" fmla="*/ 107 h 159"/>
              <a:gd name="T34" fmla="*/ 108 w 177"/>
              <a:gd name="T35" fmla="*/ 86 h 159"/>
              <a:gd name="T36" fmla="*/ 91 w 177"/>
              <a:gd name="T37" fmla="*/ 86 h 159"/>
              <a:gd name="T38" fmla="*/ 28 w 177"/>
              <a:gd name="T39" fmla="*/ 135 h 159"/>
              <a:gd name="T40" fmla="*/ 28 w 177"/>
              <a:gd name="T41" fmla="*/ 147 h 159"/>
              <a:gd name="T42" fmla="*/ 28 w 177"/>
              <a:gd name="T43" fmla="*/ 148 h 159"/>
              <a:gd name="T44" fmla="*/ 29 w 177"/>
              <a:gd name="T45" fmla="*/ 152 h 159"/>
              <a:gd name="T46" fmla="*/ 22 w 177"/>
              <a:gd name="T47" fmla="*/ 159 h 159"/>
              <a:gd name="T48" fmla="*/ 91 w 177"/>
              <a:gd name="T49" fmla="*/ 38 h 159"/>
              <a:gd name="T50" fmla="*/ 12 w 177"/>
              <a:gd name="T51" fmla="*/ 74 h 159"/>
              <a:gd name="T52" fmla="*/ 8 w 177"/>
              <a:gd name="T53" fmla="*/ 104 h 159"/>
              <a:gd name="T54" fmla="*/ 19 w 177"/>
              <a:gd name="T55" fmla="*/ 144 h 159"/>
              <a:gd name="T56" fmla="*/ 20 w 177"/>
              <a:gd name="T57" fmla="*/ 147 h 159"/>
              <a:gd name="T58" fmla="*/ 20 w 177"/>
              <a:gd name="T59" fmla="*/ 147 h 159"/>
              <a:gd name="T60" fmla="*/ 20 w 177"/>
              <a:gd name="T61" fmla="*/ 135 h 159"/>
              <a:gd name="T62" fmla="*/ 91 w 177"/>
              <a:gd name="T63" fmla="*/ 78 h 159"/>
              <a:gd name="T64" fmla="*/ 116 w 177"/>
              <a:gd name="T65" fmla="*/ 78 h 159"/>
              <a:gd name="T66" fmla="*/ 116 w 177"/>
              <a:gd name="T67" fmla="*/ 107 h 159"/>
              <a:gd name="T68" fmla="*/ 120 w 177"/>
              <a:gd name="T69" fmla="*/ 108 h 159"/>
              <a:gd name="T70" fmla="*/ 168 w 177"/>
              <a:gd name="T71" fmla="*/ 60 h 159"/>
              <a:gd name="T72" fmla="*/ 169 w 177"/>
              <a:gd name="T73" fmla="*/ 58 h 159"/>
              <a:gd name="T74" fmla="*/ 168 w 177"/>
              <a:gd name="T75" fmla="*/ 57 h 159"/>
              <a:gd name="T76" fmla="*/ 120 w 177"/>
              <a:gd name="T77" fmla="*/ 9 h 159"/>
              <a:gd name="T78" fmla="*/ 116 w 177"/>
              <a:gd name="T79" fmla="*/ 10 h 159"/>
              <a:gd name="T80" fmla="*/ 116 w 177"/>
              <a:gd name="T81" fmla="*/ 38 h 159"/>
              <a:gd name="T82" fmla="*/ 91 w 177"/>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159">
                <a:moveTo>
                  <a:pt x="22" y="159"/>
                </a:moveTo>
                <a:cubicBezTo>
                  <a:pt x="18" y="159"/>
                  <a:pt x="16" y="156"/>
                  <a:pt x="16" y="156"/>
                </a:cubicBezTo>
                <a:cubicBezTo>
                  <a:pt x="14" y="154"/>
                  <a:pt x="14" y="152"/>
                  <a:pt x="13" y="150"/>
                </a:cubicBezTo>
                <a:cubicBezTo>
                  <a:pt x="12" y="149"/>
                  <a:pt x="12" y="148"/>
                  <a:pt x="12" y="148"/>
                </a:cubicBezTo>
                <a:cubicBezTo>
                  <a:pt x="4" y="129"/>
                  <a:pt x="0" y="114"/>
                  <a:pt x="0" y="104"/>
                </a:cubicBezTo>
                <a:cubicBezTo>
                  <a:pt x="0" y="90"/>
                  <a:pt x="1" y="80"/>
                  <a:pt x="5" y="71"/>
                </a:cubicBezTo>
                <a:cubicBezTo>
                  <a:pt x="16" y="43"/>
                  <a:pt x="44" y="30"/>
                  <a:pt x="91" y="30"/>
                </a:cubicBezTo>
                <a:cubicBezTo>
                  <a:pt x="108" y="30"/>
                  <a:pt x="108" y="30"/>
                  <a:pt x="108" y="30"/>
                </a:cubicBezTo>
                <a:cubicBezTo>
                  <a:pt x="108" y="10"/>
                  <a:pt x="108" y="10"/>
                  <a:pt x="108" y="10"/>
                </a:cubicBezTo>
                <a:cubicBezTo>
                  <a:pt x="108" y="4"/>
                  <a:pt x="113" y="0"/>
                  <a:pt x="118" y="0"/>
                </a:cubicBezTo>
                <a:cubicBezTo>
                  <a:pt x="121" y="0"/>
                  <a:pt x="123" y="1"/>
                  <a:pt x="125" y="3"/>
                </a:cubicBezTo>
                <a:cubicBezTo>
                  <a:pt x="174" y="51"/>
                  <a:pt x="174" y="51"/>
                  <a:pt x="174" y="51"/>
                </a:cubicBezTo>
                <a:cubicBezTo>
                  <a:pt x="175" y="53"/>
                  <a:pt x="177" y="56"/>
                  <a:pt x="177" y="58"/>
                </a:cubicBezTo>
                <a:cubicBezTo>
                  <a:pt x="177" y="61"/>
                  <a:pt x="175" y="63"/>
                  <a:pt x="174" y="65"/>
                </a:cubicBezTo>
                <a:cubicBezTo>
                  <a:pt x="125" y="114"/>
                  <a:pt x="125" y="114"/>
                  <a:pt x="125" y="114"/>
                </a:cubicBezTo>
                <a:cubicBezTo>
                  <a:pt x="123" y="116"/>
                  <a:pt x="121" y="117"/>
                  <a:pt x="118" y="117"/>
                </a:cubicBezTo>
                <a:cubicBezTo>
                  <a:pt x="113" y="117"/>
                  <a:pt x="108" y="112"/>
                  <a:pt x="108" y="107"/>
                </a:cubicBezTo>
                <a:cubicBezTo>
                  <a:pt x="108" y="86"/>
                  <a:pt x="108" y="86"/>
                  <a:pt x="108" y="86"/>
                </a:cubicBezTo>
                <a:cubicBezTo>
                  <a:pt x="91" y="86"/>
                  <a:pt x="91" y="86"/>
                  <a:pt x="91" y="86"/>
                </a:cubicBezTo>
                <a:cubicBezTo>
                  <a:pt x="50" y="86"/>
                  <a:pt x="28" y="94"/>
                  <a:pt x="28" y="135"/>
                </a:cubicBezTo>
                <a:cubicBezTo>
                  <a:pt x="28" y="139"/>
                  <a:pt x="28" y="142"/>
                  <a:pt x="28" y="147"/>
                </a:cubicBezTo>
                <a:cubicBezTo>
                  <a:pt x="28" y="147"/>
                  <a:pt x="28" y="148"/>
                  <a:pt x="28" y="148"/>
                </a:cubicBezTo>
                <a:cubicBezTo>
                  <a:pt x="29" y="149"/>
                  <a:pt x="29" y="150"/>
                  <a:pt x="29" y="152"/>
                </a:cubicBezTo>
                <a:cubicBezTo>
                  <a:pt x="29" y="156"/>
                  <a:pt x="26" y="159"/>
                  <a:pt x="22" y="159"/>
                </a:cubicBezTo>
                <a:close/>
                <a:moveTo>
                  <a:pt x="91" y="38"/>
                </a:moveTo>
                <a:cubicBezTo>
                  <a:pt x="48" y="38"/>
                  <a:pt x="22" y="50"/>
                  <a:pt x="12" y="74"/>
                </a:cubicBezTo>
                <a:cubicBezTo>
                  <a:pt x="9" y="82"/>
                  <a:pt x="8" y="91"/>
                  <a:pt x="8" y="104"/>
                </a:cubicBezTo>
                <a:cubicBezTo>
                  <a:pt x="8" y="113"/>
                  <a:pt x="12" y="127"/>
                  <a:pt x="19" y="144"/>
                </a:cubicBezTo>
                <a:cubicBezTo>
                  <a:pt x="19" y="145"/>
                  <a:pt x="20" y="146"/>
                  <a:pt x="20" y="147"/>
                </a:cubicBezTo>
                <a:cubicBezTo>
                  <a:pt x="20" y="147"/>
                  <a:pt x="20" y="147"/>
                  <a:pt x="20" y="147"/>
                </a:cubicBezTo>
                <a:cubicBezTo>
                  <a:pt x="20" y="142"/>
                  <a:pt x="20" y="139"/>
                  <a:pt x="20" y="135"/>
                </a:cubicBezTo>
                <a:cubicBezTo>
                  <a:pt x="20" y="83"/>
                  <a:pt x="57" y="78"/>
                  <a:pt x="91" y="78"/>
                </a:cubicBezTo>
                <a:cubicBezTo>
                  <a:pt x="116" y="78"/>
                  <a:pt x="116" y="78"/>
                  <a:pt x="116" y="78"/>
                </a:cubicBezTo>
                <a:cubicBezTo>
                  <a:pt x="116" y="107"/>
                  <a:pt x="116" y="107"/>
                  <a:pt x="116" y="107"/>
                </a:cubicBezTo>
                <a:cubicBezTo>
                  <a:pt x="116" y="108"/>
                  <a:pt x="118" y="109"/>
                  <a:pt x="120" y="108"/>
                </a:cubicBezTo>
                <a:cubicBezTo>
                  <a:pt x="168" y="60"/>
                  <a:pt x="168" y="60"/>
                  <a:pt x="168" y="60"/>
                </a:cubicBezTo>
                <a:cubicBezTo>
                  <a:pt x="168" y="59"/>
                  <a:pt x="169" y="59"/>
                  <a:pt x="169" y="58"/>
                </a:cubicBezTo>
                <a:cubicBezTo>
                  <a:pt x="169" y="58"/>
                  <a:pt x="168" y="57"/>
                  <a:pt x="168" y="57"/>
                </a:cubicBezTo>
                <a:cubicBezTo>
                  <a:pt x="120" y="9"/>
                  <a:pt x="120" y="9"/>
                  <a:pt x="120" y="9"/>
                </a:cubicBezTo>
                <a:cubicBezTo>
                  <a:pt x="118" y="7"/>
                  <a:pt x="116" y="8"/>
                  <a:pt x="116" y="10"/>
                </a:cubicBezTo>
                <a:cubicBezTo>
                  <a:pt x="116" y="38"/>
                  <a:pt x="116" y="38"/>
                  <a:pt x="116" y="38"/>
                </a:cubicBezTo>
                <a:lnTo>
                  <a:pt x="91"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4" name="Freeform 64"/>
          <p:cNvSpPr>
            <a:spLocks noEditPoints="1"/>
          </p:cNvSpPr>
          <p:nvPr/>
        </p:nvSpPr>
        <p:spPr bwMode="auto">
          <a:xfrm>
            <a:off x="10680631" y="5625102"/>
            <a:ext cx="277662" cy="281389"/>
          </a:xfrm>
          <a:custGeom>
            <a:avLst/>
            <a:gdLst>
              <a:gd name="T0" fmla="*/ 99 w 126"/>
              <a:gd name="T1" fmla="*/ 127 h 128"/>
              <a:gd name="T2" fmla="*/ 90 w 126"/>
              <a:gd name="T3" fmla="*/ 123 h 128"/>
              <a:gd name="T4" fmla="*/ 63 w 126"/>
              <a:gd name="T5" fmla="*/ 97 h 128"/>
              <a:gd name="T6" fmla="*/ 37 w 126"/>
              <a:gd name="T7" fmla="*/ 123 h 128"/>
              <a:gd name="T8" fmla="*/ 18 w 126"/>
              <a:gd name="T9" fmla="*/ 123 h 128"/>
              <a:gd name="T10" fmla="*/ 4 w 126"/>
              <a:gd name="T11" fmla="*/ 110 h 128"/>
              <a:gd name="T12" fmla="*/ 0 w 126"/>
              <a:gd name="T13" fmla="*/ 100 h 128"/>
              <a:gd name="T14" fmla="*/ 4 w 126"/>
              <a:gd name="T15" fmla="*/ 91 h 128"/>
              <a:gd name="T16" fmla="*/ 31 w 126"/>
              <a:gd name="T17" fmla="*/ 64 h 128"/>
              <a:gd name="T18" fmla="*/ 4 w 126"/>
              <a:gd name="T19" fmla="*/ 38 h 128"/>
              <a:gd name="T20" fmla="*/ 0 w 126"/>
              <a:gd name="T21" fmla="*/ 28 h 128"/>
              <a:gd name="T22" fmla="*/ 4 w 126"/>
              <a:gd name="T23" fmla="*/ 19 h 128"/>
              <a:gd name="T24" fmla="*/ 18 w 126"/>
              <a:gd name="T25" fmla="*/ 5 h 128"/>
              <a:gd name="T26" fmla="*/ 37 w 126"/>
              <a:gd name="T27" fmla="*/ 5 h 128"/>
              <a:gd name="T28" fmla="*/ 63 w 126"/>
              <a:gd name="T29" fmla="*/ 32 h 128"/>
              <a:gd name="T30" fmla="*/ 90 w 126"/>
              <a:gd name="T31" fmla="*/ 5 h 128"/>
              <a:gd name="T32" fmla="*/ 109 w 126"/>
              <a:gd name="T33" fmla="*/ 5 h 128"/>
              <a:gd name="T34" fmla="*/ 122 w 126"/>
              <a:gd name="T35" fmla="*/ 19 h 128"/>
              <a:gd name="T36" fmla="*/ 126 w 126"/>
              <a:gd name="T37" fmla="*/ 28 h 128"/>
              <a:gd name="T38" fmla="*/ 122 w 126"/>
              <a:gd name="T39" fmla="*/ 38 h 128"/>
              <a:gd name="T40" fmla="*/ 96 w 126"/>
              <a:gd name="T41" fmla="*/ 64 h 128"/>
              <a:gd name="T42" fmla="*/ 122 w 126"/>
              <a:gd name="T43" fmla="*/ 91 h 128"/>
              <a:gd name="T44" fmla="*/ 126 w 126"/>
              <a:gd name="T45" fmla="*/ 100 h 128"/>
              <a:gd name="T46" fmla="*/ 122 w 126"/>
              <a:gd name="T47" fmla="*/ 110 h 128"/>
              <a:gd name="T48" fmla="*/ 109 w 126"/>
              <a:gd name="T49" fmla="*/ 123 h 128"/>
              <a:gd name="T50" fmla="*/ 99 w 126"/>
              <a:gd name="T51" fmla="*/ 127 h 128"/>
              <a:gd name="T52" fmla="*/ 63 w 126"/>
              <a:gd name="T53" fmla="*/ 86 h 128"/>
              <a:gd name="T54" fmla="*/ 95 w 126"/>
              <a:gd name="T55" fmla="*/ 118 h 128"/>
              <a:gd name="T56" fmla="*/ 103 w 126"/>
              <a:gd name="T57" fmla="*/ 118 h 128"/>
              <a:gd name="T58" fmla="*/ 117 w 126"/>
              <a:gd name="T59" fmla="*/ 104 h 128"/>
              <a:gd name="T60" fmla="*/ 118 w 126"/>
              <a:gd name="T61" fmla="*/ 100 h 128"/>
              <a:gd name="T62" fmla="*/ 117 w 126"/>
              <a:gd name="T63" fmla="*/ 96 h 128"/>
              <a:gd name="T64" fmla="*/ 85 w 126"/>
              <a:gd name="T65" fmla="*/ 64 h 128"/>
              <a:gd name="T66" fmla="*/ 117 w 126"/>
              <a:gd name="T67" fmla="*/ 32 h 128"/>
              <a:gd name="T68" fmla="*/ 118 w 126"/>
              <a:gd name="T69" fmla="*/ 28 h 128"/>
              <a:gd name="T70" fmla="*/ 117 w 126"/>
              <a:gd name="T71" fmla="*/ 24 h 128"/>
              <a:gd name="T72" fmla="*/ 103 w 126"/>
              <a:gd name="T73" fmla="*/ 11 h 128"/>
              <a:gd name="T74" fmla="*/ 95 w 126"/>
              <a:gd name="T75" fmla="*/ 11 h 128"/>
              <a:gd name="T76" fmla="*/ 63 w 126"/>
              <a:gd name="T77" fmla="*/ 43 h 128"/>
              <a:gd name="T78" fmla="*/ 31 w 126"/>
              <a:gd name="T79" fmla="*/ 11 h 128"/>
              <a:gd name="T80" fmla="*/ 24 w 126"/>
              <a:gd name="T81" fmla="*/ 11 h 128"/>
              <a:gd name="T82" fmla="*/ 10 w 126"/>
              <a:gd name="T83" fmla="*/ 24 h 128"/>
              <a:gd name="T84" fmla="*/ 8 w 126"/>
              <a:gd name="T85" fmla="*/ 28 h 128"/>
              <a:gd name="T86" fmla="*/ 10 w 126"/>
              <a:gd name="T87" fmla="*/ 32 h 128"/>
              <a:gd name="T88" fmla="*/ 42 w 126"/>
              <a:gd name="T89" fmla="*/ 64 h 128"/>
              <a:gd name="T90" fmla="*/ 10 w 126"/>
              <a:gd name="T91" fmla="*/ 96 h 128"/>
              <a:gd name="T92" fmla="*/ 8 w 126"/>
              <a:gd name="T93" fmla="*/ 100 h 128"/>
              <a:gd name="T94" fmla="*/ 10 w 126"/>
              <a:gd name="T95" fmla="*/ 104 h 128"/>
              <a:gd name="T96" fmla="*/ 24 w 126"/>
              <a:gd name="T97" fmla="*/ 118 h 128"/>
              <a:gd name="T98" fmla="*/ 31 w 126"/>
              <a:gd name="T99" fmla="*/ 118 h 128"/>
              <a:gd name="T100" fmla="*/ 63 w 126"/>
              <a:gd name="T101"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28">
                <a:moveTo>
                  <a:pt x="99" y="127"/>
                </a:moveTo>
                <a:cubicBezTo>
                  <a:pt x="96" y="127"/>
                  <a:pt x="92" y="126"/>
                  <a:pt x="90" y="123"/>
                </a:cubicBezTo>
                <a:cubicBezTo>
                  <a:pt x="63" y="97"/>
                  <a:pt x="63" y="97"/>
                  <a:pt x="63" y="97"/>
                </a:cubicBezTo>
                <a:cubicBezTo>
                  <a:pt x="37" y="123"/>
                  <a:pt x="37" y="123"/>
                  <a:pt x="37" y="123"/>
                </a:cubicBezTo>
                <a:cubicBezTo>
                  <a:pt x="32" y="128"/>
                  <a:pt x="23" y="128"/>
                  <a:pt x="18" y="123"/>
                </a:cubicBezTo>
                <a:cubicBezTo>
                  <a:pt x="4" y="110"/>
                  <a:pt x="4" y="110"/>
                  <a:pt x="4" y="110"/>
                </a:cubicBezTo>
                <a:cubicBezTo>
                  <a:pt x="2" y="107"/>
                  <a:pt x="0" y="104"/>
                  <a:pt x="0" y="100"/>
                </a:cubicBezTo>
                <a:cubicBezTo>
                  <a:pt x="0" y="97"/>
                  <a:pt x="2" y="93"/>
                  <a:pt x="4" y="91"/>
                </a:cubicBezTo>
                <a:cubicBezTo>
                  <a:pt x="31" y="64"/>
                  <a:pt x="31" y="64"/>
                  <a:pt x="31" y="64"/>
                </a:cubicBezTo>
                <a:cubicBezTo>
                  <a:pt x="4" y="38"/>
                  <a:pt x="4" y="38"/>
                  <a:pt x="4" y="38"/>
                </a:cubicBezTo>
                <a:cubicBezTo>
                  <a:pt x="2" y="35"/>
                  <a:pt x="0" y="32"/>
                  <a:pt x="0" y="28"/>
                </a:cubicBezTo>
                <a:cubicBezTo>
                  <a:pt x="0" y="25"/>
                  <a:pt x="2" y="21"/>
                  <a:pt x="4" y="19"/>
                </a:cubicBezTo>
                <a:cubicBezTo>
                  <a:pt x="18" y="5"/>
                  <a:pt x="18" y="5"/>
                  <a:pt x="18" y="5"/>
                </a:cubicBezTo>
                <a:cubicBezTo>
                  <a:pt x="23" y="0"/>
                  <a:pt x="32" y="0"/>
                  <a:pt x="37" y="5"/>
                </a:cubicBezTo>
                <a:cubicBezTo>
                  <a:pt x="63" y="32"/>
                  <a:pt x="63" y="32"/>
                  <a:pt x="63" y="32"/>
                </a:cubicBezTo>
                <a:cubicBezTo>
                  <a:pt x="90" y="5"/>
                  <a:pt x="90" y="5"/>
                  <a:pt x="90" y="5"/>
                </a:cubicBezTo>
                <a:cubicBezTo>
                  <a:pt x="95" y="0"/>
                  <a:pt x="104" y="0"/>
                  <a:pt x="109" y="5"/>
                </a:cubicBezTo>
                <a:cubicBezTo>
                  <a:pt x="122" y="19"/>
                  <a:pt x="122" y="19"/>
                  <a:pt x="122" y="19"/>
                </a:cubicBezTo>
                <a:cubicBezTo>
                  <a:pt x="125" y="21"/>
                  <a:pt x="126" y="25"/>
                  <a:pt x="126" y="28"/>
                </a:cubicBezTo>
                <a:cubicBezTo>
                  <a:pt x="126" y="32"/>
                  <a:pt x="125" y="35"/>
                  <a:pt x="122" y="38"/>
                </a:cubicBezTo>
                <a:cubicBezTo>
                  <a:pt x="96" y="64"/>
                  <a:pt x="96" y="64"/>
                  <a:pt x="96" y="64"/>
                </a:cubicBezTo>
                <a:cubicBezTo>
                  <a:pt x="122" y="91"/>
                  <a:pt x="122" y="91"/>
                  <a:pt x="122" y="91"/>
                </a:cubicBezTo>
                <a:cubicBezTo>
                  <a:pt x="125" y="93"/>
                  <a:pt x="126" y="97"/>
                  <a:pt x="126" y="100"/>
                </a:cubicBezTo>
                <a:cubicBezTo>
                  <a:pt x="126" y="104"/>
                  <a:pt x="125" y="107"/>
                  <a:pt x="122" y="110"/>
                </a:cubicBezTo>
                <a:cubicBezTo>
                  <a:pt x="109" y="123"/>
                  <a:pt x="109" y="123"/>
                  <a:pt x="109" y="123"/>
                </a:cubicBezTo>
                <a:cubicBezTo>
                  <a:pt x="106" y="126"/>
                  <a:pt x="103" y="127"/>
                  <a:pt x="99" y="127"/>
                </a:cubicBezTo>
                <a:close/>
                <a:moveTo>
                  <a:pt x="63" y="86"/>
                </a:moveTo>
                <a:cubicBezTo>
                  <a:pt x="95" y="118"/>
                  <a:pt x="95" y="118"/>
                  <a:pt x="95" y="118"/>
                </a:cubicBezTo>
                <a:cubicBezTo>
                  <a:pt x="97" y="120"/>
                  <a:pt x="101" y="120"/>
                  <a:pt x="103" y="118"/>
                </a:cubicBezTo>
                <a:cubicBezTo>
                  <a:pt x="117" y="104"/>
                  <a:pt x="117" y="104"/>
                  <a:pt x="117" y="104"/>
                </a:cubicBezTo>
                <a:cubicBezTo>
                  <a:pt x="118" y="103"/>
                  <a:pt x="118" y="102"/>
                  <a:pt x="118" y="100"/>
                </a:cubicBezTo>
                <a:cubicBezTo>
                  <a:pt x="118" y="99"/>
                  <a:pt x="118" y="97"/>
                  <a:pt x="117" y="96"/>
                </a:cubicBezTo>
                <a:cubicBezTo>
                  <a:pt x="85" y="64"/>
                  <a:pt x="85" y="64"/>
                  <a:pt x="85" y="64"/>
                </a:cubicBezTo>
                <a:cubicBezTo>
                  <a:pt x="117" y="32"/>
                  <a:pt x="117" y="32"/>
                  <a:pt x="117" y="32"/>
                </a:cubicBezTo>
                <a:cubicBezTo>
                  <a:pt x="118" y="31"/>
                  <a:pt x="118" y="30"/>
                  <a:pt x="118" y="28"/>
                </a:cubicBezTo>
                <a:cubicBezTo>
                  <a:pt x="118" y="27"/>
                  <a:pt x="118" y="25"/>
                  <a:pt x="117" y="24"/>
                </a:cubicBezTo>
                <a:cubicBezTo>
                  <a:pt x="103" y="11"/>
                  <a:pt x="103" y="11"/>
                  <a:pt x="103" y="11"/>
                </a:cubicBezTo>
                <a:cubicBezTo>
                  <a:pt x="101" y="9"/>
                  <a:pt x="97" y="9"/>
                  <a:pt x="95" y="11"/>
                </a:cubicBezTo>
                <a:cubicBezTo>
                  <a:pt x="63" y="43"/>
                  <a:pt x="63" y="43"/>
                  <a:pt x="63" y="43"/>
                </a:cubicBezTo>
                <a:cubicBezTo>
                  <a:pt x="31" y="11"/>
                  <a:pt x="31" y="11"/>
                  <a:pt x="31" y="11"/>
                </a:cubicBezTo>
                <a:cubicBezTo>
                  <a:pt x="29" y="9"/>
                  <a:pt x="26" y="9"/>
                  <a:pt x="24" y="11"/>
                </a:cubicBezTo>
                <a:cubicBezTo>
                  <a:pt x="10" y="24"/>
                  <a:pt x="10" y="24"/>
                  <a:pt x="10" y="24"/>
                </a:cubicBezTo>
                <a:cubicBezTo>
                  <a:pt x="9" y="25"/>
                  <a:pt x="8" y="27"/>
                  <a:pt x="8" y="28"/>
                </a:cubicBezTo>
                <a:cubicBezTo>
                  <a:pt x="8" y="30"/>
                  <a:pt x="9" y="31"/>
                  <a:pt x="10" y="32"/>
                </a:cubicBezTo>
                <a:cubicBezTo>
                  <a:pt x="42" y="64"/>
                  <a:pt x="42" y="64"/>
                  <a:pt x="42" y="64"/>
                </a:cubicBezTo>
                <a:cubicBezTo>
                  <a:pt x="10" y="96"/>
                  <a:pt x="10" y="96"/>
                  <a:pt x="10" y="96"/>
                </a:cubicBezTo>
                <a:cubicBezTo>
                  <a:pt x="9" y="97"/>
                  <a:pt x="8" y="99"/>
                  <a:pt x="8" y="100"/>
                </a:cubicBezTo>
                <a:cubicBezTo>
                  <a:pt x="8" y="102"/>
                  <a:pt x="9" y="103"/>
                  <a:pt x="10" y="104"/>
                </a:cubicBezTo>
                <a:cubicBezTo>
                  <a:pt x="24" y="118"/>
                  <a:pt x="24" y="118"/>
                  <a:pt x="24" y="118"/>
                </a:cubicBezTo>
                <a:cubicBezTo>
                  <a:pt x="26" y="120"/>
                  <a:pt x="29" y="120"/>
                  <a:pt x="31" y="118"/>
                </a:cubicBezTo>
                <a:lnTo>
                  <a:pt x="63"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8" name="Freeform 68"/>
          <p:cNvSpPr>
            <a:spLocks noEditPoints="1"/>
          </p:cNvSpPr>
          <p:nvPr/>
        </p:nvSpPr>
        <p:spPr bwMode="auto">
          <a:xfrm>
            <a:off x="8954096" y="5591559"/>
            <a:ext cx="325182" cy="326114"/>
          </a:xfrm>
          <a:custGeom>
            <a:avLst/>
            <a:gdLst>
              <a:gd name="T0" fmla="*/ 84 w 148"/>
              <a:gd name="T1" fmla="*/ 148 h 148"/>
              <a:gd name="T2" fmla="*/ 64 w 148"/>
              <a:gd name="T3" fmla="*/ 148 h 148"/>
              <a:gd name="T4" fmla="*/ 55 w 148"/>
              <a:gd name="T5" fmla="*/ 144 h 148"/>
              <a:gd name="T6" fmla="*/ 51 w 148"/>
              <a:gd name="T7" fmla="*/ 134 h 148"/>
              <a:gd name="T8" fmla="*/ 51 w 148"/>
              <a:gd name="T9" fmla="*/ 97 h 148"/>
              <a:gd name="T10" fmla="*/ 14 w 148"/>
              <a:gd name="T11" fmla="*/ 97 h 148"/>
              <a:gd name="T12" fmla="*/ 4 w 148"/>
              <a:gd name="T13" fmla="*/ 93 h 148"/>
              <a:gd name="T14" fmla="*/ 0 w 148"/>
              <a:gd name="T15" fmla="*/ 83 h 148"/>
              <a:gd name="T16" fmla="*/ 0 w 148"/>
              <a:gd name="T17" fmla="*/ 64 h 148"/>
              <a:gd name="T18" fmla="*/ 4 w 148"/>
              <a:gd name="T19" fmla="*/ 55 h 148"/>
              <a:gd name="T20" fmla="*/ 14 w 148"/>
              <a:gd name="T21" fmla="*/ 51 h 148"/>
              <a:gd name="T22" fmla="*/ 51 w 148"/>
              <a:gd name="T23" fmla="*/ 51 h 148"/>
              <a:gd name="T24" fmla="*/ 51 w 148"/>
              <a:gd name="T25" fmla="*/ 13 h 148"/>
              <a:gd name="T26" fmla="*/ 55 w 148"/>
              <a:gd name="T27" fmla="*/ 4 h 148"/>
              <a:gd name="T28" fmla="*/ 64 w 148"/>
              <a:gd name="T29" fmla="*/ 0 h 148"/>
              <a:gd name="T30" fmla="*/ 84 w 148"/>
              <a:gd name="T31" fmla="*/ 0 h 148"/>
              <a:gd name="T32" fmla="*/ 93 w 148"/>
              <a:gd name="T33" fmla="*/ 4 h 148"/>
              <a:gd name="T34" fmla="*/ 97 w 148"/>
              <a:gd name="T35" fmla="*/ 13 h 148"/>
              <a:gd name="T36" fmla="*/ 97 w 148"/>
              <a:gd name="T37" fmla="*/ 51 h 148"/>
              <a:gd name="T38" fmla="*/ 134 w 148"/>
              <a:gd name="T39" fmla="*/ 51 h 148"/>
              <a:gd name="T40" fmla="*/ 144 w 148"/>
              <a:gd name="T41" fmla="*/ 55 h 148"/>
              <a:gd name="T42" fmla="*/ 148 w 148"/>
              <a:gd name="T43" fmla="*/ 64 h 148"/>
              <a:gd name="T44" fmla="*/ 148 w 148"/>
              <a:gd name="T45" fmla="*/ 83 h 148"/>
              <a:gd name="T46" fmla="*/ 144 w 148"/>
              <a:gd name="T47" fmla="*/ 93 h 148"/>
              <a:gd name="T48" fmla="*/ 134 w 148"/>
              <a:gd name="T49" fmla="*/ 97 h 148"/>
              <a:gd name="T50" fmla="*/ 97 w 148"/>
              <a:gd name="T51" fmla="*/ 97 h 148"/>
              <a:gd name="T52" fmla="*/ 97 w 148"/>
              <a:gd name="T53" fmla="*/ 134 h 148"/>
              <a:gd name="T54" fmla="*/ 93 w 148"/>
              <a:gd name="T55" fmla="*/ 144 h 148"/>
              <a:gd name="T56" fmla="*/ 84 w 148"/>
              <a:gd name="T57" fmla="*/ 148 h 148"/>
              <a:gd name="T58" fmla="*/ 14 w 148"/>
              <a:gd name="T59" fmla="*/ 59 h 148"/>
              <a:gd name="T60" fmla="*/ 10 w 148"/>
              <a:gd name="T61" fmla="*/ 60 h 148"/>
              <a:gd name="T62" fmla="*/ 8 w 148"/>
              <a:gd name="T63" fmla="*/ 64 h 148"/>
              <a:gd name="T64" fmla="*/ 8 w 148"/>
              <a:gd name="T65" fmla="*/ 83 h 148"/>
              <a:gd name="T66" fmla="*/ 10 w 148"/>
              <a:gd name="T67" fmla="*/ 87 h 148"/>
              <a:gd name="T68" fmla="*/ 14 w 148"/>
              <a:gd name="T69" fmla="*/ 89 h 148"/>
              <a:gd name="T70" fmla="*/ 59 w 148"/>
              <a:gd name="T71" fmla="*/ 89 h 148"/>
              <a:gd name="T72" fmla="*/ 59 w 148"/>
              <a:gd name="T73" fmla="*/ 134 h 148"/>
              <a:gd name="T74" fmla="*/ 61 w 148"/>
              <a:gd name="T75" fmla="*/ 138 h 148"/>
              <a:gd name="T76" fmla="*/ 64 w 148"/>
              <a:gd name="T77" fmla="*/ 140 h 148"/>
              <a:gd name="T78" fmla="*/ 84 w 148"/>
              <a:gd name="T79" fmla="*/ 140 h 148"/>
              <a:gd name="T80" fmla="*/ 87 w 148"/>
              <a:gd name="T81" fmla="*/ 138 h 148"/>
              <a:gd name="T82" fmla="*/ 89 w 148"/>
              <a:gd name="T83" fmla="*/ 134 h 148"/>
              <a:gd name="T84" fmla="*/ 89 w 148"/>
              <a:gd name="T85" fmla="*/ 89 h 148"/>
              <a:gd name="T86" fmla="*/ 134 w 148"/>
              <a:gd name="T87" fmla="*/ 89 h 148"/>
              <a:gd name="T88" fmla="*/ 138 w 148"/>
              <a:gd name="T89" fmla="*/ 87 h 148"/>
              <a:gd name="T90" fmla="*/ 140 w 148"/>
              <a:gd name="T91" fmla="*/ 83 h 148"/>
              <a:gd name="T92" fmla="*/ 140 w 148"/>
              <a:gd name="T93" fmla="*/ 64 h 148"/>
              <a:gd name="T94" fmla="*/ 138 w 148"/>
              <a:gd name="T95" fmla="*/ 60 h 148"/>
              <a:gd name="T96" fmla="*/ 134 w 148"/>
              <a:gd name="T97" fmla="*/ 59 h 148"/>
              <a:gd name="T98" fmla="*/ 89 w 148"/>
              <a:gd name="T99" fmla="*/ 59 h 148"/>
              <a:gd name="T100" fmla="*/ 89 w 148"/>
              <a:gd name="T101" fmla="*/ 13 h 148"/>
              <a:gd name="T102" fmla="*/ 87 w 148"/>
              <a:gd name="T103" fmla="*/ 10 h 148"/>
              <a:gd name="T104" fmla="*/ 84 w 148"/>
              <a:gd name="T105" fmla="*/ 8 h 148"/>
              <a:gd name="T106" fmla="*/ 64 w 148"/>
              <a:gd name="T107" fmla="*/ 8 h 148"/>
              <a:gd name="T108" fmla="*/ 61 w 148"/>
              <a:gd name="T109" fmla="*/ 10 h 148"/>
              <a:gd name="T110" fmla="*/ 59 w 148"/>
              <a:gd name="T111" fmla="*/ 13 h 148"/>
              <a:gd name="T112" fmla="*/ 59 w 148"/>
              <a:gd name="T113" fmla="*/ 59 h 148"/>
              <a:gd name="T114" fmla="*/ 14 w 148"/>
              <a:gd name="T115" fmla="*/ 5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48">
                <a:moveTo>
                  <a:pt x="84" y="148"/>
                </a:moveTo>
                <a:cubicBezTo>
                  <a:pt x="64" y="148"/>
                  <a:pt x="64" y="148"/>
                  <a:pt x="64" y="148"/>
                </a:cubicBezTo>
                <a:cubicBezTo>
                  <a:pt x="61" y="148"/>
                  <a:pt x="57" y="146"/>
                  <a:pt x="55" y="144"/>
                </a:cubicBezTo>
                <a:cubicBezTo>
                  <a:pt x="52" y="141"/>
                  <a:pt x="51" y="138"/>
                  <a:pt x="51" y="134"/>
                </a:cubicBezTo>
                <a:cubicBezTo>
                  <a:pt x="51" y="97"/>
                  <a:pt x="51" y="97"/>
                  <a:pt x="51" y="97"/>
                </a:cubicBezTo>
                <a:cubicBezTo>
                  <a:pt x="14" y="97"/>
                  <a:pt x="14" y="97"/>
                  <a:pt x="14" y="97"/>
                </a:cubicBezTo>
                <a:cubicBezTo>
                  <a:pt x="10" y="97"/>
                  <a:pt x="7" y="95"/>
                  <a:pt x="4" y="93"/>
                </a:cubicBezTo>
                <a:cubicBezTo>
                  <a:pt x="2" y="90"/>
                  <a:pt x="0" y="87"/>
                  <a:pt x="0" y="83"/>
                </a:cubicBezTo>
                <a:cubicBezTo>
                  <a:pt x="0" y="64"/>
                  <a:pt x="0" y="64"/>
                  <a:pt x="0" y="64"/>
                </a:cubicBezTo>
                <a:cubicBezTo>
                  <a:pt x="0" y="61"/>
                  <a:pt x="2" y="57"/>
                  <a:pt x="4" y="55"/>
                </a:cubicBezTo>
                <a:cubicBezTo>
                  <a:pt x="7" y="52"/>
                  <a:pt x="10" y="51"/>
                  <a:pt x="14" y="51"/>
                </a:cubicBezTo>
                <a:cubicBezTo>
                  <a:pt x="51" y="51"/>
                  <a:pt x="51" y="51"/>
                  <a:pt x="51" y="51"/>
                </a:cubicBezTo>
                <a:cubicBezTo>
                  <a:pt x="51" y="13"/>
                  <a:pt x="51" y="13"/>
                  <a:pt x="51" y="13"/>
                </a:cubicBezTo>
                <a:cubicBezTo>
                  <a:pt x="51" y="10"/>
                  <a:pt x="52" y="6"/>
                  <a:pt x="55" y="4"/>
                </a:cubicBezTo>
                <a:cubicBezTo>
                  <a:pt x="57" y="1"/>
                  <a:pt x="61" y="0"/>
                  <a:pt x="64" y="0"/>
                </a:cubicBezTo>
                <a:cubicBezTo>
                  <a:pt x="84" y="0"/>
                  <a:pt x="84" y="0"/>
                  <a:pt x="84" y="0"/>
                </a:cubicBezTo>
                <a:cubicBezTo>
                  <a:pt x="87" y="0"/>
                  <a:pt x="91" y="1"/>
                  <a:pt x="93" y="4"/>
                </a:cubicBezTo>
                <a:cubicBezTo>
                  <a:pt x="96" y="6"/>
                  <a:pt x="97" y="10"/>
                  <a:pt x="97" y="13"/>
                </a:cubicBezTo>
                <a:cubicBezTo>
                  <a:pt x="97" y="51"/>
                  <a:pt x="97" y="51"/>
                  <a:pt x="97" y="51"/>
                </a:cubicBezTo>
                <a:cubicBezTo>
                  <a:pt x="134" y="51"/>
                  <a:pt x="134" y="51"/>
                  <a:pt x="134" y="51"/>
                </a:cubicBezTo>
                <a:cubicBezTo>
                  <a:pt x="138" y="51"/>
                  <a:pt x="141" y="52"/>
                  <a:pt x="144" y="55"/>
                </a:cubicBezTo>
                <a:cubicBezTo>
                  <a:pt x="146" y="57"/>
                  <a:pt x="148" y="61"/>
                  <a:pt x="148" y="64"/>
                </a:cubicBezTo>
                <a:cubicBezTo>
                  <a:pt x="148" y="83"/>
                  <a:pt x="148" y="83"/>
                  <a:pt x="148" y="83"/>
                </a:cubicBezTo>
                <a:cubicBezTo>
                  <a:pt x="148" y="87"/>
                  <a:pt x="146" y="90"/>
                  <a:pt x="144" y="93"/>
                </a:cubicBezTo>
                <a:cubicBezTo>
                  <a:pt x="141" y="95"/>
                  <a:pt x="138" y="97"/>
                  <a:pt x="134" y="97"/>
                </a:cubicBezTo>
                <a:cubicBezTo>
                  <a:pt x="97" y="97"/>
                  <a:pt x="97" y="97"/>
                  <a:pt x="97" y="97"/>
                </a:cubicBezTo>
                <a:cubicBezTo>
                  <a:pt x="97" y="134"/>
                  <a:pt x="97" y="134"/>
                  <a:pt x="97" y="134"/>
                </a:cubicBezTo>
                <a:cubicBezTo>
                  <a:pt x="97" y="138"/>
                  <a:pt x="96" y="141"/>
                  <a:pt x="93" y="144"/>
                </a:cubicBezTo>
                <a:cubicBezTo>
                  <a:pt x="91" y="146"/>
                  <a:pt x="87" y="148"/>
                  <a:pt x="84" y="148"/>
                </a:cubicBezTo>
                <a:close/>
                <a:moveTo>
                  <a:pt x="14" y="59"/>
                </a:moveTo>
                <a:cubicBezTo>
                  <a:pt x="12" y="59"/>
                  <a:pt x="11" y="59"/>
                  <a:pt x="10" y="60"/>
                </a:cubicBezTo>
                <a:cubicBezTo>
                  <a:pt x="9" y="61"/>
                  <a:pt x="8" y="63"/>
                  <a:pt x="8" y="64"/>
                </a:cubicBezTo>
                <a:cubicBezTo>
                  <a:pt x="8" y="83"/>
                  <a:pt x="8" y="83"/>
                  <a:pt x="8" y="83"/>
                </a:cubicBezTo>
                <a:cubicBezTo>
                  <a:pt x="8" y="85"/>
                  <a:pt x="9" y="86"/>
                  <a:pt x="10" y="87"/>
                </a:cubicBezTo>
                <a:cubicBezTo>
                  <a:pt x="11" y="88"/>
                  <a:pt x="12" y="89"/>
                  <a:pt x="14" y="89"/>
                </a:cubicBezTo>
                <a:cubicBezTo>
                  <a:pt x="59" y="89"/>
                  <a:pt x="59" y="89"/>
                  <a:pt x="59" y="89"/>
                </a:cubicBezTo>
                <a:cubicBezTo>
                  <a:pt x="59" y="134"/>
                  <a:pt x="59" y="134"/>
                  <a:pt x="59" y="134"/>
                </a:cubicBezTo>
                <a:cubicBezTo>
                  <a:pt x="59" y="136"/>
                  <a:pt x="60" y="137"/>
                  <a:pt x="61" y="138"/>
                </a:cubicBezTo>
                <a:cubicBezTo>
                  <a:pt x="62" y="139"/>
                  <a:pt x="63" y="140"/>
                  <a:pt x="64" y="140"/>
                </a:cubicBezTo>
                <a:cubicBezTo>
                  <a:pt x="84" y="140"/>
                  <a:pt x="84" y="140"/>
                  <a:pt x="84" y="140"/>
                </a:cubicBezTo>
                <a:cubicBezTo>
                  <a:pt x="85" y="140"/>
                  <a:pt x="86" y="139"/>
                  <a:pt x="87" y="138"/>
                </a:cubicBezTo>
                <a:cubicBezTo>
                  <a:pt x="88" y="137"/>
                  <a:pt x="89" y="136"/>
                  <a:pt x="89" y="134"/>
                </a:cubicBezTo>
                <a:cubicBezTo>
                  <a:pt x="89" y="89"/>
                  <a:pt x="89" y="89"/>
                  <a:pt x="89" y="89"/>
                </a:cubicBezTo>
                <a:cubicBezTo>
                  <a:pt x="134" y="89"/>
                  <a:pt x="134" y="89"/>
                  <a:pt x="134" y="89"/>
                </a:cubicBezTo>
                <a:cubicBezTo>
                  <a:pt x="136" y="89"/>
                  <a:pt x="137" y="88"/>
                  <a:pt x="138" y="87"/>
                </a:cubicBezTo>
                <a:cubicBezTo>
                  <a:pt x="139" y="86"/>
                  <a:pt x="140" y="85"/>
                  <a:pt x="140" y="83"/>
                </a:cubicBezTo>
                <a:cubicBezTo>
                  <a:pt x="140" y="64"/>
                  <a:pt x="140" y="64"/>
                  <a:pt x="140" y="64"/>
                </a:cubicBezTo>
                <a:cubicBezTo>
                  <a:pt x="140" y="63"/>
                  <a:pt x="139" y="61"/>
                  <a:pt x="138" y="60"/>
                </a:cubicBezTo>
                <a:cubicBezTo>
                  <a:pt x="137" y="59"/>
                  <a:pt x="136" y="59"/>
                  <a:pt x="134" y="59"/>
                </a:cubicBezTo>
                <a:cubicBezTo>
                  <a:pt x="89" y="59"/>
                  <a:pt x="89" y="59"/>
                  <a:pt x="89" y="59"/>
                </a:cubicBezTo>
                <a:cubicBezTo>
                  <a:pt x="89" y="13"/>
                  <a:pt x="89" y="13"/>
                  <a:pt x="89" y="13"/>
                </a:cubicBezTo>
                <a:cubicBezTo>
                  <a:pt x="89" y="12"/>
                  <a:pt x="88" y="11"/>
                  <a:pt x="87" y="10"/>
                </a:cubicBezTo>
                <a:cubicBezTo>
                  <a:pt x="86" y="9"/>
                  <a:pt x="85" y="8"/>
                  <a:pt x="84" y="8"/>
                </a:cubicBezTo>
                <a:cubicBezTo>
                  <a:pt x="64" y="8"/>
                  <a:pt x="64" y="8"/>
                  <a:pt x="64" y="8"/>
                </a:cubicBezTo>
                <a:cubicBezTo>
                  <a:pt x="63" y="8"/>
                  <a:pt x="62" y="9"/>
                  <a:pt x="61" y="10"/>
                </a:cubicBezTo>
                <a:cubicBezTo>
                  <a:pt x="60" y="11"/>
                  <a:pt x="59" y="12"/>
                  <a:pt x="59" y="13"/>
                </a:cubicBezTo>
                <a:cubicBezTo>
                  <a:pt x="59" y="59"/>
                  <a:pt x="59" y="59"/>
                  <a:pt x="59" y="59"/>
                </a:cubicBezTo>
                <a:lnTo>
                  <a:pt x="14"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9" name="Freeform 69"/>
          <p:cNvSpPr>
            <a:spLocks noEditPoints="1"/>
          </p:cNvSpPr>
          <p:nvPr/>
        </p:nvSpPr>
        <p:spPr bwMode="auto">
          <a:xfrm>
            <a:off x="8068000" y="3032038"/>
            <a:ext cx="408107" cy="352202"/>
          </a:xfrm>
          <a:custGeom>
            <a:avLst/>
            <a:gdLst>
              <a:gd name="T0" fmla="*/ 159 w 185"/>
              <a:gd name="T1" fmla="*/ 160 h 160"/>
              <a:gd name="T2" fmla="*/ 152 w 185"/>
              <a:gd name="T3" fmla="*/ 7 h 160"/>
              <a:gd name="T4" fmla="*/ 178 w 185"/>
              <a:gd name="T5" fmla="*/ 0 h 160"/>
              <a:gd name="T6" fmla="*/ 185 w 185"/>
              <a:gd name="T7" fmla="*/ 153 h 160"/>
              <a:gd name="T8" fmla="*/ 160 w 185"/>
              <a:gd name="T9" fmla="*/ 152 h 160"/>
              <a:gd name="T10" fmla="*/ 177 w 185"/>
              <a:gd name="T11" fmla="*/ 8 h 160"/>
              <a:gd name="T12" fmla="*/ 160 w 185"/>
              <a:gd name="T13" fmla="*/ 152 h 160"/>
              <a:gd name="T14" fmla="*/ 121 w 185"/>
              <a:gd name="T15" fmla="*/ 160 h 160"/>
              <a:gd name="T16" fmla="*/ 114 w 185"/>
              <a:gd name="T17" fmla="*/ 58 h 160"/>
              <a:gd name="T18" fmla="*/ 140 w 185"/>
              <a:gd name="T19" fmla="*/ 51 h 160"/>
              <a:gd name="T20" fmla="*/ 147 w 185"/>
              <a:gd name="T21" fmla="*/ 153 h 160"/>
              <a:gd name="T22" fmla="*/ 122 w 185"/>
              <a:gd name="T23" fmla="*/ 152 h 160"/>
              <a:gd name="T24" fmla="*/ 139 w 185"/>
              <a:gd name="T25" fmla="*/ 59 h 160"/>
              <a:gd name="T26" fmla="*/ 122 w 185"/>
              <a:gd name="T27" fmla="*/ 152 h 160"/>
              <a:gd name="T28" fmla="*/ 83 w 185"/>
              <a:gd name="T29" fmla="*/ 160 h 160"/>
              <a:gd name="T30" fmla="*/ 76 w 185"/>
              <a:gd name="T31" fmla="*/ 96 h 160"/>
              <a:gd name="T32" fmla="*/ 102 w 185"/>
              <a:gd name="T33" fmla="*/ 89 h 160"/>
              <a:gd name="T34" fmla="*/ 109 w 185"/>
              <a:gd name="T35" fmla="*/ 153 h 160"/>
              <a:gd name="T36" fmla="*/ 84 w 185"/>
              <a:gd name="T37" fmla="*/ 152 h 160"/>
              <a:gd name="T38" fmla="*/ 101 w 185"/>
              <a:gd name="T39" fmla="*/ 97 h 160"/>
              <a:gd name="T40" fmla="*/ 84 w 185"/>
              <a:gd name="T41" fmla="*/ 152 h 160"/>
              <a:gd name="T42" fmla="*/ 45 w 185"/>
              <a:gd name="T43" fmla="*/ 160 h 160"/>
              <a:gd name="T44" fmla="*/ 38 w 185"/>
              <a:gd name="T45" fmla="*/ 121 h 160"/>
              <a:gd name="T46" fmla="*/ 64 w 185"/>
              <a:gd name="T47" fmla="*/ 114 h 160"/>
              <a:gd name="T48" fmla="*/ 71 w 185"/>
              <a:gd name="T49" fmla="*/ 153 h 160"/>
              <a:gd name="T50" fmla="*/ 46 w 185"/>
              <a:gd name="T51" fmla="*/ 152 h 160"/>
              <a:gd name="T52" fmla="*/ 63 w 185"/>
              <a:gd name="T53" fmla="*/ 122 h 160"/>
              <a:gd name="T54" fmla="*/ 46 w 185"/>
              <a:gd name="T55" fmla="*/ 152 h 160"/>
              <a:gd name="T56" fmla="*/ 7 w 185"/>
              <a:gd name="T57" fmla="*/ 160 h 160"/>
              <a:gd name="T58" fmla="*/ 0 w 185"/>
              <a:gd name="T59" fmla="*/ 134 h 160"/>
              <a:gd name="T60" fmla="*/ 26 w 185"/>
              <a:gd name="T61" fmla="*/ 127 h 160"/>
              <a:gd name="T62" fmla="*/ 33 w 185"/>
              <a:gd name="T63" fmla="*/ 153 h 160"/>
              <a:gd name="T64" fmla="*/ 8 w 185"/>
              <a:gd name="T65" fmla="*/ 152 h 160"/>
              <a:gd name="T66" fmla="*/ 25 w 185"/>
              <a:gd name="T67" fmla="*/ 135 h 160"/>
              <a:gd name="T68" fmla="*/ 8 w 185"/>
              <a:gd name="T6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60">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178" name="组合 177"/>
          <p:cNvGrpSpPr/>
          <p:nvPr/>
        </p:nvGrpSpPr>
        <p:grpSpPr>
          <a:xfrm>
            <a:off x="2183989" y="5552426"/>
            <a:ext cx="305615" cy="398790"/>
            <a:chOff x="2126498" y="4085970"/>
            <a:chExt cx="305655" cy="398842"/>
          </a:xfrm>
        </p:grpSpPr>
        <p:sp>
          <p:nvSpPr>
            <p:cNvPr id="8" name="Freeform 8"/>
            <p:cNvSpPr/>
            <p:nvPr/>
          </p:nvSpPr>
          <p:spPr bwMode="auto">
            <a:xfrm>
              <a:off x="2126498" y="4085970"/>
              <a:ext cx="259993" cy="398842"/>
            </a:xfrm>
            <a:custGeom>
              <a:avLst/>
              <a:gdLst>
                <a:gd name="T0" fmla="*/ 110 w 118"/>
                <a:gd name="T1" fmla="*/ 129 h 181"/>
                <a:gd name="T2" fmla="*/ 110 w 118"/>
                <a:gd name="T3" fmla="*/ 168 h 181"/>
                <a:gd name="T4" fmla="*/ 105 w 118"/>
                <a:gd name="T5" fmla="*/ 173 h 181"/>
                <a:gd name="T6" fmla="*/ 101 w 118"/>
                <a:gd name="T7" fmla="*/ 172 h 181"/>
                <a:gd name="T8" fmla="*/ 52 w 118"/>
                <a:gd name="T9" fmla="*/ 123 h 181"/>
                <a:gd name="T10" fmla="*/ 14 w 118"/>
                <a:gd name="T11" fmla="*/ 123 h 181"/>
                <a:gd name="T12" fmla="*/ 8 w 118"/>
                <a:gd name="T13" fmla="*/ 118 h 181"/>
                <a:gd name="T14" fmla="*/ 8 w 118"/>
                <a:gd name="T15" fmla="*/ 63 h 181"/>
                <a:gd name="T16" fmla="*/ 14 w 118"/>
                <a:gd name="T17" fmla="*/ 58 h 181"/>
                <a:gd name="T18" fmla="*/ 52 w 118"/>
                <a:gd name="T19" fmla="*/ 58 h 181"/>
                <a:gd name="T20" fmla="*/ 101 w 118"/>
                <a:gd name="T21" fmla="*/ 10 h 181"/>
                <a:gd name="T22" fmla="*/ 105 w 118"/>
                <a:gd name="T23" fmla="*/ 8 h 181"/>
                <a:gd name="T24" fmla="*/ 110 w 118"/>
                <a:gd name="T25" fmla="*/ 13 h 181"/>
                <a:gd name="T26" fmla="*/ 110 w 118"/>
                <a:gd name="T27" fmla="*/ 50 h 181"/>
                <a:gd name="T28" fmla="*/ 118 w 118"/>
                <a:gd name="T29" fmla="*/ 50 h 181"/>
                <a:gd name="T30" fmla="*/ 118 w 118"/>
                <a:gd name="T31" fmla="*/ 13 h 181"/>
                <a:gd name="T32" fmla="*/ 105 w 118"/>
                <a:gd name="T33" fmla="*/ 0 h 181"/>
                <a:gd name="T34" fmla="*/ 95 w 118"/>
                <a:gd name="T35" fmla="*/ 4 h 181"/>
                <a:gd name="T36" fmla="*/ 49 w 118"/>
                <a:gd name="T37" fmla="*/ 50 h 181"/>
                <a:gd name="T38" fmla="*/ 14 w 118"/>
                <a:gd name="T39" fmla="*/ 50 h 181"/>
                <a:gd name="T40" fmla="*/ 0 w 118"/>
                <a:gd name="T41" fmla="*/ 63 h 181"/>
                <a:gd name="T42" fmla="*/ 0 w 118"/>
                <a:gd name="T43" fmla="*/ 118 h 181"/>
                <a:gd name="T44" fmla="*/ 14 w 118"/>
                <a:gd name="T45" fmla="*/ 131 h 181"/>
                <a:gd name="T46" fmla="*/ 49 w 118"/>
                <a:gd name="T47" fmla="*/ 131 h 181"/>
                <a:gd name="T48" fmla="*/ 95 w 118"/>
                <a:gd name="T49" fmla="*/ 177 h 181"/>
                <a:gd name="T50" fmla="*/ 105 w 118"/>
                <a:gd name="T51" fmla="*/ 181 h 181"/>
                <a:gd name="T52" fmla="*/ 118 w 118"/>
                <a:gd name="T53" fmla="*/ 168 h 181"/>
                <a:gd name="T54" fmla="*/ 118 w 118"/>
                <a:gd name="T55" fmla="*/ 129 h 181"/>
                <a:gd name="T56" fmla="*/ 110 w 118"/>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81">
                  <a:moveTo>
                    <a:pt x="110" y="129"/>
                  </a:moveTo>
                  <a:cubicBezTo>
                    <a:pt x="110" y="168"/>
                    <a:pt x="110" y="168"/>
                    <a:pt x="110" y="168"/>
                  </a:cubicBezTo>
                  <a:cubicBezTo>
                    <a:pt x="110" y="171"/>
                    <a:pt x="107" y="173"/>
                    <a:pt x="105" y="173"/>
                  </a:cubicBezTo>
                  <a:cubicBezTo>
                    <a:pt x="103" y="173"/>
                    <a:pt x="102" y="173"/>
                    <a:pt x="101" y="172"/>
                  </a:cubicBezTo>
                  <a:cubicBezTo>
                    <a:pt x="52" y="123"/>
                    <a:pt x="52" y="123"/>
                    <a:pt x="52" y="123"/>
                  </a:cubicBezTo>
                  <a:cubicBezTo>
                    <a:pt x="14" y="123"/>
                    <a:pt x="14" y="123"/>
                    <a:pt x="14" y="123"/>
                  </a:cubicBezTo>
                  <a:cubicBezTo>
                    <a:pt x="11" y="123"/>
                    <a:pt x="8" y="121"/>
                    <a:pt x="8" y="118"/>
                  </a:cubicBezTo>
                  <a:cubicBezTo>
                    <a:pt x="8" y="63"/>
                    <a:pt x="8" y="63"/>
                    <a:pt x="8" y="63"/>
                  </a:cubicBezTo>
                  <a:cubicBezTo>
                    <a:pt x="8" y="61"/>
                    <a:pt x="11" y="58"/>
                    <a:pt x="14" y="58"/>
                  </a:cubicBezTo>
                  <a:cubicBezTo>
                    <a:pt x="52" y="58"/>
                    <a:pt x="52" y="58"/>
                    <a:pt x="52" y="58"/>
                  </a:cubicBezTo>
                  <a:cubicBezTo>
                    <a:pt x="101" y="10"/>
                    <a:pt x="101" y="10"/>
                    <a:pt x="101" y="10"/>
                  </a:cubicBezTo>
                  <a:cubicBezTo>
                    <a:pt x="102" y="9"/>
                    <a:pt x="103" y="8"/>
                    <a:pt x="105" y="8"/>
                  </a:cubicBezTo>
                  <a:cubicBezTo>
                    <a:pt x="107" y="8"/>
                    <a:pt x="110" y="11"/>
                    <a:pt x="110" y="13"/>
                  </a:cubicBezTo>
                  <a:cubicBezTo>
                    <a:pt x="110" y="50"/>
                    <a:pt x="110" y="50"/>
                    <a:pt x="110" y="50"/>
                  </a:cubicBezTo>
                  <a:cubicBezTo>
                    <a:pt x="118" y="50"/>
                    <a:pt x="118" y="50"/>
                    <a:pt x="118" y="50"/>
                  </a:cubicBezTo>
                  <a:cubicBezTo>
                    <a:pt x="118" y="13"/>
                    <a:pt x="118" y="13"/>
                    <a:pt x="118" y="13"/>
                  </a:cubicBezTo>
                  <a:cubicBezTo>
                    <a:pt x="118" y="6"/>
                    <a:pt x="112" y="0"/>
                    <a:pt x="105" y="0"/>
                  </a:cubicBezTo>
                  <a:cubicBezTo>
                    <a:pt x="101" y="0"/>
                    <a:pt x="98" y="2"/>
                    <a:pt x="95" y="4"/>
                  </a:cubicBezTo>
                  <a:cubicBezTo>
                    <a:pt x="49" y="50"/>
                    <a:pt x="49" y="50"/>
                    <a:pt x="49" y="50"/>
                  </a:cubicBezTo>
                  <a:cubicBezTo>
                    <a:pt x="14" y="50"/>
                    <a:pt x="14" y="50"/>
                    <a:pt x="14" y="50"/>
                  </a:cubicBezTo>
                  <a:cubicBezTo>
                    <a:pt x="6" y="50"/>
                    <a:pt x="0" y="56"/>
                    <a:pt x="0" y="63"/>
                  </a:cubicBezTo>
                  <a:cubicBezTo>
                    <a:pt x="0" y="118"/>
                    <a:pt x="0" y="118"/>
                    <a:pt x="0" y="118"/>
                  </a:cubicBezTo>
                  <a:cubicBezTo>
                    <a:pt x="0" y="125"/>
                    <a:pt x="6" y="131"/>
                    <a:pt x="14" y="131"/>
                  </a:cubicBezTo>
                  <a:cubicBezTo>
                    <a:pt x="49" y="131"/>
                    <a:pt x="49" y="131"/>
                    <a:pt x="49" y="131"/>
                  </a:cubicBezTo>
                  <a:cubicBezTo>
                    <a:pt x="95" y="177"/>
                    <a:pt x="95" y="177"/>
                    <a:pt x="95" y="177"/>
                  </a:cubicBezTo>
                  <a:cubicBezTo>
                    <a:pt x="98" y="180"/>
                    <a:pt x="101" y="181"/>
                    <a:pt x="105" y="181"/>
                  </a:cubicBezTo>
                  <a:cubicBezTo>
                    <a:pt x="112" y="181"/>
                    <a:pt x="118" y="175"/>
                    <a:pt x="118" y="168"/>
                  </a:cubicBezTo>
                  <a:cubicBezTo>
                    <a:pt x="118" y="129"/>
                    <a:pt x="118" y="129"/>
                    <a:pt x="118" y="129"/>
                  </a:cubicBezTo>
                  <a:lnTo>
                    <a:pt x="110"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0" name="Freeform 70"/>
            <p:cNvSpPr/>
            <p:nvPr/>
          </p:nvSpPr>
          <p:spPr bwMode="auto">
            <a:xfrm>
              <a:off x="2320328" y="4226683"/>
              <a:ext cx="111825" cy="112757"/>
            </a:xfrm>
            <a:custGeom>
              <a:avLst/>
              <a:gdLst>
                <a:gd name="T0" fmla="*/ 120 w 120"/>
                <a:gd name="T1" fmla="*/ 109 h 121"/>
                <a:gd name="T2" fmla="*/ 73 w 120"/>
                <a:gd name="T3" fmla="*/ 61 h 121"/>
                <a:gd name="T4" fmla="*/ 120 w 120"/>
                <a:gd name="T5" fmla="*/ 14 h 121"/>
                <a:gd name="T6" fmla="*/ 106 w 120"/>
                <a:gd name="T7" fmla="*/ 0 h 121"/>
                <a:gd name="T8" fmla="*/ 61 w 120"/>
                <a:gd name="T9" fmla="*/ 47 h 121"/>
                <a:gd name="T10" fmla="*/ 14 w 120"/>
                <a:gd name="T11" fmla="*/ 0 h 121"/>
                <a:gd name="T12" fmla="*/ 0 w 120"/>
                <a:gd name="T13" fmla="*/ 14 h 121"/>
                <a:gd name="T14" fmla="*/ 47 w 120"/>
                <a:gd name="T15" fmla="*/ 61 h 121"/>
                <a:gd name="T16" fmla="*/ 0 w 120"/>
                <a:gd name="T17" fmla="*/ 109 h 121"/>
                <a:gd name="T18" fmla="*/ 14 w 120"/>
                <a:gd name="T19" fmla="*/ 121 h 121"/>
                <a:gd name="T20" fmla="*/ 61 w 120"/>
                <a:gd name="T21" fmla="*/ 73 h 121"/>
                <a:gd name="T22" fmla="*/ 106 w 120"/>
                <a:gd name="T23" fmla="*/ 121 h 121"/>
                <a:gd name="T24" fmla="*/ 120 w 120"/>
                <a:gd name="T25"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20" y="109"/>
                  </a:moveTo>
                  <a:lnTo>
                    <a:pt x="73" y="61"/>
                  </a:lnTo>
                  <a:lnTo>
                    <a:pt x="120" y="14"/>
                  </a:lnTo>
                  <a:lnTo>
                    <a:pt x="106" y="0"/>
                  </a:lnTo>
                  <a:lnTo>
                    <a:pt x="61" y="47"/>
                  </a:lnTo>
                  <a:lnTo>
                    <a:pt x="14" y="0"/>
                  </a:lnTo>
                  <a:lnTo>
                    <a:pt x="0" y="14"/>
                  </a:lnTo>
                  <a:lnTo>
                    <a:pt x="47" y="61"/>
                  </a:lnTo>
                  <a:lnTo>
                    <a:pt x="0" y="109"/>
                  </a:lnTo>
                  <a:lnTo>
                    <a:pt x="14" y="121"/>
                  </a:lnTo>
                  <a:lnTo>
                    <a:pt x="61" y="73"/>
                  </a:lnTo>
                  <a:lnTo>
                    <a:pt x="106" y="121"/>
                  </a:lnTo>
                  <a:lnTo>
                    <a:pt x="120" y="10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9" name="组合 178"/>
          <p:cNvGrpSpPr/>
          <p:nvPr/>
        </p:nvGrpSpPr>
        <p:grpSpPr>
          <a:xfrm>
            <a:off x="3038405" y="5552426"/>
            <a:ext cx="301887" cy="398790"/>
            <a:chOff x="2981026" y="4085970"/>
            <a:chExt cx="301926" cy="398842"/>
          </a:xfrm>
        </p:grpSpPr>
        <p:sp>
          <p:nvSpPr>
            <p:cNvPr id="71" name="Freeform 71"/>
            <p:cNvSpPr/>
            <p:nvPr/>
          </p:nvSpPr>
          <p:spPr bwMode="auto">
            <a:xfrm>
              <a:off x="2981026"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2" name="Freeform 72"/>
            <p:cNvSpPr/>
            <p:nvPr/>
          </p:nvSpPr>
          <p:spPr bwMode="auto">
            <a:xfrm>
              <a:off x="3179514" y="4231343"/>
              <a:ext cx="103438" cy="105302"/>
            </a:xfrm>
            <a:custGeom>
              <a:avLst/>
              <a:gdLst>
                <a:gd name="T0" fmla="*/ 66 w 111"/>
                <a:gd name="T1" fmla="*/ 113 h 113"/>
                <a:gd name="T2" fmla="*/ 66 w 111"/>
                <a:gd name="T3" fmla="*/ 66 h 113"/>
                <a:gd name="T4" fmla="*/ 111 w 111"/>
                <a:gd name="T5" fmla="*/ 66 h 113"/>
                <a:gd name="T6" fmla="*/ 111 w 111"/>
                <a:gd name="T7" fmla="*/ 47 h 113"/>
                <a:gd name="T8" fmla="*/ 66 w 111"/>
                <a:gd name="T9" fmla="*/ 47 h 113"/>
                <a:gd name="T10" fmla="*/ 66 w 111"/>
                <a:gd name="T11" fmla="*/ 0 h 113"/>
                <a:gd name="T12" fmla="*/ 47 w 111"/>
                <a:gd name="T13" fmla="*/ 0 h 113"/>
                <a:gd name="T14" fmla="*/ 47 w 111"/>
                <a:gd name="T15" fmla="*/ 47 h 113"/>
                <a:gd name="T16" fmla="*/ 0 w 111"/>
                <a:gd name="T17" fmla="*/ 47 h 113"/>
                <a:gd name="T18" fmla="*/ 0 w 111"/>
                <a:gd name="T19" fmla="*/ 66 h 113"/>
                <a:gd name="T20" fmla="*/ 47 w 111"/>
                <a:gd name="T21" fmla="*/ 66 h 113"/>
                <a:gd name="T22" fmla="*/ 47 w 111"/>
                <a:gd name="T23" fmla="*/ 113 h 113"/>
                <a:gd name="T24" fmla="*/ 66 w 111"/>
                <a:gd name="T2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13">
                  <a:moveTo>
                    <a:pt x="66" y="113"/>
                  </a:moveTo>
                  <a:lnTo>
                    <a:pt x="66" y="66"/>
                  </a:lnTo>
                  <a:lnTo>
                    <a:pt x="111" y="66"/>
                  </a:lnTo>
                  <a:lnTo>
                    <a:pt x="111" y="47"/>
                  </a:lnTo>
                  <a:lnTo>
                    <a:pt x="66" y="47"/>
                  </a:lnTo>
                  <a:lnTo>
                    <a:pt x="66" y="0"/>
                  </a:lnTo>
                  <a:lnTo>
                    <a:pt x="47" y="0"/>
                  </a:lnTo>
                  <a:lnTo>
                    <a:pt x="47" y="47"/>
                  </a:lnTo>
                  <a:lnTo>
                    <a:pt x="0" y="47"/>
                  </a:lnTo>
                  <a:lnTo>
                    <a:pt x="0" y="66"/>
                  </a:lnTo>
                  <a:lnTo>
                    <a:pt x="47" y="66"/>
                  </a:lnTo>
                  <a:lnTo>
                    <a:pt x="47" y="113"/>
                  </a:lnTo>
                  <a:lnTo>
                    <a:pt x="66"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80" name="组合 179"/>
          <p:cNvGrpSpPr/>
          <p:nvPr/>
        </p:nvGrpSpPr>
        <p:grpSpPr>
          <a:xfrm>
            <a:off x="3892821" y="5552426"/>
            <a:ext cx="301888" cy="398790"/>
            <a:chOff x="3835553" y="4085970"/>
            <a:chExt cx="301927" cy="398842"/>
          </a:xfrm>
        </p:grpSpPr>
        <p:sp>
          <p:nvSpPr>
            <p:cNvPr id="73" name="Freeform 73"/>
            <p:cNvSpPr/>
            <p:nvPr/>
          </p:nvSpPr>
          <p:spPr bwMode="auto">
            <a:xfrm>
              <a:off x="3835553" y="4085970"/>
              <a:ext cx="257197" cy="398842"/>
            </a:xfrm>
            <a:custGeom>
              <a:avLst/>
              <a:gdLst>
                <a:gd name="T0" fmla="*/ 109 w 117"/>
                <a:gd name="T1" fmla="*/ 129 h 181"/>
                <a:gd name="T2" fmla="*/ 109 w 117"/>
                <a:gd name="T3" fmla="*/ 168 h 181"/>
                <a:gd name="T4" fmla="*/ 104 w 117"/>
                <a:gd name="T5" fmla="*/ 173 h 181"/>
                <a:gd name="T6" fmla="*/ 101 w 117"/>
                <a:gd name="T7" fmla="*/ 172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10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1"/>
                    <a:pt x="107" y="173"/>
                    <a:pt x="104" y="173"/>
                  </a:cubicBezTo>
                  <a:cubicBezTo>
                    <a:pt x="103" y="173"/>
                    <a:pt x="102" y="173"/>
                    <a:pt x="101" y="172"/>
                  </a:cubicBezTo>
                  <a:cubicBezTo>
                    <a:pt x="52" y="123"/>
                    <a:pt x="52" y="123"/>
                    <a:pt x="52" y="123"/>
                  </a:cubicBezTo>
                  <a:cubicBezTo>
                    <a:pt x="13" y="123"/>
                    <a:pt x="13" y="123"/>
                    <a:pt x="13" y="123"/>
                  </a:cubicBezTo>
                  <a:cubicBezTo>
                    <a:pt x="11" y="123"/>
                    <a:pt x="8" y="121"/>
                    <a:pt x="8" y="118"/>
                  </a:cubicBezTo>
                  <a:cubicBezTo>
                    <a:pt x="8" y="63"/>
                    <a:pt x="8" y="63"/>
                    <a:pt x="8" y="63"/>
                  </a:cubicBezTo>
                  <a:cubicBezTo>
                    <a:pt x="8" y="61"/>
                    <a:pt x="11" y="58"/>
                    <a:pt x="13" y="58"/>
                  </a:cubicBezTo>
                  <a:cubicBezTo>
                    <a:pt x="52" y="58"/>
                    <a:pt x="52" y="58"/>
                    <a:pt x="52" y="58"/>
                  </a:cubicBezTo>
                  <a:cubicBezTo>
                    <a:pt x="101" y="10"/>
                    <a:pt x="101" y="10"/>
                    <a:pt x="101" y="10"/>
                  </a:cubicBezTo>
                  <a:cubicBezTo>
                    <a:pt x="102" y="9"/>
                    <a:pt x="103" y="8"/>
                    <a:pt x="104" y="8"/>
                  </a:cubicBezTo>
                  <a:cubicBezTo>
                    <a:pt x="107" y="8"/>
                    <a:pt x="109" y="11"/>
                    <a:pt x="109" y="13"/>
                  </a:cubicBezTo>
                  <a:cubicBezTo>
                    <a:pt x="109" y="50"/>
                    <a:pt x="109" y="50"/>
                    <a:pt x="109" y="50"/>
                  </a:cubicBezTo>
                  <a:cubicBezTo>
                    <a:pt x="117" y="50"/>
                    <a:pt x="117" y="50"/>
                    <a:pt x="117" y="50"/>
                  </a:cubicBezTo>
                  <a:cubicBezTo>
                    <a:pt x="117" y="13"/>
                    <a:pt x="117" y="13"/>
                    <a:pt x="117" y="13"/>
                  </a:cubicBezTo>
                  <a:cubicBezTo>
                    <a:pt x="117" y="6"/>
                    <a:pt x="112" y="0"/>
                    <a:pt x="104" y="0"/>
                  </a:cubicBezTo>
                  <a:cubicBezTo>
                    <a:pt x="101" y="0"/>
                    <a:pt x="98" y="2"/>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8" y="180"/>
                    <a:pt x="101" y="181"/>
                    <a:pt x="104" y="181"/>
                  </a:cubicBezTo>
                  <a:cubicBezTo>
                    <a:pt x="112"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4" name="Rectangle 74"/>
            <p:cNvSpPr>
              <a:spLocks noChangeArrowheads="1"/>
            </p:cNvSpPr>
            <p:nvPr/>
          </p:nvSpPr>
          <p:spPr bwMode="auto">
            <a:xfrm>
              <a:off x="4034042" y="4275141"/>
              <a:ext cx="103438"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81" name="组合 180"/>
          <p:cNvGrpSpPr/>
          <p:nvPr/>
        </p:nvGrpSpPr>
        <p:grpSpPr>
          <a:xfrm>
            <a:off x="4687606" y="5552426"/>
            <a:ext cx="313068" cy="398790"/>
            <a:chOff x="4630441" y="4085970"/>
            <a:chExt cx="313109" cy="398842"/>
          </a:xfrm>
        </p:grpSpPr>
        <p:sp>
          <p:nvSpPr>
            <p:cNvPr id="75" name="Freeform 75"/>
            <p:cNvSpPr/>
            <p:nvPr/>
          </p:nvSpPr>
          <p:spPr bwMode="auto">
            <a:xfrm>
              <a:off x="4630441" y="4085970"/>
              <a:ext cx="258129" cy="398842"/>
            </a:xfrm>
            <a:custGeom>
              <a:avLst/>
              <a:gdLst>
                <a:gd name="T0" fmla="*/ 109 w 117"/>
                <a:gd name="T1" fmla="*/ 129 h 181"/>
                <a:gd name="T2" fmla="*/ 109 w 117"/>
                <a:gd name="T3" fmla="*/ 168 h 181"/>
                <a:gd name="T4" fmla="*/ 104 w 117"/>
                <a:gd name="T5" fmla="*/ 173 h 181"/>
                <a:gd name="T6" fmla="*/ 101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1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2" y="172"/>
                    <a:pt x="101"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1" y="9"/>
                    <a:pt x="101" y="9"/>
                    <a:pt x="101" y="9"/>
                  </a:cubicBezTo>
                  <a:cubicBezTo>
                    <a:pt x="102"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6" name="Freeform 76"/>
            <p:cNvSpPr/>
            <p:nvPr/>
          </p:nvSpPr>
          <p:spPr bwMode="auto">
            <a:xfrm>
              <a:off x="4906275" y="4249048"/>
              <a:ext cx="37275" cy="72686"/>
            </a:xfrm>
            <a:custGeom>
              <a:avLst/>
              <a:gdLst>
                <a:gd name="T0" fmla="*/ 7 w 17"/>
                <a:gd name="T1" fmla="*/ 33 h 33"/>
                <a:gd name="T2" fmla="*/ 5 w 17"/>
                <a:gd name="T3" fmla="*/ 33 h 33"/>
                <a:gd name="T4" fmla="*/ 0 w 17"/>
                <a:gd name="T5" fmla="*/ 28 h 33"/>
                <a:gd name="T6" fmla="*/ 9 w 17"/>
                <a:gd name="T7" fmla="*/ 16 h 33"/>
                <a:gd name="T8" fmla="*/ 0 w 17"/>
                <a:gd name="T9" fmla="*/ 4 h 33"/>
                <a:gd name="T10" fmla="*/ 5 w 17"/>
                <a:gd name="T11" fmla="*/ 0 h 33"/>
                <a:gd name="T12" fmla="*/ 7 w 17"/>
                <a:gd name="T13" fmla="*/ 0 h 33"/>
                <a:gd name="T14" fmla="*/ 17 w 17"/>
                <a:gd name="T15" fmla="*/ 16 h 33"/>
                <a:gd name="T16" fmla="*/ 7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7" y="33"/>
                  </a:moveTo>
                  <a:cubicBezTo>
                    <a:pt x="6" y="33"/>
                    <a:pt x="6" y="33"/>
                    <a:pt x="5" y="33"/>
                  </a:cubicBezTo>
                  <a:cubicBezTo>
                    <a:pt x="3" y="33"/>
                    <a:pt x="0" y="31"/>
                    <a:pt x="0" y="28"/>
                  </a:cubicBezTo>
                  <a:cubicBezTo>
                    <a:pt x="0" y="23"/>
                    <a:pt x="9" y="25"/>
                    <a:pt x="9" y="16"/>
                  </a:cubicBezTo>
                  <a:cubicBezTo>
                    <a:pt x="9" y="8"/>
                    <a:pt x="0" y="9"/>
                    <a:pt x="0" y="4"/>
                  </a:cubicBezTo>
                  <a:cubicBezTo>
                    <a:pt x="0" y="1"/>
                    <a:pt x="3" y="0"/>
                    <a:pt x="5" y="0"/>
                  </a:cubicBezTo>
                  <a:cubicBezTo>
                    <a:pt x="6" y="0"/>
                    <a:pt x="6" y="0"/>
                    <a:pt x="7" y="0"/>
                  </a:cubicBezTo>
                  <a:cubicBezTo>
                    <a:pt x="13" y="2"/>
                    <a:pt x="17" y="9"/>
                    <a:pt x="17" y="16"/>
                  </a:cubicBezTo>
                  <a:cubicBezTo>
                    <a:pt x="17" y="23"/>
                    <a:pt x="13" y="30"/>
                    <a:pt x="7" y="3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82" name="组合 181"/>
          <p:cNvGrpSpPr/>
          <p:nvPr/>
        </p:nvGrpSpPr>
        <p:grpSpPr>
          <a:xfrm>
            <a:off x="5533636" y="5552426"/>
            <a:ext cx="392268" cy="398790"/>
            <a:chOff x="5476581" y="4085970"/>
            <a:chExt cx="392319" cy="398842"/>
          </a:xfrm>
        </p:grpSpPr>
        <p:sp>
          <p:nvSpPr>
            <p:cNvPr id="77" name="Freeform 77"/>
            <p:cNvSpPr/>
            <p:nvPr/>
          </p:nvSpPr>
          <p:spPr bwMode="auto">
            <a:xfrm>
              <a:off x="5476581" y="4085970"/>
              <a:ext cx="257197" cy="398842"/>
            </a:xfrm>
            <a:custGeom>
              <a:avLst/>
              <a:gdLst>
                <a:gd name="T0" fmla="*/ 109 w 117"/>
                <a:gd name="T1" fmla="*/ 129 h 181"/>
                <a:gd name="T2" fmla="*/ 109 w 117"/>
                <a:gd name="T3" fmla="*/ 168 h 181"/>
                <a:gd name="T4" fmla="*/ 104 w 117"/>
                <a:gd name="T5" fmla="*/ 173 h 181"/>
                <a:gd name="T6" fmla="*/ 100 w 117"/>
                <a:gd name="T7" fmla="*/ 171 h 181"/>
                <a:gd name="T8" fmla="*/ 52 w 117"/>
                <a:gd name="T9" fmla="*/ 123 h 181"/>
                <a:gd name="T10" fmla="*/ 13 w 117"/>
                <a:gd name="T11" fmla="*/ 123 h 181"/>
                <a:gd name="T12" fmla="*/ 8 w 117"/>
                <a:gd name="T13" fmla="*/ 118 h 181"/>
                <a:gd name="T14" fmla="*/ 8 w 117"/>
                <a:gd name="T15" fmla="*/ 63 h 181"/>
                <a:gd name="T16" fmla="*/ 13 w 117"/>
                <a:gd name="T17" fmla="*/ 58 h 181"/>
                <a:gd name="T18" fmla="*/ 52 w 117"/>
                <a:gd name="T19" fmla="*/ 58 h 181"/>
                <a:gd name="T20" fmla="*/ 100 w 117"/>
                <a:gd name="T21" fmla="*/ 9 h 181"/>
                <a:gd name="T22" fmla="*/ 104 w 117"/>
                <a:gd name="T23" fmla="*/ 8 h 181"/>
                <a:gd name="T24" fmla="*/ 109 w 117"/>
                <a:gd name="T25" fmla="*/ 13 h 181"/>
                <a:gd name="T26" fmla="*/ 109 w 117"/>
                <a:gd name="T27" fmla="*/ 50 h 181"/>
                <a:gd name="T28" fmla="*/ 117 w 117"/>
                <a:gd name="T29" fmla="*/ 50 h 181"/>
                <a:gd name="T30" fmla="*/ 117 w 117"/>
                <a:gd name="T31" fmla="*/ 13 h 181"/>
                <a:gd name="T32" fmla="*/ 104 w 117"/>
                <a:gd name="T33" fmla="*/ 0 h 181"/>
                <a:gd name="T34" fmla="*/ 95 w 117"/>
                <a:gd name="T35" fmla="*/ 4 h 181"/>
                <a:gd name="T36" fmla="*/ 49 w 117"/>
                <a:gd name="T37" fmla="*/ 50 h 181"/>
                <a:gd name="T38" fmla="*/ 13 w 117"/>
                <a:gd name="T39" fmla="*/ 50 h 181"/>
                <a:gd name="T40" fmla="*/ 0 w 117"/>
                <a:gd name="T41" fmla="*/ 63 h 181"/>
                <a:gd name="T42" fmla="*/ 0 w 117"/>
                <a:gd name="T43" fmla="*/ 118 h 181"/>
                <a:gd name="T44" fmla="*/ 13 w 117"/>
                <a:gd name="T45" fmla="*/ 131 h 181"/>
                <a:gd name="T46" fmla="*/ 49 w 117"/>
                <a:gd name="T47" fmla="*/ 131 h 181"/>
                <a:gd name="T48" fmla="*/ 95 w 117"/>
                <a:gd name="T49" fmla="*/ 177 h 181"/>
                <a:gd name="T50" fmla="*/ 104 w 117"/>
                <a:gd name="T51" fmla="*/ 181 h 181"/>
                <a:gd name="T52" fmla="*/ 117 w 117"/>
                <a:gd name="T53" fmla="*/ 168 h 181"/>
                <a:gd name="T54" fmla="*/ 117 w 117"/>
                <a:gd name="T55" fmla="*/ 129 h 181"/>
                <a:gd name="T56" fmla="*/ 109 w 117"/>
                <a:gd name="T57" fmla="*/ 12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81">
                  <a:moveTo>
                    <a:pt x="109" y="129"/>
                  </a:moveTo>
                  <a:cubicBezTo>
                    <a:pt x="109" y="168"/>
                    <a:pt x="109" y="168"/>
                    <a:pt x="109" y="168"/>
                  </a:cubicBezTo>
                  <a:cubicBezTo>
                    <a:pt x="109" y="170"/>
                    <a:pt x="107" y="173"/>
                    <a:pt x="104" y="173"/>
                  </a:cubicBezTo>
                  <a:cubicBezTo>
                    <a:pt x="103" y="173"/>
                    <a:pt x="101" y="172"/>
                    <a:pt x="100" y="171"/>
                  </a:cubicBezTo>
                  <a:cubicBezTo>
                    <a:pt x="52" y="123"/>
                    <a:pt x="52" y="123"/>
                    <a:pt x="52" y="123"/>
                  </a:cubicBezTo>
                  <a:cubicBezTo>
                    <a:pt x="13" y="123"/>
                    <a:pt x="13" y="123"/>
                    <a:pt x="13" y="123"/>
                  </a:cubicBezTo>
                  <a:cubicBezTo>
                    <a:pt x="10" y="123"/>
                    <a:pt x="8" y="120"/>
                    <a:pt x="8" y="118"/>
                  </a:cubicBezTo>
                  <a:cubicBezTo>
                    <a:pt x="8" y="63"/>
                    <a:pt x="8" y="63"/>
                    <a:pt x="8" y="63"/>
                  </a:cubicBezTo>
                  <a:cubicBezTo>
                    <a:pt x="8" y="60"/>
                    <a:pt x="10" y="58"/>
                    <a:pt x="13" y="58"/>
                  </a:cubicBezTo>
                  <a:cubicBezTo>
                    <a:pt x="52" y="58"/>
                    <a:pt x="52" y="58"/>
                    <a:pt x="52" y="58"/>
                  </a:cubicBezTo>
                  <a:cubicBezTo>
                    <a:pt x="100" y="9"/>
                    <a:pt x="100" y="9"/>
                    <a:pt x="100" y="9"/>
                  </a:cubicBezTo>
                  <a:cubicBezTo>
                    <a:pt x="101" y="8"/>
                    <a:pt x="103" y="8"/>
                    <a:pt x="104" y="8"/>
                  </a:cubicBezTo>
                  <a:cubicBezTo>
                    <a:pt x="107" y="8"/>
                    <a:pt x="109" y="10"/>
                    <a:pt x="109" y="13"/>
                  </a:cubicBezTo>
                  <a:cubicBezTo>
                    <a:pt x="109" y="50"/>
                    <a:pt x="109" y="50"/>
                    <a:pt x="109" y="50"/>
                  </a:cubicBezTo>
                  <a:cubicBezTo>
                    <a:pt x="117" y="50"/>
                    <a:pt x="117" y="50"/>
                    <a:pt x="117" y="50"/>
                  </a:cubicBezTo>
                  <a:cubicBezTo>
                    <a:pt x="117" y="13"/>
                    <a:pt x="117" y="13"/>
                    <a:pt x="117" y="13"/>
                  </a:cubicBezTo>
                  <a:cubicBezTo>
                    <a:pt x="117" y="6"/>
                    <a:pt x="111" y="0"/>
                    <a:pt x="104" y="0"/>
                  </a:cubicBezTo>
                  <a:cubicBezTo>
                    <a:pt x="101" y="0"/>
                    <a:pt x="97" y="1"/>
                    <a:pt x="95" y="4"/>
                  </a:cubicBezTo>
                  <a:cubicBezTo>
                    <a:pt x="49" y="50"/>
                    <a:pt x="49" y="50"/>
                    <a:pt x="49" y="50"/>
                  </a:cubicBezTo>
                  <a:cubicBezTo>
                    <a:pt x="13" y="50"/>
                    <a:pt x="13" y="50"/>
                    <a:pt x="13" y="50"/>
                  </a:cubicBezTo>
                  <a:cubicBezTo>
                    <a:pt x="6" y="50"/>
                    <a:pt x="0" y="56"/>
                    <a:pt x="0" y="63"/>
                  </a:cubicBezTo>
                  <a:cubicBezTo>
                    <a:pt x="0" y="118"/>
                    <a:pt x="0" y="118"/>
                    <a:pt x="0" y="118"/>
                  </a:cubicBezTo>
                  <a:cubicBezTo>
                    <a:pt x="0" y="125"/>
                    <a:pt x="6" y="131"/>
                    <a:pt x="13" y="131"/>
                  </a:cubicBezTo>
                  <a:cubicBezTo>
                    <a:pt x="49" y="131"/>
                    <a:pt x="49" y="131"/>
                    <a:pt x="49" y="131"/>
                  </a:cubicBezTo>
                  <a:cubicBezTo>
                    <a:pt x="95" y="177"/>
                    <a:pt x="95" y="177"/>
                    <a:pt x="95" y="177"/>
                  </a:cubicBezTo>
                  <a:cubicBezTo>
                    <a:pt x="97" y="179"/>
                    <a:pt x="101" y="181"/>
                    <a:pt x="104" y="181"/>
                  </a:cubicBezTo>
                  <a:cubicBezTo>
                    <a:pt x="111" y="181"/>
                    <a:pt x="117" y="175"/>
                    <a:pt x="117" y="168"/>
                  </a:cubicBezTo>
                  <a:cubicBezTo>
                    <a:pt x="117" y="129"/>
                    <a:pt x="117" y="129"/>
                    <a:pt x="117" y="129"/>
                  </a:cubicBezTo>
                  <a:lnTo>
                    <a:pt x="109"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8" name="Freeform 78"/>
            <p:cNvSpPr>
              <a:spLocks noEditPoints="1"/>
            </p:cNvSpPr>
            <p:nvPr/>
          </p:nvSpPr>
          <p:spPr bwMode="auto">
            <a:xfrm>
              <a:off x="5751484" y="4176362"/>
              <a:ext cx="117416" cy="218058"/>
            </a:xfrm>
            <a:custGeom>
              <a:avLst/>
              <a:gdLst>
                <a:gd name="T0" fmla="*/ 7 w 53"/>
                <a:gd name="T1" fmla="*/ 66 h 99"/>
                <a:gd name="T2" fmla="*/ 5 w 53"/>
                <a:gd name="T3" fmla="*/ 66 h 99"/>
                <a:gd name="T4" fmla="*/ 0 w 53"/>
                <a:gd name="T5" fmla="*/ 61 h 99"/>
                <a:gd name="T6" fmla="*/ 8 w 53"/>
                <a:gd name="T7" fmla="*/ 49 h 99"/>
                <a:gd name="T8" fmla="*/ 0 w 53"/>
                <a:gd name="T9" fmla="*/ 37 h 99"/>
                <a:gd name="T10" fmla="*/ 5 w 53"/>
                <a:gd name="T11" fmla="*/ 33 h 99"/>
                <a:gd name="T12" fmla="*/ 7 w 53"/>
                <a:gd name="T13" fmla="*/ 33 h 99"/>
                <a:gd name="T14" fmla="*/ 17 w 53"/>
                <a:gd name="T15" fmla="*/ 49 h 99"/>
                <a:gd name="T16" fmla="*/ 7 w 53"/>
                <a:gd name="T17" fmla="*/ 66 h 99"/>
                <a:gd name="T18" fmla="*/ 14 w 53"/>
                <a:gd name="T19" fmla="*/ 82 h 99"/>
                <a:gd name="T20" fmla="*/ 12 w 53"/>
                <a:gd name="T21" fmla="*/ 82 h 99"/>
                <a:gd name="T22" fmla="*/ 7 w 53"/>
                <a:gd name="T23" fmla="*/ 78 h 99"/>
                <a:gd name="T24" fmla="*/ 10 w 53"/>
                <a:gd name="T25" fmla="*/ 74 h 99"/>
                <a:gd name="T26" fmla="*/ 15 w 53"/>
                <a:gd name="T27" fmla="*/ 71 h 99"/>
                <a:gd name="T28" fmla="*/ 26 w 53"/>
                <a:gd name="T29" fmla="*/ 49 h 99"/>
                <a:gd name="T30" fmla="*/ 15 w 53"/>
                <a:gd name="T31" fmla="*/ 28 h 99"/>
                <a:gd name="T32" fmla="*/ 10 w 53"/>
                <a:gd name="T33" fmla="*/ 25 h 99"/>
                <a:gd name="T34" fmla="*/ 7 w 53"/>
                <a:gd name="T35" fmla="*/ 21 h 99"/>
                <a:gd name="T36" fmla="*/ 12 w 53"/>
                <a:gd name="T37" fmla="*/ 16 h 99"/>
                <a:gd name="T38" fmla="*/ 14 w 53"/>
                <a:gd name="T39" fmla="*/ 16 h 99"/>
                <a:gd name="T40" fmla="*/ 35 w 53"/>
                <a:gd name="T41" fmla="*/ 49 h 99"/>
                <a:gd name="T42" fmla="*/ 14 w 53"/>
                <a:gd name="T43" fmla="*/ 82 h 99"/>
                <a:gd name="T44" fmla="*/ 21 w 53"/>
                <a:gd name="T45" fmla="*/ 98 h 99"/>
                <a:gd name="T46" fmla="*/ 19 w 53"/>
                <a:gd name="T47" fmla="*/ 99 h 99"/>
                <a:gd name="T48" fmla="*/ 14 w 53"/>
                <a:gd name="T49" fmla="*/ 94 h 99"/>
                <a:gd name="T50" fmla="*/ 17 w 53"/>
                <a:gd name="T51" fmla="*/ 90 h 99"/>
                <a:gd name="T52" fmla="*/ 20 w 53"/>
                <a:gd name="T53" fmla="*/ 89 h 99"/>
                <a:gd name="T54" fmla="*/ 26 w 53"/>
                <a:gd name="T55" fmla="*/ 85 h 99"/>
                <a:gd name="T56" fmla="*/ 44 w 53"/>
                <a:gd name="T57" fmla="*/ 49 h 99"/>
                <a:gd name="T58" fmla="*/ 26 w 53"/>
                <a:gd name="T59" fmla="*/ 13 h 99"/>
                <a:gd name="T60" fmla="*/ 20 w 53"/>
                <a:gd name="T61" fmla="*/ 10 h 99"/>
                <a:gd name="T62" fmla="*/ 17 w 53"/>
                <a:gd name="T63" fmla="*/ 8 h 99"/>
                <a:gd name="T64" fmla="*/ 14 w 53"/>
                <a:gd name="T65" fmla="*/ 4 h 99"/>
                <a:gd name="T66" fmla="*/ 19 w 53"/>
                <a:gd name="T67" fmla="*/ 0 h 99"/>
                <a:gd name="T68" fmla="*/ 21 w 53"/>
                <a:gd name="T69" fmla="*/ 0 h 99"/>
                <a:gd name="T70" fmla="*/ 53 w 53"/>
                <a:gd name="T71" fmla="*/ 49 h 99"/>
                <a:gd name="T72" fmla="*/ 21 w 53"/>
                <a:gd name="T73"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99">
                  <a:moveTo>
                    <a:pt x="7" y="66"/>
                  </a:moveTo>
                  <a:cubicBezTo>
                    <a:pt x="6" y="66"/>
                    <a:pt x="5" y="66"/>
                    <a:pt x="5" y="66"/>
                  </a:cubicBezTo>
                  <a:cubicBezTo>
                    <a:pt x="2" y="66"/>
                    <a:pt x="0" y="64"/>
                    <a:pt x="0" y="61"/>
                  </a:cubicBezTo>
                  <a:cubicBezTo>
                    <a:pt x="0" y="56"/>
                    <a:pt x="8" y="58"/>
                    <a:pt x="8" y="49"/>
                  </a:cubicBezTo>
                  <a:cubicBezTo>
                    <a:pt x="8" y="41"/>
                    <a:pt x="0" y="42"/>
                    <a:pt x="0" y="37"/>
                  </a:cubicBezTo>
                  <a:cubicBezTo>
                    <a:pt x="0" y="34"/>
                    <a:pt x="2" y="33"/>
                    <a:pt x="5" y="33"/>
                  </a:cubicBezTo>
                  <a:cubicBezTo>
                    <a:pt x="5" y="33"/>
                    <a:pt x="6" y="33"/>
                    <a:pt x="7" y="33"/>
                  </a:cubicBezTo>
                  <a:cubicBezTo>
                    <a:pt x="13" y="35"/>
                    <a:pt x="17" y="42"/>
                    <a:pt x="17" y="49"/>
                  </a:cubicBezTo>
                  <a:cubicBezTo>
                    <a:pt x="17" y="56"/>
                    <a:pt x="13" y="63"/>
                    <a:pt x="7" y="66"/>
                  </a:cubicBezTo>
                  <a:close/>
                  <a:moveTo>
                    <a:pt x="14" y="82"/>
                  </a:moveTo>
                  <a:cubicBezTo>
                    <a:pt x="13" y="82"/>
                    <a:pt x="12" y="82"/>
                    <a:pt x="12" y="82"/>
                  </a:cubicBezTo>
                  <a:cubicBezTo>
                    <a:pt x="9" y="82"/>
                    <a:pt x="7" y="80"/>
                    <a:pt x="7" y="78"/>
                  </a:cubicBezTo>
                  <a:cubicBezTo>
                    <a:pt x="7" y="76"/>
                    <a:pt x="8" y="75"/>
                    <a:pt x="10" y="74"/>
                  </a:cubicBezTo>
                  <a:cubicBezTo>
                    <a:pt x="12" y="73"/>
                    <a:pt x="14" y="72"/>
                    <a:pt x="15" y="71"/>
                  </a:cubicBezTo>
                  <a:cubicBezTo>
                    <a:pt x="22" y="66"/>
                    <a:pt x="26" y="58"/>
                    <a:pt x="26" y="49"/>
                  </a:cubicBezTo>
                  <a:cubicBezTo>
                    <a:pt x="26" y="41"/>
                    <a:pt x="22" y="33"/>
                    <a:pt x="15" y="28"/>
                  </a:cubicBezTo>
                  <a:cubicBezTo>
                    <a:pt x="14" y="26"/>
                    <a:pt x="12" y="26"/>
                    <a:pt x="10" y="25"/>
                  </a:cubicBezTo>
                  <a:cubicBezTo>
                    <a:pt x="8" y="24"/>
                    <a:pt x="7" y="23"/>
                    <a:pt x="7" y="21"/>
                  </a:cubicBezTo>
                  <a:cubicBezTo>
                    <a:pt x="7" y="18"/>
                    <a:pt x="9" y="16"/>
                    <a:pt x="12" y="16"/>
                  </a:cubicBezTo>
                  <a:cubicBezTo>
                    <a:pt x="12" y="16"/>
                    <a:pt x="13" y="16"/>
                    <a:pt x="14" y="16"/>
                  </a:cubicBezTo>
                  <a:cubicBezTo>
                    <a:pt x="27" y="22"/>
                    <a:pt x="35" y="35"/>
                    <a:pt x="35" y="49"/>
                  </a:cubicBezTo>
                  <a:cubicBezTo>
                    <a:pt x="35" y="63"/>
                    <a:pt x="27" y="77"/>
                    <a:pt x="14" y="82"/>
                  </a:cubicBezTo>
                  <a:close/>
                  <a:moveTo>
                    <a:pt x="21" y="98"/>
                  </a:moveTo>
                  <a:cubicBezTo>
                    <a:pt x="20" y="99"/>
                    <a:pt x="19" y="99"/>
                    <a:pt x="19" y="99"/>
                  </a:cubicBezTo>
                  <a:cubicBezTo>
                    <a:pt x="16" y="99"/>
                    <a:pt x="14" y="97"/>
                    <a:pt x="14" y="94"/>
                  </a:cubicBezTo>
                  <a:cubicBezTo>
                    <a:pt x="14" y="92"/>
                    <a:pt x="15" y="91"/>
                    <a:pt x="17" y="90"/>
                  </a:cubicBezTo>
                  <a:cubicBezTo>
                    <a:pt x="18" y="90"/>
                    <a:pt x="19" y="89"/>
                    <a:pt x="20" y="89"/>
                  </a:cubicBezTo>
                  <a:cubicBezTo>
                    <a:pt x="22" y="88"/>
                    <a:pt x="24" y="86"/>
                    <a:pt x="26" y="85"/>
                  </a:cubicBezTo>
                  <a:cubicBezTo>
                    <a:pt x="37" y="77"/>
                    <a:pt x="44" y="63"/>
                    <a:pt x="44" y="49"/>
                  </a:cubicBezTo>
                  <a:cubicBezTo>
                    <a:pt x="44" y="35"/>
                    <a:pt x="37" y="22"/>
                    <a:pt x="26" y="13"/>
                  </a:cubicBezTo>
                  <a:cubicBezTo>
                    <a:pt x="24" y="12"/>
                    <a:pt x="22" y="11"/>
                    <a:pt x="20" y="10"/>
                  </a:cubicBezTo>
                  <a:cubicBezTo>
                    <a:pt x="19" y="9"/>
                    <a:pt x="18" y="9"/>
                    <a:pt x="17" y="8"/>
                  </a:cubicBezTo>
                  <a:cubicBezTo>
                    <a:pt x="15" y="7"/>
                    <a:pt x="14" y="6"/>
                    <a:pt x="14" y="4"/>
                  </a:cubicBezTo>
                  <a:cubicBezTo>
                    <a:pt x="14" y="2"/>
                    <a:pt x="16" y="0"/>
                    <a:pt x="19" y="0"/>
                  </a:cubicBezTo>
                  <a:cubicBezTo>
                    <a:pt x="19" y="0"/>
                    <a:pt x="20" y="0"/>
                    <a:pt x="21" y="0"/>
                  </a:cubicBezTo>
                  <a:cubicBezTo>
                    <a:pt x="40" y="9"/>
                    <a:pt x="53" y="28"/>
                    <a:pt x="53" y="49"/>
                  </a:cubicBezTo>
                  <a:cubicBezTo>
                    <a:pt x="53" y="71"/>
                    <a:pt x="40" y="90"/>
                    <a:pt x="21" y="9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0" name="组合 169"/>
          <p:cNvGrpSpPr/>
          <p:nvPr/>
        </p:nvGrpSpPr>
        <p:grpSpPr>
          <a:xfrm>
            <a:off x="1307211" y="3080490"/>
            <a:ext cx="371769" cy="255300"/>
            <a:chOff x="1249606" y="1613712"/>
            <a:chExt cx="371817" cy="255333"/>
          </a:xfrm>
        </p:grpSpPr>
        <p:sp>
          <p:nvSpPr>
            <p:cNvPr id="96" name="Rectangle 96"/>
            <p:cNvSpPr>
              <a:spLocks noChangeArrowheads="1"/>
            </p:cNvSpPr>
            <p:nvPr/>
          </p:nvSpPr>
          <p:spPr bwMode="auto">
            <a:xfrm>
              <a:off x="1249606" y="1613712"/>
              <a:ext cx="271175"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7" name="Rectangle 97"/>
            <p:cNvSpPr>
              <a:spLocks noChangeArrowheads="1"/>
            </p:cNvSpPr>
            <p:nvPr/>
          </p:nvSpPr>
          <p:spPr bwMode="auto">
            <a:xfrm>
              <a:off x="1249606" y="1692921"/>
              <a:ext cx="27117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8" name="Rectangle 98"/>
            <p:cNvSpPr>
              <a:spLocks noChangeArrowheads="1"/>
            </p:cNvSpPr>
            <p:nvPr/>
          </p:nvSpPr>
          <p:spPr bwMode="auto">
            <a:xfrm>
              <a:off x="1249606" y="1692921"/>
              <a:ext cx="34572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9" name="Rectangle 99"/>
            <p:cNvSpPr>
              <a:spLocks noChangeArrowheads="1"/>
            </p:cNvSpPr>
            <p:nvPr/>
          </p:nvSpPr>
          <p:spPr bwMode="auto">
            <a:xfrm>
              <a:off x="1249606" y="1772130"/>
              <a:ext cx="30192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0" name="Rectangle 100"/>
            <p:cNvSpPr>
              <a:spLocks noChangeArrowheads="1"/>
            </p:cNvSpPr>
            <p:nvPr/>
          </p:nvSpPr>
          <p:spPr bwMode="auto">
            <a:xfrm>
              <a:off x="1249606" y="1851339"/>
              <a:ext cx="371817"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9" name="组合 168"/>
          <p:cNvGrpSpPr/>
          <p:nvPr/>
        </p:nvGrpSpPr>
        <p:grpSpPr>
          <a:xfrm>
            <a:off x="2163490" y="3080490"/>
            <a:ext cx="370837" cy="255300"/>
            <a:chOff x="2105997" y="1613712"/>
            <a:chExt cx="370885" cy="255333"/>
          </a:xfrm>
        </p:grpSpPr>
        <p:sp>
          <p:nvSpPr>
            <p:cNvPr id="101" name="Rectangle 101"/>
            <p:cNvSpPr>
              <a:spLocks noChangeArrowheads="1"/>
            </p:cNvSpPr>
            <p:nvPr/>
          </p:nvSpPr>
          <p:spPr bwMode="auto">
            <a:xfrm>
              <a:off x="2157250"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2" name="Rectangle 102"/>
            <p:cNvSpPr>
              <a:spLocks noChangeArrowheads="1"/>
            </p:cNvSpPr>
            <p:nvPr/>
          </p:nvSpPr>
          <p:spPr bwMode="auto">
            <a:xfrm>
              <a:off x="2157250"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3" name="Rectangle 103"/>
            <p:cNvSpPr>
              <a:spLocks noChangeArrowheads="1"/>
            </p:cNvSpPr>
            <p:nvPr/>
          </p:nvSpPr>
          <p:spPr bwMode="auto">
            <a:xfrm>
              <a:off x="2119975" y="1692921"/>
              <a:ext cx="34292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4" name="Rectangle 104"/>
            <p:cNvSpPr>
              <a:spLocks noChangeArrowheads="1"/>
            </p:cNvSpPr>
            <p:nvPr/>
          </p:nvSpPr>
          <p:spPr bwMode="auto">
            <a:xfrm>
              <a:off x="2141408"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5" name="Rectangle 105"/>
            <p:cNvSpPr>
              <a:spLocks noChangeArrowheads="1"/>
            </p:cNvSpPr>
            <p:nvPr/>
          </p:nvSpPr>
          <p:spPr bwMode="auto">
            <a:xfrm>
              <a:off x="2105997" y="1851339"/>
              <a:ext cx="370885"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8" name="组合 167"/>
          <p:cNvGrpSpPr/>
          <p:nvPr/>
        </p:nvGrpSpPr>
        <p:grpSpPr>
          <a:xfrm>
            <a:off x="3014179" y="3080490"/>
            <a:ext cx="369906" cy="255300"/>
            <a:chOff x="2956797" y="1613712"/>
            <a:chExt cx="369954" cy="255333"/>
          </a:xfrm>
        </p:grpSpPr>
        <p:sp>
          <p:nvSpPr>
            <p:cNvPr id="106" name="Rectangle 106"/>
            <p:cNvSpPr>
              <a:spLocks noChangeArrowheads="1"/>
            </p:cNvSpPr>
            <p:nvPr/>
          </p:nvSpPr>
          <p:spPr bwMode="auto">
            <a:xfrm>
              <a:off x="3058371" y="1613712"/>
              <a:ext cx="268379"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7" name="Rectangle 107"/>
            <p:cNvSpPr>
              <a:spLocks noChangeArrowheads="1"/>
            </p:cNvSpPr>
            <p:nvPr/>
          </p:nvSpPr>
          <p:spPr bwMode="auto">
            <a:xfrm>
              <a:off x="3058371" y="1692921"/>
              <a:ext cx="268379"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8" name="Rectangle 108"/>
            <p:cNvSpPr>
              <a:spLocks noChangeArrowheads="1"/>
            </p:cNvSpPr>
            <p:nvPr/>
          </p:nvSpPr>
          <p:spPr bwMode="auto">
            <a:xfrm>
              <a:off x="2982889" y="1692921"/>
              <a:ext cx="34386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9" name="Rectangle 109"/>
            <p:cNvSpPr>
              <a:spLocks noChangeArrowheads="1"/>
            </p:cNvSpPr>
            <p:nvPr/>
          </p:nvSpPr>
          <p:spPr bwMode="auto">
            <a:xfrm>
              <a:off x="3026687" y="1772130"/>
              <a:ext cx="300063"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0" name="Rectangle 110"/>
            <p:cNvSpPr>
              <a:spLocks noChangeArrowheads="1"/>
            </p:cNvSpPr>
            <p:nvPr/>
          </p:nvSpPr>
          <p:spPr bwMode="auto">
            <a:xfrm>
              <a:off x="2956797"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7" name="组合 166"/>
          <p:cNvGrpSpPr/>
          <p:nvPr/>
        </p:nvGrpSpPr>
        <p:grpSpPr>
          <a:xfrm>
            <a:off x="3852755" y="3080490"/>
            <a:ext cx="369906" cy="255300"/>
            <a:chOff x="3795482" y="1613712"/>
            <a:chExt cx="369954" cy="255333"/>
          </a:xfrm>
        </p:grpSpPr>
        <p:sp>
          <p:nvSpPr>
            <p:cNvPr id="111" name="Rectangle 111"/>
            <p:cNvSpPr>
              <a:spLocks noChangeArrowheads="1"/>
            </p:cNvSpPr>
            <p:nvPr/>
          </p:nvSpPr>
          <p:spPr bwMode="auto">
            <a:xfrm>
              <a:off x="3795482" y="1851339"/>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2" name="Rectangle 112"/>
            <p:cNvSpPr>
              <a:spLocks noChangeArrowheads="1"/>
            </p:cNvSpPr>
            <p:nvPr/>
          </p:nvSpPr>
          <p:spPr bwMode="auto">
            <a:xfrm>
              <a:off x="3795482" y="1772130"/>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3" name="Rectangle 113"/>
            <p:cNvSpPr>
              <a:spLocks noChangeArrowheads="1"/>
            </p:cNvSpPr>
            <p:nvPr/>
          </p:nvSpPr>
          <p:spPr bwMode="auto">
            <a:xfrm>
              <a:off x="3795482" y="1692921"/>
              <a:ext cx="36995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4" name="Rectangle 114"/>
            <p:cNvSpPr>
              <a:spLocks noChangeArrowheads="1"/>
            </p:cNvSpPr>
            <p:nvPr/>
          </p:nvSpPr>
          <p:spPr bwMode="auto">
            <a:xfrm>
              <a:off x="3795482" y="1613712"/>
              <a:ext cx="36995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6" name="组合 165"/>
          <p:cNvGrpSpPr/>
          <p:nvPr/>
        </p:nvGrpSpPr>
        <p:grpSpPr>
          <a:xfrm>
            <a:off x="4705308" y="3080490"/>
            <a:ext cx="354998" cy="255300"/>
            <a:chOff x="4648146" y="1613712"/>
            <a:chExt cx="355044" cy="255333"/>
          </a:xfrm>
        </p:grpSpPr>
        <p:sp>
          <p:nvSpPr>
            <p:cNvPr id="115" name="Rectangle 115"/>
            <p:cNvSpPr>
              <a:spLocks noChangeArrowheads="1"/>
            </p:cNvSpPr>
            <p:nvPr/>
          </p:nvSpPr>
          <p:spPr bwMode="auto">
            <a:xfrm>
              <a:off x="4714309" y="1851339"/>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6" name="Rectangle 116"/>
            <p:cNvSpPr>
              <a:spLocks noChangeArrowheads="1"/>
            </p:cNvSpPr>
            <p:nvPr/>
          </p:nvSpPr>
          <p:spPr bwMode="auto">
            <a:xfrm>
              <a:off x="4714309" y="1772130"/>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7" name="Rectangle 117"/>
            <p:cNvSpPr>
              <a:spLocks noChangeArrowheads="1"/>
            </p:cNvSpPr>
            <p:nvPr/>
          </p:nvSpPr>
          <p:spPr bwMode="auto">
            <a:xfrm>
              <a:off x="4714309" y="1692921"/>
              <a:ext cx="288881"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8" name="Rectangle 118"/>
            <p:cNvSpPr>
              <a:spLocks noChangeArrowheads="1"/>
            </p:cNvSpPr>
            <p:nvPr/>
          </p:nvSpPr>
          <p:spPr bwMode="auto">
            <a:xfrm>
              <a:off x="4714309" y="1613712"/>
              <a:ext cx="288881"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9" name="Rectangle 119"/>
            <p:cNvSpPr>
              <a:spLocks noChangeArrowheads="1"/>
            </p:cNvSpPr>
            <p:nvPr/>
          </p:nvSpPr>
          <p:spPr bwMode="auto">
            <a:xfrm>
              <a:off x="4648146" y="1851339"/>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0" name="Rectangle 120"/>
            <p:cNvSpPr>
              <a:spLocks noChangeArrowheads="1"/>
            </p:cNvSpPr>
            <p:nvPr/>
          </p:nvSpPr>
          <p:spPr bwMode="auto">
            <a:xfrm>
              <a:off x="4648146" y="1772130"/>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1" name="Rectangle 121"/>
            <p:cNvSpPr>
              <a:spLocks noChangeArrowheads="1"/>
            </p:cNvSpPr>
            <p:nvPr/>
          </p:nvSpPr>
          <p:spPr bwMode="auto">
            <a:xfrm>
              <a:off x="4648146" y="1692921"/>
              <a:ext cx="41934" cy="17706"/>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2" name="Rectangle 122"/>
            <p:cNvSpPr>
              <a:spLocks noChangeArrowheads="1"/>
            </p:cNvSpPr>
            <p:nvPr/>
          </p:nvSpPr>
          <p:spPr bwMode="auto">
            <a:xfrm>
              <a:off x="4648146" y="1613712"/>
              <a:ext cx="41934" cy="1677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4" name="组合 163"/>
          <p:cNvGrpSpPr/>
          <p:nvPr/>
        </p:nvGrpSpPr>
        <p:grpSpPr>
          <a:xfrm>
            <a:off x="6381530" y="3022721"/>
            <a:ext cx="389471" cy="374563"/>
            <a:chOff x="6324586" y="1555936"/>
            <a:chExt cx="389522" cy="374612"/>
          </a:xfrm>
        </p:grpSpPr>
        <p:sp>
          <p:nvSpPr>
            <p:cNvPr id="124" name="Freeform 124"/>
            <p:cNvSpPr>
              <a:spLocks noEditPoints="1"/>
            </p:cNvSpPr>
            <p:nvPr/>
          </p:nvSpPr>
          <p:spPr bwMode="auto">
            <a:xfrm>
              <a:off x="6324586"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6526802" y="1555936"/>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6" name="Freeform 126"/>
            <p:cNvSpPr>
              <a:spLocks noEditPoints="1"/>
            </p:cNvSpPr>
            <p:nvPr/>
          </p:nvSpPr>
          <p:spPr bwMode="auto">
            <a:xfrm>
              <a:off x="6324586"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6526802" y="1749765"/>
              <a:ext cx="187306" cy="180783"/>
            </a:xfrm>
            <a:custGeom>
              <a:avLst/>
              <a:gdLst>
                <a:gd name="T0" fmla="*/ 201 w 201"/>
                <a:gd name="T1" fmla="*/ 194 h 194"/>
                <a:gd name="T2" fmla="*/ 0 w 201"/>
                <a:gd name="T3" fmla="*/ 194 h 194"/>
                <a:gd name="T4" fmla="*/ 0 w 201"/>
                <a:gd name="T5" fmla="*/ 0 h 194"/>
                <a:gd name="T6" fmla="*/ 201 w 201"/>
                <a:gd name="T7" fmla="*/ 0 h 194"/>
                <a:gd name="T8" fmla="*/ 201 w 201"/>
                <a:gd name="T9" fmla="*/ 194 h 194"/>
                <a:gd name="T10" fmla="*/ 19 w 201"/>
                <a:gd name="T11" fmla="*/ 175 h 194"/>
                <a:gd name="T12" fmla="*/ 182 w 201"/>
                <a:gd name="T13" fmla="*/ 175 h 194"/>
                <a:gd name="T14" fmla="*/ 182 w 201"/>
                <a:gd name="T15" fmla="*/ 19 h 194"/>
                <a:gd name="T16" fmla="*/ 19 w 201"/>
                <a:gd name="T17" fmla="*/ 19 h 194"/>
                <a:gd name="T18" fmla="*/ 19 w 201"/>
                <a:gd name="T19" fmla="*/ 1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94">
                  <a:moveTo>
                    <a:pt x="201" y="194"/>
                  </a:moveTo>
                  <a:lnTo>
                    <a:pt x="0" y="194"/>
                  </a:lnTo>
                  <a:lnTo>
                    <a:pt x="0" y="0"/>
                  </a:lnTo>
                  <a:lnTo>
                    <a:pt x="201" y="0"/>
                  </a:lnTo>
                  <a:lnTo>
                    <a:pt x="201" y="194"/>
                  </a:lnTo>
                  <a:close/>
                  <a:moveTo>
                    <a:pt x="19" y="175"/>
                  </a:moveTo>
                  <a:lnTo>
                    <a:pt x="182" y="175"/>
                  </a:lnTo>
                  <a:lnTo>
                    <a:pt x="182" y="19"/>
                  </a:lnTo>
                  <a:lnTo>
                    <a:pt x="19" y="19"/>
                  </a:lnTo>
                  <a:lnTo>
                    <a:pt x="19"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3" name="组合 162"/>
          <p:cNvGrpSpPr/>
          <p:nvPr/>
        </p:nvGrpSpPr>
        <p:grpSpPr>
          <a:xfrm>
            <a:off x="7207061" y="3005018"/>
            <a:ext cx="423015" cy="405312"/>
            <a:chOff x="7150225" y="1538230"/>
            <a:chExt cx="423070" cy="405365"/>
          </a:xfrm>
        </p:grpSpPr>
        <p:sp>
          <p:nvSpPr>
            <p:cNvPr id="128" name="Freeform 128"/>
            <p:cNvSpPr>
              <a:spLocks noEditPoints="1"/>
            </p:cNvSpPr>
            <p:nvPr/>
          </p:nvSpPr>
          <p:spPr bwMode="auto">
            <a:xfrm>
              <a:off x="7150225" y="1538230"/>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7293733"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7150225" y="1675215"/>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7293733"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437242" y="1538230"/>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7437242" y="1675215"/>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7150225" y="1811269"/>
              <a:ext cx="136985" cy="132326"/>
            </a:xfrm>
            <a:custGeom>
              <a:avLst/>
              <a:gdLst>
                <a:gd name="T0" fmla="*/ 147 w 147"/>
                <a:gd name="T1" fmla="*/ 142 h 142"/>
                <a:gd name="T2" fmla="*/ 0 w 147"/>
                <a:gd name="T3" fmla="*/ 142 h 142"/>
                <a:gd name="T4" fmla="*/ 0 w 147"/>
                <a:gd name="T5" fmla="*/ 0 h 142"/>
                <a:gd name="T6" fmla="*/ 147 w 147"/>
                <a:gd name="T7" fmla="*/ 0 h 142"/>
                <a:gd name="T8" fmla="*/ 147 w 147"/>
                <a:gd name="T9" fmla="*/ 142 h 142"/>
                <a:gd name="T10" fmla="*/ 19 w 147"/>
                <a:gd name="T11" fmla="*/ 123 h 142"/>
                <a:gd name="T12" fmla="*/ 128 w 147"/>
                <a:gd name="T13" fmla="*/ 123 h 142"/>
                <a:gd name="T14" fmla="*/ 128 w 147"/>
                <a:gd name="T15" fmla="*/ 19 h 142"/>
                <a:gd name="T16" fmla="*/ 19 w 147"/>
                <a:gd name="T17" fmla="*/ 19 h 142"/>
                <a:gd name="T18" fmla="*/ 19 w 147"/>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2">
                  <a:moveTo>
                    <a:pt x="147" y="142"/>
                  </a:moveTo>
                  <a:lnTo>
                    <a:pt x="0" y="142"/>
                  </a:lnTo>
                  <a:lnTo>
                    <a:pt x="0" y="0"/>
                  </a:lnTo>
                  <a:lnTo>
                    <a:pt x="147" y="0"/>
                  </a:lnTo>
                  <a:lnTo>
                    <a:pt x="147"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7293733"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9 w 146"/>
                <a:gd name="T11" fmla="*/ 123 h 142"/>
                <a:gd name="T12" fmla="*/ 128 w 146"/>
                <a:gd name="T13" fmla="*/ 123 h 142"/>
                <a:gd name="T14" fmla="*/ 128 w 146"/>
                <a:gd name="T15" fmla="*/ 19 h 142"/>
                <a:gd name="T16" fmla="*/ 19 w 146"/>
                <a:gd name="T17" fmla="*/ 19 h 142"/>
                <a:gd name="T18" fmla="*/ 19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9" y="123"/>
                  </a:moveTo>
                  <a:lnTo>
                    <a:pt x="128" y="123"/>
                  </a:lnTo>
                  <a:lnTo>
                    <a:pt x="128" y="19"/>
                  </a:lnTo>
                  <a:lnTo>
                    <a:pt x="19" y="19"/>
                  </a:lnTo>
                  <a:lnTo>
                    <a:pt x="19"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6" name="Freeform 136"/>
            <p:cNvSpPr>
              <a:spLocks noEditPoints="1"/>
            </p:cNvSpPr>
            <p:nvPr/>
          </p:nvSpPr>
          <p:spPr bwMode="auto">
            <a:xfrm>
              <a:off x="7437242" y="1811269"/>
              <a:ext cx="136053" cy="132326"/>
            </a:xfrm>
            <a:custGeom>
              <a:avLst/>
              <a:gdLst>
                <a:gd name="T0" fmla="*/ 146 w 146"/>
                <a:gd name="T1" fmla="*/ 142 h 142"/>
                <a:gd name="T2" fmla="*/ 0 w 146"/>
                <a:gd name="T3" fmla="*/ 142 h 142"/>
                <a:gd name="T4" fmla="*/ 0 w 146"/>
                <a:gd name="T5" fmla="*/ 0 h 142"/>
                <a:gd name="T6" fmla="*/ 146 w 146"/>
                <a:gd name="T7" fmla="*/ 0 h 142"/>
                <a:gd name="T8" fmla="*/ 146 w 146"/>
                <a:gd name="T9" fmla="*/ 142 h 142"/>
                <a:gd name="T10" fmla="*/ 18 w 146"/>
                <a:gd name="T11" fmla="*/ 123 h 142"/>
                <a:gd name="T12" fmla="*/ 127 w 146"/>
                <a:gd name="T13" fmla="*/ 123 h 142"/>
                <a:gd name="T14" fmla="*/ 127 w 146"/>
                <a:gd name="T15" fmla="*/ 19 h 142"/>
                <a:gd name="T16" fmla="*/ 18 w 146"/>
                <a:gd name="T17" fmla="*/ 19 h 142"/>
                <a:gd name="T18" fmla="*/ 18 w 146"/>
                <a:gd name="T19"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2">
                  <a:moveTo>
                    <a:pt x="146" y="142"/>
                  </a:moveTo>
                  <a:lnTo>
                    <a:pt x="0" y="142"/>
                  </a:lnTo>
                  <a:lnTo>
                    <a:pt x="0" y="0"/>
                  </a:lnTo>
                  <a:lnTo>
                    <a:pt x="146" y="0"/>
                  </a:lnTo>
                  <a:lnTo>
                    <a:pt x="146" y="142"/>
                  </a:lnTo>
                  <a:close/>
                  <a:moveTo>
                    <a:pt x="18" y="123"/>
                  </a:moveTo>
                  <a:lnTo>
                    <a:pt x="127" y="123"/>
                  </a:lnTo>
                  <a:lnTo>
                    <a:pt x="127" y="19"/>
                  </a:lnTo>
                  <a:lnTo>
                    <a:pt x="18" y="19"/>
                  </a:lnTo>
                  <a:lnTo>
                    <a:pt x="18" y="12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5" name="组合 164"/>
          <p:cNvGrpSpPr/>
          <p:nvPr/>
        </p:nvGrpSpPr>
        <p:grpSpPr>
          <a:xfrm>
            <a:off x="5527113" y="3048810"/>
            <a:ext cx="407176" cy="328908"/>
            <a:chOff x="5470058" y="1582028"/>
            <a:chExt cx="407229" cy="328951"/>
          </a:xfrm>
        </p:grpSpPr>
        <p:sp>
          <p:nvSpPr>
            <p:cNvPr id="123" name="Freeform 123"/>
            <p:cNvSpPr>
              <a:spLocks noEditPoints="1"/>
            </p:cNvSpPr>
            <p:nvPr/>
          </p:nvSpPr>
          <p:spPr bwMode="auto">
            <a:xfrm>
              <a:off x="5470058" y="158202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7" name="Freeform 137"/>
            <p:cNvSpPr>
              <a:spLocks noEditPoints="1"/>
            </p:cNvSpPr>
            <p:nvPr/>
          </p:nvSpPr>
          <p:spPr bwMode="auto">
            <a:xfrm>
              <a:off x="5591202" y="158202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8" name="Freeform 138"/>
            <p:cNvSpPr>
              <a:spLocks noEditPoints="1"/>
            </p:cNvSpPr>
            <p:nvPr/>
          </p:nvSpPr>
          <p:spPr bwMode="auto">
            <a:xfrm>
              <a:off x="5470058" y="1696648"/>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6 h 104"/>
                <a:gd name="T12" fmla="*/ 87 w 106"/>
                <a:gd name="T13" fmla="*/ 86 h 104"/>
                <a:gd name="T14" fmla="*/ 87 w 106"/>
                <a:gd name="T15" fmla="*/ 19 h 104"/>
                <a:gd name="T16" fmla="*/ 19 w 106"/>
                <a:gd name="T17" fmla="*/ 19 h 104"/>
                <a:gd name="T18" fmla="*/ 19 w 106"/>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6"/>
                  </a:moveTo>
                  <a:lnTo>
                    <a:pt x="87" y="86"/>
                  </a:lnTo>
                  <a:lnTo>
                    <a:pt x="87"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9" name="Freeform 139"/>
            <p:cNvSpPr>
              <a:spLocks noEditPoints="1"/>
            </p:cNvSpPr>
            <p:nvPr/>
          </p:nvSpPr>
          <p:spPr bwMode="auto">
            <a:xfrm>
              <a:off x="5591202" y="1696648"/>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6 h 104"/>
                <a:gd name="T12" fmla="*/ 288 w 307"/>
                <a:gd name="T13" fmla="*/ 86 h 104"/>
                <a:gd name="T14" fmla="*/ 288 w 307"/>
                <a:gd name="T15" fmla="*/ 19 h 104"/>
                <a:gd name="T16" fmla="*/ 19 w 307"/>
                <a:gd name="T17" fmla="*/ 19 h 104"/>
                <a:gd name="T18" fmla="*/ 19 w 307"/>
                <a:gd name="T19" fmla="*/ 8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6"/>
                  </a:moveTo>
                  <a:lnTo>
                    <a:pt x="288" y="86"/>
                  </a:lnTo>
                  <a:lnTo>
                    <a:pt x="288" y="19"/>
                  </a:lnTo>
                  <a:lnTo>
                    <a:pt x="19" y="19"/>
                  </a:lnTo>
                  <a:lnTo>
                    <a:pt x="19" y="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0" name="Freeform 140"/>
            <p:cNvSpPr>
              <a:spLocks noEditPoints="1"/>
            </p:cNvSpPr>
            <p:nvPr/>
          </p:nvSpPr>
          <p:spPr bwMode="auto">
            <a:xfrm>
              <a:off x="5470058" y="1814064"/>
              <a:ext cx="98779" cy="96915"/>
            </a:xfrm>
            <a:custGeom>
              <a:avLst/>
              <a:gdLst>
                <a:gd name="T0" fmla="*/ 106 w 106"/>
                <a:gd name="T1" fmla="*/ 104 h 104"/>
                <a:gd name="T2" fmla="*/ 0 w 106"/>
                <a:gd name="T3" fmla="*/ 104 h 104"/>
                <a:gd name="T4" fmla="*/ 0 w 106"/>
                <a:gd name="T5" fmla="*/ 0 h 104"/>
                <a:gd name="T6" fmla="*/ 106 w 106"/>
                <a:gd name="T7" fmla="*/ 0 h 104"/>
                <a:gd name="T8" fmla="*/ 106 w 106"/>
                <a:gd name="T9" fmla="*/ 104 h 104"/>
                <a:gd name="T10" fmla="*/ 19 w 106"/>
                <a:gd name="T11" fmla="*/ 85 h 104"/>
                <a:gd name="T12" fmla="*/ 87 w 106"/>
                <a:gd name="T13" fmla="*/ 85 h 104"/>
                <a:gd name="T14" fmla="*/ 87 w 106"/>
                <a:gd name="T15" fmla="*/ 19 h 104"/>
                <a:gd name="T16" fmla="*/ 19 w 106"/>
                <a:gd name="T17" fmla="*/ 19 h 104"/>
                <a:gd name="T18" fmla="*/ 19 w 106"/>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4">
                  <a:moveTo>
                    <a:pt x="106" y="104"/>
                  </a:moveTo>
                  <a:lnTo>
                    <a:pt x="0" y="104"/>
                  </a:lnTo>
                  <a:lnTo>
                    <a:pt x="0" y="0"/>
                  </a:lnTo>
                  <a:lnTo>
                    <a:pt x="106" y="0"/>
                  </a:lnTo>
                  <a:lnTo>
                    <a:pt x="106" y="104"/>
                  </a:lnTo>
                  <a:close/>
                  <a:moveTo>
                    <a:pt x="19" y="85"/>
                  </a:moveTo>
                  <a:lnTo>
                    <a:pt x="87" y="85"/>
                  </a:lnTo>
                  <a:lnTo>
                    <a:pt x="87"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1" name="Freeform 141"/>
            <p:cNvSpPr>
              <a:spLocks noEditPoints="1"/>
            </p:cNvSpPr>
            <p:nvPr/>
          </p:nvSpPr>
          <p:spPr bwMode="auto">
            <a:xfrm>
              <a:off x="5591202" y="1814064"/>
              <a:ext cx="286085" cy="96915"/>
            </a:xfrm>
            <a:custGeom>
              <a:avLst/>
              <a:gdLst>
                <a:gd name="T0" fmla="*/ 307 w 307"/>
                <a:gd name="T1" fmla="*/ 104 h 104"/>
                <a:gd name="T2" fmla="*/ 0 w 307"/>
                <a:gd name="T3" fmla="*/ 104 h 104"/>
                <a:gd name="T4" fmla="*/ 0 w 307"/>
                <a:gd name="T5" fmla="*/ 0 h 104"/>
                <a:gd name="T6" fmla="*/ 307 w 307"/>
                <a:gd name="T7" fmla="*/ 0 h 104"/>
                <a:gd name="T8" fmla="*/ 307 w 307"/>
                <a:gd name="T9" fmla="*/ 104 h 104"/>
                <a:gd name="T10" fmla="*/ 19 w 307"/>
                <a:gd name="T11" fmla="*/ 85 h 104"/>
                <a:gd name="T12" fmla="*/ 288 w 307"/>
                <a:gd name="T13" fmla="*/ 85 h 104"/>
                <a:gd name="T14" fmla="*/ 288 w 307"/>
                <a:gd name="T15" fmla="*/ 19 h 104"/>
                <a:gd name="T16" fmla="*/ 19 w 307"/>
                <a:gd name="T17" fmla="*/ 19 h 104"/>
                <a:gd name="T18" fmla="*/ 19 w 307"/>
                <a:gd name="T1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04">
                  <a:moveTo>
                    <a:pt x="307" y="104"/>
                  </a:moveTo>
                  <a:lnTo>
                    <a:pt x="0" y="104"/>
                  </a:lnTo>
                  <a:lnTo>
                    <a:pt x="0" y="0"/>
                  </a:lnTo>
                  <a:lnTo>
                    <a:pt x="307" y="0"/>
                  </a:lnTo>
                  <a:lnTo>
                    <a:pt x="307" y="104"/>
                  </a:lnTo>
                  <a:close/>
                  <a:moveTo>
                    <a:pt x="19" y="85"/>
                  </a:moveTo>
                  <a:lnTo>
                    <a:pt x="288" y="85"/>
                  </a:lnTo>
                  <a:lnTo>
                    <a:pt x="288" y="19"/>
                  </a:lnTo>
                  <a:lnTo>
                    <a:pt x="19" y="19"/>
                  </a:lnTo>
                  <a:lnTo>
                    <a:pt x="19" y="8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42" name="Freeform 142"/>
          <p:cNvSpPr>
            <a:spLocks noEditPoints="1"/>
          </p:cNvSpPr>
          <p:nvPr/>
        </p:nvSpPr>
        <p:spPr bwMode="auto">
          <a:xfrm>
            <a:off x="11417338" y="3084570"/>
            <a:ext cx="423015" cy="293502"/>
          </a:xfrm>
          <a:custGeom>
            <a:avLst/>
            <a:gdLst>
              <a:gd name="T0" fmla="*/ 454 w 454"/>
              <a:gd name="T1" fmla="*/ 315 h 315"/>
              <a:gd name="T2" fmla="*/ 0 w 454"/>
              <a:gd name="T3" fmla="*/ 315 h 315"/>
              <a:gd name="T4" fmla="*/ 0 w 454"/>
              <a:gd name="T5" fmla="*/ 0 h 315"/>
              <a:gd name="T6" fmla="*/ 454 w 454"/>
              <a:gd name="T7" fmla="*/ 0 h 315"/>
              <a:gd name="T8" fmla="*/ 454 w 454"/>
              <a:gd name="T9" fmla="*/ 315 h 315"/>
              <a:gd name="T10" fmla="*/ 19 w 454"/>
              <a:gd name="T11" fmla="*/ 296 h 315"/>
              <a:gd name="T12" fmla="*/ 435 w 454"/>
              <a:gd name="T13" fmla="*/ 296 h 315"/>
              <a:gd name="T14" fmla="*/ 435 w 454"/>
              <a:gd name="T15" fmla="*/ 19 h 315"/>
              <a:gd name="T16" fmla="*/ 19 w 454"/>
              <a:gd name="T17" fmla="*/ 19 h 315"/>
              <a:gd name="T18" fmla="*/ 19 w 454"/>
              <a:gd name="T19" fmla="*/ 29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315">
                <a:moveTo>
                  <a:pt x="454" y="315"/>
                </a:moveTo>
                <a:lnTo>
                  <a:pt x="0" y="315"/>
                </a:lnTo>
                <a:lnTo>
                  <a:pt x="0" y="0"/>
                </a:lnTo>
                <a:lnTo>
                  <a:pt x="454" y="0"/>
                </a:lnTo>
                <a:lnTo>
                  <a:pt x="454" y="315"/>
                </a:lnTo>
                <a:close/>
                <a:moveTo>
                  <a:pt x="19" y="296"/>
                </a:moveTo>
                <a:lnTo>
                  <a:pt x="435" y="296"/>
                </a:lnTo>
                <a:lnTo>
                  <a:pt x="435" y="19"/>
                </a:lnTo>
                <a:lnTo>
                  <a:pt x="19" y="19"/>
                </a:lnTo>
                <a:lnTo>
                  <a:pt x="19" y="29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3" name="Freeform 143"/>
          <p:cNvSpPr/>
          <p:nvPr/>
        </p:nvSpPr>
        <p:spPr bwMode="auto">
          <a:xfrm>
            <a:off x="11624188" y="3089229"/>
            <a:ext cx="214303" cy="176101"/>
          </a:xfrm>
          <a:custGeom>
            <a:avLst/>
            <a:gdLst>
              <a:gd name="T0" fmla="*/ 2 w 97"/>
              <a:gd name="T1" fmla="*/ 80 h 80"/>
              <a:gd name="T2" fmla="*/ 1 w 97"/>
              <a:gd name="T3" fmla="*/ 79 h 80"/>
              <a:gd name="T4" fmla="*/ 1 w 97"/>
              <a:gd name="T5" fmla="*/ 76 h 80"/>
              <a:gd name="T6" fmla="*/ 93 w 97"/>
              <a:gd name="T7" fmla="*/ 0 h 80"/>
              <a:gd name="T8" fmla="*/ 96 w 97"/>
              <a:gd name="T9" fmla="*/ 1 h 80"/>
              <a:gd name="T10" fmla="*/ 96 w 97"/>
              <a:gd name="T11" fmla="*/ 4 h 80"/>
              <a:gd name="T12" fmla="*/ 3 w 97"/>
              <a:gd name="T13" fmla="*/ 79 h 80"/>
              <a:gd name="T14" fmla="*/ 2 w 97"/>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0">
                <a:moveTo>
                  <a:pt x="2" y="80"/>
                </a:moveTo>
                <a:cubicBezTo>
                  <a:pt x="1" y="80"/>
                  <a:pt x="1" y="79"/>
                  <a:pt x="1" y="79"/>
                </a:cubicBezTo>
                <a:cubicBezTo>
                  <a:pt x="0" y="78"/>
                  <a:pt x="0" y="77"/>
                  <a:pt x="1" y="76"/>
                </a:cubicBezTo>
                <a:cubicBezTo>
                  <a:pt x="93" y="0"/>
                  <a:pt x="93" y="0"/>
                  <a:pt x="93" y="0"/>
                </a:cubicBezTo>
                <a:cubicBezTo>
                  <a:pt x="94" y="0"/>
                  <a:pt x="95" y="0"/>
                  <a:pt x="96" y="1"/>
                </a:cubicBezTo>
                <a:cubicBezTo>
                  <a:pt x="97" y="2"/>
                  <a:pt x="96" y="3"/>
                  <a:pt x="96" y="4"/>
                </a:cubicBezTo>
                <a:cubicBezTo>
                  <a:pt x="3" y="79"/>
                  <a:pt x="3" y="79"/>
                  <a:pt x="3" y="79"/>
                </a:cubicBezTo>
                <a:cubicBezTo>
                  <a:pt x="3" y="79"/>
                  <a:pt x="3" y="80"/>
                  <a:pt x="2"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4" name="Freeform 144"/>
          <p:cNvSpPr/>
          <p:nvPr/>
        </p:nvSpPr>
        <p:spPr bwMode="auto">
          <a:xfrm>
            <a:off x="11421997" y="3089229"/>
            <a:ext cx="211507" cy="176101"/>
          </a:xfrm>
          <a:custGeom>
            <a:avLst/>
            <a:gdLst>
              <a:gd name="T0" fmla="*/ 94 w 96"/>
              <a:gd name="T1" fmla="*/ 80 h 80"/>
              <a:gd name="T2" fmla="*/ 93 w 96"/>
              <a:gd name="T3" fmla="*/ 79 h 80"/>
              <a:gd name="T4" fmla="*/ 1 w 96"/>
              <a:gd name="T5" fmla="*/ 4 h 80"/>
              <a:gd name="T6" fmla="*/ 0 w 96"/>
              <a:gd name="T7" fmla="*/ 1 h 80"/>
              <a:gd name="T8" fmla="*/ 3 w 96"/>
              <a:gd name="T9" fmla="*/ 0 h 80"/>
              <a:gd name="T10" fmla="*/ 95 w 96"/>
              <a:gd name="T11" fmla="*/ 76 h 80"/>
              <a:gd name="T12" fmla="*/ 96 w 96"/>
              <a:gd name="T13" fmla="*/ 79 h 80"/>
              <a:gd name="T14" fmla="*/ 94 w 96"/>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0">
                <a:moveTo>
                  <a:pt x="94" y="80"/>
                </a:moveTo>
                <a:cubicBezTo>
                  <a:pt x="94" y="80"/>
                  <a:pt x="93" y="79"/>
                  <a:pt x="93" y="79"/>
                </a:cubicBezTo>
                <a:cubicBezTo>
                  <a:pt x="1" y="4"/>
                  <a:pt x="1" y="4"/>
                  <a:pt x="1" y="4"/>
                </a:cubicBezTo>
                <a:cubicBezTo>
                  <a:pt x="0" y="3"/>
                  <a:pt x="0" y="2"/>
                  <a:pt x="0" y="1"/>
                </a:cubicBezTo>
                <a:cubicBezTo>
                  <a:pt x="1" y="0"/>
                  <a:pt x="2" y="0"/>
                  <a:pt x="3" y="0"/>
                </a:cubicBezTo>
                <a:cubicBezTo>
                  <a:pt x="95" y="76"/>
                  <a:pt x="95" y="76"/>
                  <a:pt x="95" y="76"/>
                </a:cubicBezTo>
                <a:cubicBezTo>
                  <a:pt x="96" y="77"/>
                  <a:pt x="96" y="78"/>
                  <a:pt x="96" y="79"/>
                </a:cubicBezTo>
                <a:cubicBezTo>
                  <a:pt x="95" y="79"/>
                  <a:pt x="95" y="80"/>
                  <a:pt x="94" y="8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5" name="Freeform 145"/>
          <p:cNvSpPr>
            <a:spLocks noEditPoints="1"/>
          </p:cNvSpPr>
          <p:nvPr/>
        </p:nvSpPr>
        <p:spPr bwMode="auto">
          <a:xfrm>
            <a:off x="11482560" y="3926520"/>
            <a:ext cx="301888" cy="301888"/>
          </a:xfrm>
          <a:custGeom>
            <a:avLst/>
            <a:gdLst>
              <a:gd name="T0" fmla="*/ 237 w 324"/>
              <a:gd name="T1" fmla="*/ 324 h 324"/>
              <a:gd name="T2" fmla="*/ 85 w 324"/>
              <a:gd name="T3" fmla="*/ 173 h 324"/>
              <a:gd name="T4" fmla="*/ 0 w 324"/>
              <a:gd name="T5" fmla="*/ 258 h 324"/>
              <a:gd name="T6" fmla="*/ 0 w 324"/>
              <a:gd name="T7" fmla="*/ 0 h 324"/>
              <a:gd name="T8" fmla="*/ 258 w 324"/>
              <a:gd name="T9" fmla="*/ 0 h 324"/>
              <a:gd name="T10" fmla="*/ 173 w 324"/>
              <a:gd name="T11" fmla="*/ 85 h 324"/>
              <a:gd name="T12" fmla="*/ 324 w 324"/>
              <a:gd name="T13" fmla="*/ 236 h 324"/>
              <a:gd name="T14" fmla="*/ 237 w 324"/>
              <a:gd name="T15" fmla="*/ 324 h 324"/>
              <a:gd name="T16" fmla="*/ 85 w 324"/>
              <a:gd name="T17" fmla="*/ 147 h 324"/>
              <a:gd name="T18" fmla="*/ 237 w 324"/>
              <a:gd name="T19" fmla="*/ 298 h 324"/>
              <a:gd name="T20" fmla="*/ 298 w 324"/>
              <a:gd name="T21" fmla="*/ 236 h 324"/>
              <a:gd name="T22" fmla="*/ 147 w 324"/>
              <a:gd name="T23" fmla="*/ 85 h 324"/>
              <a:gd name="T24" fmla="*/ 213 w 324"/>
              <a:gd name="T25" fmla="*/ 19 h 324"/>
              <a:gd name="T26" fmla="*/ 19 w 324"/>
              <a:gd name="T27" fmla="*/ 19 h 324"/>
              <a:gd name="T28" fmla="*/ 19 w 324"/>
              <a:gd name="T29" fmla="*/ 213 h 324"/>
              <a:gd name="T30" fmla="*/ 85 w 324"/>
              <a:gd name="T31" fmla="*/ 14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4" h="324">
                <a:moveTo>
                  <a:pt x="237" y="324"/>
                </a:moveTo>
                <a:lnTo>
                  <a:pt x="85" y="173"/>
                </a:lnTo>
                <a:lnTo>
                  <a:pt x="0" y="258"/>
                </a:lnTo>
                <a:lnTo>
                  <a:pt x="0" y="0"/>
                </a:lnTo>
                <a:lnTo>
                  <a:pt x="258" y="0"/>
                </a:lnTo>
                <a:lnTo>
                  <a:pt x="173" y="85"/>
                </a:lnTo>
                <a:lnTo>
                  <a:pt x="324" y="236"/>
                </a:lnTo>
                <a:lnTo>
                  <a:pt x="237" y="324"/>
                </a:lnTo>
                <a:close/>
                <a:moveTo>
                  <a:pt x="85" y="147"/>
                </a:moveTo>
                <a:lnTo>
                  <a:pt x="237" y="298"/>
                </a:lnTo>
                <a:lnTo>
                  <a:pt x="298" y="236"/>
                </a:lnTo>
                <a:lnTo>
                  <a:pt x="147" y="85"/>
                </a:lnTo>
                <a:lnTo>
                  <a:pt x="213" y="19"/>
                </a:lnTo>
                <a:lnTo>
                  <a:pt x="19" y="19"/>
                </a:lnTo>
                <a:lnTo>
                  <a:pt x="19" y="213"/>
                </a:lnTo>
                <a:lnTo>
                  <a:pt x="85" y="14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452227" y="3875274"/>
            <a:ext cx="326114" cy="303751"/>
          </a:xfrm>
          <a:custGeom>
            <a:avLst/>
            <a:gdLst>
              <a:gd name="T0" fmla="*/ 241 w 350"/>
              <a:gd name="T1" fmla="*/ 326 h 326"/>
              <a:gd name="T2" fmla="*/ 109 w 350"/>
              <a:gd name="T3" fmla="*/ 326 h 326"/>
              <a:gd name="T4" fmla="*/ 109 w 350"/>
              <a:gd name="T5" fmla="*/ 175 h 326"/>
              <a:gd name="T6" fmla="*/ 0 w 350"/>
              <a:gd name="T7" fmla="*/ 175 h 326"/>
              <a:gd name="T8" fmla="*/ 175 w 350"/>
              <a:gd name="T9" fmla="*/ 0 h 326"/>
              <a:gd name="T10" fmla="*/ 350 w 350"/>
              <a:gd name="T11" fmla="*/ 175 h 326"/>
              <a:gd name="T12" fmla="*/ 241 w 350"/>
              <a:gd name="T13" fmla="*/ 175 h 326"/>
              <a:gd name="T14" fmla="*/ 241 w 350"/>
              <a:gd name="T15" fmla="*/ 326 h 326"/>
              <a:gd name="T16" fmla="*/ 128 w 350"/>
              <a:gd name="T17" fmla="*/ 308 h 326"/>
              <a:gd name="T18" fmla="*/ 222 w 350"/>
              <a:gd name="T19" fmla="*/ 308 h 326"/>
              <a:gd name="T20" fmla="*/ 222 w 350"/>
              <a:gd name="T21" fmla="*/ 156 h 326"/>
              <a:gd name="T22" fmla="*/ 303 w 350"/>
              <a:gd name="T23" fmla="*/ 156 h 326"/>
              <a:gd name="T24" fmla="*/ 175 w 350"/>
              <a:gd name="T25" fmla="*/ 29 h 326"/>
              <a:gd name="T26" fmla="*/ 47 w 350"/>
              <a:gd name="T27" fmla="*/ 156 h 326"/>
              <a:gd name="T28" fmla="*/ 128 w 350"/>
              <a:gd name="T29" fmla="*/ 156 h 326"/>
              <a:gd name="T30" fmla="*/ 128 w 350"/>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0" h="326">
                <a:moveTo>
                  <a:pt x="241" y="326"/>
                </a:moveTo>
                <a:lnTo>
                  <a:pt x="109" y="326"/>
                </a:lnTo>
                <a:lnTo>
                  <a:pt x="109" y="175"/>
                </a:lnTo>
                <a:lnTo>
                  <a:pt x="0" y="175"/>
                </a:lnTo>
                <a:lnTo>
                  <a:pt x="175" y="0"/>
                </a:lnTo>
                <a:lnTo>
                  <a:pt x="350" y="175"/>
                </a:lnTo>
                <a:lnTo>
                  <a:pt x="241" y="175"/>
                </a:lnTo>
                <a:lnTo>
                  <a:pt x="241" y="326"/>
                </a:lnTo>
                <a:close/>
                <a:moveTo>
                  <a:pt x="128" y="308"/>
                </a:moveTo>
                <a:lnTo>
                  <a:pt x="222" y="308"/>
                </a:lnTo>
                <a:lnTo>
                  <a:pt x="222" y="156"/>
                </a:lnTo>
                <a:lnTo>
                  <a:pt x="303" y="156"/>
                </a:lnTo>
                <a:lnTo>
                  <a:pt x="175" y="29"/>
                </a:lnTo>
                <a:lnTo>
                  <a:pt x="47" y="156"/>
                </a:lnTo>
                <a:lnTo>
                  <a:pt x="128" y="156"/>
                </a:lnTo>
                <a:lnTo>
                  <a:pt x="12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474590" y="4756710"/>
            <a:ext cx="303751" cy="303751"/>
          </a:xfrm>
          <a:custGeom>
            <a:avLst/>
            <a:gdLst>
              <a:gd name="T0" fmla="*/ 90 w 326"/>
              <a:gd name="T1" fmla="*/ 326 h 326"/>
              <a:gd name="T2" fmla="*/ 0 w 326"/>
              <a:gd name="T3" fmla="*/ 236 h 326"/>
              <a:gd name="T4" fmla="*/ 152 w 326"/>
              <a:gd name="T5" fmla="*/ 85 h 326"/>
              <a:gd name="T6" fmla="*/ 66 w 326"/>
              <a:gd name="T7" fmla="*/ 0 h 326"/>
              <a:gd name="T8" fmla="*/ 326 w 326"/>
              <a:gd name="T9" fmla="*/ 0 h 326"/>
              <a:gd name="T10" fmla="*/ 326 w 326"/>
              <a:gd name="T11" fmla="*/ 260 h 326"/>
              <a:gd name="T12" fmla="*/ 241 w 326"/>
              <a:gd name="T13" fmla="*/ 175 h 326"/>
              <a:gd name="T14" fmla="*/ 90 w 326"/>
              <a:gd name="T15" fmla="*/ 326 h 326"/>
              <a:gd name="T16" fmla="*/ 29 w 326"/>
              <a:gd name="T17" fmla="*/ 236 h 326"/>
              <a:gd name="T18" fmla="*/ 90 w 326"/>
              <a:gd name="T19" fmla="*/ 298 h 326"/>
              <a:gd name="T20" fmla="*/ 241 w 326"/>
              <a:gd name="T21" fmla="*/ 146 h 326"/>
              <a:gd name="T22" fmla="*/ 308 w 326"/>
              <a:gd name="T23" fmla="*/ 213 h 326"/>
              <a:gd name="T24" fmla="*/ 308 w 326"/>
              <a:gd name="T25" fmla="*/ 19 h 326"/>
              <a:gd name="T26" fmla="*/ 114 w 326"/>
              <a:gd name="T27" fmla="*/ 19 h 326"/>
              <a:gd name="T28" fmla="*/ 180 w 326"/>
              <a:gd name="T29" fmla="*/ 85 h 326"/>
              <a:gd name="T30" fmla="*/ 29 w 326"/>
              <a:gd name="T31" fmla="*/ 23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90" y="326"/>
                </a:moveTo>
                <a:lnTo>
                  <a:pt x="0" y="236"/>
                </a:lnTo>
                <a:lnTo>
                  <a:pt x="152" y="85"/>
                </a:lnTo>
                <a:lnTo>
                  <a:pt x="66" y="0"/>
                </a:lnTo>
                <a:lnTo>
                  <a:pt x="326" y="0"/>
                </a:lnTo>
                <a:lnTo>
                  <a:pt x="326" y="260"/>
                </a:lnTo>
                <a:lnTo>
                  <a:pt x="241" y="175"/>
                </a:lnTo>
                <a:lnTo>
                  <a:pt x="90" y="326"/>
                </a:lnTo>
                <a:close/>
                <a:moveTo>
                  <a:pt x="29" y="236"/>
                </a:moveTo>
                <a:lnTo>
                  <a:pt x="90" y="298"/>
                </a:lnTo>
                <a:lnTo>
                  <a:pt x="241" y="146"/>
                </a:lnTo>
                <a:lnTo>
                  <a:pt x="308" y="213"/>
                </a:lnTo>
                <a:lnTo>
                  <a:pt x="308" y="19"/>
                </a:lnTo>
                <a:lnTo>
                  <a:pt x="114" y="19"/>
                </a:lnTo>
                <a:lnTo>
                  <a:pt x="180" y="85"/>
                </a:lnTo>
                <a:lnTo>
                  <a:pt x="29" y="2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8" name="Freeform 148"/>
          <p:cNvSpPr>
            <a:spLocks noEditPoints="1"/>
          </p:cNvSpPr>
          <p:nvPr/>
        </p:nvSpPr>
        <p:spPr bwMode="auto">
          <a:xfrm>
            <a:off x="456521" y="5600876"/>
            <a:ext cx="303751" cy="326114"/>
          </a:xfrm>
          <a:custGeom>
            <a:avLst/>
            <a:gdLst>
              <a:gd name="T0" fmla="*/ 151 w 326"/>
              <a:gd name="T1" fmla="*/ 350 h 350"/>
              <a:gd name="T2" fmla="*/ 151 w 326"/>
              <a:gd name="T3" fmla="*/ 241 h 350"/>
              <a:gd name="T4" fmla="*/ 0 w 326"/>
              <a:gd name="T5" fmla="*/ 241 h 350"/>
              <a:gd name="T6" fmla="*/ 0 w 326"/>
              <a:gd name="T7" fmla="*/ 108 h 350"/>
              <a:gd name="T8" fmla="*/ 151 w 326"/>
              <a:gd name="T9" fmla="*/ 108 h 350"/>
              <a:gd name="T10" fmla="*/ 151 w 326"/>
              <a:gd name="T11" fmla="*/ 0 h 350"/>
              <a:gd name="T12" fmla="*/ 326 w 326"/>
              <a:gd name="T13" fmla="*/ 175 h 350"/>
              <a:gd name="T14" fmla="*/ 151 w 326"/>
              <a:gd name="T15" fmla="*/ 350 h 350"/>
              <a:gd name="T16" fmla="*/ 18 w 326"/>
              <a:gd name="T17" fmla="*/ 222 h 350"/>
              <a:gd name="T18" fmla="*/ 170 w 326"/>
              <a:gd name="T19" fmla="*/ 222 h 350"/>
              <a:gd name="T20" fmla="*/ 170 w 326"/>
              <a:gd name="T21" fmla="*/ 302 h 350"/>
              <a:gd name="T22" fmla="*/ 297 w 326"/>
              <a:gd name="T23" fmla="*/ 175 h 350"/>
              <a:gd name="T24" fmla="*/ 170 w 326"/>
              <a:gd name="T25" fmla="*/ 47 h 350"/>
              <a:gd name="T26" fmla="*/ 170 w 326"/>
              <a:gd name="T27" fmla="*/ 127 h 350"/>
              <a:gd name="T28" fmla="*/ 18 w 326"/>
              <a:gd name="T29" fmla="*/ 127 h 350"/>
              <a:gd name="T30" fmla="*/ 18 w 326"/>
              <a:gd name="T31" fmla="*/ 22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51" y="350"/>
                </a:moveTo>
                <a:lnTo>
                  <a:pt x="151" y="241"/>
                </a:lnTo>
                <a:lnTo>
                  <a:pt x="0" y="241"/>
                </a:lnTo>
                <a:lnTo>
                  <a:pt x="0" y="108"/>
                </a:lnTo>
                <a:lnTo>
                  <a:pt x="151" y="108"/>
                </a:lnTo>
                <a:lnTo>
                  <a:pt x="151" y="0"/>
                </a:lnTo>
                <a:lnTo>
                  <a:pt x="326" y="175"/>
                </a:lnTo>
                <a:lnTo>
                  <a:pt x="151" y="350"/>
                </a:lnTo>
                <a:close/>
                <a:moveTo>
                  <a:pt x="18" y="222"/>
                </a:moveTo>
                <a:lnTo>
                  <a:pt x="170" y="222"/>
                </a:lnTo>
                <a:lnTo>
                  <a:pt x="170" y="302"/>
                </a:lnTo>
                <a:lnTo>
                  <a:pt x="297" y="175"/>
                </a:lnTo>
                <a:lnTo>
                  <a:pt x="170" y="47"/>
                </a:lnTo>
                <a:lnTo>
                  <a:pt x="170" y="127"/>
                </a:lnTo>
                <a:lnTo>
                  <a:pt x="18" y="127"/>
                </a:lnTo>
                <a:lnTo>
                  <a:pt x="18" y="22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11504407" y="5594355"/>
            <a:ext cx="303751" cy="303751"/>
          </a:xfrm>
          <a:custGeom>
            <a:avLst/>
            <a:gdLst>
              <a:gd name="T0" fmla="*/ 260 w 326"/>
              <a:gd name="T1" fmla="*/ 326 h 326"/>
              <a:gd name="T2" fmla="*/ 0 w 326"/>
              <a:gd name="T3" fmla="*/ 326 h 326"/>
              <a:gd name="T4" fmla="*/ 0 w 326"/>
              <a:gd name="T5" fmla="*/ 66 h 326"/>
              <a:gd name="T6" fmla="*/ 85 w 326"/>
              <a:gd name="T7" fmla="*/ 151 h 326"/>
              <a:gd name="T8" fmla="*/ 236 w 326"/>
              <a:gd name="T9" fmla="*/ 0 h 326"/>
              <a:gd name="T10" fmla="*/ 326 w 326"/>
              <a:gd name="T11" fmla="*/ 90 h 326"/>
              <a:gd name="T12" fmla="*/ 174 w 326"/>
              <a:gd name="T13" fmla="*/ 241 h 326"/>
              <a:gd name="T14" fmla="*/ 260 w 326"/>
              <a:gd name="T15" fmla="*/ 326 h 326"/>
              <a:gd name="T16" fmla="*/ 18 w 326"/>
              <a:gd name="T17" fmla="*/ 308 h 326"/>
              <a:gd name="T18" fmla="*/ 212 w 326"/>
              <a:gd name="T19" fmla="*/ 308 h 326"/>
              <a:gd name="T20" fmla="*/ 146 w 326"/>
              <a:gd name="T21" fmla="*/ 241 h 326"/>
              <a:gd name="T22" fmla="*/ 297 w 326"/>
              <a:gd name="T23" fmla="*/ 90 h 326"/>
              <a:gd name="T24" fmla="*/ 236 w 326"/>
              <a:gd name="T25" fmla="*/ 29 h 326"/>
              <a:gd name="T26" fmla="*/ 85 w 326"/>
              <a:gd name="T27" fmla="*/ 180 h 326"/>
              <a:gd name="T28" fmla="*/ 18 w 326"/>
              <a:gd name="T29" fmla="*/ 114 h 326"/>
              <a:gd name="T30" fmla="*/ 18 w 326"/>
              <a:gd name="T31" fmla="*/ 30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26">
                <a:moveTo>
                  <a:pt x="260" y="326"/>
                </a:moveTo>
                <a:lnTo>
                  <a:pt x="0" y="326"/>
                </a:lnTo>
                <a:lnTo>
                  <a:pt x="0" y="66"/>
                </a:lnTo>
                <a:lnTo>
                  <a:pt x="85" y="151"/>
                </a:lnTo>
                <a:lnTo>
                  <a:pt x="236" y="0"/>
                </a:lnTo>
                <a:lnTo>
                  <a:pt x="326" y="90"/>
                </a:lnTo>
                <a:lnTo>
                  <a:pt x="174" y="241"/>
                </a:lnTo>
                <a:lnTo>
                  <a:pt x="260" y="326"/>
                </a:lnTo>
                <a:close/>
                <a:moveTo>
                  <a:pt x="18" y="308"/>
                </a:moveTo>
                <a:lnTo>
                  <a:pt x="212" y="308"/>
                </a:lnTo>
                <a:lnTo>
                  <a:pt x="146" y="241"/>
                </a:lnTo>
                <a:lnTo>
                  <a:pt x="297" y="90"/>
                </a:lnTo>
                <a:lnTo>
                  <a:pt x="236" y="29"/>
                </a:lnTo>
                <a:lnTo>
                  <a:pt x="85" y="180"/>
                </a:lnTo>
                <a:lnTo>
                  <a:pt x="18" y="114"/>
                </a:lnTo>
                <a:lnTo>
                  <a:pt x="18" y="30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11481627" y="4745528"/>
            <a:ext cx="303751" cy="326114"/>
          </a:xfrm>
          <a:custGeom>
            <a:avLst/>
            <a:gdLst>
              <a:gd name="T0" fmla="*/ 175 w 326"/>
              <a:gd name="T1" fmla="*/ 350 h 350"/>
              <a:gd name="T2" fmla="*/ 0 w 326"/>
              <a:gd name="T3" fmla="*/ 175 h 350"/>
              <a:gd name="T4" fmla="*/ 175 w 326"/>
              <a:gd name="T5" fmla="*/ 0 h 350"/>
              <a:gd name="T6" fmla="*/ 175 w 326"/>
              <a:gd name="T7" fmla="*/ 108 h 350"/>
              <a:gd name="T8" fmla="*/ 326 w 326"/>
              <a:gd name="T9" fmla="*/ 108 h 350"/>
              <a:gd name="T10" fmla="*/ 326 w 326"/>
              <a:gd name="T11" fmla="*/ 241 h 350"/>
              <a:gd name="T12" fmla="*/ 175 w 326"/>
              <a:gd name="T13" fmla="*/ 241 h 350"/>
              <a:gd name="T14" fmla="*/ 175 w 326"/>
              <a:gd name="T15" fmla="*/ 350 h 350"/>
              <a:gd name="T16" fmla="*/ 28 w 326"/>
              <a:gd name="T17" fmla="*/ 175 h 350"/>
              <a:gd name="T18" fmla="*/ 156 w 326"/>
              <a:gd name="T19" fmla="*/ 302 h 350"/>
              <a:gd name="T20" fmla="*/ 156 w 326"/>
              <a:gd name="T21" fmla="*/ 222 h 350"/>
              <a:gd name="T22" fmla="*/ 307 w 326"/>
              <a:gd name="T23" fmla="*/ 222 h 350"/>
              <a:gd name="T24" fmla="*/ 307 w 326"/>
              <a:gd name="T25" fmla="*/ 127 h 350"/>
              <a:gd name="T26" fmla="*/ 156 w 326"/>
              <a:gd name="T27" fmla="*/ 127 h 350"/>
              <a:gd name="T28" fmla="*/ 156 w 326"/>
              <a:gd name="T29" fmla="*/ 47 h 350"/>
              <a:gd name="T30" fmla="*/ 28 w 326"/>
              <a:gd name="T3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6" h="350">
                <a:moveTo>
                  <a:pt x="175" y="350"/>
                </a:moveTo>
                <a:lnTo>
                  <a:pt x="0" y="175"/>
                </a:lnTo>
                <a:lnTo>
                  <a:pt x="175" y="0"/>
                </a:lnTo>
                <a:lnTo>
                  <a:pt x="175" y="108"/>
                </a:lnTo>
                <a:lnTo>
                  <a:pt x="326" y="108"/>
                </a:lnTo>
                <a:lnTo>
                  <a:pt x="326" y="241"/>
                </a:lnTo>
                <a:lnTo>
                  <a:pt x="175" y="241"/>
                </a:lnTo>
                <a:lnTo>
                  <a:pt x="175" y="350"/>
                </a:lnTo>
                <a:close/>
                <a:moveTo>
                  <a:pt x="28" y="175"/>
                </a:moveTo>
                <a:lnTo>
                  <a:pt x="156" y="302"/>
                </a:lnTo>
                <a:lnTo>
                  <a:pt x="156" y="222"/>
                </a:lnTo>
                <a:lnTo>
                  <a:pt x="307" y="222"/>
                </a:lnTo>
                <a:lnTo>
                  <a:pt x="307" y="127"/>
                </a:lnTo>
                <a:lnTo>
                  <a:pt x="156" y="127"/>
                </a:lnTo>
                <a:lnTo>
                  <a:pt x="156" y="47"/>
                </a:lnTo>
                <a:lnTo>
                  <a:pt x="28" y="1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3" name="Freeform 153"/>
          <p:cNvSpPr>
            <a:spLocks noEditPoints="1"/>
          </p:cNvSpPr>
          <p:nvPr/>
        </p:nvSpPr>
        <p:spPr bwMode="auto">
          <a:xfrm>
            <a:off x="404249" y="2185542"/>
            <a:ext cx="352202" cy="308410"/>
          </a:xfrm>
          <a:custGeom>
            <a:avLst/>
            <a:gdLst>
              <a:gd name="T0" fmla="*/ 160 w 160"/>
              <a:gd name="T1" fmla="*/ 140 h 140"/>
              <a:gd name="T2" fmla="*/ 0 w 160"/>
              <a:gd name="T3" fmla="*/ 140 h 140"/>
              <a:gd name="T4" fmla="*/ 0 w 160"/>
              <a:gd name="T5" fmla="*/ 127 h 140"/>
              <a:gd name="T6" fmla="*/ 42 w 160"/>
              <a:gd name="T7" fmla="*/ 85 h 140"/>
              <a:gd name="T8" fmla="*/ 118 w 160"/>
              <a:gd name="T9" fmla="*/ 85 h 140"/>
              <a:gd name="T10" fmla="*/ 160 w 160"/>
              <a:gd name="T11" fmla="*/ 127 h 140"/>
              <a:gd name="T12" fmla="*/ 160 w 160"/>
              <a:gd name="T13" fmla="*/ 140 h 140"/>
              <a:gd name="T14" fmla="*/ 8 w 160"/>
              <a:gd name="T15" fmla="*/ 132 h 140"/>
              <a:gd name="T16" fmla="*/ 152 w 160"/>
              <a:gd name="T17" fmla="*/ 132 h 140"/>
              <a:gd name="T18" fmla="*/ 152 w 160"/>
              <a:gd name="T19" fmla="*/ 127 h 140"/>
              <a:gd name="T20" fmla="*/ 118 w 160"/>
              <a:gd name="T21" fmla="*/ 93 h 140"/>
              <a:gd name="T22" fmla="*/ 42 w 160"/>
              <a:gd name="T23" fmla="*/ 93 h 140"/>
              <a:gd name="T24" fmla="*/ 8 w 160"/>
              <a:gd name="T25" fmla="*/ 127 h 140"/>
              <a:gd name="T26" fmla="*/ 8 w 160"/>
              <a:gd name="T27" fmla="*/ 132 h 140"/>
              <a:gd name="T28" fmla="*/ 80 w 160"/>
              <a:gd name="T29" fmla="*/ 83 h 140"/>
              <a:gd name="T30" fmla="*/ 38 w 160"/>
              <a:gd name="T31" fmla="*/ 42 h 140"/>
              <a:gd name="T32" fmla="*/ 80 w 160"/>
              <a:gd name="T33" fmla="*/ 0 h 140"/>
              <a:gd name="T34" fmla="*/ 122 w 160"/>
              <a:gd name="T35" fmla="*/ 42 h 140"/>
              <a:gd name="T36" fmla="*/ 80 w 160"/>
              <a:gd name="T37" fmla="*/ 83 h 140"/>
              <a:gd name="T38" fmla="*/ 80 w 160"/>
              <a:gd name="T39" fmla="*/ 8 h 140"/>
              <a:gd name="T40" fmla="*/ 46 w 160"/>
              <a:gd name="T41" fmla="*/ 42 h 140"/>
              <a:gd name="T42" fmla="*/ 80 w 160"/>
              <a:gd name="T43" fmla="*/ 75 h 140"/>
              <a:gd name="T44" fmla="*/ 114 w 160"/>
              <a:gd name="T45" fmla="*/ 42 h 140"/>
              <a:gd name="T46" fmla="*/ 80 w 160"/>
              <a:gd name="T47"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40">
                <a:moveTo>
                  <a:pt x="160" y="140"/>
                </a:moveTo>
                <a:cubicBezTo>
                  <a:pt x="0" y="140"/>
                  <a:pt x="0" y="140"/>
                  <a:pt x="0" y="140"/>
                </a:cubicBezTo>
                <a:cubicBezTo>
                  <a:pt x="0" y="127"/>
                  <a:pt x="0" y="127"/>
                  <a:pt x="0" y="127"/>
                </a:cubicBezTo>
                <a:cubicBezTo>
                  <a:pt x="0" y="104"/>
                  <a:pt x="19" y="85"/>
                  <a:pt x="42" y="85"/>
                </a:cubicBezTo>
                <a:cubicBezTo>
                  <a:pt x="118" y="85"/>
                  <a:pt x="118" y="85"/>
                  <a:pt x="118" y="85"/>
                </a:cubicBezTo>
                <a:cubicBezTo>
                  <a:pt x="141" y="85"/>
                  <a:pt x="160" y="104"/>
                  <a:pt x="160" y="127"/>
                </a:cubicBezTo>
                <a:lnTo>
                  <a:pt x="160" y="140"/>
                </a:lnTo>
                <a:close/>
                <a:moveTo>
                  <a:pt x="8" y="132"/>
                </a:moveTo>
                <a:cubicBezTo>
                  <a:pt x="152" y="132"/>
                  <a:pt x="152" y="132"/>
                  <a:pt x="152" y="132"/>
                </a:cubicBezTo>
                <a:cubicBezTo>
                  <a:pt x="152" y="127"/>
                  <a:pt x="152" y="127"/>
                  <a:pt x="152" y="127"/>
                </a:cubicBezTo>
                <a:cubicBezTo>
                  <a:pt x="152" y="108"/>
                  <a:pt x="137" y="93"/>
                  <a:pt x="118" y="93"/>
                </a:cubicBezTo>
                <a:cubicBezTo>
                  <a:pt x="42" y="93"/>
                  <a:pt x="42" y="93"/>
                  <a:pt x="42" y="93"/>
                </a:cubicBezTo>
                <a:cubicBezTo>
                  <a:pt x="23" y="93"/>
                  <a:pt x="8" y="108"/>
                  <a:pt x="8" y="127"/>
                </a:cubicBezTo>
                <a:lnTo>
                  <a:pt x="8" y="132"/>
                </a:lnTo>
                <a:close/>
                <a:moveTo>
                  <a:pt x="80" y="83"/>
                </a:moveTo>
                <a:cubicBezTo>
                  <a:pt x="57" y="83"/>
                  <a:pt x="38" y="65"/>
                  <a:pt x="38" y="42"/>
                </a:cubicBezTo>
                <a:cubicBezTo>
                  <a:pt x="38" y="18"/>
                  <a:pt x="57" y="0"/>
                  <a:pt x="80" y="0"/>
                </a:cubicBezTo>
                <a:cubicBezTo>
                  <a:pt x="103" y="0"/>
                  <a:pt x="122" y="18"/>
                  <a:pt x="122" y="42"/>
                </a:cubicBezTo>
                <a:cubicBezTo>
                  <a:pt x="122" y="65"/>
                  <a:pt x="103" y="83"/>
                  <a:pt x="80" y="83"/>
                </a:cubicBezTo>
                <a:close/>
                <a:moveTo>
                  <a:pt x="80" y="8"/>
                </a:moveTo>
                <a:cubicBezTo>
                  <a:pt x="61" y="8"/>
                  <a:pt x="46" y="23"/>
                  <a:pt x="46" y="42"/>
                </a:cubicBezTo>
                <a:cubicBezTo>
                  <a:pt x="46" y="60"/>
                  <a:pt x="61" y="75"/>
                  <a:pt x="80" y="75"/>
                </a:cubicBezTo>
                <a:cubicBezTo>
                  <a:pt x="99" y="75"/>
                  <a:pt x="114" y="60"/>
                  <a:pt x="114" y="42"/>
                </a:cubicBezTo>
                <a:cubicBezTo>
                  <a:pt x="114" y="23"/>
                  <a:pt x="99" y="8"/>
                  <a:pt x="8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415148" y="3064650"/>
            <a:ext cx="342884" cy="330772"/>
          </a:xfrm>
          <a:custGeom>
            <a:avLst/>
            <a:gdLst>
              <a:gd name="T0" fmla="*/ 156 w 156"/>
              <a:gd name="T1" fmla="*/ 150 h 150"/>
              <a:gd name="T2" fmla="*/ 0 w 156"/>
              <a:gd name="T3" fmla="*/ 150 h 150"/>
              <a:gd name="T4" fmla="*/ 0 w 156"/>
              <a:gd name="T5" fmla="*/ 146 h 150"/>
              <a:gd name="T6" fmla="*/ 58 w 156"/>
              <a:gd name="T7" fmla="*/ 100 h 150"/>
              <a:gd name="T8" fmla="*/ 59 w 156"/>
              <a:gd name="T9" fmla="*/ 95 h 150"/>
              <a:gd name="T10" fmla="*/ 47 w 156"/>
              <a:gd name="T11" fmla="*/ 72 h 150"/>
              <a:gd name="T12" fmla="*/ 41 w 156"/>
              <a:gd name="T13" fmla="*/ 64 h 150"/>
              <a:gd name="T14" fmla="*/ 42 w 156"/>
              <a:gd name="T15" fmla="*/ 46 h 150"/>
              <a:gd name="T16" fmla="*/ 42 w 156"/>
              <a:gd name="T17" fmla="*/ 46 h 150"/>
              <a:gd name="T18" fmla="*/ 50 w 156"/>
              <a:gd name="T19" fmla="*/ 10 h 150"/>
              <a:gd name="T20" fmla="*/ 78 w 156"/>
              <a:gd name="T21" fmla="*/ 0 h 150"/>
              <a:gd name="T22" fmla="*/ 106 w 156"/>
              <a:gd name="T23" fmla="*/ 10 h 150"/>
              <a:gd name="T24" fmla="*/ 114 w 156"/>
              <a:gd name="T25" fmla="*/ 46 h 150"/>
              <a:gd name="T26" fmla="*/ 114 w 156"/>
              <a:gd name="T27" fmla="*/ 46 h 150"/>
              <a:gd name="T28" fmla="*/ 115 w 156"/>
              <a:gd name="T29" fmla="*/ 64 h 150"/>
              <a:gd name="T30" fmla="*/ 109 w 156"/>
              <a:gd name="T31" fmla="*/ 72 h 150"/>
              <a:gd name="T32" fmla="*/ 97 w 156"/>
              <a:gd name="T33" fmla="*/ 95 h 150"/>
              <a:gd name="T34" fmla="*/ 98 w 156"/>
              <a:gd name="T35" fmla="*/ 100 h 150"/>
              <a:gd name="T36" fmla="*/ 156 w 156"/>
              <a:gd name="T37" fmla="*/ 146 h 150"/>
              <a:gd name="T38" fmla="*/ 156 w 156"/>
              <a:gd name="T39" fmla="*/ 150 h 150"/>
              <a:gd name="T40" fmla="*/ 9 w 156"/>
              <a:gd name="T41" fmla="*/ 142 h 150"/>
              <a:gd name="T42" fmla="*/ 147 w 156"/>
              <a:gd name="T43" fmla="*/ 142 h 150"/>
              <a:gd name="T44" fmla="*/ 126 w 156"/>
              <a:gd name="T45" fmla="*/ 121 h 150"/>
              <a:gd name="T46" fmla="*/ 96 w 156"/>
              <a:gd name="T47" fmla="*/ 108 h 150"/>
              <a:gd name="T48" fmla="*/ 89 w 156"/>
              <a:gd name="T49" fmla="*/ 93 h 150"/>
              <a:gd name="T50" fmla="*/ 89 w 156"/>
              <a:gd name="T51" fmla="*/ 92 h 150"/>
              <a:gd name="T52" fmla="*/ 90 w 156"/>
              <a:gd name="T53" fmla="*/ 90 h 150"/>
              <a:gd name="T54" fmla="*/ 102 w 156"/>
              <a:gd name="T55" fmla="*/ 68 h 150"/>
              <a:gd name="T56" fmla="*/ 102 w 156"/>
              <a:gd name="T57" fmla="*/ 64 h 150"/>
              <a:gd name="T58" fmla="*/ 106 w 156"/>
              <a:gd name="T59" fmla="*/ 64 h 150"/>
              <a:gd name="T60" fmla="*/ 108 w 156"/>
              <a:gd name="T61" fmla="*/ 60 h 150"/>
              <a:gd name="T62" fmla="*/ 107 w 156"/>
              <a:gd name="T63" fmla="*/ 51 h 150"/>
              <a:gd name="T64" fmla="*/ 105 w 156"/>
              <a:gd name="T65" fmla="*/ 50 h 150"/>
              <a:gd name="T66" fmla="*/ 106 w 156"/>
              <a:gd name="T67" fmla="*/ 48 h 150"/>
              <a:gd name="T68" fmla="*/ 106 w 156"/>
              <a:gd name="T69" fmla="*/ 45 h 150"/>
              <a:gd name="T70" fmla="*/ 100 w 156"/>
              <a:gd name="T71" fmla="*/ 15 h 150"/>
              <a:gd name="T72" fmla="*/ 78 w 156"/>
              <a:gd name="T73" fmla="*/ 8 h 150"/>
              <a:gd name="T74" fmla="*/ 56 w 156"/>
              <a:gd name="T75" fmla="*/ 15 h 150"/>
              <a:gd name="T76" fmla="*/ 50 w 156"/>
              <a:gd name="T77" fmla="*/ 45 h 150"/>
              <a:gd name="T78" fmla="*/ 50 w 156"/>
              <a:gd name="T79" fmla="*/ 48 h 150"/>
              <a:gd name="T80" fmla="*/ 51 w 156"/>
              <a:gd name="T81" fmla="*/ 50 h 150"/>
              <a:gd name="T82" fmla="*/ 49 w 156"/>
              <a:gd name="T83" fmla="*/ 51 h 150"/>
              <a:gd name="T84" fmla="*/ 48 w 156"/>
              <a:gd name="T85" fmla="*/ 60 h 150"/>
              <a:gd name="T86" fmla="*/ 50 w 156"/>
              <a:gd name="T87" fmla="*/ 64 h 150"/>
              <a:gd name="T88" fmla="*/ 54 w 156"/>
              <a:gd name="T89" fmla="*/ 64 h 150"/>
              <a:gd name="T90" fmla="*/ 54 w 156"/>
              <a:gd name="T91" fmla="*/ 68 h 150"/>
              <a:gd name="T92" fmla="*/ 66 w 156"/>
              <a:gd name="T93" fmla="*/ 90 h 150"/>
              <a:gd name="T94" fmla="*/ 67 w 156"/>
              <a:gd name="T95" fmla="*/ 92 h 150"/>
              <a:gd name="T96" fmla="*/ 67 w 156"/>
              <a:gd name="T97" fmla="*/ 93 h 150"/>
              <a:gd name="T98" fmla="*/ 60 w 156"/>
              <a:gd name="T99" fmla="*/ 108 h 150"/>
              <a:gd name="T100" fmla="*/ 30 w 156"/>
              <a:gd name="T101" fmla="*/ 121 h 150"/>
              <a:gd name="T102" fmla="*/ 9 w 156"/>
              <a:gd name="T103" fmla="*/ 14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150">
                <a:moveTo>
                  <a:pt x="156" y="150"/>
                </a:moveTo>
                <a:cubicBezTo>
                  <a:pt x="0" y="150"/>
                  <a:pt x="0" y="150"/>
                  <a:pt x="0" y="150"/>
                </a:cubicBezTo>
                <a:cubicBezTo>
                  <a:pt x="0" y="146"/>
                  <a:pt x="0" y="146"/>
                  <a:pt x="0" y="146"/>
                </a:cubicBezTo>
                <a:cubicBezTo>
                  <a:pt x="0" y="122"/>
                  <a:pt x="46" y="103"/>
                  <a:pt x="58" y="100"/>
                </a:cubicBezTo>
                <a:cubicBezTo>
                  <a:pt x="59" y="99"/>
                  <a:pt x="59" y="97"/>
                  <a:pt x="59" y="95"/>
                </a:cubicBezTo>
                <a:cubicBezTo>
                  <a:pt x="56" y="92"/>
                  <a:pt x="50" y="83"/>
                  <a:pt x="47" y="72"/>
                </a:cubicBezTo>
                <a:cubicBezTo>
                  <a:pt x="44" y="70"/>
                  <a:pt x="42" y="68"/>
                  <a:pt x="41" y="64"/>
                </a:cubicBezTo>
                <a:cubicBezTo>
                  <a:pt x="39" y="58"/>
                  <a:pt x="39" y="51"/>
                  <a:pt x="42" y="46"/>
                </a:cubicBezTo>
                <a:cubicBezTo>
                  <a:pt x="42" y="46"/>
                  <a:pt x="42" y="46"/>
                  <a:pt x="42" y="46"/>
                </a:cubicBezTo>
                <a:cubicBezTo>
                  <a:pt x="42" y="39"/>
                  <a:pt x="40" y="22"/>
                  <a:pt x="50" y="10"/>
                </a:cubicBezTo>
                <a:cubicBezTo>
                  <a:pt x="56" y="3"/>
                  <a:pt x="66" y="0"/>
                  <a:pt x="78" y="0"/>
                </a:cubicBezTo>
                <a:cubicBezTo>
                  <a:pt x="90" y="0"/>
                  <a:pt x="100" y="3"/>
                  <a:pt x="106" y="10"/>
                </a:cubicBezTo>
                <a:cubicBezTo>
                  <a:pt x="116" y="22"/>
                  <a:pt x="114" y="39"/>
                  <a:pt x="114" y="46"/>
                </a:cubicBezTo>
                <a:cubicBezTo>
                  <a:pt x="114" y="46"/>
                  <a:pt x="114" y="46"/>
                  <a:pt x="114" y="46"/>
                </a:cubicBezTo>
                <a:cubicBezTo>
                  <a:pt x="117" y="51"/>
                  <a:pt x="117" y="58"/>
                  <a:pt x="115" y="64"/>
                </a:cubicBezTo>
                <a:cubicBezTo>
                  <a:pt x="114" y="68"/>
                  <a:pt x="112" y="70"/>
                  <a:pt x="109" y="72"/>
                </a:cubicBezTo>
                <a:cubicBezTo>
                  <a:pt x="106" y="83"/>
                  <a:pt x="100" y="92"/>
                  <a:pt x="97" y="95"/>
                </a:cubicBezTo>
                <a:cubicBezTo>
                  <a:pt x="97" y="97"/>
                  <a:pt x="97" y="99"/>
                  <a:pt x="98" y="100"/>
                </a:cubicBezTo>
                <a:cubicBezTo>
                  <a:pt x="110" y="103"/>
                  <a:pt x="156" y="122"/>
                  <a:pt x="156" y="146"/>
                </a:cubicBezTo>
                <a:lnTo>
                  <a:pt x="156" y="150"/>
                </a:lnTo>
                <a:close/>
                <a:moveTo>
                  <a:pt x="9" y="142"/>
                </a:moveTo>
                <a:cubicBezTo>
                  <a:pt x="147" y="142"/>
                  <a:pt x="147" y="142"/>
                  <a:pt x="147" y="142"/>
                </a:cubicBezTo>
                <a:cubicBezTo>
                  <a:pt x="145" y="136"/>
                  <a:pt x="138" y="128"/>
                  <a:pt x="126" y="121"/>
                </a:cubicBezTo>
                <a:cubicBezTo>
                  <a:pt x="114" y="114"/>
                  <a:pt x="101" y="109"/>
                  <a:pt x="96" y="108"/>
                </a:cubicBezTo>
                <a:cubicBezTo>
                  <a:pt x="89" y="107"/>
                  <a:pt x="89" y="97"/>
                  <a:pt x="89" y="93"/>
                </a:cubicBezTo>
                <a:cubicBezTo>
                  <a:pt x="89" y="92"/>
                  <a:pt x="89" y="92"/>
                  <a:pt x="89" y="92"/>
                </a:cubicBezTo>
                <a:cubicBezTo>
                  <a:pt x="90" y="90"/>
                  <a:pt x="90" y="90"/>
                  <a:pt x="90" y="90"/>
                </a:cubicBezTo>
                <a:cubicBezTo>
                  <a:pt x="90" y="90"/>
                  <a:pt x="100" y="80"/>
                  <a:pt x="102" y="68"/>
                </a:cubicBezTo>
                <a:cubicBezTo>
                  <a:pt x="102" y="64"/>
                  <a:pt x="102" y="64"/>
                  <a:pt x="102" y="64"/>
                </a:cubicBezTo>
                <a:cubicBezTo>
                  <a:pt x="106" y="64"/>
                  <a:pt x="106" y="64"/>
                  <a:pt x="106" y="64"/>
                </a:cubicBezTo>
                <a:cubicBezTo>
                  <a:pt x="106" y="64"/>
                  <a:pt x="107" y="63"/>
                  <a:pt x="108" y="60"/>
                </a:cubicBezTo>
                <a:cubicBezTo>
                  <a:pt x="109" y="56"/>
                  <a:pt x="109" y="52"/>
                  <a:pt x="107" y="51"/>
                </a:cubicBezTo>
                <a:cubicBezTo>
                  <a:pt x="105" y="50"/>
                  <a:pt x="105" y="50"/>
                  <a:pt x="105" y="50"/>
                </a:cubicBezTo>
                <a:cubicBezTo>
                  <a:pt x="106" y="48"/>
                  <a:pt x="106" y="48"/>
                  <a:pt x="106" y="48"/>
                </a:cubicBezTo>
                <a:cubicBezTo>
                  <a:pt x="106" y="47"/>
                  <a:pt x="106" y="46"/>
                  <a:pt x="106" y="45"/>
                </a:cubicBezTo>
                <a:cubicBezTo>
                  <a:pt x="106" y="39"/>
                  <a:pt x="108" y="24"/>
                  <a:pt x="100" y="15"/>
                </a:cubicBezTo>
                <a:cubicBezTo>
                  <a:pt x="95" y="10"/>
                  <a:pt x="88" y="8"/>
                  <a:pt x="78" y="8"/>
                </a:cubicBezTo>
                <a:cubicBezTo>
                  <a:pt x="68" y="8"/>
                  <a:pt x="61" y="10"/>
                  <a:pt x="56" y="15"/>
                </a:cubicBezTo>
                <a:cubicBezTo>
                  <a:pt x="48" y="24"/>
                  <a:pt x="50" y="39"/>
                  <a:pt x="50" y="45"/>
                </a:cubicBezTo>
                <a:cubicBezTo>
                  <a:pt x="50" y="46"/>
                  <a:pt x="50" y="47"/>
                  <a:pt x="50" y="48"/>
                </a:cubicBezTo>
                <a:cubicBezTo>
                  <a:pt x="51" y="50"/>
                  <a:pt x="51" y="50"/>
                  <a:pt x="51" y="50"/>
                </a:cubicBezTo>
                <a:cubicBezTo>
                  <a:pt x="49" y="51"/>
                  <a:pt x="49" y="51"/>
                  <a:pt x="49" y="51"/>
                </a:cubicBezTo>
                <a:cubicBezTo>
                  <a:pt x="47" y="52"/>
                  <a:pt x="47" y="56"/>
                  <a:pt x="48" y="60"/>
                </a:cubicBezTo>
                <a:cubicBezTo>
                  <a:pt x="49" y="63"/>
                  <a:pt x="50" y="64"/>
                  <a:pt x="50" y="64"/>
                </a:cubicBezTo>
                <a:cubicBezTo>
                  <a:pt x="54" y="64"/>
                  <a:pt x="54" y="64"/>
                  <a:pt x="54" y="64"/>
                </a:cubicBezTo>
                <a:cubicBezTo>
                  <a:pt x="54" y="68"/>
                  <a:pt x="54" y="68"/>
                  <a:pt x="54" y="68"/>
                </a:cubicBezTo>
                <a:cubicBezTo>
                  <a:pt x="56" y="80"/>
                  <a:pt x="66" y="90"/>
                  <a:pt x="66" y="90"/>
                </a:cubicBezTo>
                <a:cubicBezTo>
                  <a:pt x="67" y="92"/>
                  <a:pt x="67" y="92"/>
                  <a:pt x="67" y="92"/>
                </a:cubicBezTo>
                <a:cubicBezTo>
                  <a:pt x="67" y="93"/>
                  <a:pt x="67" y="93"/>
                  <a:pt x="67" y="93"/>
                </a:cubicBezTo>
                <a:cubicBezTo>
                  <a:pt x="67" y="97"/>
                  <a:pt x="67" y="107"/>
                  <a:pt x="60" y="108"/>
                </a:cubicBezTo>
                <a:cubicBezTo>
                  <a:pt x="55" y="109"/>
                  <a:pt x="42" y="114"/>
                  <a:pt x="30" y="121"/>
                </a:cubicBezTo>
                <a:cubicBezTo>
                  <a:pt x="18" y="128"/>
                  <a:pt x="11" y="136"/>
                  <a:pt x="9" y="14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161" name="组合 160"/>
          <p:cNvGrpSpPr/>
          <p:nvPr/>
        </p:nvGrpSpPr>
        <p:grpSpPr>
          <a:xfrm>
            <a:off x="3057972" y="2157124"/>
            <a:ext cx="273003" cy="409970"/>
            <a:chOff x="3000595" y="690226"/>
            <a:chExt cx="273039" cy="410023"/>
          </a:xfrm>
        </p:grpSpPr>
        <p:sp>
          <p:nvSpPr>
            <p:cNvPr id="155" name="Freeform 155"/>
            <p:cNvSpPr>
              <a:spLocks noEditPoints="1"/>
            </p:cNvSpPr>
            <p:nvPr/>
          </p:nvSpPr>
          <p:spPr bwMode="auto">
            <a:xfrm>
              <a:off x="3005254" y="690226"/>
              <a:ext cx="263720" cy="365294"/>
            </a:xfrm>
            <a:custGeom>
              <a:avLst/>
              <a:gdLst>
                <a:gd name="T0" fmla="*/ 60 w 120"/>
                <a:gd name="T1" fmla="*/ 166 h 166"/>
                <a:gd name="T2" fmla="*/ 57 w 120"/>
                <a:gd name="T3" fmla="*/ 162 h 166"/>
                <a:gd name="T4" fmla="*/ 0 w 120"/>
                <a:gd name="T5" fmla="*/ 60 h 166"/>
                <a:gd name="T6" fmla="*/ 60 w 120"/>
                <a:gd name="T7" fmla="*/ 0 h 166"/>
                <a:gd name="T8" fmla="*/ 120 w 120"/>
                <a:gd name="T9" fmla="*/ 60 h 166"/>
                <a:gd name="T10" fmla="*/ 63 w 120"/>
                <a:gd name="T11" fmla="*/ 162 h 166"/>
                <a:gd name="T12" fmla="*/ 60 w 120"/>
                <a:gd name="T13" fmla="*/ 166 h 166"/>
                <a:gd name="T14" fmla="*/ 60 w 120"/>
                <a:gd name="T15" fmla="*/ 8 h 166"/>
                <a:gd name="T16" fmla="*/ 8 w 120"/>
                <a:gd name="T17" fmla="*/ 60 h 166"/>
                <a:gd name="T18" fmla="*/ 60 w 120"/>
                <a:gd name="T19" fmla="*/ 154 h 166"/>
                <a:gd name="T20" fmla="*/ 112 w 120"/>
                <a:gd name="T21" fmla="*/ 60 h 166"/>
                <a:gd name="T22" fmla="*/ 60 w 120"/>
                <a:gd name="T23"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66">
                  <a:moveTo>
                    <a:pt x="60" y="166"/>
                  </a:moveTo>
                  <a:cubicBezTo>
                    <a:pt x="57" y="162"/>
                    <a:pt x="57" y="162"/>
                    <a:pt x="57" y="162"/>
                  </a:cubicBezTo>
                  <a:cubicBezTo>
                    <a:pt x="55" y="160"/>
                    <a:pt x="0" y="92"/>
                    <a:pt x="0" y="60"/>
                  </a:cubicBezTo>
                  <a:cubicBezTo>
                    <a:pt x="0" y="27"/>
                    <a:pt x="27" y="0"/>
                    <a:pt x="60" y="0"/>
                  </a:cubicBezTo>
                  <a:cubicBezTo>
                    <a:pt x="93" y="0"/>
                    <a:pt x="120" y="27"/>
                    <a:pt x="120" y="60"/>
                  </a:cubicBezTo>
                  <a:cubicBezTo>
                    <a:pt x="120" y="92"/>
                    <a:pt x="66" y="160"/>
                    <a:pt x="63" y="162"/>
                  </a:cubicBezTo>
                  <a:lnTo>
                    <a:pt x="60" y="166"/>
                  </a:lnTo>
                  <a:close/>
                  <a:moveTo>
                    <a:pt x="60" y="8"/>
                  </a:moveTo>
                  <a:cubicBezTo>
                    <a:pt x="32" y="8"/>
                    <a:pt x="8" y="31"/>
                    <a:pt x="8" y="60"/>
                  </a:cubicBezTo>
                  <a:cubicBezTo>
                    <a:pt x="8" y="85"/>
                    <a:pt x="49" y="139"/>
                    <a:pt x="60" y="154"/>
                  </a:cubicBezTo>
                  <a:cubicBezTo>
                    <a:pt x="72" y="139"/>
                    <a:pt x="112" y="85"/>
                    <a:pt x="112" y="60"/>
                  </a:cubicBezTo>
                  <a:cubicBezTo>
                    <a:pt x="112" y="31"/>
                    <a:pt x="89" y="8"/>
                    <a:pt x="60"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6" name="Freeform 156"/>
            <p:cNvSpPr>
              <a:spLocks noEditPoints="1"/>
            </p:cNvSpPr>
            <p:nvPr/>
          </p:nvSpPr>
          <p:spPr bwMode="auto">
            <a:xfrm>
              <a:off x="3071417" y="756389"/>
              <a:ext cx="132326" cy="132326"/>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4 h 60"/>
                <a:gd name="T12" fmla="*/ 4 w 60"/>
                <a:gd name="T13" fmla="*/ 30 h 60"/>
                <a:gd name="T14" fmla="*/ 30 w 60"/>
                <a:gd name="T15" fmla="*/ 56 h 60"/>
                <a:gd name="T16" fmla="*/ 56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7"/>
                    <a:pt x="0" y="30"/>
                  </a:cubicBezTo>
                  <a:cubicBezTo>
                    <a:pt x="0" y="13"/>
                    <a:pt x="14" y="0"/>
                    <a:pt x="30" y="0"/>
                  </a:cubicBezTo>
                  <a:cubicBezTo>
                    <a:pt x="47" y="0"/>
                    <a:pt x="60" y="13"/>
                    <a:pt x="60" y="30"/>
                  </a:cubicBezTo>
                  <a:cubicBezTo>
                    <a:pt x="60" y="47"/>
                    <a:pt x="47" y="60"/>
                    <a:pt x="30" y="60"/>
                  </a:cubicBezTo>
                  <a:close/>
                  <a:moveTo>
                    <a:pt x="30" y="4"/>
                  </a:moveTo>
                  <a:cubicBezTo>
                    <a:pt x="16" y="4"/>
                    <a:pt x="4" y="16"/>
                    <a:pt x="4" y="30"/>
                  </a:cubicBezTo>
                  <a:cubicBezTo>
                    <a:pt x="4" y="44"/>
                    <a:pt x="16" y="56"/>
                    <a:pt x="30" y="56"/>
                  </a:cubicBezTo>
                  <a:cubicBezTo>
                    <a:pt x="45" y="56"/>
                    <a:pt x="56" y="44"/>
                    <a:pt x="56" y="30"/>
                  </a:cubicBezTo>
                  <a:cubicBezTo>
                    <a:pt x="56" y="16"/>
                    <a:pt x="45" y="4"/>
                    <a:pt x="3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7" name="Freeform 157"/>
            <p:cNvSpPr/>
            <p:nvPr/>
          </p:nvSpPr>
          <p:spPr bwMode="auto">
            <a:xfrm>
              <a:off x="3000595" y="1007062"/>
              <a:ext cx="273039" cy="93187"/>
            </a:xfrm>
            <a:custGeom>
              <a:avLst/>
              <a:gdLst>
                <a:gd name="T0" fmla="*/ 92 w 124"/>
                <a:gd name="T1" fmla="*/ 0 h 42"/>
                <a:gd name="T2" fmla="*/ 92 w 124"/>
                <a:gd name="T3" fmla="*/ 5 h 42"/>
                <a:gd name="T4" fmla="*/ 120 w 124"/>
                <a:gd name="T5" fmla="*/ 20 h 42"/>
                <a:gd name="T6" fmla="*/ 62 w 124"/>
                <a:gd name="T7" fmla="*/ 38 h 42"/>
                <a:gd name="T8" fmla="*/ 4 w 124"/>
                <a:gd name="T9" fmla="*/ 20 h 42"/>
                <a:gd name="T10" fmla="*/ 33 w 124"/>
                <a:gd name="T11" fmla="*/ 5 h 42"/>
                <a:gd name="T12" fmla="*/ 33 w 124"/>
                <a:gd name="T13" fmla="*/ 0 h 42"/>
                <a:gd name="T14" fmla="*/ 0 w 124"/>
                <a:gd name="T15" fmla="*/ 20 h 42"/>
                <a:gd name="T16" fmla="*/ 62 w 124"/>
                <a:gd name="T17" fmla="*/ 42 h 42"/>
                <a:gd name="T18" fmla="*/ 124 w 124"/>
                <a:gd name="T19" fmla="*/ 20 h 42"/>
                <a:gd name="T20" fmla="*/ 92 w 124"/>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42">
                  <a:moveTo>
                    <a:pt x="92" y="0"/>
                  </a:moveTo>
                  <a:cubicBezTo>
                    <a:pt x="92" y="5"/>
                    <a:pt x="92" y="5"/>
                    <a:pt x="92" y="5"/>
                  </a:cubicBezTo>
                  <a:cubicBezTo>
                    <a:pt x="109" y="8"/>
                    <a:pt x="120" y="14"/>
                    <a:pt x="120" y="20"/>
                  </a:cubicBezTo>
                  <a:cubicBezTo>
                    <a:pt x="120" y="28"/>
                    <a:pt x="97" y="38"/>
                    <a:pt x="62" y="38"/>
                  </a:cubicBezTo>
                  <a:cubicBezTo>
                    <a:pt x="28" y="38"/>
                    <a:pt x="4" y="28"/>
                    <a:pt x="4" y="20"/>
                  </a:cubicBezTo>
                  <a:cubicBezTo>
                    <a:pt x="4" y="14"/>
                    <a:pt x="15" y="8"/>
                    <a:pt x="33" y="5"/>
                  </a:cubicBezTo>
                  <a:cubicBezTo>
                    <a:pt x="33" y="0"/>
                    <a:pt x="33" y="0"/>
                    <a:pt x="33" y="0"/>
                  </a:cubicBezTo>
                  <a:cubicBezTo>
                    <a:pt x="15" y="4"/>
                    <a:pt x="0" y="10"/>
                    <a:pt x="0" y="20"/>
                  </a:cubicBezTo>
                  <a:cubicBezTo>
                    <a:pt x="0" y="34"/>
                    <a:pt x="32" y="42"/>
                    <a:pt x="62" y="42"/>
                  </a:cubicBezTo>
                  <a:cubicBezTo>
                    <a:pt x="92" y="42"/>
                    <a:pt x="124" y="34"/>
                    <a:pt x="124" y="20"/>
                  </a:cubicBezTo>
                  <a:cubicBezTo>
                    <a:pt x="124" y="10"/>
                    <a:pt x="110" y="4"/>
                    <a:pt x="92"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71" name="组合 170"/>
          <p:cNvGrpSpPr/>
          <p:nvPr/>
        </p:nvGrpSpPr>
        <p:grpSpPr>
          <a:xfrm>
            <a:off x="8066136" y="4716645"/>
            <a:ext cx="394131" cy="343816"/>
            <a:chOff x="8009412" y="3250080"/>
            <a:chExt cx="394182" cy="343861"/>
          </a:xfrm>
        </p:grpSpPr>
        <p:sp>
          <p:nvSpPr>
            <p:cNvPr id="35" name="Freeform 35"/>
            <p:cNvSpPr>
              <a:spLocks noEditPoints="1"/>
            </p:cNvSpPr>
            <p:nvPr/>
          </p:nvSpPr>
          <p:spPr bwMode="auto">
            <a:xfrm>
              <a:off x="8009412" y="3250080"/>
              <a:ext cx="394182" cy="343861"/>
            </a:xfrm>
            <a:custGeom>
              <a:avLst/>
              <a:gdLst>
                <a:gd name="T0" fmla="*/ 152 w 179"/>
                <a:gd name="T1" fmla="*/ 156 h 156"/>
                <a:gd name="T2" fmla="*/ 27 w 179"/>
                <a:gd name="T3" fmla="*/ 156 h 156"/>
                <a:gd name="T4" fmla="*/ 0 w 179"/>
                <a:gd name="T5" fmla="*/ 129 h 156"/>
                <a:gd name="T6" fmla="*/ 0 w 179"/>
                <a:gd name="T7" fmla="*/ 49 h 156"/>
                <a:gd name="T8" fmla="*/ 27 w 179"/>
                <a:gd name="T9" fmla="*/ 22 h 156"/>
                <a:gd name="T10" fmla="*/ 44 w 179"/>
                <a:gd name="T11" fmla="*/ 22 h 156"/>
                <a:gd name="T12" fmla="*/ 48 w 179"/>
                <a:gd name="T13" fmla="*/ 13 h 156"/>
                <a:gd name="T14" fmla="*/ 67 w 179"/>
                <a:gd name="T15" fmla="*/ 0 h 156"/>
                <a:gd name="T16" fmla="*/ 112 w 179"/>
                <a:gd name="T17" fmla="*/ 0 h 156"/>
                <a:gd name="T18" fmla="*/ 131 w 179"/>
                <a:gd name="T19" fmla="*/ 13 h 156"/>
                <a:gd name="T20" fmla="*/ 135 w 179"/>
                <a:gd name="T21" fmla="*/ 22 h 156"/>
                <a:gd name="T22" fmla="*/ 152 w 179"/>
                <a:gd name="T23" fmla="*/ 22 h 156"/>
                <a:gd name="T24" fmla="*/ 179 w 179"/>
                <a:gd name="T25" fmla="*/ 49 h 156"/>
                <a:gd name="T26" fmla="*/ 179 w 179"/>
                <a:gd name="T27" fmla="*/ 129 h 156"/>
                <a:gd name="T28" fmla="*/ 152 w 179"/>
                <a:gd name="T29" fmla="*/ 156 h 156"/>
                <a:gd name="T30" fmla="*/ 27 w 179"/>
                <a:gd name="T31" fmla="*/ 30 h 156"/>
                <a:gd name="T32" fmla="*/ 8 w 179"/>
                <a:gd name="T33" fmla="*/ 49 h 156"/>
                <a:gd name="T34" fmla="*/ 8 w 179"/>
                <a:gd name="T35" fmla="*/ 129 h 156"/>
                <a:gd name="T36" fmla="*/ 27 w 179"/>
                <a:gd name="T37" fmla="*/ 148 h 156"/>
                <a:gd name="T38" fmla="*/ 152 w 179"/>
                <a:gd name="T39" fmla="*/ 148 h 156"/>
                <a:gd name="T40" fmla="*/ 171 w 179"/>
                <a:gd name="T41" fmla="*/ 129 h 156"/>
                <a:gd name="T42" fmla="*/ 171 w 179"/>
                <a:gd name="T43" fmla="*/ 49 h 156"/>
                <a:gd name="T44" fmla="*/ 152 w 179"/>
                <a:gd name="T45" fmla="*/ 30 h 156"/>
                <a:gd name="T46" fmla="*/ 130 w 179"/>
                <a:gd name="T47" fmla="*/ 30 h 156"/>
                <a:gd name="T48" fmla="*/ 124 w 179"/>
                <a:gd name="T49" fmla="*/ 16 h 156"/>
                <a:gd name="T50" fmla="*/ 112 w 179"/>
                <a:gd name="T51" fmla="*/ 8 h 156"/>
                <a:gd name="T52" fmla="*/ 67 w 179"/>
                <a:gd name="T53" fmla="*/ 8 h 156"/>
                <a:gd name="T54" fmla="*/ 55 w 179"/>
                <a:gd name="T55" fmla="*/ 16 h 156"/>
                <a:gd name="T56" fmla="*/ 50 w 179"/>
                <a:gd name="T57" fmla="*/ 30 h 156"/>
                <a:gd name="T58" fmla="*/ 27 w 179"/>
                <a:gd name="T59" fmla="*/ 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56">
                  <a:moveTo>
                    <a:pt x="152" y="156"/>
                  </a:moveTo>
                  <a:cubicBezTo>
                    <a:pt x="27" y="156"/>
                    <a:pt x="27" y="156"/>
                    <a:pt x="27" y="156"/>
                  </a:cubicBezTo>
                  <a:cubicBezTo>
                    <a:pt x="12" y="156"/>
                    <a:pt x="0" y="144"/>
                    <a:pt x="0" y="129"/>
                  </a:cubicBezTo>
                  <a:cubicBezTo>
                    <a:pt x="0" y="49"/>
                    <a:pt x="0" y="49"/>
                    <a:pt x="0" y="49"/>
                  </a:cubicBezTo>
                  <a:cubicBezTo>
                    <a:pt x="0" y="35"/>
                    <a:pt x="12" y="22"/>
                    <a:pt x="27" y="22"/>
                  </a:cubicBezTo>
                  <a:cubicBezTo>
                    <a:pt x="44" y="22"/>
                    <a:pt x="44" y="22"/>
                    <a:pt x="44" y="22"/>
                  </a:cubicBezTo>
                  <a:cubicBezTo>
                    <a:pt x="48" y="13"/>
                    <a:pt x="48" y="13"/>
                    <a:pt x="48" y="13"/>
                  </a:cubicBezTo>
                  <a:cubicBezTo>
                    <a:pt x="50" y="6"/>
                    <a:pt x="59" y="0"/>
                    <a:pt x="67" y="0"/>
                  </a:cubicBezTo>
                  <a:cubicBezTo>
                    <a:pt x="112" y="0"/>
                    <a:pt x="112" y="0"/>
                    <a:pt x="112" y="0"/>
                  </a:cubicBezTo>
                  <a:cubicBezTo>
                    <a:pt x="120" y="0"/>
                    <a:pt x="129" y="6"/>
                    <a:pt x="131" y="13"/>
                  </a:cubicBezTo>
                  <a:cubicBezTo>
                    <a:pt x="135" y="22"/>
                    <a:pt x="135" y="22"/>
                    <a:pt x="135" y="22"/>
                  </a:cubicBezTo>
                  <a:cubicBezTo>
                    <a:pt x="152" y="22"/>
                    <a:pt x="152" y="22"/>
                    <a:pt x="152" y="22"/>
                  </a:cubicBezTo>
                  <a:cubicBezTo>
                    <a:pt x="167" y="22"/>
                    <a:pt x="179" y="35"/>
                    <a:pt x="179" y="49"/>
                  </a:cubicBezTo>
                  <a:cubicBezTo>
                    <a:pt x="179" y="129"/>
                    <a:pt x="179" y="129"/>
                    <a:pt x="179" y="129"/>
                  </a:cubicBezTo>
                  <a:cubicBezTo>
                    <a:pt x="179" y="144"/>
                    <a:pt x="167" y="156"/>
                    <a:pt x="152" y="156"/>
                  </a:cubicBezTo>
                  <a:close/>
                  <a:moveTo>
                    <a:pt x="27" y="30"/>
                  </a:moveTo>
                  <a:cubicBezTo>
                    <a:pt x="16" y="30"/>
                    <a:pt x="8" y="39"/>
                    <a:pt x="8" y="49"/>
                  </a:cubicBezTo>
                  <a:cubicBezTo>
                    <a:pt x="8" y="129"/>
                    <a:pt x="8" y="129"/>
                    <a:pt x="8" y="129"/>
                  </a:cubicBezTo>
                  <a:cubicBezTo>
                    <a:pt x="8" y="140"/>
                    <a:pt x="16" y="148"/>
                    <a:pt x="27" y="148"/>
                  </a:cubicBezTo>
                  <a:cubicBezTo>
                    <a:pt x="152" y="148"/>
                    <a:pt x="152" y="148"/>
                    <a:pt x="152" y="148"/>
                  </a:cubicBezTo>
                  <a:cubicBezTo>
                    <a:pt x="163" y="148"/>
                    <a:pt x="171" y="140"/>
                    <a:pt x="171" y="129"/>
                  </a:cubicBezTo>
                  <a:cubicBezTo>
                    <a:pt x="171" y="49"/>
                    <a:pt x="171" y="49"/>
                    <a:pt x="171" y="49"/>
                  </a:cubicBezTo>
                  <a:cubicBezTo>
                    <a:pt x="171" y="39"/>
                    <a:pt x="163" y="30"/>
                    <a:pt x="152" y="30"/>
                  </a:cubicBezTo>
                  <a:cubicBezTo>
                    <a:pt x="130" y="30"/>
                    <a:pt x="130" y="30"/>
                    <a:pt x="130" y="30"/>
                  </a:cubicBezTo>
                  <a:cubicBezTo>
                    <a:pt x="124" y="16"/>
                    <a:pt x="124" y="16"/>
                    <a:pt x="124" y="16"/>
                  </a:cubicBezTo>
                  <a:cubicBezTo>
                    <a:pt x="122" y="11"/>
                    <a:pt x="117" y="8"/>
                    <a:pt x="112" y="8"/>
                  </a:cubicBezTo>
                  <a:cubicBezTo>
                    <a:pt x="67" y="8"/>
                    <a:pt x="67" y="8"/>
                    <a:pt x="67" y="8"/>
                  </a:cubicBezTo>
                  <a:cubicBezTo>
                    <a:pt x="62" y="8"/>
                    <a:pt x="57" y="11"/>
                    <a:pt x="55" y="16"/>
                  </a:cubicBezTo>
                  <a:cubicBezTo>
                    <a:pt x="50" y="30"/>
                    <a:pt x="50" y="30"/>
                    <a:pt x="50" y="30"/>
                  </a:cubicBezTo>
                  <a:lnTo>
                    <a:pt x="27" y="3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8146397" y="3387066"/>
              <a:ext cx="121143" cy="121143"/>
            </a:xfrm>
            <a:custGeom>
              <a:avLst/>
              <a:gdLst>
                <a:gd name="T0" fmla="*/ 28 w 55"/>
                <a:gd name="T1" fmla="*/ 55 h 55"/>
                <a:gd name="T2" fmla="*/ 0 w 55"/>
                <a:gd name="T3" fmla="*/ 27 h 55"/>
                <a:gd name="T4" fmla="*/ 28 w 55"/>
                <a:gd name="T5" fmla="*/ 0 h 55"/>
                <a:gd name="T6" fmla="*/ 55 w 55"/>
                <a:gd name="T7" fmla="*/ 27 h 55"/>
                <a:gd name="T8" fmla="*/ 28 w 55"/>
                <a:gd name="T9" fmla="*/ 55 h 55"/>
                <a:gd name="T10" fmla="*/ 28 w 55"/>
                <a:gd name="T11" fmla="*/ 4 h 55"/>
                <a:gd name="T12" fmla="*/ 4 w 55"/>
                <a:gd name="T13" fmla="*/ 27 h 55"/>
                <a:gd name="T14" fmla="*/ 28 w 55"/>
                <a:gd name="T15" fmla="*/ 51 h 55"/>
                <a:gd name="T16" fmla="*/ 51 w 55"/>
                <a:gd name="T17" fmla="*/ 27 h 55"/>
                <a:gd name="T18" fmla="*/ 28 w 55"/>
                <a:gd name="T19"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55"/>
                  </a:moveTo>
                  <a:cubicBezTo>
                    <a:pt x="12" y="55"/>
                    <a:pt x="0" y="42"/>
                    <a:pt x="0" y="27"/>
                  </a:cubicBezTo>
                  <a:cubicBezTo>
                    <a:pt x="0" y="12"/>
                    <a:pt x="12" y="0"/>
                    <a:pt x="28" y="0"/>
                  </a:cubicBezTo>
                  <a:cubicBezTo>
                    <a:pt x="43" y="0"/>
                    <a:pt x="55" y="12"/>
                    <a:pt x="55" y="27"/>
                  </a:cubicBezTo>
                  <a:cubicBezTo>
                    <a:pt x="55" y="42"/>
                    <a:pt x="43" y="55"/>
                    <a:pt x="28" y="55"/>
                  </a:cubicBezTo>
                  <a:close/>
                  <a:moveTo>
                    <a:pt x="28" y="4"/>
                  </a:moveTo>
                  <a:cubicBezTo>
                    <a:pt x="14" y="4"/>
                    <a:pt x="4" y="14"/>
                    <a:pt x="4" y="27"/>
                  </a:cubicBezTo>
                  <a:cubicBezTo>
                    <a:pt x="4" y="40"/>
                    <a:pt x="14" y="51"/>
                    <a:pt x="28" y="51"/>
                  </a:cubicBezTo>
                  <a:cubicBezTo>
                    <a:pt x="41" y="51"/>
                    <a:pt x="51" y="40"/>
                    <a:pt x="51" y="27"/>
                  </a:cubicBezTo>
                  <a:cubicBezTo>
                    <a:pt x="51"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62" name="组合 161"/>
          <p:cNvGrpSpPr/>
          <p:nvPr/>
        </p:nvGrpSpPr>
        <p:grpSpPr>
          <a:xfrm>
            <a:off x="6363827" y="2174826"/>
            <a:ext cx="420220" cy="363383"/>
            <a:chOff x="6306880" y="707931"/>
            <a:chExt cx="420275" cy="363430"/>
          </a:xfrm>
        </p:grpSpPr>
        <p:sp>
          <p:nvSpPr>
            <p:cNvPr id="159" name="Freeform 159"/>
            <p:cNvSpPr>
              <a:spLocks noEditPoints="1"/>
            </p:cNvSpPr>
            <p:nvPr/>
          </p:nvSpPr>
          <p:spPr bwMode="auto">
            <a:xfrm>
              <a:off x="6306880" y="707931"/>
              <a:ext cx="420275" cy="363430"/>
            </a:xfrm>
            <a:custGeom>
              <a:avLst/>
              <a:gdLst>
                <a:gd name="T0" fmla="*/ 451 w 451"/>
                <a:gd name="T1" fmla="*/ 390 h 390"/>
                <a:gd name="T2" fmla="*/ 0 w 451"/>
                <a:gd name="T3" fmla="*/ 390 h 390"/>
                <a:gd name="T4" fmla="*/ 225 w 451"/>
                <a:gd name="T5" fmla="*/ 0 h 390"/>
                <a:gd name="T6" fmla="*/ 451 w 451"/>
                <a:gd name="T7" fmla="*/ 390 h 390"/>
                <a:gd name="T8" fmla="*/ 24 w 451"/>
                <a:gd name="T9" fmla="*/ 376 h 390"/>
                <a:gd name="T10" fmla="*/ 428 w 451"/>
                <a:gd name="T11" fmla="*/ 376 h 390"/>
                <a:gd name="T12" fmla="*/ 225 w 451"/>
                <a:gd name="T13" fmla="*/ 26 h 390"/>
                <a:gd name="T14" fmla="*/ 24 w 451"/>
                <a:gd name="T15" fmla="*/ 376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1" h="390">
                  <a:moveTo>
                    <a:pt x="451" y="390"/>
                  </a:moveTo>
                  <a:lnTo>
                    <a:pt x="0" y="390"/>
                  </a:lnTo>
                  <a:lnTo>
                    <a:pt x="225" y="0"/>
                  </a:lnTo>
                  <a:lnTo>
                    <a:pt x="451" y="390"/>
                  </a:lnTo>
                  <a:close/>
                  <a:moveTo>
                    <a:pt x="24" y="376"/>
                  </a:moveTo>
                  <a:lnTo>
                    <a:pt x="428" y="376"/>
                  </a:lnTo>
                  <a:lnTo>
                    <a:pt x="225" y="26"/>
                  </a:lnTo>
                  <a:lnTo>
                    <a:pt x="24" y="37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6502573" y="859826"/>
              <a:ext cx="28888" cy="158418"/>
            </a:xfrm>
            <a:custGeom>
              <a:avLst/>
              <a:gdLst>
                <a:gd name="T0" fmla="*/ 0 w 13"/>
                <a:gd name="T1" fmla="*/ 65 h 72"/>
                <a:gd name="T2" fmla="*/ 7 w 13"/>
                <a:gd name="T3" fmla="*/ 58 h 72"/>
                <a:gd name="T4" fmla="*/ 13 w 13"/>
                <a:gd name="T5" fmla="*/ 65 h 72"/>
                <a:gd name="T6" fmla="*/ 7 w 13"/>
                <a:gd name="T7" fmla="*/ 72 h 72"/>
                <a:gd name="T8" fmla="*/ 0 w 13"/>
                <a:gd name="T9" fmla="*/ 65 h 72"/>
                <a:gd name="T10" fmla="*/ 13 w 13"/>
                <a:gd name="T11" fmla="*/ 6 h 72"/>
                <a:gd name="T12" fmla="*/ 11 w 13"/>
                <a:gd name="T13" fmla="*/ 47 h 72"/>
                <a:gd name="T14" fmla="*/ 7 w 13"/>
                <a:gd name="T15" fmla="*/ 51 h 72"/>
                <a:gd name="T16" fmla="*/ 2 w 13"/>
                <a:gd name="T17" fmla="*/ 47 h 72"/>
                <a:gd name="T18" fmla="*/ 0 w 13"/>
                <a:gd name="T19" fmla="*/ 6 h 72"/>
                <a:gd name="T20" fmla="*/ 7 w 13"/>
                <a:gd name="T21" fmla="*/ 0 h 72"/>
                <a:gd name="T22" fmla="*/ 13 w 13"/>
                <a:gd name="T2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72">
                  <a:moveTo>
                    <a:pt x="0" y="65"/>
                  </a:moveTo>
                  <a:cubicBezTo>
                    <a:pt x="0" y="60"/>
                    <a:pt x="2" y="58"/>
                    <a:pt x="7" y="58"/>
                  </a:cubicBezTo>
                  <a:cubicBezTo>
                    <a:pt x="11" y="58"/>
                    <a:pt x="13" y="60"/>
                    <a:pt x="13" y="65"/>
                  </a:cubicBezTo>
                  <a:cubicBezTo>
                    <a:pt x="13" y="69"/>
                    <a:pt x="11" y="72"/>
                    <a:pt x="7" y="72"/>
                  </a:cubicBezTo>
                  <a:cubicBezTo>
                    <a:pt x="2" y="72"/>
                    <a:pt x="0" y="69"/>
                    <a:pt x="0" y="65"/>
                  </a:cubicBezTo>
                  <a:close/>
                  <a:moveTo>
                    <a:pt x="13" y="6"/>
                  </a:moveTo>
                  <a:cubicBezTo>
                    <a:pt x="11" y="47"/>
                    <a:pt x="11" y="47"/>
                    <a:pt x="11" y="47"/>
                  </a:cubicBezTo>
                  <a:cubicBezTo>
                    <a:pt x="11" y="49"/>
                    <a:pt x="9" y="51"/>
                    <a:pt x="7" y="51"/>
                  </a:cubicBezTo>
                  <a:cubicBezTo>
                    <a:pt x="3" y="51"/>
                    <a:pt x="2" y="49"/>
                    <a:pt x="2" y="47"/>
                  </a:cubicBezTo>
                  <a:cubicBezTo>
                    <a:pt x="0" y="6"/>
                    <a:pt x="0" y="6"/>
                    <a:pt x="0" y="6"/>
                  </a:cubicBezTo>
                  <a:cubicBezTo>
                    <a:pt x="0" y="2"/>
                    <a:pt x="2" y="0"/>
                    <a:pt x="7" y="0"/>
                  </a:cubicBezTo>
                  <a:cubicBezTo>
                    <a:pt x="11" y="0"/>
                    <a:pt x="13" y="2"/>
                    <a:pt x="13"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195" name="组合 194"/>
          <p:cNvGrpSpPr/>
          <p:nvPr/>
        </p:nvGrpSpPr>
        <p:grpSpPr>
          <a:xfrm>
            <a:off x="4755970" y="991789"/>
            <a:ext cx="2718660" cy="928161"/>
            <a:chOff x="4756590" y="990677"/>
            <a:chExt cx="2719014" cy="928282"/>
          </a:xfrm>
        </p:grpSpPr>
        <p:sp>
          <p:nvSpPr>
            <p:cNvPr id="192" name="矩形 191"/>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Text Box 3"/>
            <p:cNvSpPr txBox="1">
              <a:spLocks noChangeArrowheads="1"/>
            </p:cNvSpPr>
            <p:nvPr/>
          </p:nvSpPr>
          <p:spPr bwMode="auto">
            <a:xfrm>
              <a:off x="5315188" y="990677"/>
              <a:ext cx="15905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1</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194" name="矩形 193"/>
            <p:cNvSpPr/>
            <p:nvPr/>
          </p:nvSpPr>
          <p:spPr>
            <a:xfrm>
              <a:off x="4756590" y="1359825"/>
              <a:ext cx="2719014" cy="369332"/>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zh-CN" altLang="en-US" dirty="0">
                  <a:solidFill>
                    <a:srgbClr val="888888"/>
                  </a:solidFill>
                  <a:latin typeface="微软雅黑" panose="020B0503020204020204" pitchFamily="34" charset="-122"/>
                  <a:ea typeface="微软雅黑" panose="020B0503020204020204" pitchFamily="34" charset="-122"/>
                </a:rPr>
                <a:t>线框风格类商务图标</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0"/>
          <p:cNvSpPr>
            <a:spLocks noEditPoints="1"/>
          </p:cNvSpPr>
          <p:nvPr/>
        </p:nvSpPr>
        <p:spPr bwMode="auto">
          <a:xfrm>
            <a:off x="7950983" y="2212714"/>
            <a:ext cx="357005" cy="337000"/>
          </a:xfrm>
          <a:custGeom>
            <a:avLst/>
            <a:gdLst>
              <a:gd name="T0" fmla="*/ 10 w 162"/>
              <a:gd name="T1" fmla="*/ 153 h 153"/>
              <a:gd name="T2" fmla="*/ 10 w 162"/>
              <a:gd name="T3" fmla="*/ 142 h 153"/>
              <a:gd name="T4" fmla="*/ 12 w 162"/>
              <a:gd name="T5" fmla="*/ 141 h 153"/>
              <a:gd name="T6" fmla="*/ 29 w 162"/>
              <a:gd name="T7" fmla="*/ 120 h 153"/>
              <a:gd name="T8" fmla="*/ 29 w 162"/>
              <a:gd name="T9" fmla="*/ 118 h 153"/>
              <a:gd name="T10" fmla="*/ 0 w 162"/>
              <a:gd name="T11" fmla="*/ 67 h 153"/>
              <a:gd name="T12" fmla="*/ 81 w 162"/>
              <a:gd name="T13" fmla="*/ 0 h 153"/>
              <a:gd name="T14" fmla="*/ 162 w 162"/>
              <a:gd name="T15" fmla="*/ 67 h 153"/>
              <a:gd name="T16" fmla="*/ 81 w 162"/>
              <a:gd name="T17" fmla="*/ 133 h 153"/>
              <a:gd name="T18" fmla="*/ 70 w 162"/>
              <a:gd name="T19" fmla="*/ 133 h 153"/>
              <a:gd name="T20" fmla="*/ 14 w 162"/>
              <a:gd name="T21" fmla="*/ 153 h 153"/>
              <a:gd name="T22" fmla="*/ 10 w 162"/>
              <a:gd name="T23" fmla="*/ 153 h 153"/>
              <a:gd name="T24" fmla="*/ 81 w 162"/>
              <a:gd name="T25" fmla="*/ 8 h 153"/>
              <a:gd name="T26" fmla="*/ 8 w 162"/>
              <a:gd name="T27" fmla="*/ 67 h 153"/>
              <a:gd name="T28" fmla="*/ 35 w 162"/>
              <a:gd name="T29" fmla="*/ 112 h 153"/>
              <a:gd name="T30" fmla="*/ 36 w 162"/>
              <a:gd name="T31" fmla="*/ 113 h 153"/>
              <a:gd name="T32" fmla="*/ 37 w 162"/>
              <a:gd name="T33" fmla="*/ 115 h 153"/>
              <a:gd name="T34" fmla="*/ 37 w 162"/>
              <a:gd name="T35" fmla="*/ 120 h 153"/>
              <a:gd name="T36" fmla="*/ 22 w 162"/>
              <a:gd name="T37" fmla="*/ 144 h 153"/>
              <a:gd name="T38" fmla="*/ 66 w 162"/>
              <a:gd name="T39" fmla="*/ 126 h 153"/>
              <a:gd name="T40" fmla="*/ 68 w 162"/>
              <a:gd name="T41" fmla="*/ 124 h 153"/>
              <a:gd name="T42" fmla="*/ 70 w 162"/>
              <a:gd name="T43" fmla="*/ 125 h 153"/>
              <a:gd name="T44" fmla="*/ 81 w 162"/>
              <a:gd name="T45" fmla="*/ 125 h 153"/>
              <a:gd name="T46" fmla="*/ 154 w 162"/>
              <a:gd name="T47" fmla="*/ 67 h 153"/>
              <a:gd name="T48" fmla="*/ 81 w 162"/>
              <a:gd name="T4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3">
                <a:moveTo>
                  <a:pt x="10" y="153"/>
                </a:moveTo>
                <a:cubicBezTo>
                  <a:pt x="10" y="142"/>
                  <a:pt x="10" y="142"/>
                  <a:pt x="10" y="142"/>
                </a:cubicBezTo>
                <a:cubicBezTo>
                  <a:pt x="12" y="141"/>
                  <a:pt x="12" y="141"/>
                  <a:pt x="12" y="141"/>
                </a:cubicBezTo>
                <a:cubicBezTo>
                  <a:pt x="20" y="137"/>
                  <a:pt x="29" y="129"/>
                  <a:pt x="29" y="120"/>
                </a:cubicBezTo>
                <a:cubicBezTo>
                  <a:pt x="29" y="119"/>
                  <a:pt x="29" y="118"/>
                  <a:pt x="29" y="118"/>
                </a:cubicBezTo>
                <a:cubicBezTo>
                  <a:pt x="10" y="105"/>
                  <a:pt x="0" y="87"/>
                  <a:pt x="0" y="67"/>
                </a:cubicBezTo>
                <a:cubicBezTo>
                  <a:pt x="0" y="30"/>
                  <a:pt x="36" y="0"/>
                  <a:pt x="81" y="0"/>
                </a:cubicBezTo>
                <a:cubicBezTo>
                  <a:pt x="126" y="0"/>
                  <a:pt x="162" y="30"/>
                  <a:pt x="162" y="67"/>
                </a:cubicBezTo>
                <a:cubicBezTo>
                  <a:pt x="162" y="104"/>
                  <a:pt x="126" y="133"/>
                  <a:pt x="81" y="133"/>
                </a:cubicBezTo>
                <a:cubicBezTo>
                  <a:pt x="77" y="133"/>
                  <a:pt x="74" y="133"/>
                  <a:pt x="70" y="133"/>
                </a:cubicBezTo>
                <a:cubicBezTo>
                  <a:pt x="53" y="149"/>
                  <a:pt x="32" y="152"/>
                  <a:pt x="14" y="153"/>
                </a:cubicBezTo>
                <a:lnTo>
                  <a:pt x="10" y="153"/>
                </a:lnTo>
                <a:close/>
                <a:moveTo>
                  <a:pt x="81" y="8"/>
                </a:moveTo>
                <a:cubicBezTo>
                  <a:pt x="41" y="8"/>
                  <a:pt x="8" y="35"/>
                  <a:pt x="8" y="67"/>
                </a:cubicBezTo>
                <a:cubicBezTo>
                  <a:pt x="8" y="84"/>
                  <a:pt x="18" y="101"/>
                  <a:pt x="35" y="112"/>
                </a:cubicBezTo>
                <a:cubicBezTo>
                  <a:pt x="36" y="113"/>
                  <a:pt x="36" y="113"/>
                  <a:pt x="36" y="113"/>
                </a:cubicBezTo>
                <a:cubicBezTo>
                  <a:pt x="37" y="115"/>
                  <a:pt x="37" y="115"/>
                  <a:pt x="37" y="115"/>
                </a:cubicBezTo>
                <a:cubicBezTo>
                  <a:pt x="37" y="117"/>
                  <a:pt x="37" y="118"/>
                  <a:pt x="37" y="120"/>
                </a:cubicBezTo>
                <a:cubicBezTo>
                  <a:pt x="37" y="130"/>
                  <a:pt x="30" y="139"/>
                  <a:pt x="22" y="144"/>
                </a:cubicBezTo>
                <a:cubicBezTo>
                  <a:pt x="37" y="143"/>
                  <a:pt x="53" y="139"/>
                  <a:pt x="66" y="126"/>
                </a:cubicBezTo>
                <a:cubicBezTo>
                  <a:pt x="68" y="124"/>
                  <a:pt x="68" y="124"/>
                  <a:pt x="68" y="124"/>
                </a:cubicBezTo>
                <a:cubicBezTo>
                  <a:pt x="70" y="125"/>
                  <a:pt x="70" y="125"/>
                  <a:pt x="70" y="125"/>
                </a:cubicBezTo>
                <a:cubicBezTo>
                  <a:pt x="73" y="125"/>
                  <a:pt x="77" y="125"/>
                  <a:pt x="81" y="125"/>
                </a:cubicBezTo>
                <a:cubicBezTo>
                  <a:pt x="121" y="125"/>
                  <a:pt x="154" y="99"/>
                  <a:pt x="154" y="67"/>
                </a:cubicBezTo>
                <a:cubicBezTo>
                  <a:pt x="154" y="35"/>
                  <a:pt x="121"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32" name="组合 231"/>
          <p:cNvGrpSpPr/>
          <p:nvPr/>
        </p:nvGrpSpPr>
        <p:grpSpPr>
          <a:xfrm>
            <a:off x="8771170" y="2192711"/>
            <a:ext cx="393936" cy="352387"/>
            <a:chOff x="8948739" y="1497013"/>
            <a:chExt cx="406400" cy="363537"/>
          </a:xfrm>
        </p:grpSpPr>
        <p:sp>
          <p:nvSpPr>
            <p:cNvPr id="52" name="Freeform 31"/>
            <p:cNvSpPr>
              <a:spLocks noEditPoints="1"/>
            </p:cNvSpPr>
            <p:nvPr/>
          </p:nvSpPr>
          <p:spPr bwMode="auto">
            <a:xfrm>
              <a:off x="9151939" y="1654175"/>
              <a:ext cx="203200" cy="206375"/>
            </a:xfrm>
            <a:custGeom>
              <a:avLst/>
              <a:gdLst>
                <a:gd name="T0" fmla="*/ 83 w 90"/>
                <a:gd name="T1" fmla="*/ 91 h 91"/>
                <a:gd name="T2" fmla="*/ 57 w 90"/>
                <a:gd name="T3" fmla="*/ 80 h 91"/>
                <a:gd name="T4" fmla="*/ 45 w 90"/>
                <a:gd name="T5" fmla="*/ 81 h 91"/>
                <a:gd name="T6" fmla="*/ 0 w 90"/>
                <a:gd name="T7" fmla="*/ 41 h 91"/>
                <a:gd name="T8" fmla="*/ 45 w 90"/>
                <a:gd name="T9" fmla="*/ 0 h 91"/>
                <a:gd name="T10" fmla="*/ 90 w 90"/>
                <a:gd name="T11" fmla="*/ 41 h 91"/>
                <a:gd name="T12" fmla="*/ 82 w 90"/>
                <a:gd name="T13" fmla="*/ 64 h 91"/>
                <a:gd name="T14" fmla="*/ 81 w 90"/>
                <a:gd name="T15" fmla="*/ 70 h 91"/>
                <a:gd name="T16" fmla="*/ 89 w 90"/>
                <a:gd name="T17" fmla="*/ 84 h 91"/>
                <a:gd name="T18" fmla="*/ 90 w 90"/>
                <a:gd name="T19" fmla="*/ 85 h 91"/>
                <a:gd name="T20" fmla="*/ 90 w 90"/>
                <a:gd name="T21" fmla="*/ 90 h 91"/>
                <a:gd name="T22" fmla="*/ 89 w 90"/>
                <a:gd name="T23" fmla="*/ 90 h 91"/>
                <a:gd name="T24" fmla="*/ 83 w 90"/>
                <a:gd name="T25" fmla="*/ 91 h 91"/>
                <a:gd name="T26" fmla="*/ 58 w 90"/>
                <a:gd name="T27" fmla="*/ 75 h 91"/>
                <a:gd name="T28" fmla="*/ 59 w 90"/>
                <a:gd name="T29" fmla="*/ 76 h 91"/>
                <a:gd name="T30" fmla="*/ 85 w 90"/>
                <a:gd name="T31" fmla="*/ 87 h 91"/>
                <a:gd name="T32" fmla="*/ 77 w 90"/>
                <a:gd name="T33" fmla="*/ 70 h 91"/>
                <a:gd name="T34" fmla="*/ 78 w 90"/>
                <a:gd name="T35" fmla="*/ 62 h 91"/>
                <a:gd name="T36" fmla="*/ 79 w 90"/>
                <a:gd name="T37" fmla="*/ 62 h 91"/>
                <a:gd name="T38" fmla="*/ 86 w 90"/>
                <a:gd name="T39" fmla="*/ 41 h 91"/>
                <a:gd name="T40" fmla="*/ 45 w 90"/>
                <a:gd name="T41" fmla="*/ 4 h 91"/>
                <a:gd name="T42" fmla="*/ 4 w 90"/>
                <a:gd name="T43" fmla="*/ 41 h 91"/>
                <a:gd name="T44" fmla="*/ 45 w 90"/>
                <a:gd name="T45" fmla="*/ 77 h 91"/>
                <a:gd name="T46" fmla="*/ 57 w 90"/>
                <a:gd name="T47" fmla="*/ 75 h 91"/>
                <a:gd name="T48" fmla="*/ 58 w 90"/>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91">
                  <a:moveTo>
                    <a:pt x="83" y="91"/>
                  </a:moveTo>
                  <a:cubicBezTo>
                    <a:pt x="73" y="91"/>
                    <a:pt x="64" y="87"/>
                    <a:pt x="57" y="80"/>
                  </a:cubicBezTo>
                  <a:cubicBezTo>
                    <a:pt x="53" y="81"/>
                    <a:pt x="49" y="81"/>
                    <a:pt x="45" y="81"/>
                  </a:cubicBezTo>
                  <a:cubicBezTo>
                    <a:pt x="20" y="81"/>
                    <a:pt x="0" y="63"/>
                    <a:pt x="0" y="41"/>
                  </a:cubicBezTo>
                  <a:cubicBezTo>
                    <a:pt x="0" y="18"/>
                    <a:pt x="20" y="0"/>
                    <a:pt x="45" y="0"/>
                  </a:cubicBezTo>
                  <a:cubicBezTo>
                    <a:pt x="70" y="0"/>
                    <a:pt x="90" y="18"/>
                    <a:pt x="90" y="41"/>
                  </a:cubicBezTo>
                  <a:cubicBezTo>
                    <a:pt x="90" y="49"/>
                    <a:pt x="87" y="57"/>
                    <a:pt x="82" y="64"/>
                  </a:cubicBezTo>
                  <a:cubicBezTo>
                    <a:pt x="81" y="66"/>
                    <a:pt x="81" y="68"/>
                    <a:pt x="81" y="70"/>
                  </a:cubicBezTo>
                  <a:cubicBezTo>
                    <a:pt x="81" y="76"/>
                    <a:pt x="84" y="81"/>
                    <a:pt x="89" y="84"/>
                  </a:cubicBezTo>
                  <a:cubicBezTo>
                    <a:pt x="90" y="85"/>
                    <a:pt x="90" y="85"/>
                    <a:pt x="90" y="85"/>
                  </a:cubicBezTo>
                  <a:cubicBezTo>
                    <a:pt x="90" y="90"/>
                    <a:pt x="90" y="90"/>
                    <a:pt x="90" y="90"/>
                  </a:cubicBezTo>
                  <a:cubicBezTo>
                    <a:pt x="89" y="90"/>
                    <a:pt x="89" y="90"/>
                    <a:pt x="89" y="90"/>
                  </a:cubicBezTo>
                  <a:cubicBezTo>
                    <a:pt x="87" y="90"/>
                    <a:pt x="85" y="91"/>
                    <a:pt x="83" y="91"/>
                  </a:cubicBezTo>
                  <a:close/>
                  <a:moveTo>
                    <a:pt x="58" y="75"/>
                  </a:moveTo>
                  <a:cubicBezTo>
                    <a:pt x="59" y="76"/>
                    <a:pt x="59" y="76"/>
                    <a:pt x="59" y="76"/>
                  </a:cubicBezTo>
                  <a:cubicBezTo>
                    <a:pt x="66" y="83"/>
                    <a:pt x="75" y="87"/>
                    <a:pt x="85" y="87"/>
                  </a:cubicBezTo>
                  <a:cubicBezTo>
                    <a:pt x="80" y="83"/>
                    <a:pt x="77" y="77"/>
                    <a:pt x="77" y="70"/>
                  </a:cubicBezTo>
                  <a:cubicBezTo>
                    <a:pt x="77" y="67"/>
                    <a:pt x="77" y="65"/>
                    <a:pt x="78" y="62"/>
                  </a:cubicBezTo>
                  <a:cubicBezTo>
                    <a:pt x="79" y="62"/>
                    <a:pt x="79" y="62"/>
                    <a:pt x="79" y="62"/>
                  </a:cubicBezTo>
                  <a:cubicBezTo>
                    <a:pt x="84" y="55"/>
                    <a:pt x="86" y="48"/>
                    <a:pt x="86" y="41"/>
                  </a:cubicBezTo>
                  <a:cubicBezTo>
                    <a:pt x="86" y="20"/>
                    <a:pt x="68" y="4"/>
                    <a:pt x="45" y="4"/>
                  </a:cubicBezTo>
                  <a:cubicBezTo>
                    <a:pt x="22" y="4"/>
                    <a:pt x="4" y="20"/>
                    <a:pt x="4" y="41"/>
                  </a:cubicBezTo>
                  <a:cubicBezTo>
                    <a:pt x="4" y="61"/>
                    <a:pt x="22" y="77"/>
                    <a:pt x="45" y="77"/>
                  </a:cubicBezTo>
                  <a:cubicBezTo>
                    <a:pt x="49" y="77"/>
                    <a:pt x="53" y="77"/>
                    <a:pt x="57" y="75"/>
                  </a:cubicBezTo>
                  <a:lnTo>
                    <a:pt x="58"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 name="Freeform 32"/>
            <p:cNvSpPr>
              <a:spLocks noEditPoints="1"/>
            </p:cNvSpPr>
            <p:nvPr/>
          </p:nvSpPr>
          <p:spPr bwMode="auto">
            <a:xfrm>
              <a:off x="8948739" y="1497013"/>
              <a:ext cx="368300" cy="346075"/>
            </a:xfrm>
            <a:custGeom>
              <a:avLst/>
              <a:gdLst>
                <a:gd name="T0" fmla="*/ 10 w 162"/>
                <a:gd name="T1" fmla="*/ 152 h 152"/>
                <a:gd name="T2" fmla="*/ 10 w 162"/>
                <a:gd name="T3" fmla="*/ 141 h 152"/>
                <a:gd name="T4" fmla="*/ 12 w 162"/>
                <a:gd name="T5" fmla="*/ 140 h 152"/>
                <a:gd name="T6" fmla="*/ 29 w 162"/>
                <a:gd name="T7" fmla="*/ 119 h 152"/>
                <a:gd name="T8" fmla="*/ 29 w 162"/>
                <a:gd name="T9" fmla="*/ 117 h 152"/>
                <a:gd name="T10" fmla="*/ 0 w 162"/>
                <a:gd name="T11" fmla="*/ 66 h 152"/>
                <a:gd name="T12" fmla="*/ 81 w 162"/>
                <a:gd name="T13" fmla="*/ 0 h 152"/>
                <a:gd name="T14" fmla="*/ 162 w 162"/>
                <a:gd name="T15" fmla="*/ 65 h 152"/>
                <a:gd name="T16" fmla="*/ 162 w 162"/>
                <a:gd name="T17" fmla="*/ 71 h 152"/>
                <a:gd name="T18" fmla="*/ 156 w 162"/>
                <a:gd name="T19" fmla="*/ 68 h 152"/>
                <a:gd name="T20" fmla="*/ 134 w 162"/>
                <a:gd name="T21" fmla="*/ 64 h 152"/>
                <a:gd name="T22" fmla="*/ 98 w 162"/>
                <a:gd name="T23" fmla="*/ 77 h 152"/>
                <a:gd name="T24" fmla="*/ 83 w 162"/>
                <a:gd name="T25" fmla="*/ 110 h 152"/>
                <a:gd name="T26" fmla="*/ 87 w 162"/>
                <a:gd name="T27" fmla="*/ 127 h 152"/>
                <a:gd name="T28" fmla="*/ 90 w 162"/>
                <a:gd name="T29" fmla="*/ 133 h 152"/>
                <a:gd name="T30" fmla="*/ 84 w 162"/>
                <a:gd name="T31" fmla="*/ 133 h 152"/>
                <a:gd name="T32" fmla="*/ 70 w 162"/>
                <a:gd name="T33" fmla="*/ 132 h 152"/>
                <a:gd name="T34" fmla="*/ 14 w 162"/>
                <a:gd name="T35" fmla="*/ 152 h 152"/>
                <a:gd name="T36" fmla="*/ 10 w 162"/>
                <a:gd name="T37" fmla="*/ 152 h 152"/>
                <a:gd name="T38" fmla="*/ 81 w 162"/>
                <a:gd name="T39" fmla="*/ 8 h 152"/>
                <a:gd name="T40" fmla="*/ 8 w 162"/>
                <a:gd name="T41" fmla="*/ 66 h 152"/>
                <a:gd name="T42" fmla="*/ 35 w 162"/>
                <a:gd name="T43" fmla="*/ 112 h 152"/>
                <a:gd name="T44" fmla="*/ 36 w 162"/>
                <a:gd name="T45" fmla="*/ 112 h 152"/>
                <a:gd name="T46" fmla="*/ 37 w 162"/>
                <a:gd name="T47" fmla="*/ 114 h 152"/>
                <a:gd name="T48" fmla="*/ 37 w 162"/>
                <a:gd name="T49" fmla="*/ 119 h 152"/>
                <a:gd name="T50" fmla="*/ 22 w 162"/>
                <a:gd name="T51" fmla="*/ 144 h 152"/>
                <a:gd name="T52" fmla="*/ 66 w 162"/>
                <a:gd name="T53" fmla="*/ 125 h 152"/>
                <a:gd name="T54" fmla="*/ 68 w 162"/>
                <a:gd name="T55" fmla="*/ 124 h 152"/>
                <a:gd name="T56" fmla="*/ 70 w 162"/>
                <a:gd name="T57" fmla="*/ 124 h 152"/>
                <a:gd name="T58" fmla="*/ 78 w 162"/>
                <a:gd name="T59" fmla="*/ 125 h 152"/>
                <a:gd name="T60" fmla="*/ 75 w 162"/>
                <a:gd name="T61" fmla="*/ 110 h 152"/>
                <a:gd name="T62" fmla="*/ 93 w 162"/>
                <a:gd name="T63" fmla="*/ 71 h 152"/>
                <a:gd name="T64" fmla="*/ 134 w 162"/>
                <a:gd name="T65" fmla="*/ 56 h 152"/>
                <a:gd name="T66" fmla="*/ 153 w 162"/>
                <a:gd name="T67" fmla="*/ 59 h 152"/>
                <a:gd name="T68" fmla="*/ 81 w 162"/>
                <a:gd name="T6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52">
                  <a:moveTo>
                    <a:pt x="10" y="152"/>
                  </a:moveTo>
                  <a:cubicBezTo>
                    <a:pt x="10" y="141"/>
                    <a:pt x="10" y="141"/>
                    <a:pt x="10" y="141"/>
                  </a:cubicBezTo>
                  <a:cubicBezTo>
                    <a:pt x="12" y="140"/>
                    <a:pt x="12" y="140"/>
                    <a:pt x="12" y="140"/>
                  </a:cubicBezTo>
                  <a:cubicBezTo>
                    <a:pt x="20" y="136"/>
                    <a:pt x="29" y="129"/>
                    <a:pt x="29" y="119"/>
                  </a:cubicBezTo>
                  <a:cubicBezTo>
                    <a:pt x="29" y="119"/>
                    <a:pt x="29" y="118"/>
                    <a:pt x="29" y="117"/>
                  </a:cubicBezTo>
                  <a:cubicBezTo>
                    <a:pt x="10" y="104"/>
                    <a:pt x="0" y="86"/>
                    <a:pt x="0" y="66"/>
                  </a:cubicBezTo>
                  <a:cubicBezTo>
                    <a:pt x="0" y="30"/>
                    <a:pt x="36" y="0"/>
                    <a:pt x="81" y="0"/>
                  </a:cubicBezTo>
                  <a:cubicBezTo>
                    <a:pt x="125" y="0"/>
                    <a:pt x="161" y="28"/>
                    <a:pt x="162" y="65"/>
                  </a:cubicBezTo>
                  <a:cubicBezTo>
                    <a:pt x="162" y="71"/>
                    <a:pt x="162" y="71"/>
                    <a:pt x="162" y="71"/>
                  </a:cubicBezTo>
                  <a:cubicBezTo>
                    <a:pt x="156" y="68"/>
                    <a:pt x="156" y="68"/>
                    <a:pt x="156" y="68"/>
                  </a:cubicBezTo>
                  <a:cubicBezTo>
                    <a:pt x="149" y="65"/>
                    <a:pt x="142" y="64"/>
                    <a:pt x="134" y="64"/>
                  </a:cubicBezTo>
                  <a:cubicBezTo>
                    <a:pt x="121" y="64"/>
                    <a:pt x="108" y="68"/>
                    <a:pt x="98" y="77"/>
                  </a:cubicBezTo>
                  <a:cubicBezTo>
                    <a:pt x="89" y="85"/>
                    <a:pt x="83" y="97"/>
                    <a:pt x="83" y="110"/>
                  </a:cubicBezTo>
                  <a:cubicBezTo>
                    <a:pt x="83" y="116"/>
                    <a:pt x="85" y="122"/>
                    <a:pt x="87" y="127"/>
                  </a:cubicBezTo>
                  <a:cubicBezTo>
                    <a:pt x="90" y="133"/>
                    <a:pt x="90" y="133"/>
                    <a:pt x="90" y="133"/>
                  </a:cubicBezTo>
                  <a:cubicBezTo>
                    <a:pt x="84" y="133"/>
                    <a:pt x="84" y="133"/>
                    <a:pt x="84" y="133"/>
                  </a:cubicBezTo>
                  <a:cubicBezTo>
                    <a:pt x="79" y="133"/>
                    <a:pt x="75" y="133"/>
                    <a:pt x="70" y="132"/>
                  </a:cubicBezTo>
                  <a:cubicBezTo>
                    <a:pt x="53" y="149"/>
                    <a:pt x="32" y="152"/>
                    <a:pt x="14" y="152"/>
                  </a:cubicBezTo>
                  <a:lnTo>
                    <a:pt x="10" y="152"/>
                  </a:lnTo>
                  <a:close/>
                  <a:moveTo>
                    <a:pt x="81" y="8"/>
                  </a:moveTo>
                  <a:cubicBezTo>
                    <a:pt x="41" y="8"/>
                    <a:pt x="8" y="34"/>
                    <a:pt x="8" y="66"/>
                  </a:cubicBezTo>
                  <a:cubicBezTo>
                    <a:pt x="8" y="84"/>
                    <a:pt x="18" y="100"/>
                    <a:pt x="35" y="112"/>
                  </a:cubicBezTo>
                  <a:cubicBezTo>
                    <a:pt x="36" y="112"/>
                    <a:pt x="36" y="112"/>
                    <a:pt x="36" y="112"/>
                  </a:cubicBezTo>
                  <a:cubicBezTo>
                    <a:pt x="37" y="114"/>
                    <a:pt x="37" y="114"/>
                    <a:pt x="37" y="114"/>
                  </a:cubicBezTo>
                  <a:cubicBezTo>
                    <a:pt x="37" y="116"/>
                    <a:pt x="37" y="118"/>
                    <a:pt x="37" y="119"/>
                  </a:cubicBezTo>
                  <a:cubicBezTo>
                    <a:pt x="37" y="129"/>
                    <a:pt x="30" y="138"/>
                    <a:pt x="22" y="144"/>
                  </a:cubicBezTo>
                  <a:cubicBezTo>
                    <a:pt x="37" y="142"/>
                    <a:pt x="53" y="139"/>
                    <a:pt x="66" y="125"/>
                  </a:cubicBezTo>
                  <a:cubicBezTo>
                    <a:pt x="68" y="124"/>
                    <a:pt x="68" y="124"/>
                    <a:pt x="68" y="124"/>
                  </a:cubicBezTo>
                  <a:cubicBezTo>
                    <a:pt x="70" y="124"/>
                    <a:pt x="70" y="124"/>
                    <a:pt x="70" y="124"/>
                  </a:cubicBezTo>
                  <a:cubicBezTo>
                    <a:pt x="72" y="124"/>
                    <a:pt x="75" y="125"/>
                    <a:pt x="78" y="125"/>
                  </a:cubicBezTo>
                  <a:cubicBezTo>
                    <a:pt x="76" y="120"/>
                    <a:pt x="75" y="115"/>
                    <a:pt x="75" y="110"/>
                  </a:cubicBezTo>
                  <a:cubicBezTo>
                    <a:pt x="75" y="95"/>
                    <a:pt x="82" y="81"/>
                    <a:pt x="93" y="71"/>
                  </a:cubicBezTo>
                  <a:cubicBezTo>
                    <a:pt x="104" y="61"/>
                    <a:pt x="119" y="56"/>
                    <a:pt x="134" y="56"/>
                  </a:cubicBezTo>
                  <a:cubicBezTo>
                    <a:pt x="141" y="56"/>
                    <a:pt x="147" y="57"/>
                    <a:pt x="153" y="59"/>
                  </a:cubicBezTo>
                  <a:cubicBezTo>
                    <a:pt x="149" y="30"/>
                    <a:pt x="118" y="8"/>
                    <a:pt x="81"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3" name="组合 232"/>
          <p:cNvGrpSpPr/>
          <p:nvPr/>
        </p:nvGrpSpPr>
        <p:grpSpPr>
          <a:xfrm>
            <a:off x="9617516" y="2192710"/>
            <a:ext cx="395474" cy="352388"/>
            <a:chOff x="9821864" y="1497013"/>
            <a:chExt cx="407988" cy="363538"/>
          </a:xfrm>
        </p:grpSpPr>
        <p:sp>
          <p:nvSpPr>
            <p:cNvPr id="54" name="Freeform 33"/>
            <p:cNvSpPr>
              <a:spLocks noEditPoints="1"/>
            </p:cNvSpPr>
            <p:nvPr/>
          </p:nvSpPr>
          <p:spPr bwMode="auto">
            <a:xfrm>
              <a:off x="9821864" y="1497013"/>
              <a:ext cx="346075" cy="325438"/>
            </a:xfrm>
            <a:custGeom>
              <a:avLst/>
              <a:gdLst>
                <a:gd name="T0" fmla="*/ 10 w 152"/>
                <a:gd name="T1" fmla="*/ 143 h 143"/>
                <a:gd name="T2" fmla="*/ 10 w 152"/>
                <a:gd name="T3" fmla="*/ 132 h 143"/>
                <a:gd name="T4" fmla="*/ 12 w 152"/>
                <a:gd name="T5" fmla="*/ 131 h 143"/>
                <a:gd name="T6" fmla="*/ 27 w 152"/>
                <a:gd name="T7" fmla="*/ 112 h 143"/>
                <a:gd name="T8" fmla="*/ 27 w 152"/>
                <a:gd name="T9" fmla="*/ 110 h 143"/>
                <a:gd name="T10" fmla="*/ 0 w 152"/>
                <a:gd name="T11" fmla="*/ 62 h 143"/>
                <a:gd name="T12" fmla="*/ 76 w 152"/>
                <a:gd name="T13" fmla="*/ 0 h 143"/>
                <a:gd name="T14" fmla="*/ 152 w 152"/>
                <a:gd name="T15" fmla="*/ 62 h 143"/>
                <a:gd name="T16" fmla="*/ 76 w 152"/>
                <a:gd name="T17" fmla="*/ 125 h 143"/>
                <a:gd name="T18" fmla="*/ 66 w 152"/>
                <a:gd name="T19" fmla="*/ 124 h 143"/>
                <a:gd name="T20" fmla="*/ 14 w 152"/>
                <a:gd name="T21" fmla="*/ 142 h 143"/>
                <a:gd name="T22" fmla="*/ 10 w 152"/>
                <a:gd name="T23" fmla="*/ 143 h 143"/>
                <a:gd name="T24" fmla="*/ 76 w 152"/>
                <a:gd name="T25" fmla="*/ 8 h 143"/>
                <a:gd name="T26" fmla="*/ 8 w 152"/>
                <a:gd name="T27" fmla="*/ 62 h 143"/>
                <a:gd name="T28" fmla="*/ 33 w 152"/>
                <a:gd name="T29" fmla="*/ 104 h 143"/>
                <a:gd name="T30" fmla="*/ 35 w 152"/>
                <a:gd name="T31" fmla="*/ 105 h 143"/>
                <a:gd name="T32" fmla="*/ 35 w 152"/>
                <a:gd name="T33" fmla="*/ 107 h 143"/>
                <a:gd name="T34" fmla="*/ 35 w 152"/>
                <a:gd name="T35" fmla="*/ 112 h 143"/>
                <a:gd name="T36" fmla="*/ 22 w 152"/>
                <a:gd name="T37" fmla="*/ 134 h 143"/>
                <a:gd name="T38" fmla="*/ 62 w 152"/>
                <a:gd name="T39" fmla="*/ 117 h 143"/>
                <a:gd name="T40" fmla="*/ 64 w 152"/>
                <a:gd name="T41" fmla="*/ 116 h 143"/>
                <a:gd name="T42" fmla="*/ 65 w 152"/>
                <a:gd name="T43" fmla="*/ 116 h 143"/>
                <a:gd name="T44" fmla="*/ 76 w 152"/>
                <a:gd name="T45" fmla="*/ 117 h 143"/>
                <a:gd name="T46" fmla="*/ 144 w 152"/>
                <a:gd name="T47" fmla="*/ 62 h 143"/>
                <a:gd name="T48" fmla="*/ 76 w 152"/>
                <a:gd name="T49"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3">
                  <a:moveTo>
                    <a:pt x="10" y="143"/>
                  </a:moveTo>
                  <a:cubicBezTo>
                    <a:pt x="10" y="132"/>
                    <a:pt x="10" y="132"/>
                    <a:pt x="10" y="132"/>
                  </a:cubicBezTo>
                  <a:cubicBezTo>
                    <a:pt x="12" y="131"/>
                    <a:pt x="12" y="131"/>
                    <a:pt x="12" y="131"/>
                  </a:cubicBezTo>
                  <a:cubicBezTo>
                    <a:pt x="21" y="127"/>
                    <a:pt x="27" y="119"/>
                    <a:pt x="27" y="112"/>
                  </a:cubicBezTo>
                  <a:cubicBezTo>
                    <a:pt x="27" y="111"/>
                    <a:pt x="27" y="110"/>
                    <a:pt x="27" y="110"/>
                  </a:cubicBezTo>
                  <a:cubicBezTo>
                    <a:pt x="10" y="98"/>
                    <a:pt x="0" y="81"/>
                    <a:pt x="0" y="62"/>
                  </a:cubicBezTo>
                  <a:cubicBezTo>
                    <a:pt x="0" y="28"/>
                    <a:pt x="34" y="0"/>
                    <a:pt x="76" y="0"/>
                  </a:cubicBezTo>
                  <a:cubicBezTo>
                    <a:pt x="118" y="0"/>
                    <a:pt x="152" y="28"/>
                    <a:pt x="152" y="62"/>
                  </a:cubicBezTo>
                  <a:cubicBezTo>
                    <a:pt x="152" y="96"/>
                    <a:pt x="118" y="125"/>
                    <a:pt x="76" y="125"/>
                  </a:cubicBezTo>
                  <a:cubicBezTo>
                    <a:pt x="73" y="125"/>
                    <a:pt x="70" y="124"/>
                    <a:pt x="66" y="124"/>
                  </a:cubicBezTo>
                  <a:cubicBezTo>
                    <a:pt x="50" y="139"/>
                    <a:pt x="31" y="142"/>
                    <a:pt x="14" y="142"/>
                  </a:cubicBezTo>
                  <a:lnTo>
                    <a:pt x="10" y="143"/>
                  </a:lnTo>
                  <a:close/>
                  <a:moveTo>
                    <a:pt x="76" y="8"/>
                  </a:moveTo>
                  <a:cubicBezTo>
                    <a:pt x="39" y="8"/>
                    <a:pt x="8" y="32"/>
                    <a:pt x="8" y="62"/>
                  </a:cubicBezTo>
                  <a:cubicBezTo>
                    <a:pt x="8" y="78"/>
                    <a:pt x="17" y="94"/>
                    <a:pt x="33" y="104"/>
                  </a:cubicBezTo>
                  <a:cubicBezTo>
                    <a:pt x="35" y="105"/>
                    <a:pt x="35" y="105"/>
                    <a:pt x="35" y="105"/>
                  </a:cubicBezTo>
                  <a:cubicBezTo>
                    <a:pt x="35" y="107"/>
                    <a:pt x="35" y="107"/>
                    <a:pt x="35" y="107"/>
                  </a:cubicBezTo>
                  <a:cubicBezTo>
                    <a:pt x="35" y="108"/>
                    <a:pt x="35" y="110"/>
                    <a:pt x="35" y="112"/>
                  </a:cubicBezTo>
                  <a:cubicBezTo>
                    <a:pt x="35" y="120"/>
                    <a:pt x="30" y="128"/>
                    <a:pt x="22" y="134"/>
                  </a:cubicBezTo>
                  <a:cubicBezTo>
                    <a:pt x="36" y="133"/>
                    <a:pt x="50" y="129"/>
                    <a:pt x="62" y="117"/>
                  </a:cubicBezTo>
                  <a:cubicBezTo>
                    <a:pt x="64" y="116"/>
                    <a:pt x="64" y="116"/>
                    <a:pt x="64" y="116"/>
                  </a:cubicBezTo>
                  <a:cubicBezTo>
                    <a:pt x="65" y="116"/>
                    <a:pt x="65" y="116"/>
                    <a:pt x="65" y="116"/>
                  </a:cubicBezTo>
                  <a:cubicBezTo>
                    <a:pt x="69" y="116"/>
                    <a:pt x="73" y="117"/>
                    <a:pt x="76" y="117"/>
                  </a:cubicBezTo>
                  <a:cubicBezTo>
                    <a:pt x="114" y="117"/>
                    <a:pt x="144" y="92"/>
                    <a:pt x="144" y="62"/>
                  </a:cubicBezTo>
                  <a:cubicBezTo>
                    <a:pt x="144" y="32"/>
                    <a:pt x="114" y="8"/>
                    <a:pt x="76"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 name="Freeform 34"/>
            <p:cNvSpPr>
              <a:spLocks noEditPoints="1"/>
            </p:cNvSpPr>
            <p:nvPr/>
          </p:nvSpPr>
          <p:spPr bwMode="auto">
            <a:xfrm>
              <a:off x="9980614" y="1617663"/>
              <a:ext cx="249238" cy="242888"/>
            </a:xfrm>
            <a:custGeom>
              <a:avLst/>
              <a:gdLst>
                <a:gd name="T0" fmla="*/ 100 w 109"/>
                <a:gd name="T1" fmla="*/ 107 h 107"/>
                <a:gd name="T2" fmla="*/ 98 w 109"/>
                <a:gd name="T3" fmla="*/ 107 h 107"/>
                <a:gd name="T4" fmla="*/ 54 w 109"/>
                <a:gd name="T5" fmla="*/ 91 h 107"/>
                <a:gd name="T6" fmla="*/ 6 w 109"/>
                <a:gd name="T7" fmla="*/ 81 h 107"/>
                <a:gd name="T8" fmla="*/ 0 w 109"/>
                <a:gd name="T9" fmla="*/ 77 h 107"/>
                <a:gd name="T10" fmla="*/ 7 w 109"/>
                <a:gd name="T11" fmla="*/ 77 h 107"/>
                <a:gd name="T12" fmla="*/ 63 w 109"/>
                <a:gd name="T13" fmla="*/ 58 h 107"/>
                <a:gd name="T14" fmla="*/ 81 w 109"/>
                <a:gd name="T15" fmla="*/ 36 h 107"/>
                <a:gd name="T16" fmla="*/ 88 w 109"/>
                <a:gd name="T17" fmla="*/ 9 h 107"/>
                <a:gd name="T18" fmla="*/ 88 w 109"/>
                <a:gd name="T19" fmla="*/ 5 h 107"/>
                <a:gd name="T20" fmla="*/ 87 w 109"/>
                <a:gd name="T21" fmla="*/ 0 h 107"/>
                <a:gd name="T22" fmla="*/ 91 w 109"/>
                <a:gd name="T23" fmla="*/ 3 h 107"/>
                <a:gd name="T24" fmla="*/ 109 w 109"/>
                <a:gd name="T25" fmla="*/ 39 h 107"/>
                <a:gd name="T26" fmla="*/ 86 w 109"/>
                <a:gd name="T27" fmla="*/ 79 h 107"/>
                <a:gd name="T28" fmla="*/ 86 w 109"/>
                <a:gd name="T29" fmla="*/ 82 h 107"/>
                <a:gd name="T30" fmla="*/ 99 w 109"/>
                <a:gd name="T31" fmla="*/ 100 h 107"/>
                <a:gd name="T32" fmla="*/ 100 w 109"/>
                <a:gd name="T33" fmla="*/ 100 h 107"/>
                <a:gd name="T34" fmla="*/ 100 w 109"/>
                <a:gd name="T35" fmla="*/ 107 h 107"/>
                <a:gd name="T36" fmla="*/ 55 w 109"/>
                <a:gd name="T37" fmla="*/ 87 h 107"/>
                <a:gd name="T38" fmla="*/ 56 w 109"/>
                <a:gd name="T39" fmla="*/ 87 h 107"/>
                <a:gd name="T40" fmla="*/ 96 w 109"/>
                <a:gd name="T41" fmla="*/ 103 h 107"/>
                <a:gd name="T42" fmla="*/ 82 w 109"/>
                <a:gd name="T43" fmla="*/ 82 h 107"/>
                <a:gd name="T44" fmla="*/ 82 w 109"/>
                <a:gd name="T45" fmla="*/ 78 h 107"/>
                <a:gd name="T46" fmla="*/ 82 w 109"/>
                <a:gd name="T47" fmla="*/ 77 h 107"/>
                <a:gd name="T48" fmla="*/ 83 w 109"/>
                <a:gd name="T49" fmla="*/ 76 h 107"/>
                <a:gd name="T50" fmla="*/ 105 w 109"/>
                <a:gd name="T51" fmla="*/ 39 h 107"/>
                <a:gd name="T52" fmla="*/ 92 w 109"/>
                <a:gd name="T53" fmla="*/ 9 h 107"/>
                <a:gd name="T54" fmla="*/ 92 w 109"/>
                <a:gd name="T55" fmla="*/ 9 h 107"/>
                <a:gd name="T56" fmla="*/ 85 w 109"/>
                <a:gd name="T57" fmla="*/ 38 h 107"/>
                <a:gd name="T58" fmla="*/ 66 w 109"/>
                <a:gd name="T59" fmla="*/ 61 h 107"/>
                <a:gd name="T60" fmla="*/ 14 w 109"/>
                <a:gd name="T61" fmla="*/ 81 h 107"/>
                <a:gd name="T62" fmla="*/ 54 w 109"/>
                <a:gd name="T63" fmla="*/ 87 h 107"/>
                <a:gd name="T64" fmla="*/ 55 w 109"/>
                <a:gd name="T65" fmla="*/ 8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107">
                  <a:moveTo>
                    <a:pt x="100" y="107"/>
                  </a:moveTo>
                  <a:cubicBezTo>
                    <a:pt x="98" y="107"/>
                    <a:pt x="98" y="107"/>
                    <a:pt x="98" y="107"/>
                  </a:cubicBezTo>
                  <a:cubicBezTo>
                    <a:pt x="81" y="106"/>
                    <a:pt x="67" y="103"/>
                    <a:pt x="54" y="91"/>
                  </a:cubicBezTo>
                  <a:cubicBezTo>
                    <a:pt x="36" y="93"/>
                    <a:pt x="19" y="89"/>
                    <a:pt x="6" y="81"/>
                  </a:cubicBezTo>
                  <a:cubicBezTo>
                    <a:pt x="0" y="77"/>
                    <a:pt x="0" y="77"/>
                    <a:pt x="0" y="77"/>
                  </a:cubicBezTo>
                  <a:cubicBezTo>
                    <a:pt x="7" y="77"/>
                    <a:pt x="7" y="77"/>
                    <a:pt x="7" y="77"/>
                  </a:cubicBezTo>
                  <a:cubicBezTo>
                    <a:pt x="28" y="77"/>
                    <a:pt x="48" y="70"/>
                    <a:pt x="63" y="58"/>
                  </a:cubicBezTo>
                  <a:cubicBezTo>
                    <a:pt x="71" y="52"/>
                    <a:pt x="77" y="44"/>
                    <a:pt x="81" y="36"/>
                  </a:cubicBezTo>
                  <a:cubicBezTo>
                    <a:pt x="86" y="28"/>
                    <a:pt x="88" y="18"/>
                    <a:pt x="88" y="9"/>
                  </a:cubicBezTo>
                  <a:cubicBezTo>
                    <a:pt x="88" y="8"/>
                    <a:pt x="88" y="6"/>
                    <a:pt x="88" y="5"/>
                  </a:cubicBezTo>
                  <a:cubicBezTo>
                    <a:pt x="87" y="0"/>
                    <a:pt x="87" y="0"/>
                    <a:pt x="87" y="0"/>
                  </a:cubicBezTo>
                  <a:cubicBezTo>
                    <a:pt x="91" y="3"/>
                    <a:pt x="91" y="3"/>
                    <a:pt x="91" y="3"/>
                  </a:cubicBezTo>
                  <a:cubicBezTo>
                    <a:pt x="103" y="13"/>
                    <a:pt x="109" y="26"/>
                    <a:pt x="109" y="39"/>
                  </a:cubicBezTo>
                  <a:cubicBezTo>
                    <a:pt x="109" y="55"/>
                    <a:pt x="101" y="69"/>
                    <a:pt x="86" y="79"/>
                  </a:cubicBezTo>
                  <a:cubicBezTo>
                    <a:pt x="86" y="80"/>
                    <a:pt x="86" y="81"/>
                    <a:pt x="86" y="82"/>
                  </a:cubicBezTo>
                  <a:cubicBezTo>
                    <a:pt x="86" y="89"/>
                    <a:pt x="91" y="96"/>
                    <a:pt x="99" y="100"/>
                  </a:cubicBezTo>
                  <a:cubicBezTo>
                    <a:pt x="100" y="100"/>
                    <a:pt x="100" y="100"/>
                    <a:pt x="100" y="100"/>
                  </a:cubicBezTo>
                  <a:lnTo>
                    <a:pt x="100" y="107"/>
                  </a:lnTo>
                  <a:close/>
                  <a:moveTo>
                    <a:pt x="55" y="87"/>
                  </a:moveTo>
                  <a:cubicBezTo>
                    <a:pt x="56" y="87"/>
                    <a:pt x="56" y="87"/>
                    <a:pt x="56" y="87"/>
                  </a:cubicBezTo>
                  <a:cubicBezTo>
                    <a:pt x="68" y="99"/>
                    <a:pt x="80" y="102"/>
                    <a:pt x="96" y="103"/>
                  </a:cubicBezTo>
                  <a:cubicBezTo>
                    <a:pt x="87" y="98"/>
                    <a:pt x="82" y="90"/>
                    <a:pt x="82" y="82"/>
                  </a:cubicBezTo>
                  <a:cubicBezTo>
                    <a:pt x="82" y="80"/>
                    <a:pt x="82" y="79"/>
                    <a:pt x="82" y="78"/>
                  </a:cubicBezTo>
                  <a:cubicBezTo>
                    <a:pt x="82" y="77"/>
                    <a:pt x="82" y="77"/>
                    <a:pt x="82" y="77"/>
                  </a:cubicBezTo>
                  <a:cubicBezTo>
                    <a:pt x="83" y="76"/>
                    <a:pt x="83" y="76"/>
                    <a:pt x="83" y="76"/>
                  </a:cubicBezTo>
                  <a:cubicBezTo>
                    <a:pt x="97" y="67"/>
                    <a:pt x="105" y="54"/>
                    <a:pt x="105" y="39"/>
                  </a:cubicBezTo>
                  <a:cubicBezTo>
                    <a:pt x="105" y="28"/>
                    <a:pt x="101" y="18"/>
                    <a:pt x="92" y="9"/>
                  </a:cubicBezTo>
                  <a:cubicBezTo>
                    <a:pt x="92" y="9"/>
                    <a:pt x="92" y="9"/>
                    <a:pt x="92" y="9"/>
                  </a:cubicBezTo>
                  <a:cubicBezTo>
                    <a:pt x="92" y="19"/>
                    <a:pt x="89" y="29"/>
                    <a:pt x="85" y="38"/>
                  </a:cubicBezTo>
                  <a:cubicBezTo>
                    <a:pt x="80" y="47"/>
                    <a:pt x="74" y="54"/>
                    <a:pt x="66" y="61"/>
                  </a:cubicBezTo>
                  <a:cubicBezTo>
                    <a:pt x="52" y="72"/>
                    <a:pt x="33" y="79"/>
                    <a:pt x="14" y="81"/>
                  </a:cubicBezTo>
                  <a:cubicBezTo>
                    <a:pt x="26" y="86"/>
                    <a:pt x="40" y="88"/>
                    <a:pt x="54" y="87"/>
                  </a:cubicBezTo>
                  <a:lnTo>
                    <a:pt x="55" y="8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5" name="组合 234"/>
          <p:cNvGrpSpPr/>
          <p:nvPr/>
        </p:nvGrpSpPr>
        <p:grpSpPr>
          <a:xfrm>
            <a:off x="7080016" y="2194248"/>
            <a:ext cx="392397" cy="353927"/>
            <a:chOff x="7204076" y="1498600"/>
            <a:chExt cx="404813" cy="365125"/>
          </a:xfrm>
        </p:grpSpPr>
        <p:sp>
          <p:nvSpPr>
            <p:cNvPr id="56" name="Freeform 35"/>
            <p:cNvSpPr>
              <a:spLocks noEditPoints="1"/>
            </p:cNvSpPr>
            <p:nvPr/>
          </p:nvSpPr>
          <p:spPr bwMode="auto">
            <a:xfrm>
              <a:off x="7204076" y="1498600"/>
              <a:ext cx="131763" cy="360363"/>
            </a:xfrm>
            <a:custGeom>
              <a:avLst/>
              <a:gdLst>
                <a:gd name="T0" fmla="*/ 0 w 83"/>
                <a:gd name="T1" fmla="*/ 227 h 227"/>
                <a:gd name="T2" fmla="*/ 0 w 83"/>
                <a:gd name="T3" fmla="*/ 33 h 227"/>
                <a:gd name="T4" fmla="*/ 83 w 83"/>
                <a:gd name="T5" fmla="*/ 0 h 227"/>
                <a:gd name="T6" fmla="*/ 83 w 83"/>
                <a:gd name="T7" fmla="*/ 192 h 227"/>
                <a:gd name="T8" fmla="*/ 0 w 83"/>
                <a:gd name="T9" fmla="*/ 227 h 227"/>
                <a:gd name="T10" fmla="*/ 6 w 83"/>
                <a:gd name="T11" fmla="*/ 38 h 227"/>
                <a:gd name="T12" fmla="*/ 6 w 83"/>
                <a:gd name="T13" fmla="*/ 218 h 227"/>
                <a:gd name="T14" fmla="*/ 78 w 83"/>
                <a:gd name="T15" fmla="*/ 189 h 227"/>
                <a:gd name="T16" fmla="*/ 78 w 83"/>
                <a:gd name="T17" fmla="*/ 9 h 227"/>
                <a:gd name="T18" fmla="*/ 6 w 83"/>
                <a:gd name="T19"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7">
                  <a:moveTo>
                    <a:pt x="0" y="227"/>
                  </a:moveTo>
                  <a:lnTo>
                    <a:pt x="0" y="33"/>
                  </a:lnTo>
                  <a:lnTo>
                    <a:pt x="83" y="0"/>
                  </a:lnTo>
                  <a:lnTo>
                    <a:pt x="83" y="192"/>
                  </a:lnTo>
                  <a:lnTo>
                    <a:pt x="0" y="227"/>
                  </a:lnTo>
                  <a:close/>
                  <a:moveTo>
                    <a:pt x="6" y="38"/>
                  </a:moveTo>
                  <a:lnTo>
                    <a:pt x="6" y="218"/>
                  </a:lnTo>
                  <a:lnTo>
                    <a:pt x="78" y="189"/>
                  </a:lnTo>
                  <a:lnTo>
                    <a:pt x="78" y="9"/>
                  </a:lnTo>
                  <a:lnTo>
                    <a:pt x="6" y="3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 name="Freeform 36"/>
            <p:cNvSpPr>
              <a:spLocks noEditPoints="1"/>
            </p:cNvSpPr>
            <p:nvPr/>
          </p:nvSpPr>
          <p:spPr bwMode="auto">
            <a:xfrm>
              <a:off x="7348539" y="1501775"/>
              <a:ext cx="139700" cy="361950"/>
            </a:xfrm>
            <a:custGeom>
              <a:avLst/>
              <a:gdLst>
                <a:gd name="T0" fmla="*/ 88 w 88"/>
                <a:gd name="T1" fmla="*/ 228 h 228"/>
                <a:gd name="T2" fmla="*/ 0 w 88"/>
                <a:gd name="T3" fmla="*/ 199 h 228"/>
                <a:gd name="T4" fmla="*/ 0 w 88"/>
                <a:gd name="T5" fmla="*/ 0 h 228"/>
                <a:gd name="T6" fmla="*/ 88 w 88"/>
                <a:gd name="T7" fmla="*/ 30 h 228"/>
                <a:gd name="T8" fmla="*/ 88 w 88"/>
                <a:gd name="T9" fmla="*/ 228 h 228"/>
                <a:gd name="T10" fmla="*/ 11 w 88"/>
                <a:gd name="T11" fmla="*/ 190 h 228"/>
                <a:gd name="T12" fmla="*/ 77 w 88"/>
                <a:gd name="T13" fmla="*/ 212 h 228"/>
                <a:gd name="T14" fmla="*/ 77 w 88"/>
                <a:gd name="T15" fmla="*/ 37 h 228"/>
                <a:gd name="T16" fmla="*/ 11 w 88"/>
                <a:gd name="T17" fmla="*/ 16 h 228"/>
                <a:gd name="T18" fmla="*/ 11 w 88"/>
                <a:gd name="T1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28">
                  <a:moveTo>
                    <a:pt x="88" y="228"/>
                  </a:moveTo>
                  <a:lnTo>
                    <a:pt x="0" y="199"/>
                  </a:lnTo>
                  <a:lnTo>
                    <a:pt x="0" y="0"/>
                  </a:lnTo>
                  <a:lnTo>
                    <a:pt x="88" y="30"/>
                  </a:lnTo>
                  <a:lnTo>
                    <a:pt x="88" y="228"/>
                  </a:lnTo>
                  <a:close/>
                  <a:moveTo>
                    <a:pt x="11" y="190"/>
                  </a:moveTo>
                  <a:lnTo>
                    <a:pt x="77" y="212"/>
                  </a:lnTo>
                  <a:lnTo>
                    <a:pt x="77" y="37"/>
                  </a:lnTo>
                  <a:lnTo>
                    <a:pt x="11" y="16"/>
                  </a:lnTo>
                  <a:lnTo>
                    <a:pt x="11" y="1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 name="Freeform 37"/>
            <p:cNvSpPr>
              <a:spLocks noEditPoints="1"/>
            </p:cNvSpPr>
            <p:nvPr/>
          </p:nvSpPr>
          <p:spPr bwMode="auto">
            <a:xfrm>
              <a:off x="7500939" y="1498600"/>
              <a:ext cx="107950" cy="349250"/>
            </a:xfrm>
            <a:custGeom>
              <a:avLst/>
              <a:gdLst>
                <a:gd name="T0" fmla="*/ 0 w 68"/>
                <a:gd name="T1" fmla="*/ 220 h 220"/>
                <a:gd name="T2" fmla="*/ 0 w 68"/>
                <a:gd name="T3" fmla="*/ 28 h 220"/>
                <a:gd name="T4" fmla="*/ 68 w 68"/>
                <a:gd name="T5" fmla="*/ 0 h 220"/>
                <a:gd name="T6" fmla="*/ 68 w 68"/>
                <a:gd name="T7" fmla="*/ 192 h 220"/>
                <a:gd name="T8" fmla="*/ 0 w 68"/>
                <a:gd name="T9" fmla="*/ 220 h 220"/>
                <a:gd name="T10" fmla="*/ 5 w 68"/>
                <a:gd name="T11" fmla="*/ 32 h 220"/>
                <a:gd name="T12" fmla="*/ 5 w 68"/>
                <a:gd name="T13" fmla="*/ 212 h 220"/>
                <a:gd name="T14" fmla="*/ 63 w 68"/>
                <a:gd name="T15" fmla="*/ 189 h 220"/>
                <a:gd name="T16" fmla="*/ 63 w 68"/>
                <a:gd name="T17" fmla="*/ 9 h 220"/>
                <a:gd name="T18" fmla="*/ 5 w 68"/>
                <a:gd name="T19" fmla="*/ 3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20">
                  <a:moveTo>
                    <a:pt x="0" y="220"/>
                  </a:moveTo>
                  <a:lnTo>
                    <a:pt x="0" y="28"/>
                  </a:lnTo>
                  <a:lnTo>
                    <a:pt x="68" y="0"/>
                  </a:lnTo>
                  <a:lnTo>
                    <a:pt x="68" y="192"/>
                  </a:lnTo>
                  <a:lnTo>
                    <a:pt x="0" y="220"/>
                  </a:lnTo>
                  <a:close/>
                  <a:moveTo>
                    <a:pt x="5" y="32"/>
                  </a:moveTo>
                  <a:lnTo>
                    <a:pt x="5" y="212"/>
                  </a:lnTo>
                  <a:lnTo>
                    <a:pt x="63" y="189"/>
                  </a:lnTo>
                  <a:lnTo>
                    <a:pt x="63" y="9"/>
                  </a:lnTo>
                  <a:lnTo>
                    <a:pt x="5"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6" name="组合 235"/>
          <p:cNvGrpSpPr/>
          <p:nvPr/>
        </p:nvGrpSpPr>
        <p:grpSpPr>
          <a:xfrm>
            <a:off x="6236748" y="2168088"/>
            <a:ext cx="393936" cy="401630"/>
            <a:chOff x="6334126" y="1471613"/>
            <a:chExt cx="406400" cy="414338"/>
          </a:xfrm>
        </p:grpSpPr>
        <p:sp>
          <p:nvSpPr>
            <p:cNvPr id="59" name="Freeform 38"/>
            <p:cNvSpPr>
              <a:spLocks noEditPoints="1"/>
            </p:cNvSpPr>
            <p:nvPr/>
          </p:nvSpPr>
          <p:spPr bwMode="auto">
            <a:xfrm>
              <a:off x="6334126" y="1471613"/>
              <a:ext cx="406400" cy="414338"/>
            </a:xfrm>
            <a:custGeom>
              <a:avLst/>
              <a:gdLst>
                <a:gd name="T0" fmla="*/ 111 w 179"/>
                <a:gd name="T1" fmla="*/ 182 h 182"/>
                <a:gd name="T2" fmla="*/ 68 w 179"/>
                <a:gd name="T3" fmla="*/ 182 h 182"/>
                <a:gd name="T4" fmla="*/ 68 w 179"/>
                <a:gd name="T5" fmla="*/ 178 h 182"/>
                <a:gd name="T6" fmla="*/ 39 w 179"/>
                <a:gd name="T7" fmla="*/ 149 h 182"/>
                <a:gd name="T8" fmla="*/ 25 w 179"/>
                <a:gd name="T9" fmla="*/ 153 h 182"/>
                <a:gd name="T10" fmla="*/ 21 w 179"/>
                <a:gd name="T11" fmla="*/ 155 h 182"/>
                <a:gd name="T12" fmla="*/ 0 w 179"/>
                <a:gd name="T13" fmla="*/ 118 h 182"/>
                <a:gd name="T14" fmla="*/ 3 w 179"/>
                <a:gd name="T15" fmla="*/ 116 h 182"/>
                <a:gd name="T16" fmla="*/ 14 w 179"/>
                <a:gd name="T17" fmla="*/ 76 h 182"/>
                <a:gd name="T18" fmla="*/ 3 w 179"/>
                <a:gd name="T19" fmla="*/ 66 h 182"/>
                <a:gd name="T20" fmla="*/ 0 w 179"/>
                <a:gd name="T21" fmla="*/ 64 h 182"/>
                <a:gd name="T22" fmla="*/ 21 w 179"/>
                <a:gd name="T23" fmla="*/ 27 h 182"/>
                <a:gd name="T24" fmla="*/ 25 w 179"/>
                <a:gd name="T25" fmla="*/ 29 h 182"/>
                <a:gd name="T26" fmla="*/ 39 w 179"/>
                <a:gd name="T27" fmla="*/ 33 h 182"/>
                <a:gd name="T28" fmla="*/ 64 w 179"/>
                <a:gd name="T29" fmla="*/ 18 h 182"/>
                <a:gd name="T30" fmla="*/ 68 w 179"/>
                <a:gd name="T31" fmla="*/ 4 h 182"/>
                <a:gd name="T32" fmla="*/ 68 w 179"/>
                <a:gd name="T33" fmla="*/ 0 h 182"/>
                <a:gd name="T34" fmla="*/ 111 w 179"/>
                <a:gd name="T35" fmla="*/ 0 h 182"/>
                <a:gd name="T36" fmla="*/ 111 w 179"/>
                <a:gd name="T37" fmla="*/ 4 h 182"/>
                <a:gd name="T38" fmla="*/ 140 w 179"/>
                <a:gd name="T39" fmla="*/ 33 h 182"/>
                <a:gd name="T40" fmla="*/ 154 w 179"/>
                <a:gd name="T41" fmla="*/ 29 h 182"/>
                <a:gd name="T42" fmla="*/ 158 w 179"/>
                <a:gd name="T43" fmla="*/ 27 h 182"/>
                <a:gd name="T44" fmla="*/ 179 w 179"/>
                <a:gd name="T45" fmla="*/ 64 h 182"/>
                <a:gd name="T46" fmla="*/ 176 w 179"/>
                <a:gd name="T47" fmla="*/ 66 h 182"/>
                <a:gd name="T48" fmla="*/ 165 w 179"/>
                <a:gd name="T49" fmla="*/ 106 h 182"/>
                <a:gd name="T50" fmla="*/ 175 w 179"/>
                <a:gd name="T51" fmla="*/ 116 h 182"/>
                <a:gd name="T52" fmla="*/ 179 w 179"/>
                <a:gd name="T53" fmla="*/ 118 h 182"/>
                <a:gd name="T54" fmla="*/ 158 w 179"/>
                <a:gd name="T55" fmla="*/ 155 h 182"/>
                <a:gd name="T56" fmla="*/ 154 w 179"/>
                <a:gd name="T57" fmla="*/ 153 h 182"/>
                <a:gd name="T58" fmla="*/ 140 w 179"/>
                <a:gd name="T59" fmla="*/ 149 h 182"/>
                <a:gd name="T60" fmla="*/ 114 w 179"/>
                <a:gd name="T61" fmla="*/ 163 h 182"/>
                <a:gd name="T62" fmla="*/ 111 w 179"/>
                <a:gd name="T63" fmla="*/ 178 h 182"/>
                <a:gd name="T64" fmla="*/ 111 w 179"/>
                <a:gd name="T65" fmla="*/ 182 h 182"/>
                <a:gd name="T66" fmla="*/ 76 w 179"/>
                <a:gd name="T67" fmla="*/ 174 h 182"/>
                <a:gd name="T68" fmla="*/ 103 w 179"/>
                <a:gd name="T69" fmla="*/ 174 h 182"/>
                <a:gd name="T70" fmla="*/ 108 w 179"/>
                <a:gd name="T71" fmla="*/ 159 h 182"/>
                <a:gd name="T72" fmla="*/ 140 w 179"/>
                <a:gd name="T73" fmla="*/ 141 h 182"/>
                <a:gd name="T74" fmla="*/ 155 w 179"/>
                <a:gd name="T75" fmla="*/ 144 h 182"/>
                <a:gd name="T76" fmla="*/ 168 w 179"/>
                <a:gd name="T77" fmla="*/ 121 h 182"/>
                <a:gd name="T78" fmla="*/ 158 w 179"/>
                <a:gd name="T79" fmla="*/ 110 h 182"/>
                <a:gd name="T80" fmla="*/ 168 w 179"/>
                <a:gd name="T81" fmla="*/ 61 h 182"/>
                <a:gd name="T82" fmla="*/ 155 w 179"/>
                <a:gd name="T83" fmla="*/ 38 h 182"/>
                <a:gd name="T84" fmla="*/ 140 w 179"/>
                <a:gd name="T85" fmla="*/ 41 h 182"/>
                <a:gd name="T86" fmla="*/ 103 w 179"/>
                <a:gd name="T87" fmla="*/ 8 h 182"/>
                <a:gd name="T88" fmla="*/ 76 w 179"/>
                <a:gd name="T89" fmla="*/ 8 h 182"/>
                <a:gd name="T90" fmla="*/ 71 w 179"/>
                <a:gd name="T91" fmla="*/ 22 h 182"/>
                <a:gd name="T92" fmla="*/ 39 w 179"/>
                <a:gd name="T93" fmla="*/ 41 h 182"/>
                <a:gd name="T94" fmla="*/ 24 w 179"/>
                <a:gd name="T95" fmla="*/ 38 h 182"/>
                <a:gd name="T96" fmla="*/ 11 w 179"/>
                <a:gd name="T97" fmla="*/ 61 h 182"/>
                <a:gd name="T98" fmla="*/ 21 w 179"/>
                <a:gd name="T99" fmla="*/ 72 h 182"/>
                <a:gd name="T100" fmla="*/ 11 w 179"/>
                <a:gd name="T101" fmla="*/ 121 h 182"/>
                <a:gd name="T102" fmla="*/ 24 w 179"/>
                <a:gd name="T103" fmla="*/ 144 h 182"/>
                <a:gd name="T104" fmla="*/ 39 w 179"/>
                <a:gd name="T105" fmla="*/ 141 h 182"/>
                <a:gd name="T106" fmla="*/ 76 w 179"/>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82">
                  <a:moveTo>
                    <a:pt x="111" y="182"/>
                  </a:moveTo>
                  <a:cubicBezTo>
                    <a:pt x="68" y="182"/>
                    <a:pt x="68" y="182"/>
                    <a:pt x="68" y="182"/>
                  </a:cubicBezTo>
                  <a:cubicBezTo>
                    <a:pt x="68" y="178"/>
                    <a:pt x="68" y="178"/>
                    <a:pt x="68" y="178"/>
                  </a:cubicBezTo>
                  <a:cubicBezTo>
                    <a:pt x="68" y="162"/>
                    <a:pt x="55" y="149"/>
                    <a:pt x="39" y="149"/>
                  </a:cubicBezTo>
                  <a:cubicBezTo>
                    <a:pt x="34" y="149"/>
                    <a:pt x="29" y="150"/>
                    <a:pt x="25" y="153"/>
                  </a:cubicBezTo>
                  <a:cubicBezTo>
                    <a:pt x="21" y="155"/>
                    <a:pt x="21" y="155"/>
                    <a:pt x="21" y="155"/>
                  </a:cubicBezTo>
                  <a:cubicBezTo>
                    <a:pt x="0" y="118"/>
                    <a:pt x="0" y="118"/>
                    <a:pt x="0" y="118"/>
                  </a:cubicBezTo>
                  <a:cubicBezTo>
                    <a:pt x="3" y="116"/>
                    <a:pt x="3" y="116"/>
                    <a:pt x="3" y="116"/>
                  </a:cubicBezTo>
                  <a:cubicBezTo>
                    <a:pt x="17" y="108"/>
                    <a:pt x="22" y="90"/>
                    <a:pt x="14" y="76"/>
                  </a:cubicBezTo>
                  <a:cubicBezTo>
                    <a:pt x="12" y="72"/>
                    <a:pt x="8" y="68"/>
                    <a:pt x="3" y="66"/>
                  </a:cubicBezTo>
                  <a:cubicBezTo>
                    <a:pt x="0" y="64"/>
                    <a:pt x="0" y="64"/>
                    <a:pt x="0" y="64"/>
                  </a:cubicBezTo>
                  <a:cubicBezTo>
                    <a:pt x="21" y="27"/>
                    <a:pt x="21" y="27"/>
                    <a:pt x="21" y="27"/>
                  </a:cubicBezTo>
                  <a:cubicBezTo>
                    <a:pt x="25" y="29"/>
                    <a:pt x="25" y="29"/>
                    <a:pt x="25" y="29"/>
                  </a:cubicBezTo>
                  <a:cubicBezTo>
                    <a:pt x="29" y="32"/>
                    <a:pt x="34" y="33"/>
                    <a:pt x="39" y="33"/>
                  </a:cubicBezTo>
                  <a:cubicBezTo>
                    <a:pt x="50" y="33"/>
                    <a:pt x="59" y="27"/>
                    <a:pt x="64" y="18"/>
                  </a:cubicBezTo>
                  <a:cubicBezTo>
                    <a:pt x="67" y="14"/>
                    <a:pt x="68" y="9"/>
                    <a:pt x="68" y="4"/>
                  </a:cubicBezTo>
                  <a:cubicBezTo>
                    <a:pt x="68" y="0"/>
                    <a:pt x="68" y="0"/>
                    <a:pt x="68" y="0"/>
                  </a:cubicBezTo>
                  <a:cubicBezTo>
                    <a:pt x="111" y="0"/>
                    <a:pt x="111" y="0"/>
                    <a:pt x="111" y="0"/>
                  </a:cubicBezTo>
                  <a:cubicBezTo>
                    <a:pt x="111" y="4"/>
                    <a:pt x="111" y="4"/>
                    <a:pt x="111" y="4"/>
                  </a:cubicBezTo>
                  <a:cubicBezTo>
                    <a:pt x="111" y="20"/>
                    <a:pt x="124" y="33"/>
                    <a:pt x="140" y="33"/>
                  </a:cubicBezTo>
                  <a:cubicBezTo>
                    <a:pt x="145" y="33"/>
                    <a:pt x="150" y="32"/>
                    <a:pt x="154" y="29"/>
                  </a:cubicBezTo>
                  <a:cubicBezTo>
                    <a:pt x="158" y="27"/>
                    <a:pt x="158" y="27"/>
                    <a:pt x="158" y="27"/>
                  </a:cubicBezTo>
                  <a:cubicBezTo>
                    <a:pt x="179" y="64"/>
                    <a:pt x="179" y="64"/>
                    <a:pt x="179" y="64"/>
                  </a:cubicBezTo>
                  <a:cubicBezTo>
                    <a:pt x="176" y="66"/>
                    <a:pt x="176" y="66"/>
                    <a:pt x="176" y="66"/>
                  </a:cubicBezTo>
                  <a:cubicBezTo>
                    <a:pt x="162" y="74"/>
                    <a:pt x="157" y="92"/>
                    <a:pt x="165" y="106"/>
                  </a:cubicBezTo>
                  <a:cubicBezTo>
                    <a:pt x="167" y="110"/>
                    <a:pt x="171" y="114"/>
                    <a:pt x="175" y="116"/>
                  </a:cubicBezTo>
                  <a:cubicBezTo>
                    <a:pt x="179" y="118"/>
                    <a:pt x="179" y="118"/>
                    <a:pt x="179" y="118"/>
                  </a:cubicBezTo>
                  <a:cubicBezTo>
                    <a:pt x="158" y="155"/>
                    <a:pt x="158" y="155"/>
                    <a:pt x="158" y="155"/>
                  </a:cubicBezTo>
                  <a:cubicBezTo>
                    <a:pt x="154" y="153"/>
                    <a:pt x="154" y="153"/>
                    <a:pt x="154" y="153"/>
                  </a:cubicBezTo>
                  <a:cubicBezTo>
                    <a:pt x="150" y="150"/>
                    <a:pt x="145" y="149"/>
                    <a:pt x="140" y="149"/>
                  </a:cubicBezTo>
                  <a:cubicBezTo>
                    <a:pt x="129" y="149"/>
                    <a:pt x="120" y="154"/>
                    <a:pt x="114" y="163"/>
                  </a:cubicBezTo>
                  <a:cubicBezTo>
                    <a:pt x="112" y="168"/>
                    <a:pt x="111" y="173"/>
                    <a:pt x="111" y="178"/>
                  </a:cubicBezTo>
                  <a:lnTo>
                    <a:pt x="111" y="182"/>
                  </a:lnTo>
                  <a:close/>
                  <a:moveTo>
                    <a:pt x="76" y="174"/>
                  </a:moveTo>
                  <a:cubicBezTo>
                    <a:pt x="103" y="174"/>
                    <a:pt x="103" y="174"/>
                    <a:pt x="103" y="174"/>
                  </a:cubicBezTo>
                  <a:cubicBezTo>
                    <a:pt x="103" y="169"/>
                    <a:pt x="105" y="164"/>
                    <a:pt x="108" y="159"/>
                  </a:cubicBezTo>
                  <a:cubicBezTo>
                    <a:pt x="114" y="148"/>
                    <a:pt x="126" y="141"/>
                    <a:pt x="140" y="141"/>
                  </a:cubicBezTo>
                  <a:cubicBezTo>
                    <a:pt x="145" y="141"/>
                    <a:pt x="150" y="142"/>
                    <a:pt x="155" y="144"/>
                  </a:cubicBezTo>
                  <a:cubicBezTo>
                    <a:pt x="168" y="121"/>
                    <a:pt x="168" y="121"/>
                    <a:pt x="168" y="121"/>
                  </a:cubicBezTo>
                  <a:cubicBezTo>
                    <a:pt x="164" y="118"/>
                    <a:pt x="160" y="114"/>
                    <a:pt x="158" y="110"/>
                  </a:cubicBezTo>
                  <a:cubicBezTo>
                    <a:pt x="148" y="93"/>
                    <a:pt x="153" y="72"/>
                    <a:pt x="168" y="61"/>
                  </a:cubicBezTo>
                  <a:cubicBezTo>
                    <a:pt x="155" y="38"/>
                    <a:pt x="155" y="38"/>
                    <a:pt x="155" y="38"/>
                  </a:cubicBezTo>
                  <a:cubicBezTo>
                    <a:pt x="150" y="40"/>
                    <a:pt x="145" y="41"/>
                    <a:pt x="140" y="41"/>
                  </a:cubicBezTo>
                  <a:cubicBezTo>
                    <a:pt x="121" y="41"/>
                    <a:pt x="105" y="26"/>
                    <a:pt x="103" y="8"/>
                  </a:cubicBezTo>
                  <a:cubicBezTo>
                    <a:pt x="76" y="8"/>
                    <a:pt x="76" y="8"/>
                    <a:pt x="76" y="8"/>
                  </a:cubicBezTo>
                  <a:cubicBezTo>
                    <a:pt x="76" y="13"/>
                    <a:pt x="74" y="18"/>
                    <a:pt x="71" y="22"/>
                  </a:cubicBezTo>
                  <a:cubicBezTo>
                    <a:pt x="65" y="34"/>
                    <a:pt x="52" y="41"/>
                    <a:pt x="39" y="41"/>
                  </a:cubicBezTo>
                  <a:cubicBezTo>
                    <a:pt x="34" y="41"/>
                    <a:pt x="29" y="40"/>
                    <a:pt x="24" y="38"/>
                  </a:cubicBezTo>
                  <a:cubicBezTo>
                    <a:pt x="11" y="61"/>
                    <a:pt x="11" y="61"/>
                    <a:pt x="11" y="61"/>
                  </a:cubicBezTo>
                  <a:cubicBezTo>
                    <a:pt x="15" y="64"/>
                    <a:pt x="18" y="68"/>
                    <a:pt x="21" y="72"/>
                  </a:cubicBezTo>
                  <a:cubicBezTo>
                    <a:pt x="31" y="89"/>
                    <a:pt x="26" y="110"/>
                    <a:pt x="11" y="121"/>
                  </a:cubicBezTo>
                  <a:cubicBezTo>
                    <a:pt x="24" y="144"/>
                    <a:pt x="24" y="144"/>
                    <a:pt x="24" y="144"/>
                  </a:cubicBezTo>
                  <a:cubicBezTo>
                    <a:pt x="29" y="142"/>
                    <a:pt x="34" y="141"/>
                    <a:pt x="39" y="141"/>
                  </a:cubicBezTo>
                  <a:cubicBezTo>
                    <a:pt x="58" y="141"/>
                    <a:pt x="74" y="155"/>
                    <a:pt x="76" y="17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0" name="Freeform 39"/>
            <p:cNvSpPr>
              <a:spLocks noEditPoints="1"/>
            </p:cNvSpPr>
            <p:nvPr/>
          </p:nvSpPr>
          <p:spPr bwMode="auto">
            <a:xfrm>
              <a:off x="6451601" y="1595438"/>
              <a:ext cx="171450" cy="168275"/>
            </a:xfrm>
            <a:custGeom>
              <a:avLst/>
              <a:gdLst>
                <a:gd name="T0" fmla="*/ 37 w 75"/>
                <a:gd name="T1" fmla="*/ 74 h 74"/>
                <a:gd name="T2" fmla="*/ 0 w 75"/>
                <a:gd name="T3" fmla="*/ 37 h 74"/>
                <a:gd name="T4" fmla="*/ 37 w 75"/>
                <a:gd name="T5" fmla="*/ 0 h 74"/>
                <a:gd name="T6" fmla="*/ 75 w 75"/>
                <a:gd name="T7" fmla="*/ 37 h 74"/>
                <a:gd name="T8" fmla="*/ 37 w 75"/>
                <a:gd name="T9" fmla="*/ 74 h 74"/>
                <a:gd name="T10" fmla="*/ 37 w 75"/>
                <a:gd name="T11" fmla="*/ 4 h 74"/>
                <a:gd name="T12" fmla="*/ 4 w 75"/>
                <a:gd name="T13" fmla="*/ 37 h 74"/>
                <a:gd name="T14" fmla="*/ 37 w 75"/>
                <a:gd name="T15" fmla="*/ 70 h 74"/>
                <a:gd name="T16" fmla="*/ 71 w 75"/>
                <a:gd name="T17" fmla="*/ 37 h 74"/>
                <a:gd name="T18" fmla="*/ 37 w 75"/>
                <a:gd name="T1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4">
                  <a:moveTo>
                    <a:pt x="37" y="74"/>
                  </a:moveTo>
                  <a:cubicBezTo>
                    <a:pt x="17" y="74"/>
                    <a:pt x="0" y="57"/>
                    <a:pt x="0" y="37"/>
                  </a:cubicBezTo>
                  <a:cubicBezTo>
                    <a:pt x="0" y="16"/>
                    <a:pt x="17" y="0"/>
                    <a:pt x="37" y="0"/>
                  </a:cubicBezTo>
                  <a:cubicBezTo>
                    <a:pt x="58" y="0"/>
                    <a:pt x="75" y="16"/>
                    <a:pt x="75" y="37"/>
                  </a:cubicBezTo>
                  <a:cubicBezTo>
                    <a:pt x="75" y="57"/>
                    <a:pt x="58" y="74"/>
                    <a:pt x="37" y="74"/>
                  </a:cubicBezTo>
                  <a:close/>
                  <a:moveTo>
                    <a:pt x="37" y="4"/>
                  </a:moveTo>
                  <a:cubicBezTo>
                    <a:pt x="19" y="4"/>
                    <a:pt x="4" y="18"/>
                    <a:pt x="4" y="37"/>
                  </a:cubicBezTo>
                  <a:cubicBezTo>
                    <a:pt x="4" y="55"/>
                    <a:pt x="19" y="70"/>
                    <a:pt x="37" y="70"/>
                  </a:cubicBezTo>
                  <a:cubicBezTo>
                    <a:pt x="56" y="70"/>
                    <a:pt x="71" y="55"/>
                    <a:pt x="71" y="37"/>
                  </a:cubicBezTo>
                  <a:cubicBezTo>
                    <a:pt x="71" y="18"/>
                    <a:pt x="56"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4" name="组合 283"/>
          <p:cNvGrpSpPr/>
          <p:nvPr/>
        </p:nvGrpSpPr>
        <p:grpSpPr>
          <a:xfrm>
            <a:off x="10459244" y="3069832"/>
            <a:ext cx="417019" cy="324689"/>
            <a:chOff x="10460606" y="3068991"/>
            <a:chExt cx="417073" cy="324731"/>
          </a:xfrm>
        </p:grpSpPr>
        <p:sp>
          <p:nvSpPr>
            <p:cNvPr id="61" name="Freeform 40"/>
            <p:cNvSpPr>
              <a:spLocks noEditPoints="1"/>
            </p:cNvSpPr>
            <p:nvPr/>
          </p:nvSpPr>
          <p:spPr bwMode="auto">
            <a:xfrm>
              <a:off x="10463684" y="3301381"/>
              <a:ext cx="413994" cy="92341"/>
            </a:xfrm>
            <a:custGeom>
              <a:avLst/>
              <a:gdLst>
                <a:gd name="T0" fmla="*/ 150 w 188"/>
                <a:gd name="T1" fmla="*/ 42 h 42"/>
                <a:gd name="T2" fmla="*/ 38 w 188"/>
                <a:gd name="T3" fmla="*/ 42 h 42"/>
                <a:gd name="T4" fmla="*/ 0 w 188"/>
                <a:gd name="T5" fmla="*/ 4 h 42"/>
                <a:gd name="T6" fmla="*/ 0 w 188"/>
                <a:gd name="T7" fmla="*/ 0 h 42"/>
                <a:gd name="T8" fmla="*/ 188 w 188"/>
                <a:gd name="T9" fmla="*/ 0 h 42"/>
                <a:gd name="T10" fmla="*/ 188 w 188"/>
                <a:gd name="T11" fmla="*/ 4 h 42"/>
                <a:gd name="T12" fmla="*/ 150 w 188"/>
                <a:gd name="T13" fmla="*/ 42 h 42"/>
                <a:gd name="T14" fmla="*/ 8 w 188"/>
                <a:gd name="T15" fmla="*/ 8 h 42"/>
                <a:gd name="T16" fmla="*/ 38 w 188"/>
                <a:gd name="T17" fmla="*/ 34 h 42"/>
                <a:gd name="T18" fmla="*/ 150 w 188"/>
                <a:gd name="T19" fmla="*/ 34 h 42"/>
                <a:gd name="T20" fmla="*/ 179 w 188"/>
                <a:gd name="T21" fmla="*/ 8 h 42"/>
                <a:gd name="T22" fmla="*/ 8 w 188"/>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42">
                  <a:moveTo>
                    <a:pt x="150" y="42"/>
                  </a:moveTo>
                  <a:cubicBezTo>
                    <a:pt x="38" y="42"/>
                    <a:pt x="38" y="42"/>
                    <a:pt x="38" y="42"/>
                  </a:cubicBezTo>
                  <a:cubicBezTo>
                    <a:pt x="17" y="42"/>
                    <a:pt x="0" y="25"/>
                    <a:pt x="0" y="4"/>
                  </a:cubicBezTo>
                  <a:cubicBezTo>
                    <a:pt x="0" y="0"/>
                    <a:pt x="0" y="0"/>
                    <a:pt x="0" y="0"/>
                  </a:cubicBezTo>
                  <a:cubicBezTo>
                    <a:pt x="188" y="0"/>
                    <a:pt x="188" y="0"/>
                    <a:pt x="188" y="0"/>
                  </a:cubicBezTo>
                  <a:cubicBezTo>
                    <a:pt x="188" y="4"/>
                    <a:pt x="188" y="4"/>
                    <a:pt x="188" y="4"/>
                  </a:cubicBezTo>
                  <a:cubicBezTo>
                    <a:pt x="188" y="25"/>
                    <a:pt x="171" y="42"/>
                    <a:pt x="150" y="42"/>
                  </a:cubicBezTo>
                  <a:close/>
                  <a:moveTo>
                    <a:pt x="8" y="8"/>
                  </a:moveTo>
                  <a:cubicBezTo>
                    <a:pt x="10" y="23"/>
                    <a:pt x="22" y="34"/>
                    <a:pt x="38" y="34"/>
                  </a:cubicBezTo>
                  <a:cubicBezTo>
                    <a:pt x="150" y="34"/>
                    <a:pt x="150" y="34"/>
                    <a:pt x="150" y="34"/>
                  </a:cubicBezTo>
                  <a:cubicBezTo>
                    <a:pt x="165" y="34"/>
                    <a:pt x="177" y="23"/>
                    <a:pt x="179" y="8"/>
                  </a:cubicBezTo>
                  <a:lnTo>
                    <a:pt x="8"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2" name="Rectangle 41"/>
            <p:cNvSpPr>
              <a:spLocks noChangeArrowheads="1"/>
            </p:cNvSpPr>
            <p:nvPr/>
          </p:nvSpPr>
          <p:spPr bwMode="auto">
            <a:xfrm>
              <a:off x="10796111" y="3336779"/>
              <a:ext cx="18468" cy="1693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3" name="Freeform 42"/>
            <p:cNvSpPr>
              <a:spLocks noEditPoints="1"/>
            </p:cNvSpPr>
            <p:nvPr/>
          </p:nvSpPr>
          <p:spPr bwMode="auto">
            <a:xfrm>
              <a:off x="10460606" y="3068991"/>
              <a:ext cx="417073" cy="217001"/>
            </a:xfrm>
            <a:custGeom>
              <a:avLst/>
              <a:gdLst>
                <a:gd name="T0" fmla="*/ 271 w 271"/>
                <a:gd name="T1" fmla="*/ 141 h 141"/>
                <a:gd name="T2" fmla="*/ 0 w 271"/>
                <a:gd name="T3" fmla="*/ 141 h 141"/>
                <a:gd name="T4" fmla="*/ 19 w 271"/>
                <a:gd name="T5" fmla="*/ 0 h 141"/>
                <a:gd name="T6" fmla="*/ 254 w 271"/>
                <a:gd name="T7" fmla="*/ 0 h 141"/>
                <a:gd name="T8" fmla="*/ 271 w 271"/>
                <a:gd name="T9" fmla="*/ 141 h 141"/>
                <a:gd name="T10" fmla="*/ 13 w 271"/>
                <a:gd name="T11" fmla="*/ 129 h 141"/>
                <a:gd name="T12" fmla="*/ 258 w 271"/>
                <a:gd name="T13" fmla="*/ 129 h 141"/>
                <a:gd name="T14" fmla="*/ 244 w 271"/>
                <a:gd name="T15" fmla="*/ 12 h 141"/>
                <a:gd name="T16" fmla="*/ 29 w 271"/>
                <a:gd name="T17" fmla="*/ 12 h 141"/>
                <a:gd name="T18" fmla="*/ 13 w 271"/>
                <a:gd name="T1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141">
                  <a:moveTo>
                    <a:pt x="271" y="141"/>
                  </a:moveTo>
                  <a:lnTo>
                    <a:pt x="0" y="141"/>
                  </a:lnTo>
                  <a:lnTo>
                    <a:pt x="19" y="0"/>
                  </a:lnTo>
                  <a:lnTo>
                    <a:pt x="254" y="0"/>
                  </a:lnTo>
                  <a:lnTo>
                    <a:pt x="271" y="141"/>
                  </a:lnTo>
                  <a:close/>
                  <a:moveTo>
                    <a:pt x="13" y="129"/>
                  </a:moveTo>
                  <a:lnTo>
                    <a:pt x="258" y="129"/>
                  </a:lnTo>
                  <a:lnTo>
                    <a:pt x="244" y="12"/>
                  </a:lnTo>
                  <a:lnTo>
                    <a:pt x="29" y="12"/>
                  </a:lnTo>
                  <a:lnTo>
                    <a:pt x="13" y="1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9" name="组合 238"/>
          <p:cNvGrpSpPr/>
          <p:nvPr/>
        </p:nvGrpSpPr>
        <p:grpSpPr>
          <a:xfrm>
            <a:off x="3690016" y="2166549"/>
            <a:ext cx="407785" cy="407785"/>
            <a:chOff x="3706814" y="1470025"/>
            <a:chExt cx="420688" cy="420688"/>
          </a:xfrm>
        </p:grpSpPr>
        <p:sp>
          <p:nvSpPr>
            <p:cNvPr id="26" name="Freeform 5"/>
            <p:cNvSpPr>
              <a:spLocks noEditPoints="1"/>
            </p:cNvSpPr>
            <p:nvPr/>
          </p:nvSpPr>
          <p:spPr bwMode="auto">
            <a:xfrm>
              <a:off x="370681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 name="Freeform 7"/>
            <p:cNvSpPr>
              <a:spLocks noEditPoints="1"/>
            </p:cNvSpPr>
            <p:nvPr/>
          </p:nvSpPr>
          <p:spPr bwMode="auto">
            <a:xfrm>
              <a:off x="374808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4" name="Rectangle 43"/>
            <p:cNvSpPr>
              <a:spLocks noChangeArrowheads="1"/>
            </p:cNvSpPr>
            <p:nvPr/>
          </p:nvSpPr>
          <p:spPr bwMode="auto">
            <a:xfrm>
              <a:off x="3846514" y="1674813"/>
              <a:ext cx="144463"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5" name="Rectangle 44"/>
            <p:cNvSpPr>
              <a:spLocks noChangeArrowheads="1"/>
            </p:cNvSpPr>
            <p:nvPr/>
          </p:nvSpPr>
          <p:spPr bwMode="auto">
            <a:xfrm>
              <a:off x="3914776" y="1606550"/>
              <a:ext cx="7938" cy="1444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1" name="组合 240"/>
          <p:cNvGrpSpPr/>
          <p:nvPr/>
        </p:nvGrpSpPr>
        <p:grpSpPr>
          <a:xfrm>
            <a:off x="1997325" y="2166549"/>
            <a:ext cx="407785" cy="407785"/>
            <a:chOff x="1960564" y="1470025"/>
            <a:chExt cx="420688" cy="420688"/>
          </a:xfrm>
        </p:grpSpPr>
        <p:sp>
          <p:nvSpPr>
            <p:cNvPr id="66" name="Freeform 45"/>
            <p:cNvSpPr>
              <a:spLocks noEditPoints="1"/>
            </p:cNvSpPr>
            <p:nvPr/>
          </p:nvSpPr>
          <p:spPr bwMode="auto">
            <a:xfrm>
              <a:off x="1960564" y="1470025"/>
              <a:ext cx="420688" cy="420688"/>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7" name="Freeform 46"/>
            <p:cNvSpPr>
              <a:spLocks noEditPoints="1"/>
            </p:cNvSpPr>
            <p:nvPr/>
          </p:nvSpPr>
          <p:spPr bwMode="auto">
            <a:xfrm>
              <a:off x="2001839" y="1508125"/>
              <a:ext cx="341313" cy="341313"/>
            </a:xfrm>
            <a:custGeom>
              <a:avLst/>
              <a:gdLst>
                <a:gd name="T0" fmla="*/ 75 w 150"/>
                <a:gd name="T1" fmla="*/ 150 h 150"/>
                <a:gd name="T2" fmla="*/ 0 w 150"/>
                <a:gd name="T3" fmla="*/ 75 h 150"/>
                <a:gd name="T4" fmla="*/ 75 w 150"/>
                <a:gd name="T5" fmla="*/ 0 h 150"/>
                <a:gd name="T6" fmla="*/ 150 w 150"/>
                <a:gd name="T7" fmla="*/ 75 h 150"/>
                <a:gd name="T8" fmla="*/ 75 w 150"/>
                <a:gd name="T9" fmla="*/ 150 h 150"/>
                <a:gd name="T10" fmla="*/ 75 w 150"/>
                <a:gd name="T11" fmla="*/ 4 h 150"/>
                <a:gd name="T12" fmla="*/ 4 w 150"/>
                <a:gd name="T13" fmla="*/ 75 h 150"/>
                <a:gd name="T14" fmla="*/ 75 w 150"/>
                <a:gd name="T15" fmla="*/ 146 h 150"/>
                <a:gd name="T16" fmla="*/ 146 w 150"/>
                <a:gd name="T17" fmla="*/ 75 h 150"/>
                <a:gd name="T18" fmla="*/ 75 w 150"/>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8" name="Freeform 47"/>
            <p:cNvSpPr/>
            <p:nvPr/>
          </p:nvSpPr>
          <p:spPr bwMode="auto">
            <a:xfrm>
              <a:off x="2117726" y="1624013"/>
              <a:ext cx="109538" cy="109538"/>
            </a:xfrm>
            <a:custGeom>
              <a:avLst/>
              <a:gdLst>
                <a:gd name="T0" fmla="*/ 64 w 69"/>
                <a:gd name="T1" fmla="*/ 69 h 69"/>
                <a:gd name="T2" fmla="*/ 0 w 69"/>
                <a:gd name="T3" fmla="*/ 4 h 69"/>
                <a:gd name="T4" fmla="*/ 3 w 69"/>
                <a:gd name="T5" fmla="*/ 0 h 69"/>
                <a:gd name="T6" fmla="*/ 69 w 69"/>
                <a:gd name="T7" fmla="*/ 66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4"/>
                  </a:lnTo>
                  <a:lnTo>
                    <a:pt x="3" y="0"/>
                  </a:lnTo>
                  <a:lnTo>
                    <a:pt x="69" y="66"/>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9" name="Freeform 48"/>
            <p:cNvSpPr/>
            <p:nvPr/>
          </p:nvSpPr>
          <p:spPr bwMode="auto">
            <a:xfrm>
              <a:off x="2117726" y="1624013"/>
              <a:ext cx="109538" cy="109538"/>
            </a:xfrm>
            <a:custGeom>
              <a:avLst/>
              <a:gdLst>
                <a:gd name="T0" fmla="*/ 3 w 69"/>
                <a:gd name="T1" fmla="*/ 69 h 69"/>
                <a:gd name="T2" fmla="*/ 0 w 69"/>
                <a:gd name="T3" fmla="*/ 66 h 69"/>
                <a:gd name="T4" fmla="*/ 64 w 69"/>
                <a:gd name="T5" fmla="*/ 0 h 69"/>
                <a:gd name="T6" fmla="*/ 69 w 69"/>
                <a:gd name="T7" fmla="*/ 4 h 69"/>
                <a:gd name="T8" fmla="*/ 3 w 69"/>
                <a:gd name="T9" fmla="*/ 69 h 69"/>
              </a:gdLst>
              <a:ahLst/>
              <a:cxnLst>
                <a:cxn ang="0">
                  <a:pos x="T0" y="T1"/>
                </a:cxn>
                <a:cxn ang="0">
                  <a:pos x="T2" y="T3"/>
                </a:cxn>
                <a:cxn ang="0">
                  <a:pos x="T4" y="T5"/>
                </a:cxn>
                <a:cxn ang="0">
                  <a:pos x="T6" y="T7"/>
                </a:cxn>
                <a:cxn ang="0">
                  <a:pos x="T8" y="T9"/>
                </a:cxn>
              </a:cxnLst>
              <a:rect l="0" t="0" r="r" b="b"/>
              <a:pathLst>
                <a:path w="69" h="69">
                  <a:moveTo>
                    <a:pt x="3" y="69"/>
                  </a:moveTo>
                  <a:lnTo>
                    <a:pt x="0" y="66"/>
                  </a:lnTo>
                  <a:lnTo>
                    <a:pt x="64" y="0"/>
                  </a:lnTo>
                  <a:lnTo>
                    <a:pt x="69" y="4"/>
                  </a:lnTo>
                  <a:lnTo>
                    <a:pt x="3"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0" name="组合 239"/>
          <p:cNvGrpSpPr/>
          <p:nvPr/>
        </p:nvGrpSpPr>
        <p:grpSpPr>
          <a:xfrm>
            <a:off x="2842131" y="2166549"/>
            <a:ext cx="407785" cy="407785"/>
            <a:chOff x="2832101" y="1470025"/>
            <a:chExt cx="420688" cy="420688"/>
          </a:xfrm>
        </p:grpSpPr>
        <p:sp>
          <p:nvSpPr>
            <p:cNvPr id="70" name="Freeform 49"/>
            <p:cNvSpPr>
              <a:spLocks noEditPoints="1"/>
            </p:cNvSpPr>
            <p:nvPr/>
          </p:nvSpPr>
          <p:spPr bwMode="auto">
            <a:xfrm>
              <a:off x="2832101" y="1470025"/>
              <a:ext cx="420688" cy="420688"/>
            </a:xfrm>
            <a:custGeom>
              <a:avLst/>
              <a:gdLst>
                <a:gd name="T0" fmla="*/ 92 w 185"/>
                <a:gd name="T1" fmla="*/ 185 h 185"/>
                <a:gd name="T2" fmla="*/ 0 w 185"/>
                <a:gd name="T3" fmla="*/ 92 h 185"/>
                <a:gd name="T4" fmla="*/ 92 w 185"/>
                <a:gd name="T5" fmla="*/ 0 h 185"/>
                <a:gd name="T6" fmla="*/ 185 w 185"/>
                <a:gd name="T7" fmla="*/ 92 h 185"/>
                <a:gd name="T8" fmla="*/ 92 w 185"/>
                <a:gd name="T9" fmla="*/ 185 h 185"/>
                <a:gd name="T10" fmla="*/ 92 w 185"/>
                <a:gd name="T11" fmla="*/ 8 h 185"/>
                <a:gd name="T12" fmla="*/ 8 w 185"/>
                <a:gd name="T13" fmla="*/ 92 h 185"/>
                <a:gd name="T14" fmla="*/ 92 w 185"/>
                <a:gd name="T15" fmla="*/ 177 h 185"/>
                <a:gd name="T16" fmla="*/ 177 w 185"/>
                <a:gd name="T17" fmla="*/ 92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2" y="185"/>
                    <a:pt x="0" y="143"/>
                    <a:pt x="0" y="92"/>
                  </a:cubicBezTo>
                  <a:cubicBezTo>
                    <a:pt x="0" y="41"/>
                    <a:pt x="42" y="0"/>
                    <a:pt x="92" y="0"/>
                  </a:cubicBezTo>
                  <a:cubicBezTo>
                    <a:pt x="143" y="0"/>
                    <a:pt x="185" y="41"/>
                    <a:pt x="185" y="92"/>
                  </a:cubicBezTo>
                  <a:cubicBezTo>
                    <a:pt x="185" y="143"/>
                    <a:pt x="143" y="185"/>
                    <a:pt x="92" y="185"/>
                  </a:cubicBezTo>
                  <a:close/>
                  <a:moveTo>
                    <a:pt x="92" y="8"/>
                  </a:moveTo>
                  <a:cubicBezTo>
                    <a:pt x="46" y="8"/>
                    <a:pt x="8" y="46"/>
                    <a:pt x="8" y="92"/>
                  </a:cubicBezTo>
                  <a:cubicBezTo>
                    <a:pt x="8" y="139"/>
                    <a:pt x="46" y="177"/>
                    <a:pt x="92" y="177"/>
                  </a:cubicBezTo>
                  <a:cubicBezTo>
                    <a:pt x="139" y="177"/>
                    <a:pt x="177" y="139"/>
                    <a:pt x="177" y="92"/>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1" name="Freeform 50"/>
            <p:cNvSpPr>
              <a:spLocks noEditPoints="1"/>
            </p:cNvSpPr>
            <p:nvPr/>
          </p:nvSpPr>
          <p:spPr bwMode="auto">
            <a:xfrm>
              <a:off x="2870201" y="1508125"/>
              <a:ext cx="342900" cy="341313"/>
            </a:xfrm>
            <a:custGeom>
              <a:avLst/>
              <a:gdLst>
                <a:gd name="T0" fmla="*/ 75 w 151"/>
                <a:gd name="T1" fmla="*/ 150 h 150"/>
                <a:gd name="T2" fmla="*/ 0 w 151"/>
                <a:gd name="T3" fmla="*/ 75 h 150"/>
                <a:gd name="T4" fmla="*/ 75 w 151"/>
                <a:gd name="T5" fmla="*/ 0 h 150"/>
                <a:gd name="T6" fmla="*/ 151 w 151"/>
                <a:gd name="T7" fmla="*/ 75 h 150"/>
                <a:gd name="T8" fmla="*/ 75 w 151"/>
                <a:gd name="T9" fmla="*/ 150 h 150"/>
                <a:gd name="T10" fmla="*/ 75 w 151"/>
                <a:gd name="T11" fmla="*/ 4 h 150"/>
                <a:gd name="T12" fmla="*/ 4 w 151"/>
                <a:gd name="T13" fmla="*/ 75 h 150"/>
                <a:gd name="T14" fmla="*/ 75 w 151"/>
                <a:gd name="T15" fmla="*/ 146 h 150"/>
                <a:gd name="T16" fmla="*/ 147 w 151"/>
                <a:gd name="T17" fmla="*/ 75 h 150"/>
                <a:gd name="T18" fmla="*/ 75 w 151"/>
                <a:gd name="T19"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0">
                  <a:moveTo>
                    <a:pt x="75" y="150"/>
                  </a:moveTo>
                  <a:cubicBezTo>
                    <a:pt x="34" y="150"/>
                    <a:pt x="0" y="117"/>
                    <a:pt x="0" y="75"/>
                  </a:cubicBezTo>
                  <a:cubicBezTo>
                    <a:pt x="0" y="34"/>
                    <a:pt x="34" y="0"/>
                    <a:pt x="75" y="0"/>
                  </a:cubicBezTo>
                  <a:cubicBezTo>
                    <a:pt x="117" y="0"/>
                    <a:pt x="151" y="34"/>
                    <a:pt x="151" y="75"/>
                  </a:cubicBezTo>
                  <a:cubicBezTo>
                    <a:pt x="151" y="117"/>
                    <a:pt x="117" y="150"/>
                    <a:pt x="75" y="150"/>
                  </a:cubicBezTo>
                  <a:close/>
                  <a:moveTo>
                    <a:pt x="75" y="4"/>
                  </a:moveTo>
                  <a:cubicBezTo>
                    <a:pt x="36" y="4"/>
                    <a:pt x="4" y="36"/>
                    <a:pt x="4" y="75"/>
                  </a:cubicBezTo>
                  <a:cubicBezTo>
                    <a:pt x="4" y="115"/>
                    <a:pt x="36" y="146"/>
                    <a:pt x="75" y="146"/>
                  </a:cubicBezTo>
                  <a:cubicBezTo>
                    <a:pt x="115" y="146"/>
                    <a:pt x="147" y="115"/>
                    <a:pt x="147" y="75"/>
                  </a:cubicBezTo>
                  <a:cubicBezTo>
                    <a:pt x="147" y="36"/>
                    <a:pt x="115" y="4"/>
                    <a:pt x="75"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2" name="Rectangle 51"/>
            <p:cNvSpPr>
              <a:spLocks noChangeArrowheads="1"/>
            </p:cNvSpPr>
            <p:nvPr/>
          </p:nvSpPr>
          <p:spPr bwMode="auto">
            <a:xfrm>
              <a:off x="2970214" y="1674813"/>
              <a:ext cx="142875" cy="7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2" name="组合 281"/>
          <p:cNvGrpSpPr/>
          <p:nvPr/>
        </p:nvGrpSpPr>
        <p:grpSpPr>
          <a:xfrm>
            <a:off x="10470016" y="5551933"/>
            <a:ext cx="407785" cy="409324"/>
            <a:chOff x="10471380" y="5551415"/>
            <a:chExt cx="407838" cy="409377"/>
          </a:xfrm>
          <a:solidFill>
            <a:srgbClr val="FC621E"/>
          </a:solidFill>
        </p:grpSpPr>
        <p:sp>
          <p:nvSpPr>
            <p:cNvPr id="73" name="Freeform 52"/>
            <p:cNvSpPr>
              <a:spLocks noEditPoints="1"/>
            </p:cNvSpPr>
            <p:nvPr/>
          </p:nvSpPr>
          <p:spPr bwMode="auto">
            <a:xfrm>
              <a:off x="10471380"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4" name="Rectangle 53"/>
            <p:cNvSpPr>
              <a:spLocks noChangeArrowheads="1"/>
            </p:cNvSpPr>
            <p:nvPr/>
          </p:nvSpPr>
          <p:spPr bwMode="auto">
            <a:xfrm>
              <a:off x="10603735" y="5753026"/>
              <a:ext cx="141589" cy="9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5" name="Rectangle 54"/>
            <p:cNvSpPr>
              <a:spLocks noChangeArrowheads="1"/>
            </p:cNvSpPr>
            <p:nvPr/>
          </p:nvSpPr>
          <p:spPr bwMode="auto">
            <a:xfrm>
              <a:off x="10669912" y="5686848"/>
              <a:ext cx="9234" cy="141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90" name="组合 289"/>
          <p:cNvGrpSpPr/>
          <p:nvPr/>
        </p:nvGrpSpPr>
        <p:grpSpPr>
          <a:xfrm>
            <a:off x="8777325" y="5551933"/>
            <a:ext cx="407785" cy="409324"/>
            <a:chOff x="8778468" y="5551415"/>
            <a:chExt cx="407838" cy="409377"/>
          </a:xfrm>
        </p:grpSpPr>
        <p:sp>
          <p:nvSpPr>
            <p:cNvPr id="76" name="Freeform 55"/>
            <p:cNvSpPr>
              <a:spLocks noEditPoints="1"/>
            </p:cNvSpPr>
            <p:nvPr/>
          </p:nvSpPr>
          <p:spPr bwMode="auto">
            <a:xfrm>
              <a:off x="8778468" y="5551415"/>
              <a:ext cx="407838" cy="409377"/>
            </a:xfrm>
            <a:custGeom>
              <a:avLst/>
              <a:gdLst>
                <a:gd name="T0" fmla="*/ 92 w 185"/>
                <a:gd name="T1" fmla="*/ 185 h 185"/>
                <a:gd name="T2" fmla="*/ 0 w 185"/>
                <a:gd name="T3" fmla="*/ 93 h 185"/>
                <a:gd name="T4" fmla="*/ 92 w 185"/>
                <a:gd name="T5" fmla="*/ 0 h 185"/>
                <a:gd name="T6" fmla="*/ 185 w 185"/>
                <a:gd name="T7" fmla="*/ 93 h 185"/>
                <a:gd name="T8" fmla="*/ 92 w 185"/>
                <a:gd name="T9" fmla="*/ 185 h 185"/>
                <a:gd name="T10" fmla="*/ 92 w 185"/>
                <a:gd name="T11" fmla="*/ 8 h 185"/>
                <a:gd name="T12" fmla="*/ 8 w 185"/>
                <a:gd name="T13" fmla="*/ 93 h 185"/>
                <a:gd name="T14" fmla="*/ 92 w 185"/>
                <a:gd name="T15" fmla="*/ 177 h 185"/>
                <a:gd name="T16" fmla="*/ 177 w 185"/>
                <a:gd name="T17" fmla="*/ 93 h 185"/>
                <a:gd name="T18" fmla="*/ 92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2" y="185"/>
                  </a:moveTo>
                  <a:cubicBezTo>
                    <a:pt x="41" y="185"/>
                    <a:pt x="0" y="144"/>
                    <a:pt x="0" y="93"/>
                  </a:cubicBezTo>
                  <a:cubicBezTo>
                    <a:pt x="0" y="42"/>
                    <a:pt x="41" y="0"/>
                    <a:pt x="92" y="0"/>
                  </a:cubicBezTo>
                  <a:cubicBezTo>
                    <a:pt x="143" y="0"/>
                    <a:pt x="185" y="42"/>
                    <a:pt x="185" y="93"/>
                  </a:cubicBezTo>
                  <a:cubicBezTo>
                    <a:pt x="185" y="144"/>
                    <a:pt x="143" y="185"/>
                    <a:pt x="92" y="185"/>
                  </a:cubicBezTo>
                  <a:close/>
                  <a:moveTo>
                    <a:pt x="92" y="8"/>
                  </a:moveTo>
                  <a:cubicBezTo>
                    <a:pt x="46" y="8"/>
                    <a:pt x="8" y="46"/>
                    <a:pt x="8" y="93"/>
                  </a:cubicBezTo>
                  <a:cubicBezTo>
                    <a:pt x="8" y="139"/>
                    <a:pt x="46" y="177"/>
                    <a:pt x="92" y="177"/>
                  </a:cubicBezTo>
                  <a:cubicBezTo>
                    <a:pt x="139" y="177"/>
                    <a:pt x="177" y="139"/>
                    <a:pt x="177" y="93"/>
                  </a:cubicBezTo>
                  <a:cubicBezTo>
                    <a:pt x="177"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7" name="Freeform 56"/>
            <p:cNvSpPr/>
            <p:nvPr/>
          </p:nvSpPr>
          <p:spPr bwMode="auto">
            <a:xfrm>
              <a:off x="8929291" y="5703778"/>
              <a:ext cx="106192" cy="106192"/>
            </a:xfrm>
            <a:custGeom>
              <a:avLst/>
              <a:gdLst>
                <a:gd name="T0" fmla="*/ 64 w 69"/>
                <a:gd name="T1" fmla="*/ 69 h 69"/>
                <a:gd name="T2" fmla="*/ 0 w 69"/>
                <a:gd name="T3" fmla="*/ 5 h 69"/>
                <a:gd name="T4" fmla="*/ 4 w 69"/>
                <a:gd name="T5" fmla="*/ 0 h 69"/>
                <a:gd name="T6" fmla="*/ 69 w 69"/>
                <a:gd name="T7" fmla="*/ 65 h 69"/>
                <a:gd name="T8" fmla="*/ 64 w 69"/>
                <a:gd name="T9" fmla="*/ 69 h 69"/>
              </a:gdLst>
              <a:ahLst/>
              <a:cxnLst>
                <a:cxn ang="0">
                  <a:pos x="T0" y="T1"/>
                </a:cxn>
                <a:cxn ang="0">
                  <a:pos x="T2" y="T3"/>
                </a:cxn>
                <a:cxn ang="0">
                  <a:pos x="T4" y="T5"/>
                </a:cxn>
                <a:cxn ang="0">
                  <a:pos x="T6" y="T7"/>
                </a:cxn>
                <a:cxn ang="0">
                  <a:pos x="T8" y="T9"/>
                </a:cxn>
              </a:cxnLst>
              <a:rect l="0" t="0" r="r" b="b"/>
              <a:pathLst>
                <a:path w="69" h="69">
                  <a:moveTo>
                    <a:pt x="64" y="69"/>
                  </a:moveTo>
                  <a:lnTo>
                    <a:pt x="0" y="5"/>
                  </a:lnTo>
                  <a:lnTo>
                    <a:pt x="4" y="0"/>
                  </a:lnTo>
                  <a:lnTo>
                    <a:pt x="69" y="65"/>
                  </a:lnTo>
                  <a:lnTo>
                    <a:pt x="6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8" name="Freeform 57"/>
            <p:cNvSpPr/>
            <p:nvPr/>
          </p:nvSpPr>
          <p:spPr bwMode="auto">
            <a:xfrm>
              <a:off x="8929291" y="5703778"/>
              <a:ext cx="106192" cy="106192"/>
            </a:xfrm>
            <a:custGeom>
              <a:avLst/>
              <a:gdLst>
                <a:gd name="T0" fmla="*/ 4 w 69"/>
                <a:gd name="T1" fmla="*/ 69 h 69"/>
                <a:gd name="T2" fmla="*/ 0 w 69"/>
                <a:gd name="T3" fmla="*/ 65 h 69"/>
                <a:gd name="T4" fmla="*/ 64 w 69"/>
                <a:gd name="T5" fmla="*/ 0 h 69"/>
                <a:gd name="T6" fmla="*/ 69 w 69"/>
                <a:gd name="T7" fmla="*/ 5 h 69"/>
                <a:gd name="T8" fmla="*/ 4 w 69"/>
                <a:gd name="T9" fmla="*/ 69 h 69"/>
              </a:gdLst>
              <a:ahLst/>
              <a:cxnLst>
                <a:cxn ang="0">
                  <a:pos x="T0" y="T1"/>
                </a:cxn>
                <a:cxn ang="0">
                  <a:pos x="T2" y="T3"/>
                </a:cxn>
                <a:cxn ang="0">
                  <a:pos x="T4" y="T5"/>
                </a:cxn>
                <a:cxn ang="0">
                  <a:pos x="T6" y="T7"/>
                </a:cxn>
                <a:cxn ang="0">
                  <a:pos x="T8" y="T9"/>
                </a:cxn>
              </a:cxnLst>
              <a:rect l="0" t="0" r="r" b="b"/>
              <a:pathLst>
                <a:path w="69" h="69">
                  <a:moveTo>
                    <a:pt x="4" y="69"/>
                  </a:moveTo>
                  <a:lnTo>
                    <a:pt x="0" y="65"/>
                  </a:lnTo>
                  <a:lnTo>
                    <a:pt x="64" y="0"/>
                  </a:lnTo>
                  <a:lnTo>
                    <a:pt x="69" y="5"/>
                  </a:lnTo>
                  <a:lnTo>
                    <a:pt x="4"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3" name="组合 282"/>
          <p:cNvGrpSpPr/>
          <p:nvPr/>
        </p:nvGrpSpPr>
        <p:grpSpPr>
          <a:xfrm>
            <a:off x="9622131" y="5551933"/>
            <a:ext cx="406246" cy="409324"/>
            <a:chOff x="9623384" y="5551415"/>
            <a:chExt cx="406299" cy="409377"/>
          </a:xfrm>
        </p:grpSpPr>
        <p:sp>
          <p:nvSpPr>
            <p:cNvPr id="79" name="Freeform 58"/>
            <p:cNvSpPr>
              <a:spLocks noEditPoints="1"/>
            </p:cNvSpPr>
            <p:nvPr/>
          </p:nvSpPr>
          <p:spPr bwMode="auto">
            <a:xfrm>
              <a:off x="9623384" y="5551415"/>
              <a:ext cx="406299" cy="409377"/>
            </a:xfrm>
            <a:custGeom>
              <a:avLst/>
              <a:gdLst>
                <a:gd name="T0" fmla="*/ 92 w 184"/>
                <a:gd name="T1" fmla="*/ 185 h 185"/>
                <a:gd name="T2" fmla="*/ 0 w 184"/>
                <a:gd name="T3" fmla="*/ 93 h 185"/>
                <a:gd name="T4" fmla="*/ 92 w 184"/>
                <a:gd name="T5" fmla="*/ 0 h 185"/>
                <a:gd name="T6" fmla="*/ 184 w 184"/>
                <a:gd name="T7" fmla="*/ 93 h 185"/>
                <a:gd name="T8" fmla="*/ 92 w 184"/>
                <a:gd name="T9" fmla="*/ 185 h 185"/>
                <a:gd name="T10" fmla="*/ 92 w 184"/>
                <a:gd name="T11" fmla="*/ 8 h 185"/>
                <a:gd name="T12" fmla="*/ 8 w 184"/>
                <a:gd name="T13" fmla="*/ 93 h 185"/>
                <a:gd name="T14" fmla="*/ 92 w 184"/>
                <a:gd name="T15" fmla="*/ 177 h 185"/>
                <a:gd name="T16" fmla="*/ 176 w 184"/>
                <a:gd name="T17" fmla="*/ 93 h 185"/>
                <a:gd name="T18" fmla="*/ 92 w 184"/>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5">
                  <a:moveTo>
                    <a:pt x="92" y="185"/>
                  </a:moveTo>
                  <a:cubicBezTo>
                    <a:pt x="41" y="185"/>
                    <a:pt x="0" y="144"/>
                    <a:pt x="0" y="93"/>
                  </a:cubicBezTo>
                  <a:cubicBezTo>
                    <a:pt x="0" y="42"/>
                    <a:pt x="41" y="0"/>
                    <a:pt x="92" y="0"/>
                  </a:cubicBezTo>
                  <a:cubicBezTo>
                    <a:pt x="143" y="0"/>
                    <a:pt x="184" y="42"/>
                    <a:pt x="184" y="93"/>
                  </a:cubicBezTo>
                  <a:cubicBezTo>
                    <a:pt x="184" y="144"/>
                    <a:pt x="143" y="185"/>
                    <a:pt x="92" y="185"/>
                  </a:cubicBezTo>
                  <a:close/>
                  <a:moveTo>
                    <a:pt x="92" y="8"/>
                  </a:moveTo>
                  <a:cubicBezTo>
                    <a:pt x="46" y="8"/>
                    <a:pt x="8" y="46"/>
                    <a:pt x="8" y="93"/>
                  </a:cubicBezTo>
                  <a:cubicBezTo>
                    <a:pt x="8" y="139"/>
                    <a:pt x="46" y="177"/>
                    <a:pt x="92" y="177"/>
                  </a:cubicBezTo>
                  <a:cubicBezTo>
                    <a:pt x="139" y="177"/>
                    <a:pt x="176" y="139"/>
                    <a:pt x="176" y="93"/>
                  </a:cubicBezTo>
                  <a:cubicBezTo>
                    <a:pt x="176" y="46"/>
                    <a:pt x="139"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0" name="Rectangle 59"/>
            <p:cNvSpPr>
              <a:spLocks noChangeArrowheads="1"/>
            </p:cNvSpPr>
            <p:nvPr/>
          </p:nvSpPr>
          <p:spPr bwMode="auto">
            <a:xfrm>
              <a:off x="9755739" y="5753026"/>
              <a:ext cx="141589"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2" name="组合 241"/>
          <p:cNvGrpSpPr/>
          <p:nvPr/>
        </p:nvGrpSpPr>
        <p:grpSpPr>
          <a:xfrm>
            <a:off x="1190988" y="2201943"/>
            <a:ext cx="337000" cy="337000"/>
            <a:chOff x="1128714" y="1506538"/>
            <a:chExt cx="347663" cy="347663"/>
          </a:xfrm>
        </p:grpSpPr>
        <p:sp>
          <p:nvSpPr>
            <p:cNvPr id="81" name="Freeform 60"/>
            <p:cNvSpPr>
              <a:spLocks noEditPoints="1"/>
            </p:cNvSpPr>
            <p:nvPr/>
          </p:nvSpPr>
          <p:spPr bwMode="auto">
            <a:xfrm>
              <a:off x="1128714" y="1506538"/>
              <a:ext cx="347663" cy="34766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2" name="Freeform 61"/>
            <p:cNvSpPr>
              <a:spLocks noEditPoints="1"/>
            </p:cNvSpPr>
            <p:nvPr/>
          </p:nvSpPr>
          <p:spPr bwMode="auto">
            <a:xfrm>
              <a:off x="1349376" y="1562100"/>
              <a:ext cx="69850" cy="71438"/>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8" name="组合 237"/>
          <p:cNvGrpSpPr/>
          <p:nvPr/>
        </p:nvGrpSpPr>
        <p:grpSpPr>
          <a:xfrm>
            <a:off x="4531745" y="2171168"/>
            <a:ext cx="420096" cy="418556"/>
            <a:chOff x="4575176" y="1474788"/>
            <a:chExt cx="433388" cy="431800"/>
          </a:xfrm>
        </p:grpSpPr>
        <p:sp>
          <p:nvSpPr>
            <p:cNvPr id="83" name="Freeform 62"/>
            <p:cNvSpPr>
              <a:spLocks noEditPoints="1"/>
            </p:cNvSpPr>
            <p:nvPr/>
          </p:nvSpPr>
          <p:spPr bwMode="auto">
            <a:xfrm>
              <a:off x="4575176" y="1474788"/>
              <a:ext cx="433388" cy="431800"/>
            </a:xfrm>
            <a:custGeom>
              <a:avLst/>
              <a:gdLst>
                <a:gd name="T0" fmla="*/ 78 w 190"/>
                <a:gd name="T1" fmla="*/ 190 h 190"/>
                <a:gd name="T2" fmla="*/ 63 w 190"/>
                <a:gd name="T3" fmla="*/ 156 h 190"/>
                <a:gd name="T4" fmla="*/ 16 w 190"/>
                <a:gd name="T5" fmla="*/ 150 h 190"/>
                <a:gd name="T6" fmla="*/ 29 w 190"/>
                <a:gd name="T7" fmla="*/ 116 h 190"/>
                <a:gd name="T8" fmla="*/ 0 w 190"/>
                <a:gd name="T9" fmla="*/ 78 h 190"/>
                <a:gd name="T10" fmla="*/ 33 w 190"/>
                <a:gd name="T11" fmla="*/ 63 h 190"/>
                <a:gd name="T12" fmla="*/ 39 w 190"/>
                <a:gd name="T13" fmla="*/ 16 h 190"/>
                <a:gd name="T14" fmla="*/ 74 w 190"/>
                <a:gd name="T15" fmla="*/ 29 h 190"/>
                <a:gd name="T16" fmla="*/ 111 w 190"/>
                <a:gd name="T17" fmla="*/ 0 h 190"/>
                <a:gd name="T18" fmla="*/ 126 w 190"/>
                <a:gd name="T19" fmla="*/ 33 h 190"/>
                <a:gd name="T20" fmla="*/ 174 w 190"/>
                <a:gd name="T21" fmla="*/ 39 h 190"/>
                <a:gd name="T22" fmla="*/ 160 w 190"/>
                <a:gd name="T23" fmla="*/ 73 h 190"/>
                <a:gd name="T24" fmla="*/ 190 w 190"/>
                <a:gd name="T25" fmla="*/ 111 h 190"/>
                <a:gd name="T26" fmla="*/ 156 w 190"/>
                <a:gd name="T27" fmla="*/ 126 h 190"/>
                <a:gd name="T28" fmla="*/ 150 w 190"/>
                <a:gd name="T29" fmla="*/ 173 h 190"/>
                <a:gd name="T30" fmla="*/ 116 w 190"/>
                <a:gd name="T31" fmla="*/ 160 h 190"/>
                <a:gd name="T32" fmla="*/ 85 w 190"/>
                <a:gd name="T33" fmla="*/ 182 h 190"/>
                <a:gd name="T34" fmla="*/ 109 w 190"/>
                <a:gd name="T35" fmla="*/ 154 h 190"/>
                <a:gd name="T36" fmla="*/ 125 w 190"/>
                <a:gd name="T37" fmla="*/ 148 h 190"/>
                <a:gd name="T38" fmla="*/ 150 w 190"/>
                <a:gd name="T39" fmla="*/ 163 h 190"/>
                <a:gd name="T40" fmla="*/ 147 w 190"/>
                <a:gd name="T41" fmla="*/ 127 h 190"/>
                <a:gd name="T42" fmla="*/ 153 w 190"/>
                <a:gd name="T43" fmla="*/ 111 h 190"/>
                <a:gd name="T44" fmla="*/ 182 w 190"/>
                <a:gd name="T45" fmla="*/ 104 h 190"/>
                <a:gd name="T46" fmla="*/ 154 w 190"/>
                <a:gd name="T47" fmla="*/ 80 h 190"/>
                <a:gd name="T48" fmla="*/ 148 w 190"/>
                <a:gd name="T49" fmla="*/ 65 h 190"/>
                <a:gd name="T50" fmla="*/ 163 w 190"/>
                <a:gd name="T51" fmla="*/ 40 h 190"/>
                <a:gd name="T52" fmla="*/ 127 w 190"/>
                <a:gd name="T53" fmla="*/ 43 h 190"/>
                <a:gd name="T54" fmla="*/ 111 w 190"/>
                <a:gd name="T55" fmla="*/ 36 h 190"/>
                <a:gd name="T56" fmla="*/ 104 w 190"/>
                <a:gd name="T57" fmla="*/ 8 h 190"/>
                <a:gd name="T58" fmla="*/ 81 w 190"/>
                <a:gd name="T59" fmla="*/ 35 h 190"/>
                <a:gd name="T60" fmla="*/ 65 w 190"/>
                <a:gd name="T61" fmla="*/ 41 h 190"/>
                <a:gd name="T62" fmla="*/ 40 w 190"/>
                <a:gd name="T63" fmla="*/ 26 h 190"/>
                <a:gd name="T64" fmla="*/ 43 w 190"/>
                <a:gd name="T65" fmla="*/ 63 h 190"/>
                <a:gd name="T66" fmla="*/ 36 w 190"/>
                <a:gd name="T67" fmla="*/ 78 h 190"/>
                <a:gd name="T68" fmla="*/ 8 w 190"/>
                <a:gd name="T69" fmla="*/ 85 h 190"/>
                <a:gd name="T70" fmla="*/ 35 w 190"/>
                <a:gd name="T71" fmla="*/ 109 h 190"/>
                <a:gd name="T72" fmla="*/ 42 w 190"/>
                <a:gd name="T73" fmla="*/ 124 h 190"/>
                <a:gd name="T74" fmla="*/ 27 w 190"/>
                <a:gd name="T75" fmla="*/ 149 h 190"/>
                <a:gd name="T76" fmla="*/ 63 w 190"/>
                <a:gd name="T77" fmla="*/ 147 h 190"/>
                <a:gd name="T78" fmla="*/ 78 w 190"/>
                <a:gd name="T79" fmla="*/ 153 h 190"/>
                <a:gd name="T80" fmla="*/ 85 w 190"/>
                <a:gd name="T81"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190">
                  <a:moveTo>
                    <a:pt x="111" y="190"/>
                  </a:moveTo>
                  <a:cubicBezTo>
                    <a:pt x="78" y="190"/>
                    <a:pt x="78" y="190"/>
                    <a:pt x="78" y="190"/>
                  </a:cubicBezTo>
                  <a:cubicBezTo>
                    <a:pt x="74" y="160"/>
                    <a:pt x="74" y="160"/>
                    <a:pt x="74" y="160"/>
                  </a:cubicBezTo>
                  <a:cubicBezTo>
                    <a:pt x="70" y="159"/>
                    <a:pt x="67" y="158"/>
                    <a:pt x="63" y="156"/>
                  </a:cubicBezTo>
                  <a:cubicBezTo>
                    <a:pt x="39" y="173"/>
                    <a:pt x="39" y="173"/>
                    <a:pt x="39" y="173"/>
                  </a:cubicBezTo>
                  <a:cubicBezTo>
                    <a:pt x="16" y="150"/>
                    <a:pt x="16" y="150"/>
                    <a:pt x="16" y="150"/>
                  </a:cubicBezTo>
                  <a:cubicBezTo>
                    <a:pt x="33" y="126"/>
                    <a:pt x="33" y="126"/>
                    <a:pt x="33" y="126"/>
                  </a:cubicBezTo>
                  <a:cubicBezTo>
                    <a:pt x="32" y="123"/>
                    <a:pt x="30" y="119"/>
                    <a:pt x="29" y="116"/>
                  </a:cubicBezTo>
                  <a:cubicBezTo>
                    <a:pt x="0" y="111"/>
                    <a:pt x="0" y="111"/>
                    <a:pt x="0" y="111"/>
                  </a:cubicBezTo>
                  <a:cubicBezTo>
                    <a:pt x="0" y="78"/>
                    <a:pt x="0" y="78"/>
                    <a:pt x="0" y="78"/>
                  </a:cubicBezTo>
                  <a:cubicBezTo>
                    <a:pt x="29" y="73"/>
                    <a:pt x="29" y="73"/>
                    <a:pt x="29" y="73"/>
                  </a:cubicBezTo>
                  <a:cubicBezTo>
                    <a:pt x="30" y="70"/>
                    <a:pt x="32" y="67"/>
                    <a:pt x="33" y="63"/>
                  </a:cubicBezTo>
                  <a:cubicBezTo>
                    <a:pt x="16" y="39"/>
                    <a:pt x="16" y="39"/>
                    <a:pt x="16" y="39"/>
                  </a:cubicBezTo>
                  <a:cubicBezTo>
                    <a:pt x="39" y="16"/>
                    <a:pt x="39" y="16"/>
                    <a:pt x="39" y="16"/>
                  </a:cubicBezTo>
                  <a:cubicBezTo>
                    <a:pt x="63" y="33"/>
                    <a:pt x="63" y="33"/>
                    <a:pt x="63" y="33"/>
                  </a:cubicBezTo>
                  <a:cubicBezTo>
                    <a:pt x="67" y="32"/>
                    <a:pt x="70" y="30"/>
                    <a:pt x="74" y="29"/>
                  </a:cubicBezTo>
                  <a:cubicBezTo>
                    <a:pt x="78" y="0"/>
                    <a:pt x="78" y="0"/>
                    <a:pt x="78" y="0"/>
                  </a:cubicBezTo>
                  <a:cubicBezTo>
                    <a:pt x="111" y="0"/>
                    <a:pt x="111" y="0"/>
                    <a:pt x="111" y="0"/>
                  </a:cubicBezTo>
                  <a:cubicBezTo>
                    <a:pt x="116" y="29"/>
                    <a:pt x="116" y="29"/>
                    <a:pt x="116" y="29"/>
                  </a:cubicBezTo>
                  <a:cubicBezTo>
                    <a:pt x="120" y="30"/>
                    <a:pt x="123" y="32"/>
                    <a:pt x="126" y="33"/>
                  </a:cubicBezTo>
                  <a:cubicBezTo>
                    <a:pt x="150" y="16"/>
                    <a:pt x="150" y="16"/>
                    <a:pt x="150" y="16"/>
                  </a:cubicBezTo>
                  <a:cubicBezTo>
                    <a:pt x="174" y="39"/>
                    <a:pt x="174" y="39"/>
                    <a:pt x="174" y="39"/>
                  </a:cubicBezTo>
                  <a:cubicBezTo>
                    <a:pt x="156" y="63"/>
                    <a:pt x="156" y="63"/>
                    <a:pt x="156" y="63"/>
                  </a:cubicBezTo>
                  <a:cubicBezTo>
                    <a:pt x="158" y="67"/>
                    <a:pt x="159" y="70"/>
                    <a:pt x="160" y="73"/>
                  </a:cubicBezTo>
                  <a:cubicBezTo>
                    <a:pt x="190" y="78"/>
                    <a:pt x="190" y="78"/>
                    <a:pt x="190" y="78"/>
                  </a:cubicBezTo>
                  <a:cubicBezTo>
                    <a:pt x="190" y="111"/>
                    <a:pt x="190" y="111"/>
                    <a:pt x="190" y="111"/>
                  </a:cubicBezTo>
                  <a:cubicBezTo>
                    <a:pt x="160" y="116"/>
                    <a:pt x="160" y="116"/>
                    <a:pt x="160" y="116"/>
                  </a:cubicBezTo>
                  <a:cubicBezTo>
                    <a:pt x="159" y="119"/>
                    <a:pt x="158" y="123"/>
                    <a:pt x="156" y="126"/>
                  </a:cubicBezTo>
                  <a:cubicBezTo>
                    <a:pt x="174" y="150"/>
                    <a:pt x="174" y="150"/>
                    <a:pt x="174" y="150"/>
                  </a:cubicBezTo>
                  <a:cubicBezTo>
                    <a:pt x="150" y="173"/>
                    <a:pt x="150" y="173"/>
                    <a:pt x="150" y="173"/>
                  </a:cubicBezTo>
                  <a:cubicBezTo>
                    <a:pt x="126" y="156"/>
                    <a:pt x="126" y="156"/>
                    <a:pt x="126" y="156"/>
                  </a:cubicBezTo>
                  <a:cubicBezTo>
                    <a:pt x="123" y="158"/>
                    <a:pt x="120" y="159"/>
                    <a:pt x="116" y="160"/>
                  </a:cubicBezTo>
                  <a:lnTo>
                    <a:pt x="111" y="190"/>
                  </a:lnTo>
                  <a:close/>
                  <a:moveTo>
                    <a:pt x="85" y="182"/>
                  </a:moveTo>
                  <a:cubicBezTo>
                    <a:pt x="104" y="182"/>
                    <a:pt x="104" y="182"/>
                    <a:pt x="104" y="182"/>
                  </a:cubicBezTo>
                  <a:cubicBezTo>
                    <a:pt x="109" y="154"/>
                    <a:pt x="109" y="154"/>
                    <a:pt x="109" y="154"/>
                  </a:cubicBezTo>
                  <a:cubicBezTo>
                    <a:pt x="111" y="153"/>
                    <a:pt x="111" y="153"/>
                    <a:pt x="111" y="153"/>
                  </a:cubicBezTo>
                  <a:cubicBezTo>
                    <a:pt x="116" y="152"/>
                    <a:pt x="120" y="150"/>
                    <a:pt x="125" y="148"/>
                  </a:cubicBezTo>
                  <a:cubicBezTo>
                    <a:pt x="127" y="147"/>
                    <a:pt x="127" y="147"/>
                    <a:pt x="127" y="147"/>
                  </a:cubicBezTo>
                  <a:cubicBezTo>
                    <a:pt x="150" y="163"/>
                    <a:pt x="150" y="163"/>
                    <a:pt x="150" y="163"/>
                  </a:cubicBezTo>
                  <a:cubicBezTo>
                    <a:pt x="163" y="149"/>
                    <a:pt x="163" y="149"/>
                    <a:pt x="163" y="149"/>
                  </a:cubicBezTo>
                  <a:cubicBezTo>
                    <a:pt x="147" y="127"/>
                    <a:pt x="147" y="127"/>
                    <a:pt x="147" y="127"/>
                  </a:cubicBezTo>
                  <a:cubicBezTo>
                    <a:pt x="148" y="124"/>
                    <a:pt x="148" y="124"/>
                    <a:pt x="148" y="124"/>
                  </a:cubicBezTo>
                  <a:cubicBezTo>
                    <a:pt x="150" y="120"/>
                    <a:pt x="152" y="116"/>
                    <a:pt x="153" y="111"/>
                  </a:cubicBezTo>
                  <a:cubicBezTo>
                    <a:pt x="154" y="109"/>
                    <a:pt x="154" y="109"/>
                    <a:pt x="154" y="109"/>
                  </a:cubicBezTo>
                  <a:cubicBezTo>
                    <a:pt x="182" y="104"/>
                    <a:pt x="182" y="104"/>
                    <a:pt x="182" y="104"/>
                  </a:cubicBezTo>
                  <a:cubicBezTo>
                    <a:pt x="182" y="85"/>
                    <a:pt x="182" y="85"/>
                    <a:pt x="182" y="85"/>
                  </a:cubicBezTo>
                  <a:cubicBezTo>
                    <a:pt x="154" y="80"/>
                    <a:pt x="154" y="80"/>
                    <a:pt x="154" y="80"/>
                  </a:cubicBezTo>
                  <a:cubicBezTo>
                    <a:pt x="153" y="78"/>
                    <a:pt x="153" y="78"/>
                    <a:pt x="153" y="78"/>
                  </a:cubicBezTo>
                  <a:cubicBezTo>
                    <a:pt x="152" y="73"/>
                    <a:pt x="150" y="69"/>
                    <a:pt x="148" y="65"/>
                  </a:cubicBezTo>
                  <a:cubicBezTo>
                    <a:pt x="147" y="63"/>
                    <a:pt x="147" y="63"/>
                    <a:pt x="147" y="63"/>
                  </a:cubicBezTo>
                  <a:cubicBezTo>
                    <a:pt x="163" y="40"/>
                    <a:pt x="163" y="40"/>
                    <a:pt x="163" y="40"/>
                  </a:cubicBezTo>
                  <a:cubicBezTo>
                    <a:pt x="150" y="26"/>
                    <a:pt x="150" y="26"/>
                    <a:pt x="150" y="26"/>
                  </a:cubicBezTo>
                  <a:cubicBezTo>
                    <a:pt x="127" y="43"/>
                    <a:pt x="127" y="43"/>
                    <a:pt x="127" y="43"/>
                  </a:cubicBezTo>
                  <a:cubicBezTo>
                    <a:pt x="125" y="41"/>
                    <a:pt x="125" y="41"/>
                    <a:pt x="125" y="41"/>
                  </a:cubicBezTo>
                  <a:cubicBezTo>
                    <a:pt x="120" y="39"/>
                    <a:pt x="116" y="37"/>
                    <a:pt x="111" y="36"/>
                  </a:cubicBezTo>
                  <a:cubicBezTo>
                    <a:pt x="109" y="35"/>
                    <a:pt x="109" y="35"/>
                    <a:pt x="109" y="35"/>
                  </a:cubicBezTo>
                  <a:cubicBezTo>
                    <a:pt x="104" y="8"/>
                    <a:pt x="104" y="8"/>
                    <a:pt x="104" y="8"/>
                  </a:cubicBezTo>
                  <a:cubicBezTo>
                    <a:pt x="85" y="8"/>
                    <a:pt x="85" y="8"/>
                    <a:pt x="85" y="8"/>
                  </a:cubicBezTo>
                  <a:cubicBezTo>
                    <a:pt x="81" y="35"/>
                    <a:pt x="81" y="35"/>
                    <a:pt x="81" y="35"/>
                  </a:cubicBezTo>
                  <a:cubicBezTo>
                    <a:pt x="78" y="36"/>
                    <a:pt x="78" y="36"/>
                    <a:pt x="78" y="36"/>
                  </a:cubicBezTo>
                  <a:cubicBezTo>
                    <a:pt x="74" y="37"/>
                    <a:pt x="69" y="39"/>
                    <a:pt x="65" y="41"/>
                  </a:cubicBezTo>
                  <a:cubicBezTo>
                    <a:pt x="63" y="43"/>
                    <a:pt x="63" y="43"/>
                    <a:pt x="63" y="43"/>
                  </a:cubicBezTo>
                  <a:cubicBezTo>
                    <a:pt x="40" y="26"/>
                    <a:pt x="40" y="26"/>
                    <a:pt x="40" y="26"/>
                  </a:cubicBezTo>
                  <a:cubicBezTo>
                    <a:pt x="27" y="40"/>
                    <a:pt x="27" y="40"/>
                    <a:pt x="27" y="40"/>
                  </a:cubicBezTo>
                  <a:cubicBezTo>
                    <a:pt x="43" y="63"/>
                    <a:pt x="43" y="63"/>
                    <a:pt x="43" y="63"/>
                  </a:cubicBezTo>
                  <a:cubicBezTo>
                    <a:pt x="42" y="65"/>
                    <a:pt x="42" y="65"/>
                    <a:pt x="42" y="65"/>
                  </a:cubicBezTo>
                  <a:cubicBezTo>
                    <a:pt x="39" y="69"/>
                    <a:pt x="37" y="74"/>
                    <a:pt x="36" y="78"/>
                  </a:cubicBezTo>
                  <a:cubicBezTo>
                    <a:pt x="35" y="80"/>
                    <a:pt x="35" y="80"/>
                    <a:pt x="35" y="80"/>
                  </a:cubicBezTo>
                  <a:cubicBezTo>
                    <a:pt x="8" y="85"/>
                    <a:pt x="8" y="85"/>
                    <a:pt x="8" y="85"/>
                  </a:cubicBezTo>
                  <a:cubicBezTo>
                    <a:pt x="8" y="104"/>
                    <a:pt x="8" y="104"/>
                    <a:pt x="8" y="104"/>
                  </a:cubicBezTo>
                  <a:cubicBezTo>
                    <a:pt x="35" y="109"/>
                    <a:pt x="35" y="109"/>
                    <a:pt x="35" y="109"/>
                  </a:cubicBezTo>
                  <a:cubicBezTo>
                    <a:pt x="36" y="111"/>
                    <a:pt x="36" y="111"/>
                    <a:pt x="36" y="111"/>
                  </a:cubicBezTo>
                  <a:cubicBezTo>
                    <a:pt x="37" y="116"/>
                    <a:pt x="39" y="120"/>
                    <a:pt x="42" y="124"/>
                  </a:cubicBezTo>
                  <a:cubicBezTo>
                    <a:pt x="43" y="127"/>
                    <a:pt x="43" y="127"/>
                    <a:pt x="43" y="127"/>
                  </a:cubicBezTo>
                  <a:cubicBezTo>
                    <a:pt x="27" y="149"/>
                    <a:pt x="27" y="149"/>
                    <a:pt x="27" y="149"/>
                  </a:cubicBezTo>
                  <a:cubicBezTo>
                    <a:pt x="40" y="163"/>
                    <a:pt x="40" y="163"/>
                    <a:pt x="40" y="163"/>
                  </a:cubicBezTo>
                  <a:cubicBezTo>
                    <a:pt x="63" y="147"/>
                    <a:pt x="63" y="147"/>
                    <a:pt x="63" y="147"/>
                  </a:cubicBezTo>
                  <a:cubicBezTo>
                    <a:pt x="65" y="148"/>
                    <a:pt x="65" y="148"/>
                    <a:pt x="65" y="148"/>
                  </a:cubicBezTo>
                  <a:cubicBezTo>
                    <a:pt x="69" y="150"/>
                    <a:pt x="74" y="152"/>
                    <a:pt x="78" y="153"/>
                  </a:cubicBezTo>
                  <a:cubicBezTo>
                    <a:pt x="81" y="154"/>
                    <a:pt x="81" y="154"/>
                    <a:pt x="81" y="154"/>
                  </a:cubicBezTo>
                  <a:lnTo>
                    <a:pt x="85" y="18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4" name="Freeform 63"/>
            <p:cNvSpPr>
              <a:spLocks noEditPoints="1"/>
            </p:cNvSpPr>
            <p:nvPr/>
          </p:nvSpPr>
          <p:spPr bwMode="auto">
            <a:xfrm>
              <a:off x="4727576" y="1627188"/>
              <a:ext cx="128588" cy="12700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4 h 56"/>
                <a:gd name="T12" fmla="*/ 4 w 56"/>
                <a:gd name="T13" fmla="*/ 28 h 56"/>
                <a:gd name="T14" fmla="*/ 28 w 56"/>
                <a:gd name="T15" fmla="*/ 52 h 56"/>
                <a:gd name="T16" fmla="*/ 52 w 56"/>
                <a:gd name="T17" fmla="*/ 28 h 56"/>
                <a:gd name="T18" fmla="*/ 28 w 56"/>
                <a:gd name="T1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2" y="56"/>
                    <a:pt x="0" y="43"/>
                    <a:pt x="0" y="28"/>
                  </a:cubicBezTo>
                  <a:cubicBezTo>
                    <a:pt x="0" y="12"/>
                    <a:pt x="12" y="0"/>
                    <a:pt x="28" y="0"/>
                  </a:cubicBezTo>
                  <a:cubicBezTo>
                    <a:pt x="43" y="0"/>
                    <a:pt x="56" y="12"/>
                    <a:pt x="56" y="28"/>
                  </a:cubicBezTo>
                  <a:cubicBezTo>
                    <a:pt x="56" y="43"/>
                    <a:pt x="43" y="56"/>
                    <a:pt x="28" y="56"/>
                  </a:cubicBezTo>
                  <a:close/>
                  <a:moveTo>
                    <a:pt x="28" y="4"/>
                  </a:moveTo>
                  <a:cubicBezTo>
                    <a:pt x="15" y="4"/>
                    <a:pt x="4" y="14"/>
                    <a:pt x="4" y="28"/>
                  </a:cubicBezTo>
                  <a:cubicBezTo>
                    <a:pt x="4" y="41"/>
                    <a:pt x="15" y="52"/>
                    <a:pt x="28" y="52"/>
                  </a:cubicBezTo>
                  <a:cubicBezTo>
                    <a:pt x="41" y="52"/>
                    <a:pt x="52" y="41"/>
                    <a:pt x="52" y="28"/>
                  </a:cubicBezTo>
                  <a:cubicBezTo>
                    <a:pt x="52" y="14"/>
                    <a:pt x="41" y="4"/>
                    <a:pt x="2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7" name="组合 236"/>
          <p:cNvGrpSpPr/>
          <p:nvPr/>
        </p:nvGrpSpPr>
        <p:grpSpPr>
          <a:xfrm>
            <a:off x="5381170" y="2166550"/>
            <a:ext cx="403168" cy="400091"/>
            <a:chOff x="5451476" y="1470025"/>
            <a:chExt cx="415925" cy="412750"/>
          </a:xfrm>
        </p:grpSpPr>
        <p:sp>
          <p:nvSpPr>
            <p:cNvPr id="85" name="Freeform 64"/>
            <p:cNvSpPr>
              <a:spLocks noEditPoints="1"/>
            </p:cNvSpPr>
            <p:nvPr/>
          </p:nvSpPr>
          <p:spPr bwMode="auto">
            <a:xfrm>
              <a:off x="5451476" y="1470025"/>
              <a:ext cx="415925" cy="412750"/>
            </a:xfrm>
            <a:custGeom>
              <a:avLst/>
              <a:gdLst>
                <a:gd name="T0" fmla="*/ 77 w 183"/>
                <a:gd name="T1" fmla="*/ 165 h 182"/>
                <a:gd name="T2" fmla="*/ 46 w 183"/>
                <a:gd name="T3" fmla="*/ 171 h 182"/>
                <a:gd name="T4" fmla="*/ 35 w 183"/>
                <a:gd name="T5" fmla="*/ 164 h 182"/>
                <a:gd name="T6" fmla="*/ 29 w 183"/>
                <a:gd name="T7" fmla="*/ 133 h 182"/>
                <a:gd name="T8" fmla="*/ 18 w 183"/>
                <a:gd name="T9" fmla="*/ 106 h 182"/>
                <a:gd name="T10" fmla="*/ 0 w 183"/>
                <a:gd name="T11" fmla="*/ 80 h 182"/>
                <a:gd name="T12" fmla="*/ 3 w 183"/>
                <a:gd name="T13" fmla="*/ 67 h 182"/>
                <a:gd name="T14" fmla="*/ 29 w 183"/>
                <a:gd name="T15" fmla="*/ 49 h 182"/>
                <a:gd name="T16" fmla="*/ 49 w 183"/>
                <a:gd name="T17" fmla="*/ 29 h 182"/>
                <a:gd name="T18" fmla="*/ 67 w 183"/>
                <a:gd name="T19" fmla="*/ 3 h 182"/>
                <a:gd name="T20" fmla="*/ 80 w 183"/>
                <a:gd name="T21" fmla="*/ 0 h 182"/>
                <a:gd name="T22" fmla="*/ 107 w 183"/>
                <a:gd name="T23" fmla="*/ 17 h 182"/>
                <a:gd name="T24" fmla="*/ 133 w 183"/>
                <a:gd name="T25" fmla="*/ 28 h 182"/>
                <a:gd name="T26" fmla="*/ 164 w 183"/>
                <a:gd name="T27" fmla="*/ 35 h 182"/>
                <a:gd name="T28" fmla="*/ 171 w 183"/>
                <a:gd name="T29" fmla="*/ 46 h 182"/>
                <a:gd name="T30" fmla="*/ 165 w 183"/>
                <a:gd name="T31" fmla="*/ 77 h 182"/>
                <a:gd name="T32" fmla="*/ 165 w 183"/>
                <a:gd name="T33" fmla="*/ 106 h 182"/>
                <a:gd name="T34" fmla="*/ 171 w 183"/>
                <a:gd name="T35" fmla="*/ 136 h 182"/>
                <a:gd name="T36" fmla="*/ 164 w 183"/>
                <a:gd name="T37" fmla="*/ 148 h 182"/>
                <a:gd name="T38" fmla="*/ 133 w 183"/>
                <a:gd name="T39" fmla="*/ 154 h 182"/>
                <a:gd name="T40" fmla="*/ 107 w 183"/>
                <a:gd name="T41" fmla="*/ 165 h 182"/>
                <a:gd name="T42" fmla="*/ 87 w 183"/>
                <a:gd name="T43" fmla="*/ 174 h 182"/>
                <a:gd name="T44" fmla="*/ 102 w 183"/>
                <a:gd name="T45" fmla="*/ 158 h 182"/>
                <a:gd name="T46" fmla="*/ 119 w 183"/>
                <a:gd name="T47" fmla="*/ 170 h 182"/>
                <a:gd name="T48" fmla="*/ 127 w 183"/>
                <a:gd name="T49" fmla="*/ 149 h 182"/>
                <a:gd name="T50" fmla="*/ 147 w 183"/>
                <a:gd name="T51" fmla="*/ 153 h 182"/>
                <a:gd name="T52" fmla="*/ 146 w 183"/>
                <a:gd name="T53" fmla="*/ 131 h 182"/>
                <a:gd name="T54" fmla="*/ 167 w 183"/>
                <a:gd name="T55" fmla="*/ 127 h 182"/>
                <a:gd name="T56" fmla="*/ 157 w 183"/>
                <a:gd name="T57" fmla="*/ 107 h 182"/>
                <a:gd name="T58" fmla="*/ 175 w 183"/>
                <a:gd name="T59" fmla="*/ 96 h 182"/>
                <a:gd name="T60" fmla="*/ 158 w 183"/>
                <a:gd name="T61" fmla="*/ 81 h 182"/>
                <a:gd name="T62" fmla="*/ 170 w 183"/>
                <a:gd name="T63" fmla="*/ 64 h 182"/>
                <a:gd name="T64" fmla="*/ 149 w 183"/>
                <a:gd name="T65" fmla="*/ 56 h 182"/>
                <a:gd name="T66" fmla="*/ 154 w 183"/>
                <a:gd name="T67" fmla="*/ 36 h 182"/>
                <a:gd name="T68" fmla="*/ 131 w 183"/>
                <a:gd name="T69" fmla="*/ 37 h 182"/>
                <a:gd name="T70" fmla="*/ 128 w 183"/>
                <a:gd name="T71" fmla="*/ 16 h 182"/>
                <a:gd name="T72" fmla="*/ 107 w 183"/>
                <a:gd name="T73" fmla="*/ 26 h 182"/>
                <a:gd name="T74" fmla="*/ 96 w 183"/>
                <a:gd name="T75" fmla="*/ 8 h 182"/>
                <a:gd name="T76" fmla="*/ 81 w 183"/>
                <a:gd name="T77" fmla="*/ 25 h 182"/>
                <a:gd name="T78" fmla="*/ 64 w 183"/>
                <a:gd name="T79" fmla="*/ 13 h 182"/>
                <a:gd name="T80" fmla="*/ 57 w 183"/>
                <a:gd name="T81" fmla="*/ 34 h 182"/>
                <a:gd name="T82" fmla="*/ 36 w 183"/>
                <a:gd name="T83" fmla="*/ 29 h 182"/>
                <a:gd name="T84" fmla="*/ 37 w 183"/>
                <a:gd name="T85" fmla="*/ 51 h 182"/>
                <a:gd name="T86" fmla="*/ 16 w 183"/>
                <a:gd name="T87" fmla="*/ 55 h 182"/>
                <a:gd name="T88" fmla="*/ 26 w 183"/>
                <a:gd name="T89" fmla="*/ 75 h 182"/>
                <a:gd name="T90" fmla="*/ 8 w 183"/>
                <a:gd name="T91" fmla="*/ 87 h 182"/>
                <a:gd name="T92" fmla="*/ 25 w 183"/>
                <a:gd name="T93" fmla="*/ 102 h 182"/>
                <a:gd name="T94" fmla="*/ 13 w 183"/>
                <a:gd name="T95" fmla="*/ 119 h 182"/>
                <a:gd name="T96" fmla="*/ 34 w 183"/>
                <a:gd name="T97" fmla="*/ 126 h 182"/>
                <a:gd name="T98" fmla="*/ 29 w 183"/>
                <a:gd name="T99" fmla="*/ 147 h 182"/>
                <a:gd name="T100" fmla="*/ 52 w 183"/>
                <a:gd name="T101" fmla="*/ 146 h 182"/>
                <a:gd name="T102" fmla="*/ 55 w 183"/>
                <a:gd name="T103" fmla="*/ 166 h 182"/>
                <a:gd name="T104" fmla="*/ 76 w 183"/>
                <a:gd name="T105" fmla="*/ 157 h 182"/>
                <a:gd name="T106" fmla="*/ 87 w 183"/>
                <a:gd name="T107" fmla="*/ 17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 h="182">
                  <a:moveTo>
                    <a:pt x="103" y="182"/>
                  </a:moveTo>
                  <a:cubicBezTo>
                    <a:pt x="80" y="182"/>
                    <a:pt x="80" y="182"/>
                    <a:pt x="80" y="182"/>
                  </a:cubicBezTo>
                  <a:cubicBezTo>
                    <a:pt x="77" y="165"/>
                    <a:pt x="77" y="165"/>
                    <a:pt x="77" y="165"/>
                  </a:cubicBezTo>
                  <a:cubicBezTo>
                    <a:pt x="77" y="165"/>
                    <a:pt x="77" y="165"/>
                    <a:pt x="77" y="165"/>
                  </a:cubicBezTo>
                  <a:cubicBezTo>
                    <a:pt x="67" y="180"/>
                    <a:pt x="67" y="180"/>
                    <a:pt x="67" y="180"/>
                  </a:cubicBezTo>
                  <a:cubicBezTo>
                    <a:pt x="46" y="171"/>
                    <a:pt x="46" y="171"/>
                    <a:pt x="46" y="171"/>
                  </a:cubicBezTo>
                  <a:cubicBezTo>
                    <a:pt x="50" y="154"/>
                    <a:pt x="50" y="154"/>
                    <a:pt x="50" y="154"/>
                  </a:cubicBezTo>
                  <a:cubicBezTo>
                    <a:pt x="50" y="154"/>
                    <a:pt x="50" y="154"/>
                    <a:pt x="49" y="154"/>
                  </a:cubicBezTo>
                  <a:cubicBezTo>
                    <a:pt x="35" y="164"/>
                    <a:pt x="35" y="164"/>
                    <a:pt x="35" y="164"/>
                  </a:cubicBezTo>
                  <a:cubicBezTo>
                    <a:pt x="19" y="148"/>
                    <a:pt x="19" y="148"/>
                    <a:pt x="19" y="148"/>
                  </a:cubicBezTo>
                  <a:cubicBezTo>
                    <a:pt x="29" y="133"/>
                    <a:pt x="29" y="133"/>
                    <a:pt x="29" y="133"/>
                  </a:cubicBezTo>
                  <a:cubicBezTo>
                    <a:pt x="29" y="133"/>
                    <a:pt x="29" y="133"/>
                    <a:pt x="29" y="133"/>
                  </a:cubicBezTo>
                  <a:cubicBezTo>
                    <a:pt x="12" y="136"/>
                    <a:pt x="12" y="136"/>
                    <a:pt x="12" y="136"/>
                  </a:cubicBezTo>
                  <a:cubicBezTo>
                    <a:pt x="3" y="116"/>
                    <a:pt x="3" y="116"/>
                    <a:pt x="3" y="116"/>
                  </a:cubicBezTo>
                  <a:cubicBezTo>
                    <a:pt x="18" y="106"/>
                    <a:pt x="18" y="106"/>
                    <a:pt x="18" y="106"/>
                  </a:cubicBezTo>
                  <a:cubicBezTo>
                    <a:pt x="18" y="106"/>
                    <a:pt x="18" y="106"/>
                    <a:pt x="18" y="106"/>
                  </a:cubicBezTo>
                  <a:cubicBezTo>
                    <a:pt x="0" y="102"/>
                    <a:pt x="0" y="102"/>
                    <a:pt x="0" y="102"/>
                  </a:cubicBezTo>
                  <a:cubicBezTo>
                    <a:pt x="0" y="80"/>
                    <a:pt x="0" y="80"/>
                    <a:pt x="0" y="80"/>
                  </a:cubicBezTo>
                  <a:cubicBezTo>
                    <a:pt x="18" y="77"/>
                    <a:pt x="18" y="77"/>
                    <a:pt x="18" y="77"/>
                  </a:cubicBezTo>
                  <a:cubicBezTo>
                    <a:pt x="18" y="77"/>
                    <a:pt x="18" y="76"/>
                    <a:pt x="18" y="76"/>
                  </a:cubicBezTo>
                  <a:cubicBezTo>
                    <a:pt x="3" y="67"/>
                    <a:pt x="3" y="67"/>
                    <a:pt x="3" y="67"/>
                  </a:cubicBezTo>
                  <a:cubicBezTo>
                    <a:pt x="12" y="46"/>
                    <a:pt x="12" y="46"/>
                    <a:pt x="12" y="46"/>
                  </a:cubicBezTo>
                  <a:cubicBezTo>
                    <a:pt x="29" y="50"/>
                    <a:pt x="29" y="50"/>
                    <a:pt x="29" y="50"/>
                  </a:cubicBezTo>
                  <a:cubicBezTo>
                    <a:pt x="29" y="49"/>
                    <a:pt x="29" y="49"/>
                    <a:pt x="29" y="49"/>
                  </a:cubicBezTo>
                  <a:cubicBezTo>
                    <a:pt x="19" y="35"/>
                    <a:pt x="19" y="35"/>
                    <a:pt x="19" y="35"/>
                  </a:cubicBezTo>
                  <a:cubicBezTo>
                    <a:pt x="35" y="19"/>
                    <a:pt x="35" y="19"/>
                    <a:pt x="35" y="19"/>
                  </a:cubicBezTo>
                  <a:cubicBezTo>
                    <a:pt x="49" y="29"/>
                    <a:pt x="49" y="29"/>
                    <a:pt x="49" y="29"/>
                  </a:cubicBezTo>
                  <a:cubicBezTo>
                    <a:pt x="50" y="29"/>
                    <a:pt x="50" y="28"/>
                    <a:pt x="50" y="28"/>
                  </a:cubicBezTo>
                  <a:cubicBezTo>
                    <a:pt x="46" y="11"/>
                    <a:pt x="46" y="11"/>
                    <a:pt x="46" y="11"/>
                  </a:cubicBezTo>
                  <a:cubicBezTo>
                    <a:pt x="67" y="3"/>
                    <a:pt x="67" y="3"/>
                    <a:pt x="67" y="3"/>
                  </a:cubicBezTo>
                  <a:cubicBezTo>
                    <a:pt x="77" y="17"/>
                    <a:pt x="77" y="17"/>
                    <a:pt x="77" y="17"/>
                  </a:cubicBezTo>
                  <a:cubicBezTo>
                    <a:pt x="77" y="17"/>
                    <a:pt x="77" y="17"/>
                    <a:pt x="77" y="17"/>
                  </a:cubicBezTo>
                  <a:cubicBezTo>
                    <a:pt x="80" y="0"/>
                    <a:pt x="80" y="0"/>
                    <a:pt x="80" y="0"/>
                  </a:cubicBezTo>
                  <a:cubicBezTo>
                    <a:pt x="103" y="0"/>
                    <a:pt x="103" y="0"/>
                    <a:pt x="103" y="0"/>
                  </a:cubicBezTo>
                  <a:cubicBezTo>
                    <a:pt x="106" y="17"/>
                    <a:pt x="106" y="17"/>
                    <a:pt x="106" y="17"/>
                  </a:cubicBezTo>
                  <a:cubicBezTo>
                    <a:pt x="106" y="17"/>
                    <a:pt x="106" y="17"/>
                    <a:pt x="107" y="17"/>
                  </a:cubicBezTo>
                  <a:cubicBezTo>
                    <a:pt x="116" y="3"/>
                    <a:pt x="116" y="3"/>
                    <a:pt x="116" y="3"/>
                  </a:cubicBezTo>
                  <a:cubicBezTo>
                    <a:pt x="137" y="11"/>
                    <a:pt x="137" y="11"/>
                    <a:pt x="137" y="11"/>
                  </a:cubicBezTo>
                  <a:cubicBezTo>
                    <a:pt x="133" y="28"/>
                    <a:pt x="133" y="28"/>
                    <a:pt x="133" y="28"/>
                  </a:cubicBezTo>
                  <a:cubicBezTo>
                    <a:pt x="133" y="28"/>
                    <a:pt x="133" y="29"/>
                    <a:pt x="134" y="29"/>
                  </a:cubicBezTo>
                  <a:cubicBezTo>
                    <a:pt x="148" y="19"/>
                    <a:pt x="148" y="19"/>
                    <a:pt x="148" y="19"/>
                  </a:cubicBezTo>
                  <a:cubicBezTo>
                    <a:pt x="164" y="35"/>
                    <a:pt x="164" y="35"/>
                    <a:pt x="164" y="35"/>
                  </a:cubicBezTo>
                  <a:cubicBezTo>
                    <a:pt x="154" y="49"/>
                    <a:pt x="154" y="49"/>
                    <a:pt x="154" y="49"/>
                  </a:cubicBezTo>
                  <a:cubicBezTo>
                    <a:pt x="154" y="49"/>
                    <a:pt x="154" y="49"/>
                    <a:pt x="154" y="50"/>
                  </a:cubicBezTo>
                  <a:cubicBezTo>
                    <a:pt x="171" y="46"/>
                    <a:pt x="171" y="46"/>
                    <a:pt x="171" y="46"/>
                  </a:cubicBezTo>
                  <a:cubicBezTo>
                    <a:pt x="180" y="67"/>
                    <a:pt x="180" y="67"/>
                    <a:pt x="180" y="67"/>
                  </a:cubicBezTo>
                  <a:cubicBezTo>
                    <a:pt x="165" y="76"/>
                    <a:pt x="165" y="76"/>
                    <a:pt x="165" y="76"/>
                  </a:cubicBezTo>
                  <a:cubicBezTo>
                    <a:pt x="165" y="76"/>
                    <a:pt x="165" y="77"/>
                    <a:pt x="165" y="77"/>
                  </a:cubicBezTo>
                  <a:cubicBezTo>
                    <a:pt x="183" y="80"/>
                    <a:pt x="183" y="80"/>
                    <a:pt x="183" y="80"/>
                  </a:cubicBezTo>
                  <a:cubicBezTo>
                    <a:pt x="183" y="102"/>
                    <a:pt x="183" y="102"/>
                    <a:pt x="183" y="102"/>
                  </a:cubicBezTo>
                  <a:cubicBezTo>
                    <a:pt x="165" y="106"/>
                    <a:pt x="165" y="106"/>
                    <a:pt x="165" y="106"/>
                  </a:cubicBezTo>
                  <a:cubicBezTo>
                    <a:pt x="165" y="106"/>
                    <a:pt x="165" y="106"/>
                    <a:pt x="165" y="106"/>
                  </a:cubicBezTo>
                  <a:cubicBezTo>
                    <a:pt x="180" y="116"/>
                    <a:pt x="180" y="116"/>
                    <a:pt x="180" y="116"/>
                  </a:cubicBezTo>
                  <a:cubicBezTo>
                    <a:pt x="171" y="136"/>
                    <a:pt x="171" y="136"/>
                    <a:pt x="171" y="136"/>
                  </a:cubicBezTo>
                  <a:cubicBezTo>
                    <a:pt x="154" y="133"/>
                    <a:pt x="154" y="133"/>
                    <a:pt x="154" y="133"/>
                  </a:cubicBezTo>
                  <a:cubicBezTo>
                    <a:pt x="154" y="133"/>
                    <a:pt x="154" y="133"/>
                    <a:pt x="154" y="133"/>
                  </a:cubicBezTo>
                  <a:cubicBezTo>
                    <a:pt x="164" y="148"/>
                    <a:pt x="164" y="148"/>
                    <a:pt x="164" y="148"/>
                  </a:cubicBezTo>
                  <a:cubicBezTo>
                    <a:pt x="148" y="164"/>
                    <a:pt x="148" y="164"/>
                    <a:pt x="148" y="164"/>
                  </a:cubicBezTo>
                  <a:cubicBezTo>
                    <a:pt x="134" y="154"/>
                    <a:pt x="134" y="154"/>
                    <a:pt x="134" y="154"/>
                  </a:cubicBezTo>
                  <a:cubicBezTo>
                    <a:pt x="133" y="154"/>
                    <a:pt x="133" y="154"/>
                    <a:pt x="133" y="154"/>
                  </a:cubicBezTo>
                  <a:cubicBezTo>
                    <a:pt x="137" y="171"/>
                    <a:pt x="137" y="171"/>
                    <a:pt x="137" y="171"/>
                  </a:cubicBezTo>
                  <a:cubicBezTo>
                    <a:pt x="116" y="180"/>
                    <a:pt x="116" y="180"/>
                    <a:pt x="116" y="180"/>
                  </a:cubicBezTo>
                  <a:cubicBezTo>
                    <a:pt x="107" y="165"/>
                    <a:pt x="107" y="165"/>
                    <a:pt x="107" y="165"/>
                  </a:cubicBezTo>
                  <a:cubicBezTo>
                    <a:pt x="106" y="165"/>
                    <a:pt x="106" y="165"/>
                    <a:pt x="106" y="165"/>
                  </a:cubicBezTo>
                  <a:lnTo>
                    <a:pt x="103" y="182"/>
                  </a:lnTo>
                  <a:close/>
                  <a:moveTo>
                    <a:pt x="87" y="174"/>
                  </a:moveTo>
                  <a:cubicBezTo>
                    <a:pt x="96" y="174"/>
                    <a:pt x="96" y="174"/>
                    <a:pt x="96" y="174"/>
                  </a:cubicBezTo>
                  <a:cubicBezTo>
                    <a:pt x="99" y="158"/>
                    <a:pt x="99" y="158"/>
                    <a:pt x="99" y="158"/>
                  </a:cubicBezTo>
                  <a:cubicBezTo>
                    <a:pt x="102" y="158"/>
                    <a:pt x="102" y="158"/>
                    <a:pt x="102" y="158"/>
                  </a:cubicBezTo>
                  <a:cubicBezTo>
                    <a:pt x="104" y="157"/>
                    <a:pt x="106" y="157"/>
                    <a:pt x="107" y="157"/>
                  </a:cubicBezTo>
                  <a:cubicBezTo>
                    <a:pt x="110" y="156"/>
                    <a:pt x="110" y="156"/>
                    <a:pt x="110" y="156"/>
                  </a:cubicBezTo>
                  <a:cubicBezTo>
                    <a:pt x="119" y="170"/>
                    <a:pt x="119" y="170"/>
                    <a:pt x="119" y="170"/>
                  </a:cubicBezTo>
                  <a:cubicBezTo>
                    <a:pt x="128" y="166"/>
                    <a:pt x="128" y="166"/>
                    <a:pt x="128" y="166"/>
                  </a:cubicBezTo>
                  <a:cubicBezTo>
                    <a:pt x="124" y="150"/>
                    <a:pt x="124" y="150"/>
                    <a:pt x="124" y="150"/>
                  </a:cubicBezTo>
                  <a:cubicBezTo>
                    <a:pt x="127" y="149"/>
                    <a:pt x="127" y="149"/>
                    <a:pt x="127" y="149"/>
                  </a:cubicBezTo>
                  <a:cubicBezTo>
                    <a:pt x="128" y="148"/>
                    <a:pt x="130" y="147"/>
                    <a:pt x="131" y="146"/>
                  </a:cubicBezTo>
                  <a:cubicBezTo>
                    <a:pt x="134" y="144"/>
                    <a:pt x="134" y="144"/>
                    <a:pt x="134" y="144"/>
                  </a:cubicBezTo>
                  <a:cubicBezTo>
                    <a:pt x="147" y="153"/>
                    <a:pt x="147" y="153"/>
                    <a:pt x="147" y="153"/>
                  </a:cubicBezTo>
                  <a:cubicBezTo>
                    <a:pt x="154" y="147"/>
                    <a:pt x="154" y="147"/>
                    <a:pt x="154" y="147"/>
                  </a:cubicBezTo>
                  <a:cubicBezTo>
                    <a:pt x="144" y="133"/>
                    <a:pt x="144" y="133"/>
                    <a:pt x="144" y="133"/>
                  </a:cubicBezTo>
                  <a:cubicBezTo>
                    <a:pt x="146" y="131"/>
                    <a:pt x="146" y="131"/>
                    <a:pt x="146" y="131"/>
                  </a:cubicBezTo>
                  <a:cubicBezTo>
                    <a:pt x="147" y="129"/>
                    <a:pt x="148" y="128"/>
                    <a:pt x="149" y="126"/>
                  </a:cubicBezTo>
                  <a:cubicBezTo>
                    <a:pt x="150" y="124"/>
                    <a:pt x="150" y="124"/>
                    <a:pt x="150" y="124"/>
                  </a:cubicBezTo>
                  <a:cubicBezTo>
                    <a:pt x="167" y="127"/>
                    <a:pt x="167" y="127"/>
                    <a:pt x="167" y="127"/>
                  </a:cubicBezTo>
                  <a:cubicBezTo>
                    <a:pt x="170" y="119"/>
                    <a:pt x="170" y="119"/>
                    <a:pt x="170" y="119"/>
                  </a:cubicBezTo>
                  <a:cubicBezTo>
                    <a:pt x="156" y="110"/>
                    <a:pt x="156" y="110"/>
                    <a:pt x="156" y="110"/>
                  </a:cubicBezTo>
                  <a:cubicBezTo>
                    <a:pt x="157" y="107"/>
                    <a:pt x="157" y="107"/>
                    <a:pt x="157" y="107"/>
                  </a:cubicBezTo>
                  <a:cubicBezTo>
                    <a:pt x="157" y="105"/>
                    <a:pt x="158" y="103"/>
                    <a:pt x="158" y="102"/>
                  </a:cubicBezTo>
                  <a:cubicBezTo>
                    <a:pt x="158" y="99"/>
                    <a:pt x="158" y="99"/>
                    <a:pt x="158" y="99"/>
                  </a:cubicBezTo>
                  <a:cubicBezTo>
                    <a:pt x="175" y="96"/>
                    <a:pt x="175" y="96"/>
                    <a:pt x="175" y="96"/>
                  </a:cubicBezTo>
                  <a:cubicBezTo>
                    <a:pt x="175" y="87"/>
                    <a:pt x="175" y="87"/>
                    <a:pt x="175" y="87"/>
                  </a:cubicBezTo>
                  <a:cubicBezTo>
                    <a:pt x="158" y="84"/>
                    <a:pt x="158" y="84"/>
                    <a:pt x="158" y="84"/>
                  </a:cubicBezTo>
                  <a:cubicBezTo>
                    <a:pt x="158" y="81"/>
                    <a:pt x="158" y="81"/>
                    <a:pt x="158" y="81"/>
                  </a:cubicBezTo>
                  <a:cubicBezTo>
                    <a:pt x="158" y="79"/>
                    <a:pt x="157" y="77"/>
                    <a:pt x="157" y="75"/>
                  </a:cubicBezTo>
                  <a:cubicBezTo>
                    <a:pt x="156" y="72"/>
                    <a:pt x="156" y="72"/>
                    <a:pt x="156" y="72"/>
                  </a:cubicBezTo>
                  <a:cubicBezTo>
                    <a:pt x="170" y="64"/>
                    <a:pt x="170" y="64"/>
                    <a:pt x="170" y="64"/>
                  </a:cubicBezTo>
                  <a:cubicBezTo>
                    <a:pt x="167" y="55"/>
                    <a:pt x="167" y="55"/>
                    <a:pt x="167" y="55"/>
                  </a:cubicBezTo>
                  <a:cubicBezTo>
                    <a:pt x="151" y="59"/>
                    <a:pt x="151" y="59"/>
                    <a:pt x="151" y="59"/>
                  </a:cubicBezTo>
                  <a:cubicBezTo>
                    <a:pt x="149" y="56"/>
                    <a:pt x="149" y="56"/>
                    <a:pt x="149" y="56"/>
                  </a:cubicBezTo>
                  <a:cubicBezTo>
                    <a:pt x="148" y="55"/>
                    <a:pt x="147" y="53"/>
                    <a:pt x="146" y="51"/>
                  </a:cubicBezTo>
                  <a:cubicBezTo>
                    <a:pt x="144" y="49"/>
                    <a:pt x="144" y="49"/>
                    <a:pt x="144" y="49"/>
                  </a:cubicBezTo>
                  <a:cubicBezTo>
                    <a:pt x="154" y="36"/>
                    <a:pt x="154" y="36"/>
                    <a:pt x="154" y="36"/>
                  </a:cubicBezTo>
                  <a:cubicBezTo>
                    <a:pt x="147" y="29"/>
                    <a:pt x="147" y="29"/>
                    <a:pt x="147" y="29"/>
                  </a:cubicBezTo>
                  <a:cubicBezTo>
                    <a:pt x="134" y="38"/>
                    <a:pt x="134" y="38"/>
                    <a:pt x="134" y="38"/>
                  </a:cubicBezTo>
                  <a:cubicBezTo>
                    <a:pt x="131" y="37"/>
                    <a:pt x="131" y="37"/>
                    <a:pt x="131" y="37"/>
                  </a:cubicBezTo>
                  <a:cubicBezTo>
                    <a:pt x="130" y="36"/>
                    <a:pt x="128" y="35"/>
                    <a:pt x="127" y="34"/>
                  </a:cubicBezTo>
                  <a:cubicBezTo>
                    <a:pt x="124" y="32"/>
                    <a:pt x="124" y="32"/>
                    <a:pt x="124" y="32"/>
                  </a:cubicBezTo>
                  <a:cubicBezTo>
                    <a:pt x="128" y="16"/>
                    <a:pt x="128" y="16"/>
                    <a:pt x="128" y="16"/>
                  </a:cubicBezTo>
                  <a:cubicBezTo>
                    <a:pt x="119" y="13"/>
                    <a:pt x="119" y="13"/>
                    <a:pt x="119" y="13"/>
                  </a:cubicBezTo>
                  <a:cubicBezTo>
                    <a:pt x="110" y="26"/>
                    <a:pt x="110" y="26"/>
                    <a:pt x="110" y="26"/>
                  </a:cubicBezTo>
                  <a:cubicBezTo>
                    <a:pt x="107" y="26"/>
                    <a:pt x="107" y="26"/>
                    <a:pt x="107" y="26"/>
                  </a:cubicBezTo>
                  <a:cubicBezTo>
                    <a:pt x="106" y="25"/>
                    <a:pt x="104" y="25"/>
                    <a:pt x="102" y="25"/>
                  </a:cubicBezTo>
                  <a:cubicBezTo>
                    <a:pt x="99" y="24"/>
                    <a:pt x="99" y="24"/>
                    <a:pt x="99" y="24"/>
                  </a:cubicBezTo>
                  <a:cubicBezTo>
                    <a:pt x="96" y="8"/>
                    <a:pt x="96" y="8"/>
                    <a:pt x="96" y="8"/>
                  </a:cubicBezTo>
                  <a:cubicBezTo>
                    <a:pt x="87" y="8"/>
                    <a:pt x="87" y="8"/>
                    <a:pt x="87" y="8"/>
                  </a:cubicBezTo>
                  <a:cubicBezTo>
                    <a:pt x="84" y="24"/>
                    <a:pt x="84" y="24"/>
                    <a:pt x="84" y="24"/>
                  </a:cubicBezTo>
                  <a:cubicBezTo>
                    <a:pt x="81" y="25"/>
                    <a:pt x="81" y="25"/>
                    <a:pt x="81" y="25"/>
                  </a:cubicBezTo>
                  <a:cubicBezTo>
                    <a:pt x="79" y="25"/>
                    <a:pt x="77" y="25"/>
                    <a:pt x="76" y="26"/>
                  </a:cubicBezTo>
                  <a:cubicBezTo>
                    <a:pt x="73" y="26"/>
                    <a:pt x="73" y="26"/>
                    <a:pt x="73" y="26"/>
                  </a:cubicBezTo>
                  <a:cubicBezTo>
                    <a:pt x="64" y="13"/>
                    <a:pt x="64" y="13"/>
                    <a:pt x="64" y="13"/>
                  </a:cubicBezTo>
                  <a:cubicBezTo>
                    <a:pt x="55" y="16"/>
                    <a:pt x="55" y="16"/>
                    <a:pt x="55" y="16"/>
                  </a:cubicBezTo>
                  <a:cubicBezTo>
                    <a:pt x="59" y="32"/>
                    <a:pt x="59" y="32"/>
                    <a:pt x="59" y="32"/>
                  </a:cubicBezTo>
                  <a:cubicBezTo>
                    <a:pt x="57" y="34"/>
                    <a:pt x="57" y="34"/>
                    <a:pt x="57" y="34"/>
                  </a:cubicBezTo>
                  <a:cubicBezTo>
                    <a:pt x="55" y="35"/>
                    <a:pt x="53" y="36"/>
                    <a:pt x="52" y="37"/>
                  </a:cubicBezTo>
                  <a:cubicBezTo>
                    <a:pt x="50" y="39"/>
                    <a:pt x="50" y="39"/>
                    <a:pt x="50" y="39"/>
                  </a:cubicBezTo>
                  <a:cubicBezTo>
                    <a:pt x="36" y="29"/>
                    <a:pt x="36" y="29"/>
                    <a:pt x="36" y="29"/>
                  </a:cubicBezTo>
                  <a:cubicBezTo>
                    <a:pt x="29" y="36"/>
                    <a:pt x="29" y="36"/>
                    <a:pt x="29" y="36"/>
                  </a:cubicBezTo>
                  <a:cubicBezTo>
                    <a:pt x="39" y="49"/>
                    <a:pt x="39" y="49"/>
                    <a:pt x="39" y="49"/>
                  </a:cubicBezTo>
                  <a:cubicBezTo>
                    <a:pt x="37" y="51"/>
                    <a:pt x="37" y="51"/>
                    <a:pt x="37" y="51"/>
                  </a:cubicBezTo>
                  <a:cubicBezTo>
                    <a:pt x="36" y="53"/>
                    <a:pt x="35" y="55"/>
                    <a:pt x="34" y="56"/>
                  </a:cubicBezTo>
                  <a:cubicBezTo>
                    <a:pt x="33" y="59"/>
                    <a:pt x="33" y="59"/>
                    <a:pt x="33" y="59"/>
                  </a:cubicBezTo>
                  <a:cubicBezTo>
                    <a:pt x="16" y="55"/>
                    <a:pt x="16" y="55"/>
                    <a:pt x="16" y="55"/>
                  </a:cubicBezTo>
                  <a:cubicBezTo>
                    <a:pt x="13" y="64"/>
                    <a:pt x="13" y="64"/>
                    <a:pt x="13" y="64"/>
                  </a:cubicBezTo>
                  <a:cubicBezTo>
                    <a:pt x="27" y="72"/>
                    <a:pt x="27" y="72"/>
                    <a:pt x="27" y="72"/>
                  </a:cubicBezTo>
                  <a:cubicBezTo>
                    <a:pt x="26" y="75"/>
                    <a:pt x="26" y="75"/>
                    <a:pt x="26" y="75"/>
                  </a:cubicBezTo>
                  <a:cubicBezTo>
                    <a:pt x="26" y="77"/>
                    <a:pt x="25" y="79"/>
                    <a:pt x="25" y="81"/>
                  </a:cubicBezTo>
                  <a:cubicBezTo>
                    <a:pt x="25" y="84"/>
                    <a:pt x="25" y="84"/>
                    <a:pt x="25" y="84"/>
                  </a:cubicBezTo>
                  <a:cubicBezTo>
                    <a:pt x="8" y="87"/>
                    <a:pt x="8" y="87"/>
                    <a:pt x="8" y="87"/>
                  </a:cubicBezTo>
                  <a:cubicBezTo>
                    <a:pt x="8" y="96"/>
                    <a:pt x="8" y="96"/>
                    <a:pt x="8" y="96"/>
                  </a:cubicBezTo>
                  <a:cubicBezTo>
                    <a:pt x="25" y="99"/>
                    <a:pt x="25" y="99"/>
                    <a:pt x="25" y="99"/>
                  </a:cubicBezTo>
                  <a:cubicBezTo>
                    <a:pt x="25" y="102"/>
                    <a:pt x="25" y="102"/>
                    <a:pt x="25" y="102"/>
                  </a:cubicBezTo>
                  <a:cubicBezTo>
                    <a:pt x="25" y="103"/>
                    <a:pt x="26" y="105"/>
                    <a:pt x="26" y="107"/>
                  </a:cubicBezTo>
                  <a:cubicBezTo>
                    <a:pt x="27" y="110"/>
                    <a:pt x="27" y="110"/>
                    <a:pt x="27" y="110"/>
                  </a:cubicBezTo>
                  <a:cubicBezTo>
                    <a:pt x="13" y="119"/>
                    <a:pt x="13" y="119"/>
                    <a:pt x="13" y="119"/>
                  </a:cubicBezTo>
                  <a:cubicBezTo>
                    <a:pt x="16" y="127"/>
                    <a:pt x="16" y="127"/>
                    <a:pt x="16" y="127"/>
                  </a:cubicBezTo>
                  <a:cubicBezTo>
                    <a:pt x="33" y="124"/>
                    <a:pt x="33" y="124"/>
                    <a:pt x="33" y="124"/>
                  </a:cubicBezTo>
                  <a:cubicBezTo>
                    <a:pt x="34" y="126"/>
                    <a:pt x="34" y="126"/>
                    <a:pt x="34" y="126"/>
                  </a:cubicBezTo>
                  <a:cubicBezTo>
                    <a:pt x="35" y="128"/>
                    <a:pt x="36" y="129"/>
                    <a:pt x="37" y="131"/>
                  </a:cubicBezTo>
                  <a:cubicBezTo>
                    <a:pt x="39" y="133"/>
                    <a:pt x="39" y="133"/>
                    <a:pt x="39" y="133"/>
                  </a:cubicBezTo>
                  <a:cubicBezTo>
                    <a:pt x="29" y="147"/>
                    <a:pt x="29" y="147"/>
                    <a:pt x="29" y="147"/>
                  </a:cubicBezTo>
                  <a:cubicBezTo>
                    <a:pt x="36" y="153"/>
                    <a:pt x="36" y="153"/>
                    <a:pt x="36" y="153"/>
                  </a:cubicBezTo>
                  <a:cubicBezTo>
                    <a:pt x="50" y="144"/>
                    <a:pt x="50" y="144"/>
                    <a:pt x="50" y="144"/>
                  </a:cubicBezTo>
                  <a:cubicBezTo>
                    <a:pt x="52" y="146"/>
                    <a:pt x="52" y="146"/>
                    <a:pt x="52" y="146"/>
                  </a:cubicBezTo>
                  <a:cubicBezTo>
                    <a:pt x="53" y="147"/>
                    <a:pt x="55" y="148"/>
                    <a:pt x="56" y="149"/>
                  </a:cubicBezTo>
                  <a:cubicBezTo>
                    <a:pt x="59" y="150"/>
                    <a:pt x="59" y="150"/>
                    <a:pt x="59" y="150"/>
                  </a:cubicBezTo>
                  <a:cubicBezTo>
                    <a:pt x="55" y="166"/>
                    <a:pt x="55" y="166"/>
                    <a:pt x="55" y="166"/>
                  </a:cubicBezTo>
                  <a:cubicBezTo>
                    <a:pt x="64" y="170"/>
                    <a:pt x="64" y="170"/>
                    <a:pt x="64" y="170"/>
                  </a:cubicBezTo>
                  <a:cubicBezTo>
                    <a:pt x="73" y="156"/>
                    <a:pt x="73" y="156"/>
                    <a:pt x="73" y="156"/>
                  </a:cubicBezTo>
                  <a:cubicBezTo>
                    <a:pt x="76" y="157"/>
                    <a:pt x="76" y="157"/>
                    <a:pt x="76" y="157"/>
                  </a:cubicBezTo>
                  <a:cubicBezTo>
                    <a:pt x="77" y="157"/>
                    <a:pt x="79" y="157"/>
                    <a:pt x="81" y="158"/>
                  </a:cubicBezTo>
                  <a:cubicBezTo>
                    <a:pt x="84" y="158"/>
                    <a:pt x="84" y="158"/>
                    <a:pt x="84" y="158"/>
                  </a:cubicBezTo>
                  <a:lnTo>
                    <a:pt x="87" y="1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6" name="Freeform 65"/>
            <p:cNvSpPr>
              <a:spLocks noEditPoints="1"/>
            </p:cNvSpPr>
            <p:nvPr/>
          </p:nvSpPr>
          <p:spPr bwMode="auto">
            <a:xfrm>
              <a:off x="5576889" y="1595438"/>
              <a:ext cx="165100" cy="165100"/>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4 h 73"/>
                <a:gd name="T12" fmla="*/ 4 w 73"/>
                <a:gd name="T13" fmla="*/ 36 h 73"/>
                <a:gd name="T14" fmla="*/ 37 w 73"/>
                <a:gd name="T15" fmla="*/ 69 h 73"/>
                <a:gd name="T16" fmla="*/ 69 w 73"/>
                <a:gd name="T17" fmla="*/ 36 h 73"/>
                <a:gd name="T18" fmla="*/ 37 w 73"/>
                <a:gd name="T1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6" y="73"/>
                    <a:pt x="0" y="56"/>
                    <a:pt x="0" y="36"/>
                  </a:cubicBezTo>
                  <a:cubicBezTo>
                    <a:pt x="0" y="16"/>
                    <a:pt x="16" y="0"/>
                    <a:pt x="37" y="0"/>
                  </a:cubicBezTo>
                  <a:cubicBezTo>
                    <a:pt x="57" y="0"/>
                    <a:pt x="73" y="16"/>
                    <a:pt x="73" y="36"/>
                  </a:cubicBezTo>
                  <a:cubicBezTo>
                    <a:pt x="73" y="56"/>
                    <a:pt x="57" y="73"/>
                    <a:pt x="37" y="73"/>
                  </a:cubicBezTo>
                  <a:close/>
                  <a:moveTo>
                    <a:pt x="37" y="4"/>
                  </a:moveTo>
                  <a:cubicBezTo>
                    <a:pt x="19" y="4"/>
                    <a:pt x="4" y="18"/>
                    <a:pt x="4" y="36"/>
                  </a:cubicBezTo>
                  <a:cubicBezTo>
                    <a:pt x="4" y="54"/>
                    <a:pt x="19" y="69"/>
                    <a:pt x="37" y="69"/>
                  </a:cubicBezTo>
                  <a:cubicBezTo>
                    <a:pt x="54" y="69"/>
                    <a:pt x="69" y="54"/>
                    <a:pt x="69" y="36"/>
                  </a:cubicBezTo>
                  <a:cubicBezTo>
                    <a:pt x="69" y="18"/>
                    <a:pt x="54" y="4"/>
                    <a:pt x="3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34" name="组合 233"/>
          <p:cNvGrpSpPr/>
          <p:nvPr/>
        </p:nvGrpSpPr>
        <p:grpSpPr>
          <a:xfrm>
            <a:off x="10502331" y="2188093"/>
            <a:ext cx="333923" cy="383164"/>
            <a:chOff x="10734676" y="1492250"/>
            <a:chExt cx="344488" cy="395288"/>
          </a:xfrm>
        </p:grpSpPr>
        <p:sp>
          <p:nvSpPr>
            <p:cNvPr id="87" name="Freeform 66"/>
            <p:cNvSpPr>
              <a:spLocks noEditPoints="1"/>
            </p:cNvSpPr>
            <p:nvPr/>
          </p:nvSpPr>
          <p:spPr bwMode="auto">
            <a:xfrm>
              <a:off x="10768014" y="1550988"/>
              <a:ext cx="274638" cy="336550"/>
            </a:xfrm>
            <a:custGeom>
              <a:avLst/>
              <a:gdLst>
                <a:gd name="T0" fmla="*/ 89 w 121"/>
                <a:gd name="T1" fmla="*/ 148 h 148"/>
                <a:gd name="T2" fmla="*/ 33 w 121"/>
                <a:gd name="T3" fmla="*/ 148 h 148"/>
                <a:gd name="T4" fmla="*/ 13 w 121"/>
                <a:gd name="T5" fmla="*/ 128 h 148"/>
                <a:gd name="T6" fmla="*/ 0 w 121"/>
                <a:gd name="T7" fmla="*/ 0 h 148"/>
                <a:gd name="T8" fmla="*/ 121 w 121"/>
                <a:gd name="T9" fmla="*/ 0 h 148"/>
                <a:gd name="T10" fmla="*/ 109 w 121"/>
                <a:gd name="T11" fmla="*/ 128 h 148"/>
                <a:gd name="T12" fmla="*/ 89 w 121"/>
                <a:gd name="T13" fmla="*/ 148 h 148"/>
                <a:gd name="T14" fmla="*/ 9 w 121"/>
                <a:gd name="T15" fmla="*/ 8 h 148"/>
                <a:gd name="T16" fmla="*/ 21 w 121"/>
                <a:gd name="T17" fmla="*/ 127 h 148"/>
                <a:gd name="T18" fmla="*/ 33 w 121"/>
                <a:gd name="T19" fmla="*/ 140 h 148"/>
                <a:gd name="T20" fmla="*/ 89 w 121"/>
                <a:gd name="T21" fmla="*/ 140 h 148"/>
                <a:gd name="T22" fmla="*/ 101 w 121"/>
                <a:gd name="T23" fmla="*/ 128 h 148"/>
                <a:gd name="T24" fmla="*/ 112 w 121"/>
                <a:gd name="T25" fmla="*/ 8 h 148"/>
                <a:gd name="T26" fmla="*/ 9 w 121"/>
                <a:gd name="T2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48">
                  <a:moveTo>
                    <a:pt x="89" y="148"/>
                  </a:moveTo>
                  <a:cubicBezTo>
                    <a:pt x="33" y="148"/>
                    <a:pt x="33" y="148"/>
                    <a:pt x="33" y="148"/>
                  </a:cubicBezTo>
                  <a:cubicBezTo>
                    <a:pt x="21" y="148"/>
                    <a:pt x="13" y="139"/>
                    <a:pt x="13" y="128"/>
                  </a:cubicBezTo>
                  <a:cubicBezTo>
                    <a:pt x="0" y="0"/>
                    <a:pt x="0" y="0"/>
                    <a:pt x="0" y="0"/>
                  </a:cubicBezTo>
                  <a:cubicBezTo>
                    <a:pt x="121" y="0"/>
                    <a:pt x="121" y="0"/>
                    <a:pt x="121" y="0"/>
                  </a:cubicBezTo>
                  <a:cubicBezTo>
                    <a:pt x="109" y="128"/>
                    <a:pt x="109" y="128"/>
                    <a:pt x="109" y="128"/>
                  </a:cubicBezTo>
                  <a:cubicBezTo>
                    <a:pt x="109" y="139"/>
                    <a:pt x="100" y="148"/>
                    <a:pt x="89" y="148"/>
                  </a:cubicBezTo>
                  <a:close/>
                  <a:moveTo>
                    <a:pt x="9" y="8"/>
                  </a:moveTo>
                  <a:cubicBezTo>
                    <a:pt x="21" y="127"/>
                    <a:pt x="21" y="127"/>
                    <a:pt x="21" y="127"/>
                  </a:cubicBezTo>
                  <a:cubicBezTo>
                    <a:pt x="21" y="134"/>
                    <a:pt x="26" y="140"/>
                    <a:pt x="33" y="140"/>
                  </a:cubicBezTo>
                  <a:cubicBezTo>
                    <a:pt x="89" y="140"/>
                    <a:pt x="89" y="140"/>
                    <a:pt x="89" y="140"/>
                  </a:cubicBezTo>
                  <a:cubicBezTo>
                    <a:pt x="95" y="140"/>
                    <a:pt x="101" y="134"/>
                    <a:pt x="101" y="128"/>
                  </a:cubicBezTo>
                  <a:cubicBezTo>
                    <a:pt x="112" y="8"/>
                    <a:pt x="112" y="8"/>
                    <a:pt x="112" y="8"/>
                  </a:cubicBez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8" name="Freeform 67"/>
            <p:cNvSpPr>
              <a:spLocks noEditPoints="1"/>
            </p:cNvSpPr>
            <p:nvPr/>
          </p:nvSpPr>
          <p:spPr bwMode="auto">
            <a:xfrm>
              <a:off x="10820401" y="1492250"/>
              <a:ext cx="173038" cy="73025"/>
            </a:xfrm>
            <a:custGeom>
              <a:avLst/>
              <a:gdLst>
                <a:gd name="T0" fmla="*/ 76 w 76"/>
                <a:gd name="T1" fmla="*/ 32 h 32"/>
                <a:gd name="T2" fmla="*/ 0 w 76"/>
                <a:gd name="T3" fmla="*/ 32 h 32"/>
                <a:gd name="T4" fmla="*/ 0 w 76"/>
                <a:gd name="T5" fmla="*/ 18 h 32"/>
                <a:gd name="T6" fmla="*/ 18 w 76"/>
                <a:gd name="T7" fmla="*/ 0 h 32"/>
                <a:gd name="T8" fmla="*/ 58 w 76"/>
                <a:gd name="T9" fmla="*/ 0 h 32"/>
                <a:gd name="T10" fmla="*/ 76 w 76"/>
                <a:gd name="T11" fmla="*/ 18 h 32"/>
                <a:gd name="T12" fmla="*/ 76 w 76"/>
                <a:gd name="T13" fmla="*/ 32 h 32"/>
                <a:gd name="T14" fmla="*/ 4 w 76"/>
                <a:gd name="T15" fmla="*/ 28 h 32"/>
                <a:gd name="T16" fmla="*/ 72 w 76"/>
                <a:gd name="T17" fmla="*/ 28 h 32"/>
                <a:gd name="T18" fmla="*/ 72 w 76"/>
                <a:gd name="T19" fmla="*/ 18 h 32"/>
                <a:gd name="T20" fmla="*/ 58 w 76"/>
                <a:gd name="T21" fmla="*/ 4 h 32"/>
                <a:gd name="T22" fmla="*/ 18 w 76"/>
                <a:gd name="T23" fmla="*/ 4 h 32"/>
                <a:gd name="T24" fmla="*/ 4 w 76"/>
                <a:gd name="T25" fmla="*/ 18 h 32"/>
                <a:gd name="T26" fmla="*/ 4 w 7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2">
                  <a:moveTo>
                    <a:pt x="76" y="32"/>
                  </a:moveTo>
                  <a:cubicBezTo>
                    <a:pt x="0" y="32"/>
                    <a:pt x="0" y="32"/>
                    <a:pt x="0" y="32"/>
                  </a:cubicBezTo>
                  <a:cubicBezTo>
                    <a:pt x="0" y="18"/>
                    <a:pt x="0" y="18"/>
                    <a:pt x="0" y="18"/>
                  </a:cubicBezTo>
                  <a:cubicBezTo>
                    <a:pt x="0" y="8"/>
                    <a:pt x="8" y="0"/>
                    <a:pt x="18" y="0"/>
                  </a:cubicBezTo>
                  <a:cubicBezTo>
                    <a:pt x="58" y="0"/>
                    <a:pt x="58" y="0"/>
                    <a:pt x="58" y="0"/>
                  </a:cubicBezTo>
                  <a:cubicBezTo>
                    <a:pt x="67" y="0"/>
                    <a:pt x="76" y="8"/>
                    <a:pt x="76" y="18"/>
                  </a:cubicBezTo>
                  <a:lnTo>
                    <a:pt x="76" y="32"/>
                  </a:lnTo>
                  <a:close/>
                  <a:moveTo>
                    <a:pt x="4" y="28"/>
                  </a:moveTo>
                  <a:cubicBezTo>
                    <a:pt x="72" y="28"/>
                    <a:pt x="72" y="28"/>
                    <a:pt x="72" y="28"/>
                  </a:cubicBezTo>
                  <a:cubicBezTo>
                    <a:pt x="72" y="18"/>
                    <a:pt x="72" y="18"/>
                    <a:pt x="72" y="18"/>
                  </a:cubicBezTo>
                  <a:cubicBezTo>
                    <a:pt x="72" y="10"/>
                    <a:pt x="65" y="4"/>
                    <a:pt x="58" y="4"/>
                  </a:cubicBezTo>
                  <a:cubicBezTo>
                    <a:pt x="18" y="4"/>
                    <a:pt x="18" y="4"/>
                    <a:pt x="18" y="4"/>
                  </a:cubicBezTo>
                  <a:cubicBezTo>
                    <a:pt x="10" y="4"/>
                    <a:pt x="4" y="10"/>
                    <a:pt x="4" y="18"/>
                  </a:cubicBezTo>
                  <a:lnTo>
                    <a:pt x="4" y="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9" name="Freeform 68"/>
            <p:cNvSpPr/>
            <p:nvPr/>
          </p:nvSpPr>
          <p:spPr bwMode="auto">
            <a:xfrm>
              <a:off x="10734676" y="1550988"/>
              <a:ext cx="344488" cy="19050"/>
            </a:xfrm>
            <a:custGeom>
              <a:avLst/>
              <a:gdLst>
                <a:gd name="T0" fmla="*/ 4 w 152"/>
                <a:gd name="T1" fmla="*/ 0 h 8"/>
                <a:gd name="T2" fmla="*/ 148 w 152"/>
                <a:gd name="T3" fmla="*/ 0 h 8"/>
                <a:gd name="T4" fmla="*/ 152 w 152"/>
                <a:gd name="T5" fmla="*/ 4 h 8"/>
                <a:gd name="T6" fmla="*/ 148 w 152"/>
                <a:gd name="T7" fmla="*/ 8 h 8"/>
                <a:gd name="T8" fmla="*/ 4 w 152"/>
                <a:gd name="T9" fmla="*/ 8 h 8"/>
                <a:gd name="T10" fmla="*/ 0 w 152"/>
                <a:gd name="T11" fmla="*/ 4 h 8"/>
                <a:gd name="T12" fmla="*/ 4 w 15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4" y="0"/>
                  </a:moveTo>
                  <a:cubicBezTo>
                    <a:pt x="148" y="0"/>
                    <a:pt x="148" y="0"/>
                    <a:pt x="148" y="0"/>
                  </a:cubicBezTo>
                  <a:cubicBezTo>
                    <a:pt x="150" y="0"/>
                    <a:pt x="152" y="1"/>
                    <a:pt x="152" y="4"/>
                  </a:cubicBezTo>
                  <a:cubicBezTo>
                    <a:pt x="152" y="6"/>
                    <a:pt x="150" y="8"/>
                    <a:pt x="148" y="8"/>
                  </a:cubicBezTo>
                  <a:cubicBezTo>
                    <a:pt x="4" y="8"/>
                    <a:pt x="4" y="8"/>
                    <a:pt x="4" y="8"/>
                  </a:cubicBezTo>
                  <a:cubicBezTo>
                    <a:pt x="1" y="8"/>
                    <a:pt x="0" y="6"/>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0" name="Freeform 69"/>
            <p:cNvSpPr/>
            <p:nvPr/>
          </p:nvSpPr>
          <p:spPr bwMode="auto">
            <a:xfrm>
              <a:off x="10842626" y="1614488"/>
              <a:ext cx="26988" cy="209550"/>
            </a:xfrm>
            <a:custGeom>
              <a:avLst/>
              <a:gdLst>
                <a:gd name="T0" fmla="*/ 4 w 12"/>
                <a:gd name="T1" fmla="*/ 0 h 92"/>
                <a:gd name="T2" fmla="*/ 8 w 12"/>
                <a:gd name="T3" fmla="*/ 4 h 92"/>
                <a:gd name="T4" fmla="*/ 12 w 12"/>
                <a:gd name="T5" fmla="*/ 88 h 92"/>
                <a:gd name="T6" fmla="*/ 8 w 12"/>
                <a:gd name="T7" fmla="*/ 92 h 92"/>
                <a:gd name="T8" fmla="*/ 4 w 12"/>
                <a:gd name="T9" fmla="*/ 88 h 92"/>
                <a:gd name="T10" fmla="*/ 0 w 12"/>
                <a:gd name="T11" fmla="*/ 4 h 92"/>
                <a:gd name="T12" fmla="*/ 4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4" y="0"/>
                  </a:moveTo>
                  <a:cubicBezTo>
                    <a:pt x="6" y="0"/>
                    <a:pt x="8" y="1"/>
                    <a:pt x="8" y="4"/>
                  </a:cubicBezTo>
                  <a:cubicBezTo>
                    <a:pt x="12" y="88"/>
                    <a:pt x="12" y="88"/>
                    <a:pt x="12" y="88"/>
                  </a:cubicBezTo>
                  <a:cubicBezTo>
                    <a:pt x="12" y="90"/>
                    <a:pt x="10" y="92"/>
                    <a:pt x="8" y="92"/>
                  </a:cubicBezTo>
                  <a:cubicBezTo>
                    <a:pt x="5" y="92"/>
                    <a:pt x="4" y="90"/>
                    <a:pt x="4"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1" name="Freeform 70"/>
            <p:cNvSpPr/>
            <p:nvPr/>
          </p:nvSpPr>
          <p:spPr bwMode="auto">
            <a:xfrm>
              <a:off x="10898189" y="1614488"/>
              <a:ext cx="17463" cy="209550"/>
            </a:xfrm>
            <a:custGeom>
              <a:avLst/>
              <a:gdLst>
                <a:gd name="T0" fmla="*/ 4 w 8"/>
                <a:gd name="T1" fmla="*/ 0 h 92"/>
                <a:gd name="T2" fmla="*/ 8 w 8"/>
                <a:gd name="T3" fmla="*/ 4 h 92"/>
                <a:gd name="T4" fmla="*/ 8 w 8"/>
                <a:gd name="T5" fmla="*/ 88 h 92"/>
                <a:gd name="T6" fmla="*/ 4 w 8"/>
                <a:gd name="T7" fmla="*/ 92 h 92"/>
                <a:gd name="T8" fmla="*/ 0 w 8"/>
                <a:gd name="T9" fmla="*/ 88 h 92"/>
                <a:gd name="T10" fmla="*/ 0 w 8"/>
                <a:gd name="T11" fmla="*/ 4 h 92"/>
                <a:gd name="T12" fmla="*/ 4 w 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 h="92">
                  <a:moveTo>
                    <a:pt x="4" y="0"/>
                  </a:moveTo>
                  <a:cubicBezTo>
                    <a:pt x="6" y="0"/>
                    <a:pt x="8" y="1"/>
                    <a:pt x="8" y="4"/>
                  </a:cubicBezTo>
                  <a:cubicBezTo>
                    <a:pt x="8" y="88"/>
                    <a:pt x="8" y="88"/>
                    <a:pt x="8" y="88"/>
                  </a:cubicBezTo>
                  <a:cubicBezTo>
                    <a:pt x="8" y="90"/>
                    <a:pt x="6" y="92"/>
                    <a:pt x="4" y="92"/>
                  </a:cubicBezTo>
                  <a:cubicBezTo>
                    <a:pt x="1" y="92"/>
                    <a:pt x="0" y="90"/>
                    <a:pt x="0" y="88"/>
                  </a:cubicBezTo>
                  <a:cubicBezTo>
                    <a:pt x="0" y="4"/>
                    <a:pt x="0" y="4"/>
                    <a:pt x="0" y="4"/>
                  </a:cubicBezTo>
                  <a:cubicBezTo>
                    <a:pt x="0" y="1"/>
                    <a:pt x="1"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2" name="Freeform 71"/>
            <p:cNvSpPr/>
            <p:nvPr/>
          </p:nvSpPr>
          <p:spPr bwMode="auto">
            <a:xfrm>
              <a:off x="10942639" y="1614488"/>
              <a:ext cx="28575" cy="209550"/>
            </a:xfrm>
            <a:custGeom>
              <a:avLst/>
              <a:gdLst>
                <a:gd name="T0" fmla="*/ 8 w 12"/>
                <a:gd name="T1" fmla="*/ 0 h 92"/>
                <a:gd name="T2" fmla="*/ 12 w 12"/>
                <a:gd name="T3" fmla="*/ 4 h 92"/>
                <a:gd name="T4" fmla="*/ 8 w 12"/>
                <a:gd name="T5" fmla="*/ 88 h 92"/>
                <a:gd name="T6" fmla="*/ 4 w 12"/>
                <a:gd name="T7" fmla="*/ 92 h 92"/>
                <a:gd name="T8" fmla="*/ 0 w 12"/>
                <a:gd name="T9" fmla="*/ 88 h 92"/>
                <a:gd name="T10" fmla="*/ 4 w 12"/>
                <a:gd name="T11" fmla="*/ 4 h 92"/>
                <a:gd name="T12" fmla="*/ 8 w 12"/>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8" y="0"/>
                  </a:moveTo>
                  <a:cubicBezTo>
                    <a:pt x="10" y="0"/>
                    <a:pt x="12" y="1"/>
                    <a:pt x="12" y="4"/>
                  </a:cubicBezTo>
                  <a:cubicBezTo>
                    <a:pt x="8" y="88"/>
                    <a:pt x="8" y="88"/>
                    <a:pt x="8" y="88"/>
                  </a:cubicBezTo>
                  <a:cubicBezTo>
                    <a:pt x="8" y="90"/>
                    <a:pt x="6" y="92"/>
                    <a:pt x="4" y="92"/>
                  </a:cubicBezTo>
                  <a:cubicBezTo>
                    <a:pt x="1" y="92"/>
                    <a:pt x="0" y="90"/>
                    <a:pt x="0" y="88"/>
                  </a:cubicBezTo>
                  <a:cubicBezTo>
                    <a:pt x="4" y="4"/>
                    <a:pt x="4" y="4"/>
                    <a:pt x="4" y="4"/>
                  </a:cubicBezTo>
                  <a:cubicBezTo>
                    <a:pt x="4" y="1"/>
                    <a:pt x="5" y="0"/>
                    <a:pt x="8"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1" name="组合 280"/>
          <p:cNvGrpSpPr/>
          <p:nvPr/>
        </p:nvGrpSpPr>
        <p:grpSpPr>
          <a:xfrm>
            <a:off x="9622131" y="3009818"/>
            <a:ext cx="407785" cy="409324"/>
            <a:chOff x="9623384" y="3008969"/>
            <a:chExt cx="407838" cy="409377"/>
          </a:xfrm>
        </p:grpSpPr>
        <p:sp>
          <p:nvSpPr>
            <p:cNvPr id="27" name="Freeform 6"/>
            <p:cNvSpPr>
              <a:spLocks noEditPoints="1"/>
            </p:cNvSpPr>
            <p:nvPr/>
          </p:nvSpPr>
          <p:spPr bwMode="auto">
            <a:xfrm>
              <a:off x="9623384" y="3008969"/>
              <a:ext cx="407838" cy="409377"/>
            </a:xfrm>
            <a:custGeom>
              <a:avLst/>
              <a:gdLst>
                <a:gd name="T0" fmla="*/ 93 w 185"/>
                <a:gd name="T1" fmla="*/ 185 h 185"/>
                <a:gd name="T2" fmla="*/ 0 w 185"/>
                <a:gd name="T3" fmla="*/ 92 h 185"/>
                <a:gd name="T4" fmla="*/ 93 w 185"/>
                <a:gd name="T5" fmla="*/ 0 h 185"/>
                <a:gd name="T6" fmla="*/ 185 w 185"/>
                <a:gd name="T7" fmla="*/ 92 h 185"/>
                <a:gd name="T8" fmla="*/ 93 w 185"/>
                <a:gd name="T9" fmla="*/ 185 h 185"/>
                <a:gd name="T10" fmla="*/ 93 w 185"/>
                <a:gd name="T11" fmla="*/ 8 h 185"/>
                <a:gd name="T12" fmla="*/ 8 w 185"/>
                <a:gd name="T13" fmla="*/ 92 h 185"/>
                <a:gd name="T14" fmla="*/ 93 w 185"/>
                <a:gd name="T15" fmla="*/ 177 h 185"/>
                <a:gd name="T16" fmla="*/ 177 w 185"/>
                <a:gd name="T17" fmla="*/ 92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3" name="Freeform 72"/>
            <p:cNvSpPr>
              <a:spLocks noEditPoints="1"/>
            </p:cNvSpPr>
            <p:nvPr/>
          </p:nvSpPr>
          <p:spPr bwMode="auto">
            <a:xfrm>
              <a:off x="9781903" y="3153636"/>
              <a:ext cx="107731" cy="118504"/>
            </a:xfrm>
            <a:custGeom>
              <a:avLst/>
              <a:gdLst>
                <a:gd name="T0" fmla="*/ 3 w 49"/>
                <a:gd name="T1" fmla="*/ 54 h 54"/>
                <a:gd name="T2" fmla="*/ 0 w 49"/>
                <a:gd name="T3" fmla="*/ 51 h 54"/>
                <a:gd name="T4" fmla="*/ 0 w 49"/>
                <a:gd name="T5" fmla="*/ 4 h 54"/>
                <a:gd name="T6" fmla="*/ 5 w 49"/>
                <a:gd name="T7" fmla="*/ 1 h 54"/>
                <a:gd name="T8" fmla="*/ 47 w 49"/>
                <a:gd name="T9" fmla="*/ 25 h 54"/>
                <a:gd name="T10" fmla="*/ 49 w 49"/>
                <a:gd name="T11" fmla="*/ 27 h 54"/>
                <a:gd name="T12" fmla="*/ 47 w 49"/>
                <a:gd name="T13" fmla="*/ 30 h 54"/>
                <a:gd name="T14" fmla="*/ 5 w 49"/>
                <a:gd name="T15" fmla="*/ 54 h 54"/>
                <a:gd name="T16" fmla="*/ 3 w 49"/>
                <a:gd name="T17" fmla="*/ 54 h 54"/>
                <a:gd name="T18" fmla="*/ 4 w 49"/>
                <a:gd name="T19" fmla="*/ 5 h 54"/>
                <a:gd name="T20" fmla="*/ 4 w 49"/>
                <a:gd name="T21" fmla="*/ 49 h 54"/>
                <a:gd name="T22" fmla="*/ 44 w 49"/>
                <a:gd name="T23" fmla="*/ 27 h 54"/>
                <a:gd name="T24" fmla="*/ 4 w 49"/>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4">
                  <a:moveTo>
                    <a:pt x="3" y="54"/>
                  </a:moveTo>
                  <a:cubicBezTo>
                    <a:pt x="2" y="54"/>
                    <a:pt x="0" y="53"/>
                    <a:pt x="0" y="51"/>
                  </a:cubicBezTo>
                  <a:cubicBezTo>
                    <a:pt x="0" y="4"/>
                    <a:pt x="0" y="4"/>
                    <a:pt x="0" y="4"/>
                  </a:cubicBezTo>
                  <a:cubicBezTo>
                    <a:pt x="0" y="1"/>
                    <a:pt x="3" y="0"/>
                    <a:pt x="5" y="1"/>
                  </a:cubicBezTo>
                  <a:cubicBezTo>
                    <a:pt x="47" y="25"/>
                    <a:pt x="47" y="25"/>
                    <a:pt x="47" y="25"/>
                  </a:cubicBezTo>
                  <a:cubicBezTo>
                    <a:pt x="48" y="25"/>
                    <a:pt x="49" y="26"/>
                    <a:pt x="49" y="27"/>
                  </a:cubicBezTo>
                  <a:cubicBezTo>
                    <a:pt x="49" y="28"/>
                    <a:pt x="48" y="29"/>
                    <a:pt x="47" y="30"/>
                  </a:cubicBezTo>
                  <a:cubicBezTo>
                    <a:pt x="5" y="54"/>
                    <a:pt x="5" y="54"/>
                    <a:pt x="5" y="54"/>
                  </a:cubicBezTo>
                  <a:cubicBezTo>
                    <a:pt x="4" y="54"/>
                    <a:pt x="4" y="54"/>
                    <a:pt x="3" y="54"/>
                  </a:cubicBezTo>
                  <a:close/>
                  <a:moveTo>
                    <a:pt x="4" y="5"/>
                  </a:moveTo>
                  <a:cubicBezTo>
                    <a:pt x="4" y="49"/>
                    <a:pt x="4" y="49"/>
                    <a:pt x="4" y="49"/>
                  </a:cubicBezTo>
                  <a:cubicBezTo>
                    <a:pt x="44" y="27"/>
                    <a:pt x="44" y="27"/>
                    <a:pt x="44" y="27"/>
                  </a:cubicBezTo>
                  <a:lnTo>
                    <a:pt x="4" y="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4" name="组合 243"/>
          <p:cNvGrpSpPr/>
          <p:nvPr/>
        </p:nvGrpSpPr>
        <p:grpSpPr>
          <a:xfrm>
            <a:off x="2015791" y="3006740"/>
            <a:ext cx="383163" cy="409324"/>
            <a:chOff x="1979614" y="2336800"/>
            <a:chExt cx="395287" cy="422275"/>
          </a:xfrm>
        </p:grpSpPr>
        <p:sp>
          <p:nvSpPr>
            <p:cNvPr id="94" name="Freeform 73"/>
            <p:cNvSpPr>
              <a:spLocks noEditPoints="1"/>
            </p:cNvSpPr>
            <p:nvPr/>
          </p:nvSpPr>
          <p:spPr bwMode="auto">
            <a:xfrm>
              <a:off x="2060576" y="2365375"/>
              <a:ext cx="314325" cy="288925"/>
            </a:xfrm>
            <a:custGeom>
              <a:avLst/>
              <a:gdLst>
                <a:gd name="T0" fmla="*/ 102 w 138"/>
                <a:gd name="T1" fmla="*/ 127 h 127"/>
                <a:gd name="T2" fmla="*/ 68 w 138"/>
                <a:gd name="T3" fmla="*/ 117 h 127"/>
                <a:gd name="T4" fmla="*/ 35 w 138"/>
                <a:gd name="T5" fmla="*/ 108 h 127"/>
                <a:gd name="T6" fmla="*/ 3 w 138"/>
                <a:gd name="T7" fmla="*/ 120 h 127"/>
                <a:gd name="T8" fmla="*/ 0 w 138"/>
                <a:gd name="T9" fmla="*/ 122 h 127"/>
                <a:gd name="T10" fmla="*/ 0 w 138"/>
                <a:gd name="T11" fmla="*/ 13 h 127"/>
                <a:gd name="T12" fmla="*/ 1 w 138"/>
                <a:gd name="T13" fmla="*/ 13 h 127"/>
                <a:gd name="T14" fmla="*/ 35 w 138"/>
                <a:gd name="T15" fmla="*/ 0 h 127"/>
                <a:gd name="T16" fmla="*/ 70 w 138"/>
                <a:gd name="T17" fmla="*/ 10 h 127"/>
                <a:gd name="T18" fmla="*/ 102 w 138"/>
                <a:gd name="T19" fmla="*/ 19 h 127"/>
                <a:gd name="T20" fmla="*/ 135 w 138"/>
                <a:gd name="T21" fmla="*/ 6 h 127"/>
                <a:gd name="T22" fmla="*/ 138 w 138"/>
                <a:gd name="T23" fmla="*/ 4 h 127"/>
                <a:gd name="T24" fmla="*/ 138 w 138"/>
                <a:gd name="T25" fmla="*/ 113 h 127"/>
                <a:gd name="T26" fmla="*/ 137 w 138"/>
                <a:gd name="T27" fmla="*/ 114 h 127"/>
                <a:gd name="T28" fmla="*/ 102 w 138"/>
                <a:gd name="T29" fmla="*/ 127 h 127"/>
                <a:gd name="T30" fmla="*/ 35 w 138"/>
                <a:gd name="T31" fmla="*/ 104 h 127"/>
                <a:gd name="T32" fmla="*/ 70 w 138"/>
                <a:gd name="T33" fmla="*/ 114 h 127"/>
                <a:gd name="T34" fmla="*/ 102 w 138"/>
                <a:gd name="T35" fmla="*/ 123 h 127"/>
                <a:gd name="T36" fmla="*/ 134 w 138"/>
                <a:gd name="T37" fmla="*/ 111 h 127"/>
                <a:gd name="T38" fmla="*/ 134 w 138"/>
                <a:gd name="T39" fmla="*/ 12 h 127"/>
                <a:gd name="T40" fmla="*/ 102 w 138"/>
                <a:gd name="T41" fmla="*/ 23 h 127"/>
                <a:gd name="T42" fmla="*/ 68 w 138"/>
                <a:gd name="T43" fmla="*/ 13 h 127"/>
                <a:gd name="T44" fmla="*/ 35 w 138"/>
                <a:gd name="T45" fmla="*/ 4 h 127"/>
                <a:gd name="T46" fmla="*/ 4 w 138"/>
                <a:gd name="T47" fmla="*/ 15 h 127"/>
                <a:gd name="T48" fmla="*/ 4 w 138"/>
                <a:gd name="T49" fmla="*/ 114 h 127"/>
                <a:gd name="T50" fmla="*/ 35 w 138"/>
                <a:gd name="T51" fmla="*/ 10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27">
                  <a:moveTo>
                    <a:pt x="102" y="127"/>
                  </a:moveTo>
                  <a:cubicBezTo>
                    <a:pt x="90" y="127"/>
                    <a:pt x="77" y="123"/>
                    <a:pt x="68" y="117"/>
                  </a:cubicBezTo>
                  <a:cubicBezTo>
                    <a:pt x="59" y="111"/>
                    <a:pt x="47" y="108"/>
                    <a:pt x="35" y="108"/>
                  </a:cubicBezTo>
                  <a:cubicBezTo>
                    <a:pt x="22" y="108"/>
                    <a:pt x="10" y="115"/>
                    <a:pt x="3" y="120"/>
                  </a:cubicBezTo>
                  <a:cubicBezTo>
                    <a:pt x="0" y="122"/>
                    <a:pt x="0" y="122"/>
                    <a:pt x="0" y="122"/>
                  </a:cubicBezTo>
                  <a:cubicBezTo>
                    <a:pt x="0" y="13"/>
                    <a:pt x="0" y="13"/>
                    <a:pt x="0" y="13"/>
                  </a:cubicBezTo>
                  <a:cubicBezTo>
                    <a:pt x="1" y="13"/>
                    <a:pt x="1" y="13"/>
                    <a:pt x="1" y="13"/>
                  </a:cubicBezTo>
                  <a:cubicBezTo>
                    <a:pt x="9" y="7"/>
                    <a:pt x="21" y="0"/>
                    <a:pt x="35" y="0"/>
                  </a:cubicBezTo>
                  <a:cubicBezTo>
                    <a:pt x="48" y="0"/>
                    <a:pt x="61" y="3"/>
                    <a:pt x="70" y="10"/>
                  </a:cubicBezTo>
                  <a:cubicBezTo>
                    <a:pt x="78" y="15"/>
                    <a:pt x="90" y="19"/>
                    <a:pt x="102" y="19"/>
                  </a:cubicBezTo>
                  <a:cubicBezTo>
                    <a:pt x="115" y="19"/>
                    <a:pt x="126" y="13"/>
                    <a:pt x="135" y="6"/>
                  </a:cubicBezTo>
                  <a:cubicBezTo>
                    <a:pt x="138" y="4"/>
                    <a:pt x="138" y="4"/>
                    <a:pt x="138" y="4"/>
                  </a:cubicBezTo>
                  <a:cubicBezTo>
                    <a:pt x="138" y="113"/>
                    <a:pt x="138" y="113"/>
                    <a:pt x="138" y="113"/>
                  </a:cubicBezTo>
                  <a:cubicBezTo>
                    <a:pt x="137" y="114"/>
                    <a:pt x="137" y="114"/>
                    <a:pt x="137" y="114"/>
                  </a:cubicBezTo>
                  <a:cubicBezTo>
                    <a:pt x="128" y="120"/>
                    <a:pt x="116" y="127"/>
                    <a:pt x="102" y="127"/>
                  </a:cubicBezTo>
                  <a:close/>
                  <a:moveTo>
                    <a:pt x="35" y="104"/>
                  </a:moveTo>
                  <a:cubicBezTo>
                    <a:pt x="48" y="104"/>
                    <a:pt x="61" y="107"/>
                    <a:pt x="70" y="114"/>
                  </a:cubicBezTo>
                  <a:cubicBezTo>
                    <a:pt x="78" y="119"/>
                    <a:pt x="90" y="123"/>
                    <a:pt x="102" y="123"/>
                  </a:cubicBezTo>
                  <a:cubicBezTo>
                    <a:pt x="114" y="123"/>
                    <a:pt x="125" y="117"/>
                    <a:pt x="134" y="111"/>
                  </a:cubicBezTo>
                  <a:cubicBezTo>
                    <a:pt x="134" y="12"/>
                    <a:pt x="134" y="12"/>
                    <a:pt x="134" y="12"/>
                  </a:cubicBezTo>
                  <a:cubicBezTo>
                    <a:pt x="125" y="17"/>
                    <a:pt x="114" y="23"/>
                    <a:pt x="102" y="23"/>
                  </a:cubicBezTo>
                  <a:cubicBezTo>
                    <a:pt x="90" y="23"/>
                    <a:pt x="77" y="19"/>
                    <a:pt x="68" y="13"/>
                  </a:cubicBezTo>
                  <a:cubicBezTo>
                    <a:pt x="59" y="7"/>
                    <a:pt x="47" y="4"/>
                    <a:pt x="35" y="4"/>
                  </a:cubicBezTo>
                  <a:cubicBezTo>
                    <a:pt x="23" y="4"/>
                    <a:pt x="11" y="10"/>
                    <a:pt x="4" y="15"/>
                  </a:cubicBezTo>
                  <a:cubicBezTo>
                    <a:pt x="4" y="114"/>
                    <a:pt x="4" y="114"/>
                    <a:pt x="4" y="114"/>
                  </a:cubicBezTo>
                  <a:cubicBezTo>
                    <a:pt x="12" y="109"/>
                    <a:pt x="23" y="104"/>
                    <a:pt x="35"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5" name="Freeform 74"/>
            <p:cNvSpPr>
              <a:spLocks noEditPoints="1"/>
            </p:cNvSpPr>
            <p:nvPr/>
          </p:nvSpPr>
          <p:spPr bwMode="auto">
            <a:xfrm>
              <a:off x="1979614" y="2336800"/>
              <a:ext cx="69850" cy="422275"/>
            </a:xfrm>
            <a:custGeom>
              <a:avLst/>
              <a:gdLst>
                <a:gd name="T0" fmla="*/ 31 w 31"/>
                <a:gd name="T1" fmla="*/ 186 h 186"/>
                <a:gd name="T2" fmla="*/ 0 w 31"/>
                <a:gd name="T3" fmla="*/ 186 h 186"/>
                <a:gd name="T4" fmla="*/ 0 w 31"/>
                <a:gd name="T5" fmla="*/ 15 h 186"/>
                <a:gd name="T6" fmla="*/ 15 w 31"/>
                <a:gd name="T7" fmla="*/ 0 h 186"/>
                <a:gd name="T8" fmla="*/ 31 w 31"/>
                <a:gd name="T9" fmla="*/ 15 h 186"/>
                <a:gd name="T10" fmla="*/ 31 w 31"/>
                <a:gd name="T11" fmla="*/ 186 h 186"/>
                <a:gd name="T12" fmla="*/ 8 w 31"/>
                <a:gd name="T13" fmla="*/ 178 h 186"/>
                <a:gd name="T14" fmla="*/ 23 w 31"/>
                <a:gd name="T15" fmla="*/ 178 h 186"/>
                <a:gd name="T16" fmla="*/ 23 w 31"/>
                <a:gd name="T17" fmla="*/ 15 h 186"/>
                <a:gd name="T18" fmla="*/ 15 w 31"/>
                <a:gd name="T19" fmla="*/ 8 h 186"/>
                <a:gd name="T20" fmla="*/ 8 w 31"/>
                <a:gd name="T21" fmla="*/ 15 h 186"/>
                <a:gd name="T22" fmla="*/ 8 w 31"/>
                <a:gd name="T23" fmla="*/ 17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86">
                  <a:moveTo>
                    <a:pt x="31" y="186"/>
                  </a:moveTo>
                  <a:cubicBezTo>
                    <a:pt x="0" y="186"/>
                    <a:pt x="0" y="186"/>
                    <a:pt x="0" y="186"/>
                  </a:cubicBezTo>
                  <a:cubicBezTo>
                    <a:pt x="0" y="15"/>
                    <a:pt x="0" y="15"/>
                    <a:pt x="0" y="15"/>
                  </a:cubicBezTo>
                  <a:cubicBezTo>
                    <a:pt x="0" y="7"/>
                    <a:pt x="7" y="0"/>
                    <a:pt x="15" y="0"/>
                  </a:cubicBezTo>
                  <a:cubicBezTo>
                    <a:pt x="24" y="0"/>
                    <a:pt x="31" y="7"/>
                    <a:pt x="31" y="15"/>
                  </a:cubicBezTo>
                  <a:lnTo>
                    <a:pt x="31" y="186"/>
                  </a:lnTo>
                  <a:close/>
                  <a:moveTo>
                    <a:pt x="8" y="178"/>
                  </a:moveTo>
                  <a:cubicBezTo>
                    <a:pt x="23" y="178"/>
                    <a:pt x="23" y="178"/>
                    <a:pt x="23" y="178"/>
                  </a:cubicBezTo>
                  <a:cubicBezTo>
                    <a:pt x="23" y="15"/>
                    <a:pt x="23" y="15"/>
                    <a:pt x="23" y="15"/>
                  </a:cubicBezTo>
                  <a:cubicBezTo>
                    <a:pt x="23" y="11"/>
                    <a:pt x="19" y="8"/>
                    <a:pt x="15" y="8"/>
                  </a:cubicBezTo>
                  <a:cubicBezTo>
                    <a:pt x="11" y="8"/>
                    <a:pt x="8" y="11"/>
                    <a:pt x="8" y="15"/>
                  </a:cubicBezTo>
                  <a:lnTo>
                    <a:pt x="8" y="17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3" name="组合 242"/>
          <p:cNvGrpSpPr/>
          <p:nvPr/>
        </p:nvGrpSpPr>
        <p:grpSpPr>
          <a:xfrm>
            <a:off x="1169445" y="3008280"/>
            <a:ext cx="375470" cy="417018"/>
            <a:chOff x="1106489" y="2338388"/>
            <a:chExt cx="387350" cy="430213"/>
          </a:xfrm>
        </p:grpSpPr>
        <p:sp>
          <p:nvSpPr>
            <p:cNvPr id="96" name="Freeform 75"/>
            <p:cNvSpPr>
              <a:spLocks noEditPoints="1"/>
            </p:cNvSpPr>
            <p:nvPr/>
          </p:nvSpPr>
          <p:spPr bwMode="auto">
            <a:xfrm>
              <a:off x="1106489" y="2392363"/>
              <a:ext cx="374650" cy="376238"/>
            </a:xfrm>
            <a:custGeom>
              <a:avLst/>
              <a:gdLst>
                <a:gd name="T0" fmla="*/ 83 w 165"/>
                <a:gd name="T1" fmla="*/ 165 h 165"/>
                <a:gd name="T2" fmla="*/ 0 w 165"/>
                <a:gd name="T3" fmla="*/ 82 h 165"/>
                <a:gd name="T4" fmla="*/ 83 w 165"/>
                <a:gd name="T5" fmla="*/ 0 h 165"/>
                <a:gd name="T6" fmla="*/ 87 w 165"/>
                <a:gd name="T7" fmla="*/ 0 h 165"/>
                <a:gd name="T8" fmla="*/ 87 w 165"/>
                <a:gd name="T9" fmla="*/ 76 h 165"/>
                <a:gd name="T10" fmla="*/ 155 w 165"/>
                <a:gd name="T11" fmla="*/ 42 h 165"/>
                <a:gd name="T12" fmla="*/ 156 w 165"/>
                <a:gd name="T13" fmla="*/ 46 h 165"/>
                <a:gd name="T14" fmla="*/ 165 w 165"/>
                <a:gd name="T15" fmla="*/ 82 h 165"/>
                <a:gd name="T16" fmla="*/ 83 w 165"/>
                <a:gd name="T17" fmla="*/ 165 h 165"/>
                <a:gd name="T18" fmla="*/ 79 w 165"/>
                <a:gd name="T19" fmla="*/ 8 h 165"/>
                <a:gd name="T20" fmla="*/ 8 w 165"/>
                <a:gd name="T21" fmla="*/ 82 h 165"/>
                <a:gd name="T22" fmla="*/ 83 w 165"/>
                <a:gd name="T23" fmla="*/ 157 h 165"/>
                <a:gd name="T24" fmla="*/ 157 w 165"/>
                <a:gd name="T25" fmla="*/ 82 h 165"/>
                <a:gd name="T26" fmla="*/ 151 w 165"/>
                <a:gd name="T27" fmla="*/ 53 h 165"/>
                <a:gd name="T28" fmla="*/ 79 w 165"/>
                <a:gd name="T29" fmla="*/ 89 h 165"/>
                <a:gd name="T30" fmla="*/ 79 w 165"/>
                <a:gd name="T31"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65">
                  <a:moveTo>
                    <a:pt x="83" y="165"/>
                  </a:moveTo>
                  <a:cubicBezTo>
                    <a:pt x="37" y="165"/>
                    <a:pt x="0" y="128"/>
                    <a:pt x="0" y="82"/>
                  </a:cubicBezTo>
                  <a:cubicBezTo>
                    <a:pt x="0" y="37"/>
                    <a:pt x="37" y="0"/>
                    <a:pt x="83" y="0"/>
                  </a:cubicBezTo>
                  <a:cubicBezTo>
                    <a:pt x="87" y="0"/>
                    <a:pt x="87" y="0"/>
                    <a:pt x="87" y="0"/>
                  </a:cubicBezTo>
                  <a:cubicBezTo>
                    <a:pt x="87" y="76"/>
                    <a:pt x="87" y="76"/>
                    <a:pt x="87" y="76"/>
                  </a:cubicBezTo>
                  <a:cubicBezTo>
                    <a:pt x="155" y="42"/>
                    <a:pt x="155" y="42"/>
                    <a:pt x="155" y="42"/>
                  </a:cubicBezTo>
                  <a:cubicBezTo>
                    <a:pt x="156" y="46"/>
                    <a:pt x="156" y="46"/>
                    <a:pt x="156" y="46"/>
                  </a:cubicBezTo>
                  <a:cubicBezTo>
                    <a:pt x="162" y="57"/>
                    <a:pt x="165" y="70"/>
                    <a:pt x="165" y="82"/>
                  </a:cubicBezTo>
                  <a:cubicBezTo>
                    <a:pt x="165" y="128"/>
                    <a:pt x="128" y="165"/>
                    <a:pt x="83" y="165"/>
                  </a:cubicBezTo>
                  <a:close/>
                  <a:moveTo>
                    <a:pt x="79" y="8"/>
                  </a:moveTo>
                  <a:cubicBezTo>
                    <a:pt x="40" y="10"/>
                    <a:pt x="8" y="43"/>
                    <a:pt x="8" y="82"/>
                  </a:cubicBezTo>
                  <a:cubicBezTo>
                    <a:pt x="8" y="123"/>
                    <a:pt x="42" y="157"/>
                    <a:pt x="83" y="157"/>
                  </a:cubicBezTo>
                  <a:cubicBezTo>
                    <a:pt x="124" y="157"/>
                    <a:pt x="157" y="123"/>
                    <a:pt x="157" y="82"/>
                  </a:cubicBezTo>
                  <a:cubicBezTo>
                    <a:pt x="157" y="72"/>
                    <a:pt x="155" y="62"/>
                    <a:pt x="151" y="53"/>
                  </a:cubicBezTo>
                  <a:cubicBezTo>
                    <a:pt x="79" y="89"/>
                    <a:pt x="79" y="89"/>
                    <a:pt x="79" y="89"/>
                  </a:cubicBezTo>
                  <a:lnTo>
                    <a:pt x="7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7" name="Freeform 76"/>
            <p:cNvSpPr>
              <a:spLocks noEditPoints="1"/>
            </p:cNvSpPr>
            <p:nvPr/>
          </p:nvSpPr>
          <p:spPr bwMode="auto">
            <a:xfrm>
              <a:off x="1323976" y="2338388"/>
              <a:ext cx="169863" cy="188913"/>
            </a:xfrm>
            <a:custGeom>
              <a:avLst/>
              <a:gdLst>
                <a:gd name="T0" fmla="*/ 0 w 75"/>
                <a:gd name="T1" fmla="*/ 83 h 83"/>
                <a:gd name="T2" fmla="*/ 0 w 75"/>
                <a:gd name="T3" fmla="*/ 0 h 83"/>
                <a:gd name="T4" fmla="*/ 2 w 75"/>
                <a:gd name="T5" fmla="*/ 0 h 83"/>
                <a:gd name="T6" fmla="*/ 74 w 75"/>
                <a:gd name="T7" fmla="*/ 44 h 83"/>
                <a:gd name="T8" fmla="*/ 75 w 75"/>
                <a:gd name="T9" fmla="*/ 46 h 83"/>
                <a:gd name="T10" fmla="*/ 0 w 75"/>
                <a:gd name="T11" fmla="*/ 83 h 83"/>
                <a:gd name="T12" fmla="*/ 4 w 75"/>
                <a:gd name="T13" fmla="*/ 4 h 83"/>
                <a:gd name="T14" fmla="*/ 4 w 75"/>
                <a:gd name="T15" fmla="*/ 77 h 83"/>
                <a:gd name="T16" fmla="*/ 69 w 75"/>
                <a:gd name="T17" fmla="*/ 44 h 83"/>
                <a:gd name="T18" fmla="*/ 4 w 75"/>
                <a:gd name="T19"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3">
                  <a:moveTo>
                    <a:pt x="0" y="83"/>
                  </a:moveTo>
                  <a:cubicBezTo>
                    <a:pt x="0" y="0"/>
                    <a:pt x="0" y="0"/>
                    <a:pt x="0" y="0"/>
                  </a:cubicBezTo>
                  <a:cubicBezTo>
                    <a:pt x="2" y="0"/>
                    <a:pt x="2" y="0"/>
                    <a:pt x="2" y="0"/>
                  </a:cubicBezTo>
                  <a:cubicBezTo>
                    <a:pt x="32" y="0"/>
                    <a:pt x="60" y="17"/>
                    <a:pt x="74" y="44"/>
                  </a:cubicBezTo>
                  <a:cubicBezTo>
                    <a:pt x="75" y="46"/>
                    <a:pt x="75" y="46"/>
                    <a:pt x="75" y="46"/>
                  </a:cubicBezTo>
                  <a:lnTo>
                    <a:pt x="0" y="83"/>
                  </a:lnTo>
                  <a:close/>
                  <a:moveTo>
                    <a:pt x="4" y="4"/>
                  </a:moveTo>
                  <a:cubicBezTo>
                    <a:pt x="4" y="77"/>
                    <a:pt x="4" y="77"/>
                    <a:pt x="4" y="77"/>
                  </a:cubicBezTo>
                  <a:cubicBezTo>
                    <a:pt x="69" y="44"/>
                    <a:pt x="69" y="44"/>
                    <a:pt x="69" y="44"/>
                  </a:cubicBezTo>
                  <a:cubicBezTo>
                    <a:pt x="56" y="20"/>
                    <a:pt x="31" y="5"/>
                    <a:pt x="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5" name="组合 244"/>
          <p:cNvGrpSpPr/>
          <p:nvPr/>
        </p:nvGrpSpPr>
        <p:grpSpPr>
          <a:xfrm>
            <a:off x="2877524" y="3085221"/>
            <a:ext cx="337000" cy="235438"/>
            <a:chOff x="2868614" y="2417763"/>
            <a:chExt cx="347663" cy="242888"/>
          </a:xfrm>
        </p:grpSpPr>
        <p:sp>
          <p:nvSpPr>
            <p:cNvPr id="98" name="Freeform 77"/>
            <p:cNvSpPr>
              <a:spLocks noEditPoints="1"/>
            </p:cNvSpPr>
            <p:nvPr/>
          </p:nvSpPr>
          <p:spPr bwMode="auto">
            <a:xfrm>
              <a:off x="2868614" y="2417763"/>
              <a:ext cx="347663" cy="242888"/>
            </a:xfrm>
            <a:custGeom>
              <a:avLst/>
              <a:gdLst>
                <a:gd name="T0" fmla="*/ 140 w 153"/>
                <a:gd name="T1" fmla="*/ 107 h 107"/>
                <a:gd name="T2" fmla="*/ 13 w 153"/>
                <a:gd name="T3" fmla="*/ 107 h 107"/>
                <a:gd name="T4" fmla="*/ 0 w 153"/>
                <a:gd name="T5" fmla="*/ 94 h 107"/>
                <a:gd name="T6" fmla="*/ 0 w 153"/>
                <a:gd name="T7" fmla="*/ 57 h 107"/>
                <a:gd name="T8" fmla="*/ 48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8" y="0"/>
                    <a:pt x="48" y="0"/>
                    <a:pt x="48"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9" name="Freeform 78"/>
            <p:cNvSpPr>
              <a:spLocks noEditPoints="1"/>
            </p:cNvSpPr>
            <p:nvPr/>
          </p:nvSpPr>
          <p:spPr bwMode="auto">
            <a:xfrm>
              <a:off x="2895601" y="2443163"/>
              <a:ext cx="295275" cy="152400"/>
            </a:xfrm>
            <a:custGeom>
              <a:avLst/>
              <a:gdLst>
                <a:gd name="T0" fmla="*/ 120 w 186"/>
                <a:gd name="T1" fmla="*/ 96 h 96"/>
                <a:gd name="T2" fmla="*/ 66 w 186"/>
                <a:gd name="T3" fmla="*/ 96 h 96"/>
                <a:gd name="T4" fmla="*/ 40 w 186"/>
                <a:gd name="T5" fmla="*/ 70 h 96"/>
                <a:gd name="T6" fmla="*/ 0 w 186"/>
                <a:gd name="T7" fmla="*/ 70 h 96"/>
                <a:gd name="T8" fmla="*/ 59 w 186"/>
                <a:gd name="T9" fmla="*/ 0 h 96"/>
                <a:gd name="T10" fmla="*/ 127 w 186"/>
                <a:gd name="T11" fmla="*/ 0 h 96"/>
                <a:gd name="T12" fmla="*/ 186 w 186"/>
                <a:gd name="T13" fmla="*/ 70 h 96"/>
                <a:gd name="T14" fmla="*/ 146 w 186"/>
                <a:gd name="T15" fmla="*/ 70 h 96"/>
                <a:gd name="T16" fmla="*/ 120 w 186"/>
                <a:gd name="T17" fmla="*/ 96 h 96"/>
                <a:gd name="T18" fmla="*/ 67 w 186"/>
                <a:gd name="T19" fmla="*/ 90 h 96"/>
                <a:gd name="T20" fmla="*/ 117 w 186"/>
                <a:gd name="T21" fmla="*/ 90 h 96"/>
                <a:gd name="T22" fmla="*/ 143 w 186"/>
                <a:gd name="T23" fmla="*/ 64 h 96"/>
                <a:gd name="T24" fmla="*/ 173 w 186"/>
                <a:gd name="T25" fmla="*/ 64 h 96"/>
                <a:gd name="T26" fmla="*/ 124 w 186"/>
                <a:gd name="T27" fmla="*/ 6 h 96"/>
                <a:gd name="T28" fmla="*/ 61 w 186"/>
                <a:gd name="T29" fmla="*/ 6 h 96"/>
                <a:gd name="T30" fmla="*/ 11 w 186"/>
                <a:gd name="T31" fmla="*/ 64 h 96"/>
                <a:gd name="T32" fmla="*/ 41 w 186"/>
                <a:gd name="T33" fmla="*/ 64 h 96"/>
                <a:gd name="T34" fmla="*/ 67 w 186"/>
                <a:gd name="T3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96">
                  <a:moveTo>
                    <a:pt x="120" y="96"/>
                  </a:moveTo>
                  <a:lnTo>
                    <a:pt x="66" y="96"/>
                  </a:lnTo>
                  <a:lnTo>
                    <a:pt x="40" y="70"/>
                  </a:lnTo>
                  <a:lnTo>
                    <a:pt x="0" y="70"/>
                  </a:lnTo>
                  <a:lnTo>
                    <a:pt x="59" y="0"/>
                  </a:lnTo>
                  <a:lnTo>
                    <a:pt x="127" y="0"/>
                  </a:lnTo>
                  <a:lnTo>
                    <a:pt x="186" y="70"/>
                  </a:lnTo>
                  <a:lnTo>
                    <a:pt x="146" y="70"/>
                  </a:lnTo>
                  <a:lnTo>
                    <a:pt x="120" y="96"/>
                  </a:lnTo>
                  <a:close/>
                  <a:moveTo>
                    <a:pt x="67" y="90"/>
                  </a:moveTo>
                  <a:lnTo>
                    <a:pt x="117" y="90"/>
                  </a:lnTo>
                  <a:lnTo>
                    <a:pt x="143" y="64"/>
                  </a:lnTo>
                  <a:lnTo>
                    <a:pt x="173" y="64"/>
                  </a:lnTo>
                  <a:lnTo>
                    <a:pt x="124" y="6"/>
                  </a:lnTo>
                  <a:lnTo>
                    <a:pt x="61" y="6"/>
                  </a:lnTo>
                  <a:lnTo>
                    <a:pt x="11" y="64"/>
                  </a:lnTo>
                  <a:lnTo>
                    <a:pt x="41" y="64"/>
                  </a:lnTo>
                  <a:lnTo>
                    <a:pt x="67"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6" name="组合 245"/>
          <p:cNvGrpSpPr/>
          <p:nvPr/>
        </p:nvGrpSpPr>
        <p:grpSpPr>
          <a:xfrm>
            <a:off x="3731564" y="3085221"/>
            <a:ext cx="338538" cy="235438"/>
            <a:chOff x="3749676" y="2417763"/>
            <a:chExt cx="349250" cy="242888"/>
          </a:xfrm>
        </p:grpSpPr>
        <p:sp>
          <p:nvSpPr>
            <p:cNvPr id="100" name="Freeform 79"/>
            <p:cNvSpPr>
              <a:spLocks noEditPoints="1"/>
            </p:cNvSpPr>
            <p:nvPr/>
          </p:nvSpPr>
          <p:spPr bwMode="auto">
            <a:xfrm>
              <a:off x="3749676" y="2417763"/>
              <a:ext cx="349250" cy="242888"/>
            </a:xfrm>
            <a:custGeom>
              <a:avLst/>
              <a:gdLst>
                <a:gd name="T0" fmla="*/ 140 w 153"/>
                <a:gd name="T1" fmla="*/ 107 h 107"/>
                <a:gd name="T2" fmla="*/ 13 w 153"/>
                <a:gd name="T3" fmla="*/ 107 h 107"/>
                <a:gd name="T4" fmla="*/ 0 w 153"/>
                <a:gd name="T5" fmla="*/ 94 h 107"/>
                <a:gd name="T6" fmla="*/ 0 w 153"/>
                <a:gd name="T7" fmla="*/ 57 h 107"/>
                <a:gd name="T8" fmla="*/ 47 w 153"/>
                <a:gd name="T9" fmla="*/ 0 h 107"/>
                <a:gd name="T10" fmla="*/ 106 w 153"/>
                <a:gd name="T11" fmla="*/ 0 h 107"/>
                <a:gd name="T12" fmla="*/ 153 w 153"/>
                <a:gd name="T13" fmla="*/ 57 h 107"/>
                <a:gd name="T14" fmla="*/ 153 w 153"/>
                <a:gd name="T15" fmla="*/ 94 h 107"/>
                <a:gd name="T16" fmla="*/ 140 w 153"/>
                <a:gd name="T17" fmla="*/ 107 h 107"/>
                <a:gd name="T18" fmla="*/ 8 w 153"/>
                <a:gd name="T19" fmla="*/ 59 h 107"/>
                <a:gd name="T20" fmla="*/ 8 w 153"/>
                <a:gd name="T21" fmla="*/ 94 h 107"/>
                <a:gd name="T22" fmla="*/ 13 w 153"/>
                <a:gd name="T23" fmla="*/ 99 h 107"/>
                <a:gd name="T24" fmla="*/ 140 w 153"/>
                <a:gd name="T25" fmla="*/ 99 h 107"/>
                <a:gd name="T26" fmla="*/ 145 w 153"/>
                <a:gd name="T27" fmla="*/ 94 h 107"/>
                <a:gd name="T28" fmla="*/ 145 w 153"/>
                <a:gd name="T29" fmla="*/ 59 h 107"/>
                <a:gd name="T30" fmla="*/ 102 w 153"/>
                <a:gd name="T31" fmla="*/ 8 h 107"/>
                <a:gd name="T32" fmla="*/ 51 w 153"/>
                <a:gd name="T33" fmla="*/ 8 h 107"/>
                <a:gd name="T34" fmla="*/ 8 w 153"/>
                <a:gd name="T35"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7">
                  <a:moveTo>
                    <a:pt x="140" y="107"/>
                  </a:moveTo>
                  <a:cubicBezTo>
                    <a:pt x="13" y="107"/>
                    <a:pt x="13" y="107"/>
                    <a:pt x="13" y="107"/>
                  </a:cubicBezTo>
                  <a:cubicBezTo>
                    <a:pt x="6" y="107"/>
                    <a:pt x="0" y="101"/>
                    <a:pt x="0" y="94"/>
                  </a:cubicBezTo>
                  <a:cubicBezTo>
                    <a:pt x="0" y="57"/>
                    <a:pt x="0" y="57"/>
                    <a:pt x="0" y="57"/>
                  </a:cubicBezTo>
                  <a:cubicBezTo>
                    <a:pt x="47" y="0"/>
                    <a:pt x="47" y="0"/>
                    <a:pt x="47" y="0"/>
                  </a:cubicBezTo>
                  <a:cubicBezTo>
                    <a:pt x="106" y="0"/>
                    <a:pt x="106" y="0"/>
                    <a:pt x="106" y="0"/>
                  </a:cubicBezTo>
                  <a:cubicBezTo>
                    <a:pt x="153" y="57"/>
                    <a:pt x="153" y="57"/>
                    <a:pt x="153" y="57"/>
                  </a:cubicBezTo>
                  <a:cubicBezTo>
                    <a:pt x="153" y="94"/>
                    <a:pt x="153" y="94"/>
                    <a:pt x="153" y="94"/>
                  </a:cubicBezTo>
                  <a:cubicBezTo>
                    <a:pt x="153" y="101"/>
                    <a:pt x="147" y="107"/>
                    <a:pt x="140" y="107"/>
                  </a:cubicBezTo>
                  <a:close/>
                  <a:moveTo>
                    <a:pt x="8" y="59"/>
                  </a:moveTo>
                  <a:cubicBezTo>
                    <a:pt x="8" y="94"/>
                    <a:pt x="8" y="94"/>
                    <a:pt x="8" y="94"/>
                  </a:cubicBezTo>
                  <a:cubicBezTo>
                    <a:pt x="8" y="97"/>
                    <a:pt x="10" y="99"/>
                    <a:pt x="13" y="99"/>
                  </a:cubicBezTo>
                  <a:cubicBezTo>
                    <a:pt x="140" y="99"/>
                    <a:pt x="140" y="99"/>
                    <a:pt x="140" y="99"/>
                  </a:cubicBezTo>
                  <a:cubicBezTo>
                    <a:pt x="143" y="99"/>
                    <a:pt x="145" y="97"/>
                    <a:pt x="145" y="94"/>
                  </a:cubicBezTo>
                  <a:cubicBezTo>
                    <a:pt x="145" y="59"/>
                    <a:pt x="145" y="59"/>
                    <a:pt x="145" y="59"/>
                  </a:cubicBezTo>
                  <a:cubicBezTo>
                    <a:pt x="102" y="8"/>
                    <a:pt x="102" y="8"/>
                    <a:pt x="102" y="8"/>
                  </a:cubicBezTo>
                  <a:cubicBezTo>
                    <a:pt x="51" y="8"/>
                    <a:pt x="51" y="8"/>
                    <a:pt x="51" y="8"/>
                  </a:cubicBezTo>
                  <a:lnTo>
                    <a:pt x="8" y="5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1" name="Freeform 80"/>
            <p:cNvSpPr>
              <a:spLocks noEditPoints="1"/>
            </p:cNvSpPr>
            <p:nvPr/>
          </p:nvSpPr>
          <p:spPr bwMode="auto">
            <a:xfrm>
              <a:off x="3852864" y="2565400"/>
              <a:ext cx="146050" cy="30163"/>
            </a:xfrm>
            <a:custGeom>
              <a:avLst/>
              <a:gdLst>
                <a:gd name="T0" fmla="*/ 73 w 92"/>
                <a:gd name="T1" fmla="*/ 19 h 19"/>
                <a:gd name="T2" fmla="*/ 19 w 92"/>
                <a:gd name="T3" fmla="*/ 19 h 19"/>
                <a:gd name="T4" fmla="*/ 0 w 92"/>
                <a:gd name="T5" fmla="*/ 0 h 19"/>
                <a:gd name="T6" fmla="*/ 92 w 92"/>
                <a:gd name="T7" fmla="*/ 0 h 19"/>
                <a:gd name="T8" fmla="*/ 73 w 92"/>
                <a:gd name="T9" fmla="*/ 19 h 19"/>
                <a:gd name="T10" fmla="*/ 20 w 92"/>
                <a:gd name="T11" fmla="*/ 13 h 19"/>
                <a:gd name="T12" fmla="*/ 70 w 92"/>
                <a:gd name="T13" fmla="*/ 13 h 19"/>
                <a:gd name="T14" fmla="*/ 77 w 92"/>
                <a:gd name="T15" fmla="*/ 6 h 19"/>
                <a:gd name="T16" fmla="*/ 13 w 92"/>
                <a:gd name="T17" fmla="*/ 6 h 19"/>
                <a:gd name="T18" fmla="*/ 20 w 92"/>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9">
                  <a:moveTo>
                    <a:pt x="73" y="19"/>
                  </a:moveTo>
                  <a:lnTo>
                    <a:pt x="19" y="19"/>
                  </a:lnTo>
                  <a:lnTo>
                    <a:pt x="0" y="0"/>
                  </a:lnTo>
                  <a:lnTo>
                    <a:pt x="92" y="0"/>
                  </a:lnTo>
                  <a:lnTo>
                    <a:pt x="73" y="19"/>
                  </a:lnTo>
                  <a:close/>
                  <a:moveTo>
                    <a:pt x="20" y="13"/>
                  </a:moveTo>
                  <a:lnTo>
                    <a:pt x="70" y="13"/>
                  </a:lnTo>
                  <a:lnTo>
                    <a:pt x="77" y="6"/>
                  </a:lnTo>
                  <a:lnTo>
                    <a:pt x="13" y="6"/>
                  </a:lnTo>
                  <a:lnTo>
                    <a:pt x="20"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2" name="Freeform 81"/>
            <p:cNvSpPr>
              <a:spLocks noEditPoints="1"/>
            </p:cNvSpPr>
            <p:nvPr/>
          </p:nvSpPr>
          <p:spPr bwMode="auto">
            <a:xfrm>
              <a:off x="3778251" y="2443163"/>
              <a:ext cx="295275" cy="111125"/>
            </a:xfrm>
            <a:custGeom>
              <a:avLst/>
              <a:gdLst>
                <a:gd name="T0" fmla="*/ 186 w 186"/>
                <a:gd name="T1" fmla="*/ 70 h 70"/>
                <a:gd name="T2" fmla="*/ 0 w 186"/>
                <a:gd name="T3" fmla="*/ 70 h 70"/>
                <a:gd name="T4" fmla="*/ 58 w 186"/>
                <a:gd name="T5" fmla="*/ 0 h 70"/>
                <a:gd name="T6" fmla="*/ 126 w 186"/>
                <a:gd name="T7" fmla="*/ 0 h 70"/>
                <a:gd name="T8" fmla="*/ 186 w 186"/>
                <a:gd name="T9" fmla="*/ 70 h 70"/>
                <a:gd name="T10" fmla="*/ 11 w 186"/>
                <a:gd name="T11" fmla="*/ 64 h 70"/>
                <a:gd name="T12" fmla="*/ 173 w 186"/>
                <a:gd name="T13" fmla="*/ 64 h 70"/>
                <a:gd name="T14" fmla="*/ 124 w 186"/>
                <a:gd name="T15" fmla="*/ 6 h 70"/>
                <a:gd name="T16" fmla="*/ 61 w 186"/>
                <a:gd name="T17" fmla="*/ 6 h 70"/>
                <a:gd name="T18" fmla="*/ 11 w 186"/>
                <a:gd name="T19"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70">
                  <a:moveTo>
                    <a:pt x="186" y="70"/>
                  </a:moveTo>
                  <a:lnTo>
                    <a:pt x="0" y="70"/>
                  </a:lnTo>
                  <a:lnTo>
                    <a:pt x="58" y="0"/>
                  </a:lnTo>
                  <a:lnTo>
                    <a:pt x="126" y="0"/>
                  </a:lnTo>
                  <a:lnTo>
                    <a:pt x="186" y="70"/>
                  </a:lnTo>
                  <a:close/>
                  <a:moveTo>
                    <a:pt x="11" y="64"/>
                  </a:moveTo>
                  <a:lnTo>
                    <a:pt x="173" y="64"/>
                  </a:lnTo>
                  <a:lnTo>
                    <a:pt x="124" y="6"/>
                  </a:lnTo>
                  <a:lnTo>
                    <a:pt x="61" y="6"/>
                  </a:lnTo>
                  <a:lnTo>
                    <a:pt x="11"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3" name="Freeform 82"/>
            <p:cNvSpPr>
              <a:spLocks noEditPoints="1"/>
            </p:cNvSpPr>
            <p:nvPr/>
          </p:nvSpPr>
          <p:spPr bwMode="auto">
            <a:xfrm>
              <a:off x="3849689" y="2463800"/>
              <a:ext cx="149225" cy="28575"/>
            </a:xfrm>
            <a:custGeom>
              <a:avLst/>
              <a:gdLst>
                <a:gd name="T0" fmla="*/ 94 w 94"/>
                <a:gd name="T1" fmla="*/ 18 h 18"/>
                <a:gd name="T2" fmla="*/ 0 w 94"/>
                <a:gd name="T3" fmla="*/ 18 h 18"/>
                <a:gd name="T4" fmla="*/ 15 w 94"/>
                <a:gd name="T5" fmla="*/ 0 h 18"/>
                <a:gd name="T6" fmla="*/ 79 w 94"/>
                <a:gd name="T7" fmla="*/ 0 h 18"/>
                <a:gd name="T8" fmla="*/ 94 w 94"/>
                <a:gd name="T9" fmla="*/ 18 h 18"/>
                <a:gd name="T10" fmla="*/ 12 w 94"/>
                <a:gd name="T11" fmla="*/ 13 h 18"/>
                <a:gd name="T12" fmla="*/ 82 w 94"/>
                <a:gd name="T13" fmla="*/ 13 h 18"/>
                <a:gd name="T14" fmla="*/ 76 w 94"/>
                <a:gd name="T15" fmla="*/ 6 h 18"/>
                <a:gd name="T16" fmla="*/ 18 w 94"/>
                <a:gd name="T17" fmla="*/ 6 h 18"/>
                <a:gd name="T18" fmla="*/ 12 w 94"/>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
                  <a:moveTo>
                    <a:pt x="94" y="18"/>
                  </a:moveTo>
                  <a:lnTo>
                    <a:pt x="0" y="18"/>
                  </a:lnTo>
                  <a:lnTo>
                    <a:pt x="15" y="0"/>
                  </a:lnTo>
                  <a:lnTo>
                    <a:pt x="79" y="0"/>
                  </a:lnTo>
                  <a:lnTo>
                    <a:pt x="94" y="18"/>
                  </a:lnTo>
                  <a:close/>
                  <a:moveTo>
                    <a:pt x="12" y="13"/>
                  </a:moveTo>
                  <a:lnTo>
                    <a:pt x="82" y="13"/>
                  </a:lnTo>
                  <a:lnTo>
                    <a:pt x="76" y="6"/>
                  </a:lnTo>
                  <a:lnTo>
                    <a:pt x="18" y="6"/>
                  </a:lnTo>
                  <a:lnTo>
                    <a:pt x="12"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4" name="Freeform 83"/>
            <p:cNvSpPr>
              <a:spLocks noEditPoints="1"/>
            </p:cNvSpPr>
            <p:nvPr/>
          </p:nvSpPr>
          <p:spPr bwMode="auto">
            <a:xfrm>
              <a:off x="3821114" y="2505075"/>
              <a:ext cx="206375" cy="28575"/>
            </a:xfrm>
            <a:custGeom>
              <a:avLst/>
              <a:gdLst>
                <a:gd name="T0" fmla="*/ 130 w 130"/>
                <a:gd name="T1" fmla="*/ 18 h 18"/>
                <a:gd name="T2" fmla="*/ 0 w 130"/>
                <a:gd name="T3" fmla="*/ 18 h 18"/>
                <a:gd name="T4" fmla="*/ 14 w 130"/>
                <a:gd name="T5" fmla="*/ 0 h 18"/>
                <a:gd name="T6" fmla="*/ 117 w 130"/>
                <a:gd name="T7" fmla="*/ 0 h 18"/>
                <a:gd name="T8" fmla="*/ 130 w 130"/>
                <a:gd name="T9" fmla="*/ 18 h 18"/>
                <a:gd name="T10" fmla="*/ 11 w 130"/>
                <a:gd name="T11" fmla="*/ 13 h 18"/>
                <a:gd name="T12" fmla="*/ 119 w 130"/>
                <a:gd name="T13" fmla="*/ 13 h 18"/>
                <a:gd name="T14" fmla="*/ 114 w 130"/>
                <a:gd name="T15" fmla="*/ 5 h 18"/>
                <a:gd name="T16" fmla="*/ 17 w 130"/>
                <a:gd name="T17" fmla="*/ 5 h 18"/>
                <a:gd name="T18" fmla="*/ 11 w 130"/>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8">
                  <a:moveTo>
                    <a:pt x="130" y="18"/>
                  </a:moveTo>
                  <a:lnTo>
                    <a:pt x="0" y="18"/>
                  </a:lnTo>
                  <a:lnTo>
                    <a:pt x="14" y="0"/>
                  </a:lnTo>
                  <a:lnTo>
                    <a:pt x="117" y="0"/>
                  </a:lnTo>
                  <a:lnTo>
                    <a:pt x="130" y="18"/>
                  </a:lnTo>
                  <a:close/>
                  <a:moveTo>
                    <a:pt x="11" y="13"/>
                  </a:moveTo>
                  <a:lnTo>
                    <a:pt x="119" y="13"/>
                  </a:lnTo>
                  <a:lnTo>
                    <a:pt x="114" y="5"/>
                  </a:lnTo>
                  <a:lnTo>
                    <a:pt x="17" y="5"/>
                  </a:lnTo>
                  <a:lnTo>
                    <a:pt x="11"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7" name="组合 246"/>
          <p:cNvGrpSpPr/>
          <p:nvPr/>
        </p:nvGrpSpPr>
        <p:grpSpPr>
          <a:xfrm>
            <a:off x="4562522" y="3057522"/>
            <a:ext cx="353927" cy="312379"/>
            <a:chOff x="4606926" y="2389188"/>
            <a:chExt cx="365125" cy="322263"/>
          </a:xfrm>
        </p:grpSpPr>
        <p:sp>
          <p:nvSpPr>
            <p:cNvPr id="105" name="Freeform 84"/>
            <p:cNvSpPr>
              <a:spLocks noEditPoints="1"/>
            </p:cNvSpPr>
            <p:nvPr/>
          </p:nvSpPr>
          <p:spPr bwMode="auto">
            <a:xfrm>
              <a:off x="4606926" y="2389188"/>
              <a:ext cx="365125" cy="322263"/>
            </a:xfrm>
            <a:custGeom>
              <a:avLst/>
              <a:gdLst>
                <a:gd name="T0" fmla="*/ 152 w 160"/>
                <a:gd name="T1" fmla="*/ 142 h 142"/>
                <a:gd name="T2" fmla="*/ 9 w 160"/>
                <a:gd name="T3" fmla="*/ 142 h 142"/>
                <a:gd name="T4" fmla="*/ 0 w 160"/>
                <a:gd name="T5" fmla="*/ 133 h 142"/>
                <a:gd name="T6" fmla="*/ 0 w 160"/>
                <a:gd name="T7" fmla="*/ 31 h 142"/>
                <a:gd name="T8" fmla="*/ 31 w 160"/>
                <a:gd name="T9" fmla="*/ 0 h 142"/>
                <a:gd name="T10" fmla="*/ 130 w 160"/>
                <a:gd name="T11" fmla="*/ 0 h 142"/>
                <a:gd name="T12" fmla="*/ 160 w 160"/>
                <a:gd name="T13" fmla="*/ 31 h 142"/>
                <a:gd name="T14" fmla="*/ 160 w 160"/>
                <a:gd name="T15" fmla="*/ 133 h 142"/>
                <a:gd name="T16" fmla="*/ 152 w 160"/>
                <a:gd name="T17" fmla="*/ 142 h 142"/>
                <a:gd name="T18" fmla="*/ 8 w 160"/>
                <a:gd name="T19" fmla="*/ 35 h 142"/>
                <a:gd name="T20" fmla="*/ 8 w 160"/>
                <a:gd name="T21" fmla="*/ 133 h 142"/>
                <a:gd name="T22" fmla="*/ 9 w 160"/>
                <a:gd name="T23" fmla="*/ 134 h 142"/>
                <a:gd name="T24" fmla="*/ 152 w 160"/>
                <a:gd name="T25" fmla="*/ 134 h 142"/>
                <a:gd name="T26" fmla="*/ 152 w 160"/>
                <a:gd name="T27" fmla="*/ 133 h 142"/>
                <a:gd name="T28" fmla="*/ 152 w 160"/>
                <a:gd name="T29" fmla="*/ 35 h 142"/>
                <a:gd name="T30" fmla="*/ 126 w 160"/>
                <a:gd name="T31" fmla="*/ 8 h 142"/>
                <a:gd name="T32" fmla="*/ 34 w 160"/>
                <a:gd name="T33" fmla="*/ 8 h 142"/>
                <a:gd name="T34" fmla="*/ 8 w 160"/>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0" y="31"/>
                    <a:pt x="160" y="31"/>
                    <a:pt x="160" y="31"/>
                  </a:cubicBezTo>
                  <a:cubicBezTo>
                    <a:pt x="160" y="133"/>
                    <a:pt x="160" y="133"/>
                    <a:pt x="160" y="133"/>
                  </a:cubicBezTo>
                  <a:cubicBezTo>
                    <a:pt x="160" y="138"/>
                    <a:pt x="157" y="142"/>
                    <a:pt x="152" y="142"/>
                  </a:cubicBezTo>
                  <a:close/>
                  <a:moveTo>
                    <a:pt x="8" y="35"/>
                  </a:moveTo>
                  <a:cubicBezTo>
                    <a:pt x="8" y="133"/>
                    <a:pt x="8" y="133"/>
                    <a:pt x="8" y="133"/>
                  </a:cubicBezTo>
                  <a:cubicBezTo>
                    <a:pt x="8" y="133"/>
                    <a:pt x="8" y="134"/>
                    <a:pt x="9" y="134"/>
                  </a:cubicBezTo>
                  <a:cubicBezTo>
                    <a:pt x="152" y="134"/>
                    <a:pt x="152" y="134"/>
                    <a:pt x="152" y="134"/>
                  </a:cubicBezTo>
                  <a:cubicBezTo>
                    <a:pt x="152" y="134"/>
                    <a:pt x="152" y="133"/>
                    <a:pt x="152" y="133"/>
                  </a:cubicBezTo>
                  <a:cubicBezTo>
                    <a:pt x="152" y="35"/>
                    <a:pt x="152" y="35"/>
                    <a:pt x="152" y="35"/>
                  </a:cubicBezTo>
                  <a:cubicBezTo>
                    <a:pt x="126" y="8"/>
                    <a:pt x="126" y="8"/>
                    <a:pt x="126" y="8"/>
                  </a:cubicBezTo>
                  <a:cubicBezTo>
                    <a:pt x="34" y="8"/>
                    <a:pt x="34" y="8"/>
                    <a:pt x="34"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6" name="Freeform 85"/>
            <p:cNvSpPr>
              <a:spLocks noEditPoints="1"/>
            </p:cNvSpPr>
            <p:nvPr/>
          </p:nvSpPr>
          <p:spPr bwMode="auto">
            <a:xfrm>
              <a:off x="4668839" y="2501900"/>
              <a:ext cx="242888" cy="161925"/>
            </a:xfrm>
            <a:custGeom>
              <a:avLst/>
              <a:gdLst>
                <a:gd name="T0" fmla="*/ 76 w 153"/>
                <a:gd name="T1" fmla="*/ 102 h 102"/>
                <a:gd name="T2" fmla="*/ 0 w 153"/>
                <a:gd name="T3" fmla="*/ 40 h 102"/>
                <a:gd name="T4" fmla="*/ 46 w 153"/>
                <a:gd name="T5" fmla="*/ 40 h 102"/>
                <a:gd name="T6" fmla="*/ 46 w 153"/>
                <a:gd name="T7" fmla="*/ 0 h 102"/>
                <a:gd name="T8" fmla="*/ 106 w 153"/>
                <a:gd name="T9" fmla="*/ 0 h 102"/>
                <a:gd name="T10" fmla="*/ 106 w 153"/>
                <a:gd name="T11" fmla="*/ 40 h 102"/>
                <a:gd name="T12" fmla="*/ 153 w 153"/>
                <a:gd name="T13" fmla="*/ 40 h 102"/>
                <a:gd name="T14" fmla="*/ 76 w 153"/>
                <a:gd name="T15" fmla="*/ 102 h 102"/>
                <a:gd name="T16" fmla="*/ 16 w 153"/>
                <a:gd name="T17" fmla="*/ 46 h 102"/>
                <a:gd name="T18" fmla="*/ 76 w 153"/>
                <a:gd name="T19" fmla="*/ 95 h 102"/>
                <a:gd name="T20" fmla="*/ 136 w 153"/>
                <a:gd name="T21" fmla="*/ 46 h 102"/>
                <a:gd name="T22" fmla="*/ 100 w 153"/>
                <a:gd name="T23" fmla="*/ 46 h 102"/>
                <a:gd name="T24" fmla="*/ 100 w 153"/>
                <a:gd name="T25" fmla="*/ 6 h 102"/>
                <a:gd name="T26" fmla="*/ 52 w 153"/>
                <a:gd name="T27" fmla="*/ 6 h 102"/>
                <a:gd name="T28" fmla="*/ 52 w 153"/>
                <a:gd name="T29" fmla="*/ 46 h 102"/>
                <a:gd name="T30" fmla="*/ 16 w 153"/>
                <a:gd name="T31"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76" y="102"/>
                  </a:moveTo>
                  <a:lnTo>
                    <a:pt x="0" y="40"/>
                  </a:lnTo>
                  <a:lnTo>
                    <a:pt x="46" y="40"/>
                  </a:lnTo>
                  <a:lnTo>
                    <a:pt x="46" y="0"/>
                  </a:lnTo>
                  <a:lnTo>
                    <a:pt x="106" y="0"/>
                  </a:lnTo>
                  <a:lnTo>
                    <a:pt x="106" y="40"/>
                  </a:lnTo>
                  <a:lnTo>
                    <a:pt x="153" y="40"/>
                  </a:lnTo>
                  <a:lnTo>
                    <a:pt x="76" y="102"/>
                  </a:lnTo>
                  <a:close/>
                  <a:moveTo>
                    <a:pt x="16" y="46"/>
                  </a:moveTo>
                  <a:lnTo>
                    <a:pt x="76" y="95"/>
                  </a:lnTo>
                  <a:lnTo>
                    <a:pt x="136" y="46"/>
                  </a:lnTo>
                  <a:lnTo>
                    <a:pt x="100" y="46"/>
                  </a:lnTo>
                  <a:lnTo>
                    <a:pt x="100" y="6"/>
                  </a:lnTo>
                  <a:lnTo>
                    <a:pt x="52" y="6"/>
                  </a:lnTo>
                  <a:lnTo>
                    <a:pt x="52" y="46"/>
                  </a:lnTo>
                  <a:lnTo>
                    <a:pt x="16" y="4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7" name="Freeform 86"/>
            <p:cNvSpPr>
              <a:spLocks noEditPoints="1"/>
            </p:cNvSpPr>
            <p:nvPr/>
          </p:nvSpPr>
          <p:spPr bwMode="auto">
            <a:xfrm>
              <a:off x="4657726" y="2424113"/>
              <a:ext cx="263525" cy="30163"/>
            </a:xfrm>
            <a:custGeom>
              <a:avLst/>
              <a:gdLst>
                <a:gd name="T0" fmla="*/ 166 w 166"/>
                <a:gd name="T1" fmla="*/ 19 h 19"/>
                <a:gd name="T2" fmla="*/ 0 w 166"/>
                <a:gd name="T3" fmla="*/ 19 h 19"/>
                <a:gd name="T4" fmla="*/ 20 w 166"/>
                <a:gd name="T5" fmla="*/ 0 h 19"/>
                <a:gd name="T6" fmla="*/ 148 w 166"/>
                <a:gd name="T7" fmla="*/ 0 h 19"/>
                <a:gd name="T8" fmla="*/ 166 w 166"/>
                <a:gd name="T9" fmla="*/ 19 h 19"/>
                <a:gd name="T10" fmla="*/ 14 w 166"/>
                <a:gd name="T11" fmla="*/ 13 h 19"/>
                <a:gd name="T12" fmla="*/ 153 w 166"/>
                <a:gd name="T13" fmla="*/ 13 h 19"/>
                <a:gd name="T14" fmla="*/ 145 w 166"/>
                <a:gd name="T15" fmla="*/ 6 h 19"/>
                <a:gd name="T16" fmla="*/ 21 w 166"/>
                <a:gd name="T17" fmla="*/ 6 h 19"/>
                <a:gd name="T18" fmla="*/ 14 w 166"/>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9">
                  <a:moveTo>
                    <a:pt x="166" y="19"/>
                  </a:moveTo>
                  <a:lnTo>
                    <a:pt x="0" y="19"/>
                  </a:lnTo>
                  <a:lnTo>
                    <a:pt x="20" y="0"/>
                  </a:lnTo>
                  <a:lnTo>
                    <a:pt x="148" y="0"/>
                  </a:lnTo>
                  <a:lnTo>
                    <a:pt x="166" y="19"/>
                  </a:lnTo>
                  <a:close/>
                  <a:moveTo>
                    <a:pt x="14" y="13"/>
                  </a:moveTo>
                  <a:lnTo>
                    <a:pt x="153" y="13"/>
                  </a:lnTo>
                  <a:lnTo>
                    <a:pt x="145" y="6"/>
                  </a:lnTo>
                  <a:lnTo>
                    <a:pt x="21"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4" name="组合 273"/>
          <p:cNvGrpSpPr/>
          <p:nvPr/>
        </p:nvGrpSpPr>
        <p:grpSpPr>
          <a:xfrm>
            <a:off x="5413484" y="3057522"/>
            <a:ext cx="355466" cy="312379"/>
            <a:chOff x="5414189" y="3056679"/>
            <a:chExt cx="355512" cy="312420"/>
          </a:xfrm>
        </p:grpSpPr>
        <p:sp>
          <p:nvSpPr>
            <p:cNvPr id="108" name="Freeform 87"/>
            <p:cNvSpPr>
              <a:spLocks noEditPoints="1"/>
            </p:cNvSpPr>
            <p:nvPr/>
          </p:nvSpPr>
          <p:spPr bwMode="auto">
            <a:xfrm>
              <a:off x="5414189" y="3056679"/>
              <a:ext cx="355512" cy="312420"/>
            </a:xfrm>
            <a:custGeom>
              <a:avLst/>
              <a:gdLst>
                <a:gd name="T0" fmla="*/ 152 w 161"/>
                <a:gd name="T1" fmla="*/ 142 h 142"/>
                <a:gd name="T2" fmla="*/ 9 w 161"/>
                <a:gd name="T3" fmla="*/ 142 h 142"/>
                <a:gd name="T4" fmla="*/ 0 w 161"/>
                <a:gd name="T5" fmla="*/ 133 h 142"/>
                <a:gd name="T6" fmla="*/ 0 w 161"/>
                <a:gd name="T7" fmla="*/ 31 h 142"/>
                <a:gd name="T8" fmla="*/ 31 w 161"/>
                <a:gd name="T9" fmla="*/ 0 h 142"/>
                <a:gd name="T10" fmla="*/ 130 w 161"/>
                <a:gd name="T11" fmla="*/ 0 h 142"/>
                <a:gd name="T12" fmla="*/ 161 w 161"/>
                <a:gd name="T13" fmla="*/ 31 h 142"/>
                <a:gd name="T14" fmla="*/ 161 w 161"/>
                <a:gd name="T15" fmla="*/ 133 h 142"/>
                <a:gd name="T16" fmla="*/ 152 w 161"/>
                <a:gd name="T17" fmla="*/ 142 h 142"/>
                <a:gd name="T18" fmla="*/ 8 w 161"/>
                <a:gd name="T19" fmla="*/ 35 h 142"/>
                <a:gd name="T20" fmla="*/ 8 w 161"/>
                <a:gd name="T21" fmla="*/ 133 h 142"/>
                <a:gd name="T22" fmla="*/ 9 w 161"/>
                <a:gd name="T23" fmla="*/ 134 h 142"/>
                <a:gd name="T24" fmla="*/ 152 w 161"/>
                <a:gd name="T25" fmla="*/ 134 h 142"/>
                <a:gd name="T26" fmla="*/ 153 w 161"/>
                <a:gd name="T27" fmla="*/ 133 h 142"/>
                <a:gd name="T28" fmla="*/ 153 w 161"/>
                <a:gd name="T29" fmla="*/ 35 h 142"/>
                <a:gd name="T30" fmla="*/ 126 w 161"/>
                <a:gd name="T31" fmla="*/ 8 h 142"/>
                <a:gd name="T32" fmla="*/ 35 w 161"/>
                <a:gd name="T33" fmla="*/ 8 h 142"/>
                <a:gd name="T34" fmla="*/ 8 w 161"/>
                <a:gd name="T35" fmla="*/ 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42">
                  <a:moveTo>
                    <a:pt x="152" y="142"/>
                  </a:moveTo>
                  <a:cubicBezTo>
                    <a:pt x="9" y="142"/>
                    <a:pt x="9" y="142"/>
                    <a:pt x="9" y="142"/>
                  </a:cubicBezTo>
                  <a:cubicBezTo>
                    <a:pt x="4" y="142"/>
                    <a:pt x="0" y="138"/>
                    <a:pt x="0" y="133"/>
                  </a:cubicBezTo>
                  <a:cubicBezTo>
                    <a:pt x="0" y="31"/>
                    <a:pt x="0" y="31"/>
                    <a:pt x="0" y="31"/>
                  </a:cubicBezTo>
                  <a:cubicBezTo>
                    <a:pt x="31" y="0"/>
                    <a:pt x="31" y="0"/>
                    <a:pt x="31" y="0"/>
                  </a:cubicBezTo>
                  <a:cubicBezTo>
                    <a:pt x="130" y="0"/>
                    <a:pt x="130" y="0"/>
                    <a:pt x="130" y="0"/>
                  </a:cubicBezTo>
                  <a:cubicBezTo>
                    <a:pt x="161" y="31"/>
                    <a:pt x="161" y="31"/>
                    <a:pt x="161" y="31"/>
                  </a:cubicBezTo>
                  <a:cubicBezTo>
                    <a:pt x="161" y="133"/>
                    <a:pt x="161" y="133"/>
                    <a:pt x="161" y="133"/>
                  </a:cubicBezTo>
                  <a:cubicBezTo>
                    <a:pt x="161" y="138"/>
                    <a:pt x="157" y="142"/>
                    <a:pt x="152" y="142"/>
                  </a:cubicBezTo>
                  <a:close/>
                  <a:moveTo>
                    <a:pt x="8" y="35"/>
                  </a:moveTo>
                  <a:cubicBezTo>
                    <a:pt x="8" y="133"/>
                    <a:pt x="8" y="133"/>
                    <a:pt x="8" y="133"/>
                  </a:cubicBezTo>
                  <a:cubicBezTo>
                    <a:pt x="8" y="133"/>
                    <a:pt x="9" y="134"/>
                    <a:pt x="9" y="134"/>
                  </a:cubicBezTo>
                  <a:cubicBezTo>
                    <a:pt x="152" y="134"/>
                    <a:pt x="152" y="134"/>
                    <a:pt x="152" y="134"/>
                  </a:cubicBezTo>
                  <a:cubicBezTo>
                    <a:pt x="152" y="134"/>
                    <a:pt x="153" y="133"/>
                    <a:pt x="153" y="133"/>
                  </a:cubicBezTo>
                  <a:cubicBezTo>
                    <a:pt x="153" y="35"/>
                    <a:pt x="153" y="35"/>
                    <a:pt x="153" y="35"/>
                  </a:cubicBezTo>
                  <a:cubicBezTo>
                    <a:pt x="126" y="8"/>
                    <a:pt x="126" y="8"/>
                    <a:pt x="126" y="8"/>
                  </a:cubicBezTo>
                  <a:cubicBezTo>
                    <a:pt x="35" y="8"/>
                    <a:pt x="35" y="8"/>
                    <a:pt x="35" y="8"/>
                  </a:cubicBezTo>
                  <a:lnTo>
                    <a:pt x="8"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9" name="Freeform 88"/>
            <p:cNvSpPr>
              <a:spLocks noEditPoints="1"/>
            </p:cNvSpPr>
            <p:nvPr/>
          </p:nvSpPr>
          <p:spPr bwMode="auto">
            <a:xfrm>
              <a:off x="5474210" y="3164410"/>
              <a:ext cx="235469" cy="158519"/>
            </a:xfrm>
            <a:custGeom>
              <a:avLst/>
              <a:gdLst>
                <a:gd name="T0" fmla="*/ 108 w 153"/>
                <a:gd name="T1" fmla="*/ 103 h 103"/>
                <a:gd name="T2" fmla="*/ 46 w 153"/>
                <a:gd name="T3" fmla="*/ 103 h 103"/>
                <a:gd name="T4" fmla="*/ 46 w 153"/>
                <a:gd name="T5" fmla="*/ 61 h 103"/>
                <a:gd name="T6" fmla="*/ 0 w 153"/>
                <a:gd name="T7" fmla="*/ 61 h 103"/>
                <a:gd name="T8" fmla="*/ 77 w 153"/>
                <a:gd name="T9" fmla="*/ 0 h 103"/>
                <a:gd name="T10" fmla="*/ 153 w 153"/>
                <a:gd name="T11" fmla="*/ 61 h 103"/>
                <a:gd name="T12" fmla="*/ 108 w 153"/>
                <a:gd name="T13" fmla="*/ 61 h 103"/>
                <a:gd name="T14" fmla="*/ 108 w 153"/>
                <a:gd name="T15" fmla="*/ 103 h 103"/>
                <a:gd name="T16" fmla="*/ 52 w 153"/>
                <a:gd name="T17" fmla="*/ 97 h 103"/>
                <a:gd name="T18" fmla="*/ 102 w 153"/>
                <a:gd name="T19" fmla="*/ 97 h 103"/>
                <a:gd name="T20" fmla="*/ 102 w 153"/>
                <a:gd name="T21" fmla="*/ 56 h 103"/>
                <a:gd name="T22" fmla="*/ 136 w 153"/>
                <a:gd name="T23" fmla="*/ 56 h 103"/>
                <a:gd name="T24" fmla="*/ 77 w 153"/>
                <a:gd name="T25" fmla="*/ 7 h 103"/>
                <a:gd name="T26" fmla="*/ 17 w 153"/>
                <a:gd name="T27" fmla="*/ 56 h 103"/>
                <a:gd name="T28" fmla="*/ 52 w 153"/>
                <a:gd name="T29" fmla="*/ 56 h 103"/>
                <a:gd name="T30" fmla="*/ 52 w 153"/>
                <a:gd name="T31"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3">
                  <a:moveTo>
                    <a:pt x="108" y="103"/>
                  </a:moveTo>
                  <a:lnTo>
                    <a:pt x="46" y="103"/>
                  </a:lnTo>
                  <a:lnTo>
                    <a:pt x="46" y="61"/>
                  </a:lnTo>
                  <a:lnTo>
                    <a:pt x="0" y="61"/>
                  </a:lnTo>
                  <a:lnTo>
                    <a:pt x="77" y="0"/>
                  </a:lnTo>
                  <a:lnTo>
                    <a:pt x="153" y="61"/>
                  </a:lnTo>
                  <a:lnTo>
                    <a:pt x="108" y="61"/>
                  </a:lnTo>
                  <a:lnTo>
                    <a:pt x="108" y="103"/>
                  </a:lnTo>
                  <a:close/>
                  <a:moveTo>
                    <a:pt x="52" y="97"/>
                  </a:moveTo>
                  <a:lnTo>
                    <a:pt x="102" y="97"/>
                  </a:lnTo>
                  <a:lnTo>
                    <a:pt x="102" y="56"/>
                  </a:lnTo>
                  <a:lnTo>
                    <a:pt x="136" y="56"/>
                  </a:lnTo>
                  <a:lnTo>
                    <a:pt x="77" y="7"/>
                  </a:lnTo>
                  <a:lnTo>
                    <a:pt x="17" y="56"/>
                  </a:lnTo>
                  <a:lnTo>
                    <a:pt x="52" y="56"/>
                  </a:lnTo>
                  <a:lnTo>
                    <a:pt x="52"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0" name="Freeform 89"/>
            <p:cNvSpPr>
              <a:spLocks noEditPoints="1"/>
            </p:cNvSpPr>
            <p:nvPr/>
          </p:nvSpPr>
          <p:spPr bwMode="auto">
            <a:xfrm>
              <a:off x="5463438" y="3090537"/>
              <a:ext cx="258554" cy="29242"/>
            </a:xfrm>
            <a:custGeom>
              <a:avLst/>
              <a:gdLst>
                <a:gd name="T0" fmla="*/ 168 w 168"/>
                <a:gd name="T1" fmla="*/ 19 h 19"/>
                <a:gd name="T2" fmla="*/ 0 w 168"/>
                <a:gd name="T3" fmla="*/ 19 h 19"/>
                <a:gd name="T4" fmla="*/ 20 w 168"/>
                <a:gd name="T5" fmla="*/ 0 h 19"/>
                <a:gd name="T6" fmla="*/ 147 w 168"/>
                <a:gd name="T7" fmla="*/ 0 h 19"/>
                <a:gd name="T8" fmla="*/ 168 w 168"/>
                <a:gd name="T9" fmla="*/ 19 h 19"/>
                <a:gd name="T10" fmla="*/ 14 w 168"/>
                <a:gd name="T11" fmla="*/ 13 h 19"/>
                <a:gd name="T12" fmla="*/ 153 w 168"/>
                <a:gd name="T13" fmla="*/ 13 h 19"/>
                <a:gd name="T14" fmla="*/ 145 w 168"/>
                <a:gd name="T15" fmla="*/ 6 h 19"/>
                <a:gd name="T16" fmla="*/ 23 w 168"/>
                <a:gd name="T17" fmla="*/ 6 h 19"/>
                <a:gd name="T18" fmla="*/ 14 w 168"/>
                <a:gd name="T1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
                  <a:moveTo>
                    <a:pt x="168" y="19"/>
                  </a:moveTo>
                  <a:lnTo>
                    <a:pt x="0" y="19"/>
                  </a:lnTo>
                  <a:lnTo>
                    <a:pt x="20" y="0"/>
                  </a:lnTo>
                  <a:lnTo>
                    <a:pt x="147" y="0"/>
                  </a:lnTo>
                  <a:lnTo>
                    <a:pt x="168" y="19"/>
                  </a:lnTo>
                  <a:close/>
                  <a:moveTo>
                    <a:pt x="14" y="13"/>
                  </a:moveTo>
                  <a:lnTo>
                    <a:pt x="153" y="13"/>
                  </a:lnTo>
                  <a:lnTo>
                    <a:pt x="145" y="6"/>
                  </a:lnTo>
                  <a:lnTo>
                    <a:pt x="23" y="6"/>
                  </a:lnTo>
                  <a:lnTo>
                    <a:pt x="14" y="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3" name="组合 272"/>
          <p:cNvGrpSpPr/>
          <p:nvPr/>
        </p:nvGrpSpPr>
        <p:grpSpPr>
          <a:xfrm>
            <a:off x="6244442" y="3028283"/>
            <a:ext cx="373931" cy="330845"/>
            <a:chOff x="6245255" y="3027437"/>
            <a:chExt cx="373980" cy="330888"/>
          </a:xfrm>
        </p:grpSpPr>
        <p:sp>
          <p:nvSpPr>
            <p:cNvPr id="111" name="Freeform 90"/>
            <p:cNvSpPr>
              <a:spLocks noEditPoints="1"/>
            </p:cNvSpPr>
            <p:nvPr/>
          </p:nvSpPr>
          <p:spPr bwMode="auto">
            <a:xfrm>
              <a:off x="6245255" y="3195190"/>
              <a:ext cx="373980" cy="127738"/>
            </a:xfrm>
            <a:custGeom>
              <a:avLst/>
              <a:gdLst>
                <a:gd name="T0" fmla="*/ 243 w 243"/>
                <a:gd name="T1" fmla="*/ 83 h 83"/>
                <a:gd name="T2" fmla="*/ 0 w 243"/>
                <a:gd name="T3" fmla="*/ 83 h 83"/>
                <a:gd name="T4" fmla="*/ 0 w 243"/>
                <a:gd name="T5" fmla="*/ 61 h 83"/>
                <a:gd name="T6" fmla="*/ 32 w 243"/>
                <a:gd name="T7" fmla="*/ 0 h 83"/>
                <a:gd name="T8" fmla="*/ 74 w 243"/>
                <a:gd name="T9" fmla="*/ 0 h 83"/>
                <a:gd name="T10" fmla="*/ 121 w 243"/>
                <a:gd name="T11" fmla="*/ 47 h 83"/>
                <a:gd name="T12" fmla="*/ 169 w 243"/>
                <a:gd name="T13" fmla="*/ 0 h 83"/>
                <a:gd name="T14" fmla="*/ 211 w 243"/>
                <a:gd name="T15" fmla="*/ 0 h 83"/>
                <a:gd name="T16" fmla="*/ 243 w 243"/>
                <a:gd name="T17" fmla="*/ 61 h 83"/>
                <a:gd name="T18" fmla="*/ 243 w 243"/>
                <a:gd name="T19" fmla="*/ 83 h 83"/>
                <a:gd name="T20" fmla="*/ 12 w 243"/>
                <a:gd name="T21" fmla="*/ 71 h 83"/>
                <a:gd name="T22" fmla="*/ 231 w 243"/>
                <a:gd name="T23" fmla="*/ 71 h 83"/>
                <a:gd name="T24" fmla="*/ 231 w 243"/>
                <a:gd name="T25" fmla="*/ 64 h 83"/>
                <a:gd name="T26" fmla="*/ 204 w 243"/>
                <a:gd name="T27" fmla="*/ 11 h 83"/>
                <a:gd name="T28" fmla="*/ 174 w 243"/>
                <a:gd name="T29" fmla="*/ 11 h 83"/>
                <a:gd name="T30" fmla="*/ 121 w 243"/>
                <a:gd name="T31" fmla="*/ 64 h 83"/>
                <a:gd name="T32" fmla="*/ 68 w 243"/>
                <a:gd name="T33" fmla="*/ 11 h 83"/>
                <a:gd name="T34" fmla="*/ 38 w 243"/>
                <a:gd name="T35" fmla="*/ 11 h 83"/>
                <a:gd name="T36" fmla="*/ 12 w 243"/>
                <a:gd name="T37" fmla="*/ 64 h 83"/>
                <a:gd name="T38" fmla="*/ 12 w 243"/>
                <a:gd name="T3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83">
                  <a:moveTo>
                    <a:pt x="243" y="83"/>
                  </a:moveTo>
                  <a:lnTo>
                    <a:pt x="0" y="83"/>
                  </a:lnTo>
                  <a:lnTo>
                    <a:pt x="0" y="61"/>
                  </a:lnTo>
                  <a:lnTo>
                    <a:pt x="32" y="0"/>
                  </a:lnTo>
                  <a:lnTo>
                    <a:pt x="74" y="0"/>
                  </a:lnTo>
                  <a:lnTo>
                    <a:pt x="121" y="47"/>
                  </a:lnTo>
                  <a:lnTo>
                    <a:pt x="169" y="0"/>
                  </a:lnTo>
                  <a:lnTo>
                    <a:pt x="211" y="0"/>
                  </a:lnTo>
                  <a:lnTo>
                    <a:pt x="243" y="61"/>
                  </a:lnTo>
                  <a:lnTo>
                    <a:pt x="243" y="83"/>
                  </a:lnTo>
                  <a:close/>
                  <a:moveTo>
                    <a:pt x="12" y="71"/>
                  </a:moveTo>
                  <a:lnTo>
                    <a:pt x="231" y="71"/>
                  </a:lnTo>
                  <a:lnTo>
                    <a:pt x="231" y="64"/>
                  </a:lnTo>
                  <a:lnTo>
                    <a:pt x="204" y="11"/>
                  </a:lnTo>
                  <a:lnTo>
                    <a:pt x="174" y="11"/>
                  </a:lnTo>
                  <a:lnTo>
                    <a:pt x="121" y="64"/>
                  </a:lnTo>
                  <a:lnTo>
                    <a:pt x="68" y="11"/>
                  </a:lnTo>
                  <a:lnTo>
                    <a:pt x="38" y="11"/>
                  </a:lnTo>
                  <a:lnTo>
                    <a:pt x="12" y="64"/>
                  </a:lnTo>
                  <a:lnTo>
                    <a:pt x="12"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2" name="Rectangle 91"/>
            <p:cNvSpPr>
              <a:spLocks noChangeArrowheads="1"/>
            </p:cNvSpPr>
            <p:nvPr/>
          </p:nvSpPr>
          <p:spPr bwMode="auto">
            <a:xfrm>
              <a:off x="6245255"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3" name="Freeform 92"/>
            <p:cNvSpPr>
              <a:spLocks noEditPoints="1"/>
            </p:cNvSpPr>
            <p:nvPr/>
          </p:nvSpPr>
          <p:spPr bwMode="auto">
            <a:xfrm>
              <a:off x="6320666" y="3027437"/>
              <a:ext cx="220079" cy="198533"/>
            </a:xfrm>
            <a:custGeom>
              <a:avLst/>
              <a:gdLst>
                <a:gd name="T0" fmla="*/ 72 w 143"/>
                <a:gd name="T1" fmla="*/ 129 h 129"/>
                <a:gd name="T2" fmla="*/ 0 w 143"/>
                <a:gd name="T3" fmla="*/ 57 h 129"/>
                <a:gd name="T4" fmla="*/ 55 w 143"/>
                <a:gd name="T5" fmla="*/ 57 h 129"/>
                <a:gd name="T6" fmla="*/ 55 w 143"/>
                <a:gd name="T7" fmla="*/ 0 h 129"/>
                <a:gd name="T8" fmla="*/ 89 w 143"/>
                <a:gd name="T9" fmla="*/ 0 h 129"/>
                <a:gd name="T10" fmla="*/ 89 w 143"/>
                <a:gd name="T11" fmla="*/ 57 h 129"/>
                <a:gd name="T12" fmla="*/ 143 w 143"/>
                <a:gd name="T13" fmla="*/ 57 h 129"/>
                <a:gd name="T14" fmla="*/ 72 w 143"/>
                <a:gd name="T15" fmla="*/ 129 h 129"/>
                <a:gd name="T16" fmla="*/ 14 w 143"/>
                <a:gd name="T17" fmla="*/ 63 h 129"/>
                <a:gd name="T18" fmla="*/ 72 w 143"/>
                <a:gd name="T19" fmla="*/ 120 h 129"/>
                <a:gd name="T20" fmla="*/ 131 w 143"/>
                <a:gd name="T21" fmla="*/ 63 h 129"/>
                <a:gd name="T22" fmla="*/ 83 w 143"/>
                <a:gd name="T23" fmla="*/ 63 h 129"/>
                <a:gd name="T24" fmla="*/ 83 w 143"/>
                <a:gd name="T25" fmla="*/ 6 h 129"/>
                <a:gd name="T26" fmla="*/ 60 w 143"/>
                <a:gd name="T27" fmla="*/ 6 h 129"/>
                <a:gd name="T28" fmla="*/ 60 w 143"/>
                <a:gd name="T29" fmla="*/ 63 h 129"/>
                <a:gd name="T30" fmla="*/ 14 w 143"/>
                <a:gd name="T31"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72" y="129"/>
                  </a:moveTo>
                  <a:lnTo>
                    <a:pt x="0" y="57"/>
                  </a:lnTo>
                  <a:lnTo>
                    <a:pt x="55" y="57"/>
                  </a:lnTo>
                  <a:lnTo>
                    <a:pt x="55" y="0"/>
                  </a:lnTo>
                  <a:lnTo>
                    <a:pt x="89" y="0"/>
                  </a:lnTo>
                  <a:lnTo>
                    <a:pt x="89" y="57"/>
                  </a:lnTo>
                  <a:lnTo>
                    <a:pt x="143" y="57"/>
                  </a:lnTo>
                  <a:lnTo>
                    <a:pt x="72" y="129"/>
                  </a:lnTo>
                  <a:close/>
                  <a:moveTo>
                    <a:pt x="14" y="63"/>
                  </a:moveTo>
                  <a:lnTo>
                    <a:pt x="72" y="120"/>
                  </a:lnTo>
                  <a:lnTo>
                    <a:pt x="131" y="63"/>
                  </a:lnTo>
                  <a:lnTo>
                    <a:pt x="83" y="63"/>
                  </a:lnTo>
                  <a:lnTo>
                    <a:pt x="83" y="6"/>
                  </a:lnTo>
                  <a:lnTo>
                    <a:pt x="60" y="6"/>
                  </a:lnTo>
                  <a:lnTo>
                    <a:pt x="60" y="63"/>
                  </a:lnTo>
                  <a:lnTo>
                    <a:pt x="1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5" name="组合 274"/>
          <p:cNvGrpSpPr/>
          <p:nvPr/>
        </p:nvGrpSpPr>
        <p:grpSpPr>
          <a:xfrm>
            <a:off x="7092326" y="3014435"/>
            <a:ext cx="372393" cy="344693"/>
            <a:chOff x="7093250" y="3013587"/>
            <a:chExt cx="372441" cy="344738"/>
          </a:xfrm>
        </p:grpSpPr>
        <p:sp>
          <p:nvSpPr>
            <p:cNvPr id="114" name="Freeform 93"/>
            <p:cNvSpPr>
              <a:spLocks noEditPoints="1"/>
            </p:cNvSpPr>
            <p:nvPr/>
          </p:nvSpPr>
          <p:spPr bwMode="auto">
            <a:xfrm>
              <a:off x="7093250" y="3195190"/>
              <a:ext cx="372441" cy="127738"/>
            </a:xfrm>
            <a:custGeom>
              <a:avLst/>
              <a:gdLst>
                <a:gd name="T0" fmla="*/ 242 w 242"/>
                <a:gd name="T1" fmla="*/ 83 h 83"/>
                <a:gd name="T2" fmla="*/ 0 w 242"/>
                <a:gd name="T3" fmla="*/ 83 h 83"/>
                <a:gd name="T4" fmla="*/ 0 w 242"/>
                <a:gd name="T5" fmla="*/ 61 h 83"/>
                <a:gd name="T6" fmla="*/ 31 w 242"/>
                <a:gd name="T7" fmla="*/ 0 h 83"/>
                <a:gd name="T8" fmla="*/ 98 w 242"/>
                <a:gd name="T9" fmla="*/ 0 h 83"/>
                <a:gd name="T10" fmla="*/ 98 w 242"/>
                <a:gd name="T11" fmla="*/ 28 h 83"/>
                <a:gd name="T12" fmla="*/ 144 w 242"/>
                <a:gd name="T13" fmla="*/ 28 h 83"/>
                <a:gd name="T14" fmla="*/ 144 w 242"/>
                <a:gd name="T15" fmla="*/ 0 h 83"/>
                <a:gd name="T16" fmla="*/ 210 w 242"/>
                <a:gd name="T17" fmla="*/ 0 h 83"/>
                <a:gd name="T18" fmla="*/ 242 w 242"/>
                <a:gd name="T19" fmla="*/ 61 h 83"/>
                <a:gd name="T20" fmla="*/ 242 w 242"/>
                <a:gd name="T21" fmla="*/ 83 h 83"/>
                <a:gd name="T22" fmla="*/ 11 w 242"/>
                <a:gd name="T23" fmla="*/ 71 h 83"/>
                <a:gd name="T24" fmla="*/ 230 w 242"/>
                <a:gd name="T25" fmla="*/ 71 h 83"/>
                <a:gd name="T26" fmla="*/ 230 w 242"/>
                <a:gd name="T27" fmla="*/ 64 h 83"/>
                <a:gd name="T28" fmla="*/ 204 w 242"/>
                <a:gd name="T29" fmla="*/ 11 h 83"/>
                <a:gd name="T30" fmla="*/ 156 w 242"/>
                <a:gd name="T31" fmla="*/ 11 h 83"/>
                <a:gd name="T32" fmla="*/ 156 w 242"/>
                <a:gd name="T33" fmla="*/ 40 h 83"/>
                <a:gd name="T34" fmla="*/ 87 w 242"/>
                <a:gd name="T35" fmla="*/ 40 h 83"/>
                <a:gd name="T36" fmla="*/ 87 w 242"/>
                <a:gd name="T37" fmla="*/ 11 h 83"/>
                <a:gd name="T38" fmla="*/ 38 w 242"/>
                <a:gd name="T39" fmla="*/ 11 h 83"/>
                <a:gd name="T40" fmla="*/ 11 w 242"/>
                <a:gd name="T41" fmla="*/ 64 h 83"/>
                <a:gd name="T42" fmla="*/ 11 w 242"/>
                <a:gd name="T4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83">
                  <a:moveTo>
                    <a:pt x="242" y="83"/>
                  </a:moveTo>
                  <a:lnTo>
                    <a:pt x="0" y="83"/>
                  </a:lnTo>
                  <a:lnTo>
                    <a:pt x="0" y="61"/>
                  </a:lnTo>
                  <a:lnTo>
                    <a:pt x="31" y="0"/>
                  </a:lnTo>
                  <a:lnTo>
                    <a:pt x="98" y="0"/>
                  </a:lnTo>
                  <a:lnTo>
                    <a:pt x="98" y="28"/>
                  </a:lnTo>
                  <a:lnTo>
                    <a:pt x="144" y="28"/>
                  </a:lnTo>
                  <a:lnTo>
                    <a:pt x="144" y="0"/>
                  </a:lnTo>
                  <a:lnTo>
                    <a:pt x="210" y="0"/>
                  </a:lnTo>
                  <a:lnTo>
                    <a:pt x="242" y="61"/>
                  </a:lnTo>
                  <a:lnTo>
                    <a:pt x="242" y="83"/>
                  </a:lnTo>
                  <a:close/>
                  <a:moveTo>
                    <a:pt x="11" y="71"/>
                  </a:moveTo>
                  <a:lnTo>
                    <a:pt x="230" y="71"/>
                  </a:lnTo>
                  <a:lnTo>
                    <a:pt x="230" y="64"/>
                  </a:lnTo>
                  <a:lnTo>
                    <a:pt x="204" y="11"/>
                  </a:lnTo>
                  <a:lnTo>
                    <a:pt x="156" y="11"/>
                  </a:lnTo>
                  <a:lnTo>
                    <a:pt x="156" y="40"/>
                  </a:lnTo>
                  <a:lnTo>
                    <a:pt x="87" y="40"/>
                  </a:lnTo>
                  <a:lnTo>
                    <a:pt x="87" y="11"/>
                  </a:lnTo>
                  <a:lnTo>
                    <a:pt x="38" y="11"/>
                  </a:lnTo>
                  <a:lnTo>
                    <a:pt x="11" y="64"/>
                  </a:lnTo>
                  <a:lnTo>
                    <a:pt x="11" y="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5" name="Freeform 94"/>
            <p:cNvSpPr>
              <a:spLocks noEditPoints="1"/>
            </p:cNvSpPr>
            <p:nvPr/>
          </p:nvSpPr>
          <p:spPr bwMode="auto">
            <a:xfrm>
              <a:off x="7170200" y="3013587"/>
              <a:ext cx="220079" cy="198533"/>
            </a:xfrm>
            <a:custGeom>
              <a:avLst/>
              <a:gdLst>
                <a:gd name="T0" fmla="*/ 88 w 143"/>
                <a:gd name="T1" fmla="*/ 129 h 129"/>
                <a:gd name="T2" fmla="*/ 54 w 143"/>
                <a:gd name="T3" fmla="*/ 129 h 129"/>
                <a:gd name="T4" fmla="*/ 54 w 143"/>
                <a:gd name="T5" fmla="*/ 72 h 129"/>
                <a:gd name="T6" fmla="*/ 0 w 143"/>
                <a:gd name="T7" fmla="*/ 72 h 129"/>
                <a:gd name="T8" fmla="*/ 71 w 143"/>
                <a:gd name="T9" fmla="*/ 0 h 129"/>
                <a:gd name="T10" fmla="*/ 143 w 143"/>
                <a:gd name="T11" fmla="*/ 72 h 129"/>
                <a:gd name="T12" fmla="*/ 88 w 143"/>
                <a:gd name="T13" fmla="*/ 72 h 129"/>
                <a:gd name="T14" fmla="*/ 88 w 143"/>
                <a:gd name="T15" fmla="*/ 129 h 129"/>
                <a:gd name="T16" fmla="*/ 60 w 143"/>
                <a:gd name="T17" fmla="*/ 124 h 129"/>
                <a:gd name="T18" fmla="*/ 83 w 143"/>
                <a:gd name="T19" fmla="*/ 124 h 129"/>
                <a:gd name="T20" fmla="*/ 83 w 143"/>
                <a:gd name="T21" fmla="*/ 66 h 129"/>
                <a:gd name="T22" fmla="*/ 129 w 143"/>
                <a:gd name="T23" fmla="*/ 66 h 129"/>
                <a:gd name="T24" fmla="*/ 71 w 143"/>
                <a:gd name="T25" fmla="*/ 7 h 129"/>
                <a:gd name="T26" fmla="*/ 13 w 143"/>
                <a:gd name="T27" fmla="*/ 66 h 129"/>
                <a:gd name="T28" fmla="*/ 60 w 143"/>
                <a:gd name="T29" fmla="*/ 66 h 129"/>
                <a:gd name="T30" fmla="*/ 60 w 143"/>
                <a:gd name="T31" fmla="*/ 1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29">
                  <a:moveTo>
                    <a:pt x="88" y="129"/>
                  </a:moveTo>
                  <a:lnTo>
                    <a:pt x="54" y="129"/>
                  </a:lnTo>
                  <a:lnTo>
                    <a:pt x="54" y="72"/>
                  </a:lnTo>
                  <a:lnTo>
                    <a:pt x="0" y="72"/>
                  </a:lnTo>
                  <a:lnTo>
                    <a:pt x="71" y="0"/>
                  </a:lnTo>
                  <a:lnTo>
                    <a:pt x="143" y="72"/>
                  </a:lnTo>
                  <a:lnTo>
                    <a:pt x="88" y="72"/>
                  </a:lnTo>
                  <a:lnTo>
                    <a:pt x="88" y="129"/>
                  </a:lnTo>
                  <a:close/>
                  <a:moveTo>
                    <a:pt x="60" y="124"/>
                  </a:moveTo>
                  <a:lnTo>
                    <a:pt x="83" y="124"/>
                  </a:lnTo>
                  <a:lnTo>
                    <a:pt x="83" y="66"/>
                  </a:lnTo>
                  <a:lnTo>
                    <a:pt x="129" y="66"/>
                  </a:lnTo>
                  <a:lnTo>
                    <a:pt x="71" y="7"/>
                  </a:lnTo>
                  <a:lnTo>
                    <a:pt x="13" y="66"/>
                  </a:lnTo>
                  <a:lnTo>
                    <a:pt x="60" y="66"/>
                  </a:lnTo>
                  <a:lnTo>
                    <a:pt x="60" y="1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6" name="Rectangle 95"/>
            <p:cNvSpPr>
              <a:spLocks noChangeArrowheads="1"/>
            </p:cNvSpPr>
            <p:nvPr/>
          </p:nvSpPr>
          <p:spPr bwMode="auto">
            <a:xfrm>
              <a:off x="7094789" y="3349091"/>
              <a:ext cx="370902" cy="9234"/>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17" name="Freeform 96"/>
          <p:cNvSpPr>
            <a:spLocks noEditPoints="1"/>
          </p:cNvSpPr>
          <p:nvPr/>
        </p:nvSpPr>
        <p:spPr bwMode="auto">
          <a:xfrm>
            <a:off x="7923284" y="3012896"/>
            <a:ext cx="413940" cy="406246"/>
          </a:xfrm>
          <a:custGeom>
            <a:avLst/>
            <a:gdLst>
              <a:gd name="T0" fmla="*/ 188 w 188"/>
              <a:gd name="T1" fmla="*/ 95 h 184"/>
              <a:gd name="T2" fmla="*/ 135 w 188"/>
              <a:gd name="T3" fmla="*/ 71 h 184"/>
              <a:gd name="T4" fmla="*/ 135 w 188"/>
              <a:gd name="T5" fmla="*/ 66 h 184"/>
              <a:gd name="T6" fmla="*/ 150 w 188"/>
              <a:gd name="T7" fmla="*/ 37 h 184"/>
              <a:gd name="T8" fmla="*/ 138 w 188"/>
              <a:gd name="T9" fmla="*/ 3 h 184"/>
              <a:gd name="T10" fmla="*/ 119 w 188"/>
              <a:gd name="T11" fmla="*/ 18 h 184"/>
              <a:gd name="T12" fmla="*/ 94 w 188"/>
              <a:gd name="T13" fmla="*/ 55 h 184"/>
              <a:gd name="T14" fmla="*/ 70 w 188"/>
              <a:gd name="T15" fmla="*/ 92 h 184"/>
              <a:gd name="T16" fmla="*/ 51 w 188"/>
              <a:gd name="T17" fmla="*/ 84 h 184"/>
              <a:gd name="T18" fmla="*/ 0 w 188"/>
              <a:gd name="T19" fmla="*/ 93 h 184"/>
              <a:gd name="T20" fmla="*/ 9 w 188"/>
              <a:gd name="T21" fmla="*/ 184 h 184"/>
              <a:gd name="T22" fmla="*/ 60 w 188"/>
              <a:gd name="T23" fmla="*/ 177 h 184"/>
              <a:gd name="T24" fmla="*/ 73 w 188"/>
              <a:gd name="T25" fmla="*/ 184 h 184"/>
              <a:gd name="T26" fmla="*/ 75 w 188"/>
              <a:gd name="T27" fmla="*/ 184 h 184"/>
              <a:gd name="T28" fmla="*/ 157 w 188"/>
              <a:gd name="T29" fmla="*/ 184 h 184"/>
              <a:gd name="T30" fmla="*/ 175 w 188"/>
              <a:gd name="T31" fmla="*/ 161 h 184"/>
              <a:gd name="T32" fmla="*/ 180 w 188"/>
              <a:gd name="T33" fmla="*/ 135 h 184"/>
              <a:gd name="T34" fmla="*/ 183 w 188"/>
              <a:gd name="T35" fmla="*/ 108 h 184"/>
              <a:gd name="T36" fmla="*/ 51 w 188"/>
              <a:gd name="T37" fmla="*/ 176 h 184"/>
              <a:gd name="T38" fmla="*/ 8 w 188"/>
              <a:gd name="T39" fmla="*/ 175 h 184"/>
              <a:gd name="T40" fmla="*/ 9 w 188"/>
              <a:gd name="T41" fmla="*/ 92 h 184"/>
              <a:gd name="T42" fmla="*/ 52 w 188"/>
              <a:gd name="T43" fmla="*/ 93 h 184"/>
              <a:gd name="T44" fmla="*/ 176 w 188"/>
              <a:gd name="T45" fmla="*/ 104 h 184"/>
              <a:gd name="T46" fmla="*/ 175 w 188"/>
              <a:gd name="T47" fmla="*/ 110 h 184"/>
              <a:gd name="T48" fmla="*/ 173 w 188"/>
              <a:gd name="T49" fmla="*/ 131 h 184"/>
              <a:gd name="T50" fmla="*/ 172 w 188"/>
              <a:gd name="T51" fmla="*/ 137 h 184"/>
              <a:gd name="T52" fmla="*/ 168 w 188"/>
              <a:gd name="T53" fmla="*/ 156 h 184"/>
              <a:gd name="T54" fmla="*/ 167 w 188"/>
              <a:gd name="T55" fmla="*/ 161 h 184"/>
              <a:gd name="T56" fmla="*/ 157 w 188"/>
              <a:gd name="T57" fmla="*/ 176 h 184"/>
              <a:gd name="T58" fmla="*/ 70 w 188"/>
              <a:gd name="T59" fmla="*/ 173 h 184"/>
              <a:gd name="T60" fmla="*/ 60 w 188"/>
              <a:gd name="T61" fmla="*/ 100 h 184"/>
              <a:gd name="T62" fmla="*/ 72 w 188"/>
              <a:gd name="T63" fmla="*/ 100 h 184"/>
              <a:gd name="T64" fmla="*/ 89 w 188"/>
              <a:gd name="T65" fmla="*/ 80 h 184"/>
              <a:gd name="T66" fmla="*/ 101 w 188"/>
              <a:gd name="T67" fmla="*/ 59 h 184"/>
              <a:gd name="T68" fmla="*/ 130 w 188"/>
              <a:gd name="T69" fmla="*/ 10 h 184"/>
              <a:gd name="T70" fmla="*/ 143 w 188"/>
              <a:gd name="T71" fmla="*/ 35 h 184"/>
              <a:gd name="T72" fmla="*/ 128 w 188"/>
              <a:gd name="T73" fmla="*/ 76 h 184"/>
              <a:gd name="T74" fmla="*/ 162 w 188"/>
              <a:gd name="T75" fmla="*/ 79 h 184"/>
              <a:gd name="T76" fmla="*/ 176 w 188"/>
              <a:gd name="T77" fmla="*/ 10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8" name="Freeform 97"/>
          <p:cNvSpPr>
            <a:spLocks noEditPoints="1"/>
          </p:cNvSpPr>
          <p:nvPr/>
        </p:nvSpPr>
        <p:spPr bwMode="auto">
          <a:xfrm>
            <a:off x="8714234" y="3057522"/>
            <a:ext cx="473953" cy="353927"/>
          </a:xfrm>
          <a:custGeom>
            <a:avLst/>
            <a:gdLst>
              <a:gd name="T0" fmla="*/ 202 w 215"/>
              <a:gd name="T1" fmla="*/ 24 h 161"/>
              <a:gd name="T2" fmla="*/ 54 w 215"/>
              <a:gd name="T3" fmla="*/ 9 h 161"/>
              <a:gd name="T4" fmla="*/ 50 w 215"/>
              <a:gd name="T5" fmla="*/ 4 h 161"/>
              <a:gd name="T6" fmla="*/ 48 w 215"/>
              <a:gd name="T7" fmla="*/ 2 h 161"/>
              <a:gd name="T8" fmla="*/ 46 w 215"/>
              <a:gd name="T9" fmla="*/ 1 h 161"/>
              <a:gd name="T10" fmla="*/ 43 w 215"/>
              <a:gd name="T11" fmla="*/ 1 h 161"/>
              <a:gd name="T12" fmla="*/ 14 w 215"/>
              <a:gd name="T13" fmla="*/ 0 h 161"/>
              <a:gd name="T14" fmla="*/ 14 w 215"/>
              <a:gd name="T15" fmla="*/ 27 h 161"/>
              <a:gd name="T16" fmla="*/ 41 w 215"/>
              <a:gd name="T17" fmla="*/ 44 h 161"/>
              <a:gd name="T18" fmla="*/ 64 w 215"/>
              <a:gd name="T19" fmla="*/ 97 h 161"/>
              <a:gd name="T20" fmla="*/ 68 w 215"/>
              <a:gd name="T21" fmla="*/ 106 h 161"/>
              <a:gd name="T22" fmla="*/ 77 w 215"/>
              <a:gd name="T23" fmla="*/ 115 h 161"/>
              <a:gd name="T24" fmla="*/ 174 w 215"/>
              <a:gd name="T25" fmla="*/ 115 h 161"/>
              <a:gd name="T26" fmla="*/ 183 w 215"/>
              <a:gd name="T27" fmla="*/ 106 h 161"/>
              <a:gd name="T28" fmla="*/ 211 w 215"/>
              <a:gd name="T29" fmla="*/ 28 h 161"/>
              <a:gd name="T30" fmla="*/ 177 w 215"/>
              <a:gd name="T31" fmla="*/ 100 h 161"/>
              <a:gd name="T32" fmla="*/ 176 w 215"/>
              <a:gd name="T33" fmla="*/ 103 h 161"/>
              <a:gd name="T34" fmla="*/ 170 w 215"/>
              <a:gd name="T35" fmla="*/ 107 h 161"/>
              <a:gd name="T36" fmla="*/ 166 w 215"/>
              <a:gd name="T37" fmla="*/ 108 h 161"/>
              <a:gd name="T38" fmla="*/ 81 w 215"/>
              <a:gd name="T39" fmla="*/ 107 h 161"/>
              <a:gd name="T40" fmla="*/ 75 w 215"/>
              <a:gd name="T41" fmla="*/ 99 h 161"/>
              <a:gd name="T42" fmla="*/ 52 w 215"/>
              <a:gd name="T43" fmla="*/ 51 h 161"/>
              <a:gd name="T44" fmla="*/ 38 w 215"/>
              <a:gd name="T45" fmla="*/ 20 h 161"/>
              <a:gd name="T46" fmla="*/ 8 w 215"/>
              <a:gd name="T47" fmla="*/ 14 h 161"/>
              <a:gd name="T48" fmla="*/ 42 w 215"/>
              <a:gd name="T49" fmla="*/ 8 h 161"/>
              <a:gd name="T50" fmla="*/ 44 w 215"/>
              <a:gd name="T51" fmla="*/ 9 h 161"/>
              <a:gd name="T52" fmla="*/ 45 w 215"/>
              <a:gd name="T53" fmla="*/ 10 h 161"/>
              <a:gd name="T54" fmla="*/ 47 w 215"/>
              <a:gd name="T55" fmla="*/ 12 h 161"/>
              <a:gd name="T56" fmla="*/ 202 w 215"/>
              <a:gd name="T57" fmla="*/ 31 h 161"/>
              <a:gd name="T58" fmla="*/ 199 w 215"/>
              <a:gd name="T59" fmla="*/ 51 h 161"/>
              <a:gd name="T60" fmla="*/ 77 w 215"/>
              <a:gd name="T61" fmla="*/ 142 h 161"/>
              <a:gd name="T62" fmla="*/ 115 w 215"/>
              <a:gd name="T63" fmla="*/ 142 h 161"/>
              <a:gd name="T64" fmla="*/ 96 w 215"/>
              <a:gd name="T65" fmla="*/ 154 h 161"/>
              <a:gd name="T66" fmla="*/ 96 w 215"/>
              <a:gd name="T67" fmla="*/ 130 h 161"/>
              <a:gd name="T68" fmla="*/ 96 w 215"/>
              <a:gd name="T69" fmla="*/ 154 h 161"/>
              <a:gd name="T70" fmla="*/ 142 w 215"/>
              <a:gd name="T71" fmla="*/ 142 h 161"/>
              <a:gd name="T72" fmla="*/ 180 w 215"/>
              <a:gd name="T73" fmla="*/ 142 h 161"/>
              <a:gd name="T74" fmla="*/ 161 w 215"/>
              <a:gd name="T75" fmla="*/ 154 h 161"/>
              <a:gd name="T76" fmla="*/ 161 w 215"/>
              <a:gd name="T77" fmla="*/ 130 h 161"/>
              <a:gd name="T78" fmla="*/ 161 w 215"/>
              <a:gd name="T79"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5" h="161">
                <a:moveTo>
                  <a:pt x="211" y="28"/>
                </a:moveTo>
                <a:cubicBezTo>
                  <a:pt x="209" y="26"/>
                  <a:pt x="207" y="24"/>
                  <a:pt x="202" y="24"/>
                </a:cubicBezTo>
                <a:cubicBezTo>
                  <a:pt x="61" y="24"/>
                  <a:pt x="61" y="24"/>
                  <a:pt x="61" y="24"/>
                </a:cubicBezTo>
                <a:cubicBezTo>
                  <a:pt x="54" y="9"/>
                  <a:pt x="54" y="9"/>
                  <a:pt x="54" y="9"/>
                </a:cubicBezTo>
                <a:cubicBezTo>
                  <a:pt x="54" y="8"/>
                  <a:pt x="53" y="7"/>
                  <a:pt x="52" y="6"/>
                </a:cubicBezTo>
                <a:cubicBezTo>
                  <a:pt x="52" y="5"/>
                  <a:pt x="51" y="5"/>
                  <a:pt x="50" y="4"/>
                </a:cubicBezTo>
                <a:cubicBezTo>
                  <a:pt x="50" y="3"/>
                  <a:pt x="49" y="3"/>
                  <a:pt x="49" y="2"/>
                </a:cubicBezTo>
                <a:cubicBezTo>
                  <a:pt x="48" y="2"/>
                  <a:pt x="48" y="2"/>
                  <a:pt x="48" y="2"/>
                </a:cubicBezTo>
                <a:cubicBezTo>
                  <a:pt x="48" y="2"/>
                  <a:pt x="47" y="2"/>
                  <a:pt x="46" y="1"/>
                </a:cubicBezTo>
                <a:cubicBezTo>
                  <a:pt x="46" y="1"/>
                  <a:pt x="46" y="1"/>
                  <a:pt x="46" y="1"/>
                </a:cubicBezTo>
                <a:cubicBezTo>
                  <a:pt x="45" y="1"/>
                  <a:pt x="44" y="1"/>
                  <a:pt x="44" y="1"/>
                </a:cubicBezTo>
                <a:cubicBezTo>
                  <a:pt x="43" y="1"/>
                  <a:pt x="43" y="1"/>
                  <a:pt x="43" y="1"/>
                </a:cubicBezTo>
                <a:cubicBezTo>
                  <a:pt x="42" y="0"/>
                  <a:pt x="42" y="0"/>
                  <a:pt x="42" y="0"/>
                </a:cubicBezTo>
                <a:cubicBezTo>
                  <a:pt x="14" y="0"/>
                  <a:pt x="14" y="0"/>
                  <a:pt x="14" y="0"/>
                </a:cubicBezTo>
                <a:cubicBezTo>
                  <a:pt x="6" y="0"/>
                  <a:pt x="0" y="6"/>
                  <a:pt x="0" y="14"/>
                </a:cubicBezTo>
                <a:cubicBezTo>
                  <a:pt x="0" y="21"/>
                  <a:pt x="6" y="27"/>
                  <a:pt x="14" y="27"/>
                </a:cubicBezTo>
                <a:cubicBezTo>
                  <a:pt x="33" y="27"/>
                  <a:pt x="33" y="27"/>
                  <a:pt x="33" y="27"/>
                </a:cubicBezTo>
                <a:cubicBezTo>
                  <a:pt x="41" y="44"/>
                  <a:pt x="41" y="44"/>
                  <a:pt x="41" y="44"/>
                </a:cubicBezTo>
                <a:cubicBezTo>
                  <a:pt x="42" y="49"/>
                  <a:pt x="45" y="54"/>
                  <a:pt x="45" y="54"/>
                </a:cubicBezTo>
                <a:cubicBezTo>
                  <a:pt x="64" y="97"/>
                  <a:pt x="64" y="97"/>
                  <a:pt x="64" y="97"/>
                </a:cubicBezTo>
                <a:cubicBezTo>
                  <a:pt x="64" y="97"/>
                  <a:pt x="64" y="98"/>
                  <a:pt x="65" y="98"/>
                </a:cubicBezTo>
                <a:cubicBezTo>
                  <a:pt x="68" y="106"/>
                  <a:pt x="68" y="106"/>
                  <a:pt x="68" y="106"/>
                </a:cubicBezTo>
                <a:cubicBezTo>
                  <a:pt x="70" y="110"/>
                  <a:pt x="73" y="113"/>
                  <a:pt x="78" y="115"/>
                </a:cubicBezTo>
                <a:cubicBezTo>
                  <a:pt x="77" y="115"/>
                  <a:pt x="77" y="115"/>
                  <a:pt x="77" y="115"/>
                </a:cubicBezTo>
                <a:cubicBezTo>
                  <a:pt x="170" y="115"/>
                  <a:pt x="170" y="115"/>
                  <a:pt x="170" y="115"/>
                </a:cubicBezTo>
                <a:cubicBezTo>
                  <a:pt x="174" y="115"/>
                  <a:pt x="174" y="115"/>
                  <a:pt x="174" y="115"/>
                </a:cubicBezTo>
                <a:cubicBezTo>
                  <a:pt x="174" y="115"/>
                  <a:pt x="174" y="115"/>
                  <a:pt x="174" y="115"/>
                </a:cubicBezTo>
                <a:cubicBezTo>
                  <a:pt x="178" y="113"/>
                  <a:pt x="182" y="110"/>
                  <a:pt x="183" y="106"/>
                </a:cubicBezTo>
                <a:cubicBezTo>
                  <a:pt x="206" y="54"/>
                  <a:pt x="206" y="54"/>
                  <a:pt x="206" y="54"/>
                </a:cubicBezTo>
                <a:cubicBezTo>
                  <a:pt x="208" y="51"/>
                  <a:pt x="215" y="36"/>
                  <a:pt x="211" y="28"/>
                </a:cubicBezTo>
                <a:close/>
                <a:moveTo>
                  <a:pt x="199" y="51"/>
                </a:moveTo>
                <a:cubicBezTo>
                  <a:pt x="177" y="100"/>
                  <a:pt x="177" y="100"/>
                  <a:pt x="177" y="100"/>
                </a:cubicBezTo>
                <a:cubicBezTo>
                  <a:pt x="177" y="99"/>
                  <a:pt x="177" y="99"/>
                  <a:pt x="177" y="99"/>
                </a:cubicBezTo>
                <a:cubicBezTo>
                  <a:pt x="176" y="103"/>
                  <a:pt x="176" y="103"/>
                  <a:pt x="176" y="103"/>
                </a:cubicBezTo>
                <a:cubicBezTo>
                  <a:pt x="175" y="106"/>
                  <a:pt x="173" y="107"/>
                  <a:pt x="170" y="107"/>
                </a:cubicBezTo>
                <a:cubicBezTo>
                  <a:pt x="170" y="107"/>
                  <a:pt x="170" y="107"/>
                  <a:pt x="170" y="107"/>
                </a:cubicBezTo>
                <a:cubicBezTo>
                  <a:pt x="166" y="107"/>
                  <a:pt x="166" y="107"/>
                  <a:pt x="166" y="107"/>
                </a:cubicBezTo>
                <a:cubicBezTo>
                  <a:pt x="166" y="108"/>
                  <a:pt x="166" y="108"/>
                  <a:pt x="166" y="108"/>
                </a:cubicBezTo>
                <a:cubicBezTo>
                  <a:pt x="85" y="108"/>
                  <a:pt x="85" y="108"/>
                  <a:pt x="85" y="108"/>
                </a:cubicBezTo>
                <a:cubicBezTo>
                  <a:pt x="81" y="107"/>
                  <a:pt x="81" y="107"/>
                  <a:pt x="81" y="107"/>
                </a:cubicBezTo>
                <a:cubicBezTo>
                  <a:pt x="79" y="107"/>
                  <a:pt x="76" y="106"/>
                  <a:pt x="76" y="103"/>
                </a:cubicBezTo>
                <a:cubicBezTo>
                  <a:pt x="75" y="99"/>
                  <a:pt x="75" y="99"/>
                  <a:pt x="75" y="99"/>
                </a:cubicBezTo>
                <a:cubicBezTo>
                  <a:pt x="74" y="100"/>
                  <a:pt x="74" y="100"/>
                  <a:pt x="74" y="100"/>
                </a:cubicBezTo>
                <a:cubicBezTo>
                  <a:pt x="52" y="51"/>
                  <a:pt x="52" y="51"/>
                  <a:pt x="52" y="51"/>
                </a:cubicBezTo>
                <a:cubicBezTo>
                  <a:pt x="52" y="51"/>
                  <a:pt x="49" y="46"/>
                  <a:pt x="48" y="41"/>
                </a:cubicBezTo>
                <a:cubicBezTo>
                  <a:pt x="38" y="20"/>
                  <a:pt x="38" y="20"/>
                  <a:pt x="38" y="20"/>
                </a:cubicBezTo>
                <a:cubicBezTo>
                  <a:pt x="14" y="20"/>
                  <a:pt x="14" y="20"/>
                  <a:pt x="14" y="20"/>
                </a:cubicBezTo>
                <a:cubicBezTo>
                  <a:pt x="11" y="20"/>
                  <a:pt x="8" y="17"/>
                  <a:pt x="8" y="14"/>
                </a:cubicBezTo>
                <a:cubicBezTo>
                  <a:pt x="8" y="11"/>
                  <a:pt x="11" y="8"/>
                  <a:pt x="14" y="8"/>
                </a:cubicBezTo>
                <a:cubicBezTo>
                  <a:pt x="42" y="8"/>
                  <a:pt x="42" y="8"/>
                  <a:pt x="42" y="8"/>
                </a:cubicBezTo>
                <a:cubicBezTo>
                  <a:pt x="43" y="8"/>
                  <a:pt x="43" y="8"/>
                  <a:pt x="43" y="8"/>
                </a:cubicBezTo>
                <a:cubicBezTo>
                  <a:pt x="43" y="8"/>
                  <a:pt x="43" y="8"/>
                  <a:pt x="44" y="9"/>
                </a:cubicBezTo>
                <a:cubicBezTo>
                  <a:pt x="44" y="9"/>
                  <a:pt x="44" y="9"/>
                  <a:pt x="45" y="9"/>
                </a:cubicBezTo>
                <a:cubicBezTo>
                  <a:pt x="45" y="9"/>
                  <a:pt x="45" y="9"/>
                  <a:pt x="45" y="10"/>
                </a:cubicBezTo>
                <a:cubicBezTo>
                  <a:pt x="46" y="10"/>
                  <a:pt x="46" y="10"/>
                  <a:pt x="46" y="10"/>
                </a:cubicBezTo>
                <a:cubicBezTo>
                  <a:pt x="47" y="11"/>
                  <a:pt x="47" y="11"/>
                  <a:pt x="47" y="12"/>
                </a:cubicBezTo>
                <a:cubicBezTo>
                  <a:pt x="56" y="31"/>
                  <a:pt x="56" y="31"/>
                  <a:pt x="56" y="31"/>
                </a:cubicBezTo>
                <a:cubicBezTo>
                  <a:pt x="202" y="31"/>
                  <a:pt x="202" y="31"/>
                  <a:pt x="202" y="31"/>
                </a:cubicBezTo>
                <a:cubicBezTo>
                  <a:pt x="204" y="31"/>
                  <a:pt x="204" y="32"/>
                  <a:pt x="204" y="32"/>
                </a:cubicBezTo>
                <a:cubicBezTo>
                  <a:pt x="206" y="35"/>
                  <a:pt x="203" y="44"/>
                  <a:pt x="199" y="51"/>
                </a:cubicBezTo>
                <a:close/>
                <a:moveTo>
                  <a:pt x="96" y="123"/>
                </a:moveTo>
                <a:cubicBezTo>
                  <a:pt x="86" y="123"/>
                  <a:pt x="77" y="131"/>
                  <a:pt x="77" y="142"/>
                </a:cubicBezTo>
                <a:cubicBezTo>
                  <a:pt x="77" y="152"/>
                  <a:pt x="86" y="161"/>
                  <a:pt x="96" y="161"/>
                </a:cubicBezTo>
                <a:cubicBezTo>
                  <a:pt x="106" y="161"/>
                  <a:pt x="115" y="152"/>
                  <a:pt x="115" y="142"/>
                </a:cubicBezTo>
                <a:cubicBezTo>
                  <a:pt x="115" y="131"/>
                  <a:pt x="106" y="123"/>
                  <a:pt x="96" y="123"/>
                </a:cubicBezTo>
                <a:close/>
                <a:moveTo>
                  <a:pt x="96" y="154"/>
                </a:moveTo>
                <a:cubicBezTo>
                  <a:pt x="89" y="154"/>
                  <a:pt x="84" y="148"/>
                  <a:pt x="84" y="142"/>
                </a:cubicBezTo>
                <a:cubicBezTo>
                  <a:pt x="84" y="135"/>
                  <a:pt x="89" y="130"/>
                  <a:pt x="96" y="130"/>
                </a:cubicBezTo>
                <a:cubicBezTo>
                  <a:pt x="103" y="130"/>
                  <a:pt x="108" y="135"/>
                  <a:pt x="108" y="142"/>
                </a:cubicBezTo>
                <a:cubicBezTo>
                  <a:pt x="108" y="148"/>
                  <a:pt x="103" y="154"/>
                  <a:pt x="96" y="154"/>
                </a:cubicBezTo>
                <a:close/>
                <a:moveTo>
                  <a:pt x="161" y="123"/>
                </a:moveTo>
                <a:cubicBezTo>
                  <a:pt x="151" y="123"/>
                  <a:pt x="142" y="131"/>
                  <a:pt x="142" y="142"/>
                </a:cubicBezTo>
                <a:cubicBezTo>
                  <a:pt x="142" y="152"/>
                  <a:pt x="151" y="161"/>
                  <a:pt x="161" y="161"/>
                </a:cubicBezTo>
                <a:cubicBezTo>
                  <a:pt x="172" y="161"/>
                  <a:pt x="180" y="152"/>
                  <a:pt x="180" y="142"/>
                </a:cubicBezTo>
                <a:cubicBezTo>
                  <a:pt x="180" y="131"/>
                  <a:pt x="172" y="123"/>
                  <a:pt x="161" y="123"/>
                </a:cubicBezTo>
                <a:close/>
                <a:moveTo>
                  <a:pt x="161" y="154"/>
                </a:moveTo>
                <a:cubicBezTo>
                  <a:pt x="155" y="154"/>
                  <a:pt x="149" y="148"/>
                  <a:pt x="149" y="142"/>
                </a:cubicBezTo>
                <a:cubicBezTo>
                  <a:pt x="149" y="135"/>
                  <a:pt x="155" y="130"/>
                  <a:pt x="161" y="130"/>
                </a:cubicBezTo>
                <a:cubicBezTo>
                  <a:pt x="168" y="130"/>
                  <a:pt x="173" y="135"/>
                  <a:pt x="173" y="142"/>
                </a:cubicBezTo>
                <a:cubicBezTo>
                  <a:pt x="173" y="148"/>
                  <a:pt x="168" y="154"/>
                  <a:pt x="161" y="15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80" name="组合 279"/>
          <p:cNvGrpSpPr/>
          <p:nvPr/>
        </p:nvGrpSpPr>
        <p:grpSpPr>
          <a:xfrm>
            <a:off x="3716175" y="3862319"/>
            <a:ext cx="360082" cy="387781"/>
            <a:chOff x="3716659" y="3861581"/>
            <a:chExt cx="360129" cy="387831"/>
          </a:xfrm>
        </p:grpSpPr>
        <p:sp>
          <p:nvSpPr>
            <p:cNvPr id="119" name="Freeform 98"/>
            <p:cNvSpPr>
              <a:spLocks noEditPoints="1"/>
            </p:cNvSpPr>
            <p:nvPr/>
          </p:nvSpPr>
          <p:spPr bwMode="auto">
            <a:xfrm>
              <a:off x="3725894" y="3861581"/>
              <a:ext cx="347817" cy="206227"/>
            </a:xfrm>
            <a:custGeom>
              <a:avLst/>
              <a:gdLst>
                <a:gd name="T0" fmla="*/ 33 w 226"/>
                <a:gd name="T1" fmla="*/ 134 h 134"/>
                <a:gd name="T2" fmla="*/ 0 w 226"/>
                <a:gd name="T3" fmla="*/ 134 h 134"/>
                <a:gd name="T4" fmla="*/ 0 w 226"/>
                <a:gd name="T5" fmla="*/ 45 h 134"/>
                <a:gd name="T6" fmla="*/ 165 w 226"/>
                <a:gd name="T7" fmla="*/ 45 h 134"/>
                <a:gd name="T8" fmla="*/ 165 w 226"/>
                <a:gd name="T9" fmla="*/ 0 h 134"/>
                <a:gd name="T10" fmla="*/ 226 w 226"/>
                <a:gd name="T11" fmla="*/ 63 h 134"/>
                <a:gd name="T12" fmla="*/ 165 w 226"/>
                <a:gd name="T13" fmla="*/ 124 h 134"/>
                <a:gd name="T14" fmla="*/ 165 w 226"/>
                <a:gd name="T15" fmla="*/ 78 h 134"/>
                <a:gd name="T16" fmla="*/ 33 w 226"/>
                <a:gd name="T17" fmla="*/ 78 h 134"/>
                <a:gd name="T18" fmla="*/ 33 w 226"/>
                <a:gd name="T19" fmla="*/ 134 h 134"/>
                <a:gd name="T20" fmla="*/ 6 w 226"/>
                <a:gd name="T21" fmla="*/ 128 h 134"/>
                <a:gd name="T22" fmla="*/ 27 w 226"/>
                <a:gd name="T23" fmla="*/ 128 h 134"/>
                <a:gd name="T24" fmla="*/ 27 w 226"/>
                <a:gd name="T25" fmla="*/ 73 h 134"/>
                <a:gd name="T26" fmla="*/ 171 w 226"/>
                <a:gd name="T27" fmla="*/ 73 h 134"/>
                <a:gd name="T28" fmla="*/ 171 w 226"/>
                <a:gd name="T29" fmla="*/ 110 h 134"/>
                <a:gd name="T30" fmla="*/ 219 w 226"/>
                <a:gd name="T31" fmla="*/ 63 h 134"/>
                <a:gd name="T32" fmla="*/ 171 w 226"/>
                <a:gd name="T33" fmla="*/ 14 h 134"/>
                <a:gd name="T34" fmla="*/ 171 w 226"/>
                <a:gd name="T35" fmla="*/ 51 h 134"/>
                <a:gd name="T36" fmla="*/ 6 w 226"/>
                <a:gd name="T37" fmla="*/ 51 h 134"/>
                <a:gd name="T38" fmla="*/ 6 w 226"/>
                <a:gd name="T3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 h="134">
                  <a:moveTo>
                    <a:pt x="33" y="134"/>
                  </a:moveTo>
                  <a:lnTo>
                    <a:pt x="0" y="134"/>
                  </a:lnTo>
                  <a:lnTo>
                    <a:pt x="0" y="45"/>
                  </a:lnTo>
                  <a:lnTo>
                    <a:pt x="165" y="45"/>
                  </a:lnTo>
                  <a:lnTo>
                    <a:pt x="165" y="0"/>
                  </a:lnTo>
                  <a:lnTo>
                    <a:pt x="226" y="63"/>
                  </a:lnTo>
                  <a:lnTo>
                    <a:pt x="165" y="124"/>
                  </a:lnTo>
                  <a:lnTo>
                    <a:pt x="165" y="78"/>
                  </a:lnTo>
                  <a:lnTo>
                    <a:pt x="33" y="78"/>
                  </a:lnTo>
                  <a:lnTo>
                    <a:pt x="33" y="134"/>
                  </a:lnTo>
                  <a:close/>
                  <a:moveTo>
                    <a:pt x="6" y="128"/>
                  </a:moveTo>
                  <a:lnTo>
                    <a:pt x="27" y="128"/>
                  </a:lnTo>
                  <a:lnTo>
                    <a:pt x="27" y="73"/>
                  </a:lnTo>
                  <a:lnTo>
                    <a:pt x="171" y="73"/>
                  </a:lnTo>
                  <a:lnTo>
                    <a:pt x="171" y="110"/>
                  </a:lnTo>
                  <a:lnTo>
                    <a:pt x="219" y="63"/>
                  </a:lnTo>
                  <a:lnTo>
                    <a:pt x="171" y="14"/>
                  </a:lnTo>
                  <a:lnTo>
                    <a:pt x="171" y="51"/>
                  </a:lnTo>
                  <a:lnTo>
                    <a:pt x="6" y="51"/>
                  </a:lnTo>
                  <a:lnTo>
                    <a:pt x="6"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0" name="Freeform 99"/>
            <p:cNvSpPr>
              <a:spLocks noEditPoints="1"/>
            </p:cNvSpPr>
            <p:nvPr/>
          </p:nvSpPr>
          <p:spPr bwMode="auto">
            <a:xfrm>
              <a:off x="3716659" y="4027794"/>
              <a:ext cx="360129" cy="221618"/>
            </a:xfrm>
            <a:custGeom>
              <a:avLst/>
              <a:gdLst>
                <a:gd name="T0" fmla="*/ 69 w 234"/>
                <a:gd name="T1" fmla="*/ 144 h 144"/>
                <a:gd name="T2" fmla="*/ 0 w 234"/>
                <a:gd name="T3" fmla="*/ 75 h 144"/>
                <a:gd name="T4" fmla="*/ 69 w 234"/>
                <a:gd name="T5" fmla="*/ 6 h 144"/>
                <a:gd name="T6" fmla="*/ 69 w 234"/>
                <a:gd name="T7" fmla="*/ 55 h 144"/>
                <a:gd name="T8" fmla="*/ 195 w 234"/>
                <a:gd name="T9" fmla="*/ 55 h 144"/>
                <a:gd name="T10" fmla="*/ 195 w 234"/>
                <a:gd name="T11" fmla="*/ 0 h 144"/>
                <a:gd name="T12" fmla="*/ 234 w 234"/>
                <a:gd name="T13" fmla="*/ 0 h 144"/>
                <a:gd name="T14" fmla="*/ 234 w 234"/>
                <a:gd name="T15" fmla="*/ 95 h 144"/>
                <a:gd name="T16" fmla="*/ 69 w 234"/>
                <a:gd name="T17" fmla="*/ 95 h 144"/>
                <a:gd name="T18" fmla="*/ 69 w 234"/>
                <a:gd name="T19" fmla="*/ 144 h 144"/>
                <a:gd name="T20" fmla="*/ 16 w 234"/>
                <a:gd name="T21" fmla="*/ 75 h 144"/>
                <a:gd name="T22" fmla="*/ 58 w 234"/>
                <a:gd name="T23" fmla="*/ 116 h 144"/>
                <a:gd name="T24" fmla="*/ 58 w 234"/>
                <a:gd name="T25" fmla="*/ 84 h 144"/>
                <a:gd name="T26" fmla="*/ 222 w 234"/>
                <a:gd name="T27" fmla="*/ 84 h 144"/>
                <a:gd name="T28" fmla="*/ 222 w 234"/>
                <a:gd name="T29" fmla="*/ 12 h 144"/>
                <a:gd name="T30" fmla="*/ 207 w 234"/>
                <a:gd name="T31" fmla="*/ 12 h 144"/>
                <a:gd name="T32" fmla="*/ 207 w 234"/>
                <a:gd name="T33" fmla="*/ 66 h 144"/>
                <a:gd name="T34" fmla="*/ 58 w 234"/>
                <a:gd name="T35" fmla="*/ 66 h 144"/>
                <a:gd name="T36" fmla="*/ 58 w 234"/>
                <a:gd name="T37" fmla="*/ 33 h 144"/>
                <a:gd name="T38" fmla="*/ 16 w 234"/>
                <a:gd name="T39" fmla="*/ 7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44">
                  <a:moveTo>
                    <a:pt x="69" y="144"/>
                  </a:moveTo>
                  <a:lnTo>
                    <a:pt x="0" y="75"/>
                  </a:lnTo>
                  <a:lnTo>
                    <a:pt x="69" y="6"/>
                  </a:lnTo>
                  <a:lnTo>
                    <a:pt x="69" y="55"/>
                  </a:lnTo>
                  <a:lnTo>
                    <a:pt x="195" y="55"/>
                  </a:lnTo>
                  <a:lnTo>
                    <a:pt x="195" y="0"/>
                  </a:lnTo>
                  <a:lnTo>
                    <a:pt x="234" y="0"/>
                  </a:lnTo>
                  <a:lnTo>
                    <a:pt x="234" y="95"/>
                  </a:lnTo>
                  <a:lnTo>
                    <a:pt x="69" y="95"/>
                  </a:lnTo>
                  <a:lnTo>
                    <a:pt x="69" y="144"/>
                  </a:lnTo>
                  <a:close/>
                  <a:moveTo>
                    <a:pt x="16" y="75"/>
                  </a:moveTo>
                  <a:lnTo>
                    <a:pt x="58" y="116"/>
                  </a:lnTo>
                  <a:lnTo>
                    <a:pt x="58" y="84"/>
                  </a:lnTo>
                  <a:lnTo>
                    <a:pt x="222" y="84"/>
                  </a:lnTo>
                  <a:lnTo>
                    <a:pt x="222" y="12"/>
                  </a:lnTo>
                  <a:lnTo>
                    <a:pt x="207" y="12"/>
                  </a:lnTo>
                  <a:lnTo>
                    <a:pt x="207" y="66"/>
                  </a:lnTo>
                  <a:lnTo>
                    <a:pt x="58" y="66"/>
                  </a:lnTo>
                  <a:lnTo>
                    <a:pt x="58" y="33"/>
                  </a:lnTo>
                  <a:lnTo>
                    <a:pt x="16" y="7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7" name="组合 276"/>
          <p:cNvGrpSpPr/>
          <p:nvPr/>
        </p:nvGrpSpPr>
        <p:grpSpPr>
          <a:xfrm>
            <a:off x="2017328" y="3877707"/>
            <a:ext cx="370855" cy="389320"/>
            <a:chOff x="2017591" y="3876971"/>
            <a:chExt cx="370903" cy="389371"/>
          </a:xfrm>
        </p:grpSpPr>
        <p:sp>
          <p:nvSpPr>
            <p:cNvPr id="121" name="Freeform 100"/>
            <p:cNvSpPr>
              <a:spLocks noEditPoints="1"/>
            </p:cNvSpPr>
            <p:nvPr/>
          </p:nvSpPr>
          <p:spPr bwMode="auto">
            <a:xfrm>
              <a:off x="2031443" y="3876971"/>
              <a:ext cx="357051" cy="147745"/>
            </a:xfrm>
            <a:custGeom>
              <a:avLst/>
              <a:gdLst>
                <a:gd name="T0" fmla="*/ 162 w 162"/>
                <a:gd name="T1" fmla="*/ 67 h 67"/>
                <a:gd name="T2" fmla="*/ 95 w 162"/>
                <a:gd name="T3" fmla="*/ 67 h 67"/>
                <a:gd name="T4" fmla="*/ 119 w 162"/>
                <a:gd name="T5" fmla="*/ 43 h 67"/>
                <a:gd name="T6" fmla="*/ 79 w 162"/>
                <a:gd name="T7" fmla="*/ 27 h 67"/>
                <a:gd name="T8" fmla="*/ 24 w 162"/>
                <a:gd name="T9" fmla="*/ 65 h 67"/>
                <a:gd name="T10" fmla="*/ 23 w 162"/>
                <a:gd name="T11" fmla="*/ 67 h 67"/>
                <a:gd name="T12" fmla="*/ 0 w 162"/>
                <a:gd name="T13" fmla="*/ 58 h 67"/>
                <a:gd name="T14" fmla="*/ 1 w 162"/>
                <a:gd name="T15" fmla="*/ 57 h 67"/>
                <a:gd name="T16" fmla="*/ 79 w 162"/>
                <a:gd name="T17" fmla="*/ 2 h 67"/>
                <a:gd name="T18" fmla="*/ 136 w 162"/>
                <a:gd name="T19" fmla="*/ 25 h 67"/>
                <a:gd name="T20" fmla="*/ 162 w 162"/>
                <a:gd name="T21" fmla="*/ 0 h 67"/>
                <a:gd name="T22" fmla="*/ 162 w 162"/>
                <a:gd name="T23" fmla="*/ 67 h 67"/>
                <a:gd name="T24" fmla="*/ 104 w 162"/>
                <a:gd name="T25" fmla="*/ 63 h 67"/>
                <a:gd name="T26" fmla="*/ 158 w 162"/>
                <a:gd name="T27" fmla="*/ 63 h 67"/>
                <a:gd name="T28" fmla="*/ 158 w 162"/>
                <a:gd name="T29" fmla="*/ 9 h 67"/>
                <a:gd name="T30" fmla="*/ 137 w 162"/>
                <a:gd name="T31" fmla="*/ 31 h 67"/>
                <a:gd name="T32" fmla="*/ 135 w 162"/>
                <a:gd name="T33" fmla="*/ 30 h 67"/>
                <a:gd name="T34" fmla="*/ 79 w 162"/>
                <a:gd name="T35" fmla="*/ 6 h 67"/>
                <a:gd name="T36" fmla="*/ 5 w 162"/>
                <a:gd name="T37" fmla="*/ 56 h 67"/>
                <a:gd name="T38" fmla="*/ 21 w 162"/>
                <a:gd name="T39" fmla="*/ 62 h 67"/>
                <a:gd name="T40" fmla="*/ 79 w 162"/>
                <a:gd name="T41" fmla="*/ 23 h 67"/>
                <a:gd name="T42" fmla="*/ 124 w 162"/>
                <a:gd name="T43" fmla="*/ 41 h 67"/>
                <a:gd name="T44" fmla="*/ 125 w 162"/>
                <a:gd name="T45" fmla="*/ 43 h 67"/>
                <a:gd name="T46" fmla="*/ 104 w 162"/>
                <a:gd name="T4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67">
                  <a:moveTo>
                    <a:pt x="162" y="67"/>
                  </a:moveTo>
                  <a:cubicBezTo>
                    <a:pt x="95" y="67"/>
                    <a:pt x="95" y="67"/>
                    <a:pt x="95" y="67"/>
                  </a:cubicBezTo>
                  <a:cubicBezTo>
                    <a:pt x="119" y="43"/>
                    <a:pt x="119" y="43"/>
                    <a:pt x="119" y="43"/>
                  </a:cubicBezTo>
                  <a:cubicBezTo>
                    <a:pt x="108" y="32"/>
                    <a:pt x="94" y="27"/>
                    <a:pt x="79" y="27"/>
                  </a:cubicBezTo>
                  <a:cubicBezTo>
                    <a:pt x="55" y="27"/>
                    <a:pt x="32" y="42"/>
                    <a:pt x="24" y="65"/>
                  </a:cubicBezTo>
                  <a:cubicBezTo>
                    <a:pt x="23" y="67"/>
                    <a:pt x="23" y="67"/>
                    <a:pt x="23" y="67"/>
                  </a:cubicBezTo>
                  <a:cubicBezTo>
                    <a:pt x="0" y="58"/>
                    <a:pt x="0" y="58"/>
                    <a:pt x="0" y="58"/>
                  </a:cubicBezTo>
                  <a:cubicBezTo>
                    <a:pt x="1" y="57"/>
                    <a:pt x="1" y="57"/>
                    <a:pt x="1" y="57"/>
                  </a:cubicBezTo>
                  <a:cubicBezTo>
                    <a:pt x="13" y="24"/>
                    <a:pt x="44" y="2"/>
                    <a:pt x="79" y="2"/>
                  </a:cubicBezTo>
                  <a:cubicBezTo>
                    <a:pt x="101" y="2"/>
                    <a:pt x="121" y="11"/>
                    <a:pt x="136" y="25"/>
                  </a:cubicBezTo>
                  <a:cubicBezTo>
                    <a:pt x="162" y="0"/>
                    <a:pt x="162" y="0"/>
                    <a:pt x="162" y="0"/>
                  </a:cubicBezTo>
                  <a:lnTo>
                    <a:pt x="162" y="67"/>
                  </a:lnTo>
                  <a:close/>
                  <a:moveTo>
                    <a:pt x="104" y="63"/>
                  </a:moveTo>
                  <a:cubicBezTo>
                    <a:pt x="158" y="63"/>
                    <a:pt x="158" y="63"/>
                    <a:pt x="158" y="63"/>
                  </a:cubicBezTo>
                  <a:cubicBezTo>
                    <a:pt x="158" y="9"/>
                    <a:pt x="158" y="9"/>
                    <a:pt x="158" y="9"/>
                  </a:cubicBezTo>
                  <a:cubicBezTo>
                    <a:pt x="137" y="31"/>
                    <a:pt x="137" y="31"/>
                    <a:pt x="137" y="31"/>
                  </a:cubicBezTo>
                  <a:cubicBezTo>
                    <a:pt x="135" y="30"/>
                    <a:pt x="135" y="30"/>
                    <a:pt x="135" y="30"/>
                  </a:cubicBezTo>
                  <a:cubicBezTo>
                    <a:pt x="120" y="15"/>
                    <a:pt x="100" y="6"/>
                    <a:pt x="79" y="6"/>
                  </a:cubicBezTo>
                  <a:cubicBezTo>
                    <a:pt x="47" y="6"/>
                    <a:pt x="17" y="26"/>
                    <a:pt x="5" y="56"/>
                  </a:cubicBezTo>
                  <a:cubicBezTo>
                    <a:pt x="21" y="62"/>
                    <a:pt x="21" y="62"/>
                    <a:pt x="21" y="62"/>
                  </a:cubicBezTo>
                  <a:cubicBezTo>
                    <a:pt x="30" y="38"/>
                    <a:pt x="54" y="23"/>
                    <a:pt x="79" y="23"/>
                  </a:cubicBezTo>
                  <a:cubicBezTo>
                    <a:pt x="96" y="23"/>
                    <a:pt x="112" y="29"/>
                    <a:pt x="124" y="41"/>
                  </a:cubicBezTo>
                  <a:cubicBezTo>
                    <a:pt x="125" y="43"/>
                    <a:pt x="125" y="43"/>
                    <a:pt x="125" y="43"/>
                  </a:cubicBezTo>
                  <a:lnTo>
                    <a:pt x="104" y="6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2" name="Freeform 101"/>
            <p:cNvSpPr>
              <a:spLocks noEditPoints="1"/>
            </p:cNvSpPr>
            <p:nvPr/>
          </p:nvSpPr>
          <p:spPr bwMode="auto">
            <a:xfrm>
              <a:off x="2017591" y="4101667"/>
              <a:ext cx="366285" cy="164675"/>
            </a:xfrm>
            <a:custGeom>
              <a:avLst/>
              <a:gdLst>
                <a:gd name="T0" fmla="*/ 0 w 166"/>
                <a:gd name="T1" fmla="*/ 75 h 75"/>
                <a:gd name="T2" fmla="*/ 0 w 166"/>
                <a:gd name="T3" fmla="*/ 0 h 75"/>
                <a:gd name="T4" fmla="*/ 74 w 166"/>
                <a:gd name="T5" fmla="*/ 0 h 75"/>
                <a:gd name="T6" fmla="*/ 48 w 166"/>
                <a:gd name="T7" fmla="*/ 27 h 75"/>
                <a:gd name="T8" fmla="*/ 85 w 166"/>
                <a:gd name="T9" fmla="*/ 41 h 75"/>
                <a:gd name="T10" fmla="*/ 138 w 166"/>
                <a:gd name="T11" fmla="*/ 4 h 75"/>
                <a:gd name="T12" fmla="*/ 140 w 166"/>
                <a:gd name="T13" fmla="*/ 0 h 75"/>
                <a:gd name="T14" fmla="*/ 166 w 166"/>
                <a:gd name="T15" fmla="*/ 10 h 75"/>
                <a:gd name="T16" fmla="*/ 165 w 166"/>
                <a:gd name="T17" fmla="*/ 14 h 75"/>
                <a:gd name="T18" fmla="*/ 85 w 166"/>
                <a:gd name="T19" fmla="*/ 69 h 75"/>
                <a:gd name="T20" fmla="*/ 28 w 166"/>
                <a:gd name="T21" fmla="*/ 47 h 75"/>
                <a:gd name="T22" fmla="*/ 0 w 166"/>
                <a:gd name="T23" fmla="*/ 75 h 75"/>
                <a:gd name="T24" fmla="*/ 27 w 166"/>
                <a:gd name="T25" fmla="*/ 36 h 75"/>
                <a:gd name="T26" fmla="*/ 30 w 166"/>
                <a:gd name="T27" fmla="*/ 38 h 75"/>
                <a:gd name="T28" fmla="*/ 85 w 166"/>
                <a:gd name="T29" fmla="*/ 61 h 75"/>
                <a:gd name="T30" fmla="*/ 156 w 166"/>
                <a:gd name="T31" fmla="*/ 15 h 75"/>
                <a:gd name="T32" fmla="*/ 144 w 166"/>
                <a:gd name="T33" fmla="*/ 10 h 75"/>
                <a:gd name="T34" fmla="*/ 85 w 166"/>
                <a:gd name="T35" fmla="*/ 49 h 75"/>
                <a:gd name="T36" fmla="*/ 39 w 166"/>
                <a:gd name="T37" fmla="*/ 30 h 75"/>
                <a:gd name="T38" fmla="*/ 36 w 166"/>
                <a:gd name="T39" fmla="*/ 27 h 75"/>
                <a:gd name="T40" fmla="*/ 55 w 166"/>
                <a:gd name="T41" fmla="*/ 8 h 75"/>
                <a:gd name="T42" fmla="*/ 8 w 166"/>
                <a:gd name="T43" fmla="*/ 8 h 75"/>
                <a:gd name="T44" fmla="*/ 8 w 166"/>
                <a:gd name="T45" fmla="*/ 55 h 75"/>
                <a:gd name="T46" fmla="*/ 27 w 166"/>
                <a:gd name="T47"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75">
                  <a:moveTo>
                    <a:pt x="0" y="75"/>
                  </a:moveTo>
                  <a:cubicBezTo>
                    <a:pt x="0" y="0"/>
                    <a:pt x="0" y="0"/>
                    <a:pt x="0" y="0"/>
                  </a:cubicBezTo>
                  <a:cubicBezTo>
                    <a:pt x="74" y="0"/>
                    <a:pt x="74" y="0"/>
                    <a:pt x="74" y="0"/>
                  </a:cubicBezTo>
                  <a:cubicBezTo>
                    <a:pt x="48" y="27"/>
                    <a:pt x="48" y="27"/>
                    <a:pt x="48" y="27"/>
                  </a:cubicBezTo>
                  <a:cubicBezTo>
                    <a:pt x="58" y="36"/>
                    <a:pt x="71" y="41"/>
                    <a:pt x="85" y="41"/>
                  </a:cubicBezTo>
                  <a:cubicBezTo>
                    <a:pt x="109" y="41"/>
                    <a:pt x="130" y="26"/>
                    <a:pt x="138" y="4"/>
                  </a:cubicBezTo>
                  <a:cubicBezTo>
                    <a:pt x="140" y="0"/>
                    <a:pt x="140" y="0"/>
                    <a:pt x="140" y="0"/>
                  </a:cubicBezTo>
                  <a:cubicBezTo>
                    <a:pt x="166" y="10"/>
                    <a:pt x="166" y="10"/>
                    <a:pt x="166" y="10"/>
                  </a:cubicBezTo>
                  <a:cubicBezTo>
                    <a:pt x="165" y="14"/>
                    <a:pt x="165" y="14"/>
                    <a:pt x="165" y="14"/>
                  </a:cubicBezTo>
                  <a:cubicBezTo>
                    <a:pt x="152" y="47"/>
                    <a:pt x="120" y="69"/>
                    <a:pt x="85" y="69"/>
                  </a:cubicBezTo>
                  <a:cubicBezTo>
                    <a:pt x="64" y="69"/>
                    <a:pt x="43" y="61"/>
                    <a:pt x="28" y="47"/>
                  </a:cubicBezTo>
                  <a:lnTo>
                    <a:pt x="0" y="75"/>
                  </a:lnTo>
                  <a:close/>
                  <a:moveTo>
                    <a:pt x="27" y="36"/>
                  </a:moveTo>
                  <a:cubicBezTo>
                    <a:pt x="30" y="38"/>
                    <a:pt x="30" y="38"/>
                    <a:pt x="30" y="38"/>
                  </a:cubicBezTo>
                  <a:cubicBezTo>
                    <a:pt x="45" y="53"/>
                    <a:pt x="64" y="61"/>
                    <a:pt x="85" y="61"/>
                  </a:cubicBezTo>
                  <a:cubicBezTo>
                    <a:pt x="116" y="61"/>
                    <a:pt x="144" y="43"/>
                    <a:pt x="156" y="15"/>
                  </a:cubicBezTo>
                  <a:cubicBezTo>
                    <a:pt x="144" y="10"/>
                    <a:pt x="144" y="10"/>
                    <a:pt x="144" y="10"/>
                  </a:cubicBezTo>
                  <a:cubicBezTo>
                    <a:pt x="134" y="33"/>
                    <a:pt x="111" y="49"/>
                    <a:pt x="85" y="49"/>
                  </a:cubicBezTo>
                  <a:cubicBezTo>
                    <a:pt x="68" y="49"/>
                    <a:pt x="51" y="42"/>
                    <a:pt x="39" y="30"/>
                  </a:cubicBezTo>
                  <a:cubicBezTo>
                    <a:pt x="36" y="27"/>
                    <a:pt x="36" y="27"/>
                    <a:pt x="36" y="27"/>
                  </a:cubicBezTo>
                  <a:cubicBezTo>
                    <a:pt x="55" y="8"/>
                    <a:pt x="55" y="8"/>
                    <a:pt x="55" y="8"/>
                  </a:cubicBezTo>
                  <a:cubicBezTo>
                    <a:pt x="8" y="8"/>
                    <a:pt x="8" y="8"/>
                    <a:pt x="8" y="8"/>
                  </a:cubicBezTo>
                  <a:cubicBezTo>
                    <a:pt x="8" y="55"/>
                    <a:pt x="8" y="55"/>
                    <a:pt x="8" y="55"/>
                  </a:cubicBezTo>
                  <a:lnTo>
                    <a:pt x="27" y="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9" name="组合 278"/>
          <p:cNvGrpSpPr/>
          <p:nvPr/>
        </p:nvGrpSpPr>
        <p:grpSpPr>
          <a:xfrm>
            <a:off x="4534822" y="3939259"/>
            <a:ext cx="418557" cy="249288"/>
            <a:chOff x="4535413" y="3938532"/>
            <a:chExt cx="418612" cy="249320"/>
          </a:xfrm>
        </p:grpSpPr>
        <p:sp>
          <p:nvSpPr>
            <p:cNvPr id="123" name="Freeform 102"/>
            <p:cNvSpPr>
              <a:spLocks noEditPoints="1"/>
            </p:cNvSpPr>
            <p:nvPr/>
          </p:nvSpPr>
          <p:spPr bwMode="auto">
            <a:xfrm>
              <a:off x="4535413" y="3938532"/>
              <a:ext cx="249320" cy="226235"/>
            </a:xfrm>
            <a:custGeom>
              <a:avLst/>
              <a:gdLst>
                <a:gd name="T0" fmla="*/ 162 w 162"/>
                <a:gd name="T1" fmla="*/ 147 h 147"/>
                <a:gd name="T2" fmla="*/ 53 w 162"/>
                <a:gd name="T3" fmla="*/ 147 h 147"/>
                <a:gd name="T4" fmla="*/ 53 w 162"/>
                <a:gd name="T5" fmla="*/ 73 h 147"/>
                <a:gd name="T6" fmla="*/ 0 w 162"/>
                <a:gd name="T7" fmla="*/ 73 h 147"/>
                <a:gd name="T8" fmla="*/ 73 w 162"/>
                <a:gd name="T9" fmla="*/ 0 h 147"/>
                <a:gd name="T10" fmla="*/ 147 w 162"/>
                <a:gd name="T11" fmla="*/ 73 h 147"/>
                <a:gd name="T12" fmla="*/ 94 w 162"/>
                <a:gd name="T13" fmla="*/ 73 h 147"/>
                <a:gd name="T14" fmla="*/ 94 w 162"/>
                <a:gd name="T15" fmla="*/ 106 h 147"/>
                <a:gd name="T16" fmla="*/ 120 w 162"/>
                <a:gd name="T17" fmla="*/ 106 h 147"/>
                <a:gd name="T18" fmla="*/ 162 w 162"/>
                <a:gd name="T19" fmla="*/ 147 h 147"/>
                <a:gd name="T20" fmla="*/ 64 w 162"/>
                <a:gd name="T21" fmla="*/ 136 h 147"/>
                <a:gd name="T22" fmla="*/ 135 w 162"/>
                <a:gd name="T23" fmla="*/ 136 h 147"/>
                <a:gd name="T24" fmla="*/ 116 w 162"/>
                <a:gd name="T25" fmla="*/ 117 h 147"/>
                <a:gd name="T26" fmla="*/ 83 w 162"/>
                <a:gd name="T27" fmla="*/ 117 h 147"/>
                <a:gd name="T28" fmla="*/ 83 w 162"/>
                <a:gd name="T29" fmla="*/ 61 h 147"/>
                <a:gd name="T30" fmla="*/ 120 w 162"/>
                <a:gd name="T31" fmla="*/ 61 h 147"/>
                <a:gd name="T32" fmla="*/ 73 w 162"/>
                <a:gd name="T33" fmla="*/ 15 h 147"/>
                <a:gd name="T34" fmla="*/ 27 w 162"/>
                <a:gd name="T35" fmla="*/ 61 h 147"/>
                <a:gd name="T36" fmla="*/ 64 w 162"/>
                <a:gd name="T37" fmla="*/ 61 h 147"/>
                <a:gd name="T38" fmla="*/ 64 w 162"/>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7">
                  <a:moveTo>
                    <a:pt x="162" y="147"/>
                  </a:moveTo>
                  <a:lnTo>
                    <a:pt x="53" y="147"/>
                  </a:lnTo>
                  <a:lnTo>
                    <a:pt x="53" y="73"/>
                  </a:lnTo>
                  <a:lnTo>
                    <a:pt x="0" y="73"/>
                  </a:lnTo>
                  <a:lnTo>
                    <a:pt x="73" y="0"/>
                  </a:lnTo>
                  <a:lnTo>
                    <a:pt x="147" y="73"/>
                  </a:lnTo>
                  <a:lnTo>
                    <a:pt x="94" y="73"/>
                  </a:lnTo>
                  <a:lnTo>
                    <a:pt x="94" y="106"/>
                  </a:lnTo>
                  <a:lnTo>
                    <a:pt x="120" y="106"/>
                  </a:lnTo>
                  <a:lnTo>
                    <a:pt x="162" y="147"/>
                  </a:lnTo>
                  <a:close/>
                  <a:moveTo>
                    <a:pt x="64" y="136"/>
                  </a:moveTo>
                  <a:lnTo>
                    <a:pt x="135" y="136"/>
                  </a:lnTo>
                  <a:lnTo>
                    <a:pt x="116" y="117"/>
                  </a:lnTo>
                  <a:lnTo>
                    <a:pt x="83" y="117"/>
                  </a:lnTo>
                  <a:lnTo>
                    <a:pt x="83" y="61"/>
                  </a:lnTo>
                  <a:lnTo>
                    <a:pt x="120" y="61"/>
                  </a:lnTo>
                  <a:lnTo>
                    <a:pt x="73" y="15"/>
                  </a:lnTo>
                  <a:lnTo>
                    <a:pt x="27" y="61"/>
                  </a:lnTo>
                  <a:lnTo>
                    <a:pt x="64" y="61"/>
                  </a:lnTo>
                  <a:lnTo>
                    <a:pt x="64"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4" name="Freeform 103"/>
            <p:cNvSpPr>
              <a:spLocks noEditPoints="1"/>
            </p:cNvSpPr>
            <p:nvPr/>
          </p:nvSpPr>
          <p:spPr bwMode="auto">
            <a:xfrm>
              <a:off x="4724712" y="3969312"/>
              <a:ext cx="229313" cy="218540"/>
            </a:xfrm>
            <a:custGeom>
              <a:avLst/>
              <a:gdLst>
                <a:gd name="T0" fmla="*/ 82 w 149"/>
                <a:gd name="T1" fmla="*/ 142 h 142"/>
                <a:gd name="T2" fmla="*/ 14 w 149"/>
                <a:gd name="T3" fmla="*/ 74 h 142"/>
                <a:gd name="T4" fmla="*/ 65 w 149"/>
                <a:gd name="T5" fmla="*/ 74 h 142"/>
                <a:gd name="T6" fmla="*/ 65 w 149"/>
                <a:gd name="T7" fmla="*/ 36 h 142"/>
                <a:gd name="T8" fmla="*/ 36 w 149"/>
                <a:gd name="T9" fmla="*/ 36 h 142"/>
                <a:gd name="T10" fmla="*/ 0 w 149"/>
                <a:gd name="T11" fmla="*/ 0 h 142"/>
                <a:gd name="T12" fmla="*/ 99 w 149"/>
                <a:gd name="T13" fmla="*/ 0 h 142"/>
                <a:gd name="T14" fmla="*/ 99 w 149"/>
                <a:gd name="T15" fmla="*/ 74 h 142"/>
                <a:gd name="T16" fmla="*/ 149 w 149"/>
                <a:gd name="T17" fmla="*/ 74 h 142"/>
                <a:gd name="T18" fmla="*/ 82 w 149"/>
                <a:gd name="T19" fmla="*/ 142 h 142"/>
                <a:gd name="T20" fmla="*/ 29 w 149"/>
                <a:gd name="T21" fmla="*/ 80 h 142"/>
                <a:gd name="T22" fmla="*/ 82 w 149"/>
                <a:gd name="T23" fmla="*/ 133 h 142"/>
                <a:gd name="T24" fmla="*/ 135 w 149"/>
                <a:gd name="T25" fmla="*/ 80 h 142"/>
                <a:gd name="T26" fmla="*/ 93 w 149"/>
                <a:gd name="T27" fmla="*/ 80 h 142"/>
                <a:gd name="T28" fmla="*/ 93 w 149"/>
                <a:gd name="T29" fmla="*/ 5 h 142"/>
                <a:gd name="T30" fmla="*/ 14 w 149"/>
                <a:gd name="T31" fmla="*/ 5 h 142"/>
                <a:gd name="T32" fmla="*/ 37 w 149"/>
                <a:gd name="T33" fmla="*/ 30 h 142"/>
                <a:gd name="T34" fmla="*/ 70 w 149"/>
                <a:gd name="T35" fmla="*/ 30 h 142"/>
                <a:gd name="T36" fmla="*/ 70 w 149"/>
                <a:gd name="T37" fmla="*/ 80 h 142"/>
                <a:gd name="T38" fmla="*/ 29 w 149"/>
                <a:gd name="T3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2">
                  <a:moveTo>
                    <a:pt x="82" y="142"/>
                  </a:moveTo>
                  <a:lnTo>
                    <a:pt x="14" y="74"/>
                  </a:lnTo>
                  <a:lnTo>
                    <a:pt x="65" y="74"/>
                  </a:lnTo>
                  <a:lnTo>
                    <a:pt x="65" y="36"/>
                  </a:lnTo>
                  <a:lnTo>
                    <a:pt x="36" y="36"/>
                  </a:lnTo>
                  <a:lnTo>
                    <a:pt x="0" y="0"/>
                  </a:lnTo>
                  <a:lnTo>
                    <a:pt x="99" y="0"/>
                  </a:lnTo>
                  <a:lnTo>
                    <a:pt x="99" y="74"/>
                  </a:lnTo>
                  <a:lnTo>
                    <a:pt x="149" y="74"/>
                  </a:lnTo>
                  <a:lnTo>
                    <a:pt x="82" y="142"/>
                  </a:lnTo>
                  <a:close/>
                  <a:moveTo>
                    <a:pt x="29" y="80"/>
                  </a:moveTo>
                  <a:lnTo>
                    <a:pt x="82" y="133"/>
                  </a:lnTo>
                  <a:lnTo>
                    <a:pt x="135" y="80"/>
                  </a:lnTo>
                  <a:lnTo>
                    <a:pt x="93" y="80"/>
                  </a:lnTo>
                  <a:lnTo>
                    <a:pt x="93" y="5"/>
                  </a:lnTo>
                  <a:lnTo>
                    <a:pt x="14" y="5"/>
                  </a:lnTo>
                  <a:lnTo>
                    <a:pt x="37" y="30"/>
                  </a:lnTo>
                  <a:lnTo>
                    <a:pt x="70" y="30"/>
                  </a:lnTo>
                  <a:lnTo>
                    <a:pt x="70" y="80"/>
                  </a:lnTo>
                  <a:lnTo>
                    <a:pt x="29" y="8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8" name="组合 277"/>
          <p:cNvGrpSpPr/>
          <p:nvPr/>
        </p:nvGrpSpPr>
        <p:grpSpPr>
          <a:xfrm>
            <a:off x="2868291" y="3865397"/>
            <a:ext cx="377009" cy="397013"/>
            <a:chOff x="2868665" y="3864659"/>
            <a:chExt cx="377058" cy="397065"/>
          </a:xfrm>
        </p:grpSpPr>
        <p:sp>
          <p:nvSpPr>
            <p:cNvPr id="125" name="Freeform 104"/>
            <p:cNvSpPr>
              <a:spLocks noEditPoints="1"/>
            </p:cNvSpPr>
            <p:nvPr/>
          </p:nvSpPr>
          <p:spPr bwMode="auto">
            <a:xfrm>
              <a:off x="2868665" y="3864659"/>
              <a:ext cx="377058" cy="397065"/>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6" name="Freeform 105"/>
            <p:cNvSpPr>
              <a:spLocks noEditPoints="1"/>
            </p:cNvSpPr>
            <p:nvPr/>
          </p:nvSpPr>
          <p:spPr bwMode="auto">
            <a:xfrm>
              <a:off x="2873281" y="4090894"/>
              <a:ext cx="121582" cy="89263"/>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3" name="组合 252"/>
          <p:cNvGrpSpPr/>
          <p:nvPr/>
        </p:nvGrpSpPr>
        <p:grpSpPr>
          <a:xfrm>
            <a:off x="10505409" y="3893095"/>
            <a:ext cx="326229" cy="352388"/>
            <a:chOff x="10737851" y="3251200"/>
            <a:chExt cx="336551" cy="363538"/>
          </a:xfrm>
        </p:grpSpPr>
        <p:sp>
          <p:nvSpPr>
            <p:cNvPr id="127" name="Freeform 106"/>
            <p:cNvSpPr/>
            <p:nvPr/>
          </p:nvSpPr>
          <p:spPr bwMode="auto">
            <a:xfrm>
              <a:off x="10769601" y="3251200"/>
              <a:ext cx="19050" cy="239713"/>
            </a:xfrm>
            <a:custGeom>
              <a:avLst/>
              <a:gdLst>
                <a:gd name="T0" fmla="*/ 3 w 8"/>
                <a:gd name="T1" fmla="*/ 106 h 106"/>
                <a:gd name="T2" fmla="*/ 8 w 8"/>
                <a:gd name="T3" fmla="*/ 106 h 106"/>
                <a:gd name="T4" fmla="*/ 8 w 8"/>
                <a:gd name="T5" fmla="*/ 4 h 106"/>
                <a:gd name="T6" fmla="*/ 4 w 8"/>
                <a:gd name="T7" fmla="*/ 0 h 106"/>
                <a:gd name="T8" fmla="*/ 0 w 8"/>
                <a:gd name="T9" fmla="*/ 4 h 106"/>
                <a:gd name="T10" fmla="*/ 0 w 8"/>
                <a:gd name="T11" fmla="*/ 106 h 106"/>
                <a:gd name="T12" fmla="*/ 3 w 8"/>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8" h="106">
                  <a:moveTo>
                    <a:pt x="3" y="106"/>
                  </a:moveTo>
                  <a:cubicBezTo>
                    <a:pt x="5" y="106"/>
                    <a:pt x="6" y="106"/>
                    <a:pt x="8" y="106"/>
                  </a:cubicBezTo>
                  <a:cubicBezTo>
                    <a:pt x="8" y="4"/>
                    <a:pt x="8" y="4"/>
                    <a:pt x="8" y="4"/>
                  </a:cubicBezTo>
                  <a:cubicBezTo>
                    <a:pt x="8" y="1"/>
                    <a:pt x="6" y="0"/>
                    <a:pt x="4" y="0"/>
                  </a:cubicBezTo>
                  <a:cubicBezTo>
                    <a:pt x="1" y="0"/>
                    <a:pt x="0" y="1"/>
                    <a:pt x="0" y="4"/>
                  </a:cubicBezTo>
                  <a:cubicBezTo>
                    <a:pt x="0" y="106"/>
                    <a:pt x="0" y="106"/>
                    <a:pt x="0" y="106"/>
                  </a:cubicBezTo>
                  <a:cubicBezTo>
                    <a:pt x="1" y="106"/>
                    <a:pt x="2" y="106"/>
                    <a:pt x="3" y="10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8" name="Freeform 107"/>
            <p:cNvSpPr/>
            <p:nvPr/>
          </p:nvSpPr>
          <p:spPr bwMode="auto">
            <a:xfrm>
              <a:off x="10769601" y="3559175"/>
              <a:ext cx="19050" cy="55563"/>
            </a:xfrm>
            <a:custGeom>
              <a:avLst/>
              <a:gdLst>
                <a:gd name="T0" fmla="*/ 3 w 8"/>
                <a:gd name="T1" fmla="*/ 1 h 24"/>
                <a:gd name="T2" fmla="*/ 0 w 8"/>
                <a:gd name="T3" fmla="*/ 1 h 24"/>
                <a:gd name="T4" fmla="*/ 0 w 8"/>
                <a:gd name="T5" fmla="*/ 20 h 24"/>
                <a:gd name="T6" fmla="*/ 4 w 8"/>
                <a:gd name="T7" fmla="*/ 24 h 24"/>
                <a:gd name="T8" fmla="*/ 8 w 8"/>
                <a:gd name="T9" fmla="*/ 20 h 24"/>
                <a:gd name="T10" fmla="*/ 8 w 8"/>
                <a:gd name="T11" fmla="*/ 0 h 24"/>
                <a:gd name="T12" fmla="*/ 3 w 8"/>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3" y="1"/>
                  </a:moveTo>
                  <a:cubicBezTo>
                    <a:pt x="2" y="1"/>
                    <a:pt x="1" y="1"/>
                    <a:pt x="0" y="1"/>
                  </a:cubicBezTo>
                  <a:cubicBezTo>
                    <a:pt x="0" y="20"/>
                    <a:pt x="0" y="20"/>
                    <a:pt x="0" y="20"/>
                  </a:cubicBezTo>
                  <a:cubicBezTo>
                    <a:pt x="0" y="22"/>
                    <a:pt x="1" y="24"/>
                    <a:pt x="4" y="24"/>
                  </a:cubicBezTo>
                  <a:cubicBezTo>
                    <a:pt x="6" y="24"/>
                    <a:pt x="8" y="22"/>
                    <a:pt x="8" y="20"/>
                  </a:cubicBezTo>
                  <a:cubicBezTo>
                    <a:pt x="8" y="0"/>
                    <a:pt x="8" y="0"/>
                    <a:pt x="8" y="0"/>
                  </a:cubicBezTo>
                  <a:cubicBezTo>
                    <a:pt x="6" y="1"/>
                    <a:pt x="5" y="1"/>
                    <a:pt x="3"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9" name="Freeform 108"/>
            <p:cNvSpPr/>
            <p:nvPr/>
          </p:nvSpPr>
          <p:spPr bwMode="auto">
            <a:xfrm>
              <a:off x="10898189" y="3251200"/>
              <a:ext cx="17463" cy="63500"/>
            </a:xfrm>
            <a:custGeom>
              <a:avLst/>
              <a:gdLst>
                <a:gd name="T0" fmla="*/ 4 w 8"/>
                <a:gd name="T1" fmla="*/ 28 h 28"/>
                <a:gd name="T2" fmla="*/ 8 w 8"/>
                <a:gd name="T3" fmla="*/ 28 h 28"/>
                <a:gd name="T4" fmla="*/ 8 w 8"/>
                <a:gd name="T5" fmla="*/ 4 h 28"/>
                <a:gd name="T6" fmla="*/ 4 w 8"/>
                <a:gd name="T7" fmla="*/ 0 h 28"/>
                <a:gd name="T8" fmla="*/ 0 w 8"/>
                <a:gd name="T9" fmla="*/ 4 h 28"/>
                <a:gd name="T10" fmla="*/ 0 w 8"/>
                <a:gd name="T11" fmla="*/ 28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5" y="28"/>
                    <a:pt x="7" y="28"/>
                    <a:pt x="8" y="28"/>
                  </a:cubicBezTo>
                  <a:cubicBezTo>
                    <a:pt x="8" y="4"/>
                    <a:pt x="8" y="4"/>
                    <a:pt x="8" y="4"/>
                  </a:cubicBezTo>
                  <a:cubicBezTo>
                    <a:pt x="8" y="1"/>
                    <a:pt x="6" y="0"/>
                    <a:pt x="4" y="0"/>
                  </a:cubicBezTo>
                  <a:cubicBezTo>
                    <a:pt x="2" y="0"/>
                    <a:pt x="0" y="1"/>
                    <a:pt x="0" y="4"/>
                  </a:cubicBezTo>
                  <a:cubicBezTo>
                    <a:pt x="0" y="28"/>
                    <a:pt x="0" y="28"/>
                    <a:pt x="0" y="28"/>
                  </a:cubicBezTo>
                  <a:cubicBezTo>
                    <a:pt x="1" y="28"/>
                    <a:pt x="2" y="28"/>
                    <a:pt x="4" y="2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0" name="Freeform 109"/>
            <p:cNvSpPr/>
            <p:nvPr/>
          </p:nvSpPr>
          <p:spPr bwMode="auto">
            <a:xfrm>
              <a:off x="10898189" y="3384550"/>
              <a:ext cx="17463" cy="230188"/>
            </a:xfrm>
            <a:custGeom>
              <a:avLst/>
              <a:gdLst>
                <a:gd name="T0" fmla="*/ 4 w 8"/>
                <a:gd name="T1" fmla="*/ 0 h 101"/>
                <a:gd name="T2" fmla="*/ 0 w 8"/>
                <a:gd name="T3" fmla="*/ 0 h 101"/>
                <a:gd name="T4" fmla="*/ 0 w 8"/>
                <a:gd name="T5" fmla="*/ 97 h 101"/>
                <a:gd name="T6" fmla="*/ 4 w 8"/>
                <a:gd name="T7" fmla="*/ 101 h 101"/>
                <a:gd name="T8" fmla="*/ 8 w 8"/>
                <a:gd name="T9" fmla="*/ 97 h 101"/>
                <a:gd name="T10" fmla="*/ 8 w 8"/>
                <a:gd name="T11" fmla="*/ 0 h 101"/>
                <a:gd name="T12" fmla="*/ 4 w 8"/>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8" h="101">
                  <a:moveTo>
                    <a:pt x="4" y="0"/>
                  </a:moveTo>
                  <a:cubicBezTo>
                    <a:pt x="2" y="0"/>
                    <a:pt x="1" y="0"/>
                    <a:pt x="0" y="0"/>
                  </a:cubicBezTo>
                  <a:cubicBezTo>
                    <a:pt x="0" y="97"/>
                    <a:pt x="0" y="97"/>
                    <a:pt x="0" y="97"/>
                  </a:cubicBezTo>
                  <a:cubicBezTo>
                    <a:pt x="0" y="99"/>
                    <a:pt x="2" y="101"/>
                    <a:pt x="4" y="101"/>
                  </a:cubicBezTo>
                  <a:cubicBezTo>
                    <a:pt x="6" y="101"/>
                    <a:pt x="8" y="99"/>
                    <a:pt x="8" y="97"/>
                  </a:cubicBezTo>
                  <a:cubicBezTo>
                    <a:pt x="8" y="0"/>
                    <a:pt x="8" y="0"/>
                    <a:pt x="8" y="0"/>
                  </a:cubicBezTo>
                  <a:cubicBezTo>
                    <a:pt x="7" y="0"/>
                    <a:pt x="5" y="0"/>
                    <a:pt x="4"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1" name="Freeform 110"/>
            <p:cNvSpPr/>
            <p:nvPr/>
          </p:nvSpPr>
          <p:spPr bwMode="auto">
            <a:xfrm>
              <a:off x="11025189" y="3251200"/>
              <a:ext cx="17463" cy="190500"/>
            </a:xfrm>
            <a:custGeom>
              <a:avLst/>
              <a:gdLst>
                <a:gd name="T0" fmla="*/ 4 w 8"/>
                <a:gd name="T1" fmla="*/ 84 h 84"/>
                <a:gd name="T2" fmla="*/ 8 w 8"/>
                <a:gd name="T3" fmla="*/ 84 h 84"/>
                <a:gd name="T4" fmla="*/ 8 w 8"/>
                <a:gd name="T5" fmla="*/ 4 h 84"/>
                <a:gd name="T6" fmla="*/ 4 w 8"/>
                <a:gd name="T7" fmla="*/ 0 h 84"/>
                <a:gd name="T8" fmla="*/ 0 w 8"/>
                <a:gd name="T9" fmla="*/ 4 h 84"/>
                <a:gd name="T10" fmla="*/ 0 w 8"/>
                <a:gd name="T11" fmla="*/ 84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6" y="84"/>
                    <a:pt x="7" y="84"/>
                    <a:pt x="8" y="84"/>
                  </a:cubicBezTo>
                  <a:cubicBezTo>
                    <a:pt x="8" y="4"/>
                    <a:pt x="8" y="4"/>
                    <a:pt x="8" y="4"/>
                  </a:cubicBezTo>
                  <a:cubicBezTo>
                    <a:pt x="8" y="1"/>
                    <a:pt x="7" y="0"/>
                    <a:pt x="4" y="0"/>
                  </a:cubicBezTo>
                  <a:cubicBezTo>
                    <a:pt x="2" y="0"/>
                    <a:pt x="0" y="1"/>
                    <a:pt x="0" y="4"/>
                  </a:cubicBezTo>
                  <a:cubicBezTo>
                    <a:pt x="0" y="84"/>
                    <a:pt x="0" y="84"/>
                    <a:pt x="0" y="84"/>
                  </a:cubicBezTo>
                  <a:cubicBezTo>
                    <a:pt x="2" y="84"/>
                    <a:pt x="3" y="84"/>
                    <a:pt x="4" y="8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2" name="Freeform 111"/>
            <p:cNvSpPr/>
            <p:nvPr/>
          </p:nvSpPr>
          <p:spPr bwMode="auto">
            <a:xfrm>
              <a:off x="11025189" y="3509963"/>
              <a:ext cx="17463" cy="104775"/>
            </a:xfrm>
            <a:custGeom>
              <a:avLst/>
              <a:gdLst>
                <a:gd name="T0" fmla="*/ 4 w 8"/>
                <a:gd name="T1" fmla="*/ 1 h 46"/>
                <a:gd name="T2" fmla="*/ 0 w 8"/>
                <a:gd name="T3" fmla="*/ 1 h 46"/>
                <a:gd name="T4" fmla="*/ 0 w 8"/>
                <a:gd name="T5" fmla="*/ 42 h 46"/>
                <a:gd name="T6" fmla="*/ 4 w 8"/>
                <a:gd name="T7" fmla="*/ 46 h 46"/>
                <a:gd name="T8" fmla="*/ 8 w 8"/>
                <a:gd name="T9" fmla="*/ 42 h 46"/>
                <a:gd name="T10" fmla="*/ 8 w 8"/>
                <a:gd name="T11" fmla="*/ 0 h 46"/>
                <a:gd name="T12" fmla="*/ 4 w 8"/>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8" h="46">
                  <a:moveTo>
                    <a:pt x="4" y="1"/>
                  </a:moveTo>
                  <a:cubicBezTo>
                    <a:pt x="3" y="1"/>
                    <a:pt x="2" y="1"/>
                    <a:pt x="0" y="1"/>
                  </a:cubicBezTo>
                  <a:cubicBezTo>
                    <a:pt x="0" y="42"/>
                    <a:pt x="0" y="42"/>
                    <a:pt x="0" y="42"/>
                  </a:cubicBezTo>
                  <a:cubicBezTo>
                    <a:pt x="0" y="44"/>
                    <a:pt x="2" y="46"/>
                    <a:pt x="4" y="46"/>
                  </a:cubicBezTo>
                  <a:cubicBezTo>
                    <a:pt x="7" y="46"/>
                    <a:pt x="8" y="44"/>
                    <a:pt x="8" y="42"/>
                  </a:cubicBezTo>
                  <a:cubicBezTo>
                    <a:pt x="8" y="0"/>
                    <a:pt x="8" y="0"/>
                    <a:pt x="8" y="0"/>
                  </a:cubicBezTo>
                  <a:cubicBezTo>
                    <a:pt x="7" y="1"/>
                    <a:pt x="6" y="1"/>
                    <a:pt x="4" y="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3" name="Freeform 112"/>
            <p:cNvSpPr>
              <a:spLocks noEditPoints="1"/>
            </p:cNvSpPr>
            <p:nvPr/>
          </p:nvSpPr>
          <p:spPr bwMode="auto">
            <a:xfrm>
              <a:off x="10737851" y="3487738"/>
              <a:ext cx="80963" cy="79375"/>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4 h 35"/>
                <a:gd name="T12" fmla="*/ 4 w 35"/>
                <a:gd name="T13" fmla="*/ 17 h 35"/>
                <a:gd name="T14" fmla="*/ 17 w 35"/>
                <a:gd name="T15" fmla="*/ 31 h 35"/>
                <a:gd name="T16" fmla="*/ 31 w 35"/>
                <a:gd name="T17" fmla="*/ 17 h 35"/>
                <a:gd name="T18" fmla="*/ 17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7" y="35"/>
                    <a:pt x="0" y="27"/>
                    <a:pt x="0" y="17"/>
                  </a:cubicBezTo>
                  <a:cubicBezTo>
                    <a:pt x="0" y="7"/>
                    <a:pt x="7" y="0"/>
                    <a:pt x="17" y="0"/>
                  </a:cubicBezTo>
                  <a:cubicBezTo>
                    <a:pt x="27" y="0"/>
                    <a:pt x="35" y="7"/>
                    <a:pt x="35" y="17"/>
                  </a:cubicBezTo>
                  <a:cubicBezTo>
                    <a:pt x="35" y="27"/>
                    <a:pt x="27" y="35"/>
                    <a:pt x="17" y="35"/>
                  </a:cubicBezTo>
                  <a:close/>
                  <a:moveTo>
                    <a:pt x="17" y="4"/>
                  </a:moveTo>
                  <a:cubicBezTo>
                    <a:pt x="10" y="4"/>
                    <a:pt x="4" y="10"/>
                    <a:pt x="4" y="17"/>
                  </a:cubicBezTo>
                  <a:cubicBezTo>
                    <a:pt x="4" y="25"/>
                    <a:pt x="10" y="31"/>
                    <a:pt x="17" y="31"/>
                  </a:cubicBezTo>
                  <a:cubicBezTo>
                    <a:pt x="25" y="31"/>
                    <a:pt x="31" y="25"/>
                    <a:pt x="31" y="17"/>
                  </a:cubicBezTo>
                  <a:cubicBezTo>
                    <a:pt x="31" y="10"/>
                    <a:pt x="25" y="4"/>
                    <a:pt x="17"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4" name="Freeform 113"/>
            <p:cNvSpPr>
              <a:spLocks noEditPoints="1"/>
            </p:cNvSpPr>
            <p:nvPr/>
          </p:nvSpPr>
          <p:spPr bwMode="auto">
            <a:xfrm>
              <a:off x="10866439" y="3309938"/>
              <a:ext cx="79375" cy="7937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4 h 35"/>
                <a:gd name="T12" fmla="*/ 4 w 35"/>
                <a:gd name="T13" fmla="*/ 18 h 35"/>
                <a:gd name="T14" fmla="*/ 18 w 35"/>
                <a:gd name="T15" fmla="*/ 31 h 35"/>
                <a:gd name="T16" fmla="*/ 31 w 35"/>
                <a:gd name="T17" fmla="*/ 18 h 35"/>
                <a:gd name="T18" fmla="*/ 18 w 35"/>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8" y="0"/>
                    <a:pt x="35" y="8"/>
                    <a:pt x="35" y="18"/>
                  </a:cubicBezTo>
                  <a:cubicBezTo>
                    <a:pt x="35" y="27"/>
                    <a:pt x="28" y="35"/>
                    <a:pt x="18" y="35"/>
                  </a:cubicBezTo>
                  <a:close/>
                  <a:moveTo>
                    <a:pt x="18" y="4"/>
                  </a:moveTo>
                  <a:cubicBezTo>
                    <a:pt x="10" y="4"/>
                    <a:pt x="4" y="10"/>
                    <a:pt x="4" y="18"/>
                  </a:cubicBezTo>
                  <a:cubicBezTo>
                    <a:pt x="4" y="25"/>
                    <a:pt x="10" y="31"/>
                    <a:pt x="18" y="31"/>
                  </a:cubicBezTo>
                  <a:cubicBezTo>
                    <a:pt x="25" y="31"/>
                    <a:pt x="31" y="25"/>
                    <a:pt x="31" y="18"/>
                  </a:cubicBezTo>
                  <a:cubicBezTo>
                    <a:pt x="31"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5" name="Freeform 114"/>
            <p:cNvSpPr>
              <a:spLocks noEditPoints="1"/>
            </p:cNvSpPr>
            <p:nvPr/>
          </p:nvSpPr>
          <p:spPr bwMode="auto">
            <a:xfrm>
              <a:off x="10993439" y="3436938"/>
              <a:ext cx="80963" cy="793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4 h 35"/>
                <a:gd name="T12" fmla="*/ 4 w 36"/>
                <a:gd name="T13" fmla="*/ 17 h 35"/>
                <a:gd name="T14" fmla="*/ 18 w 36"/>
                <a:gd name="T15" fmla="*/ 31 h 35"/>
                <a:gd name="T16" fmla="*/ 32 w 36"/>
                <a:gd name="T17" fmla="*/ 17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7"/>
                    <a:pt x="8" y="0"/>
                    <a:pt x="18" y="0"/>
                  </a:cubicBezTo>
                  <a:cubicBezTo>
                    <a:pt x="28" y="0"/>
                    <a:pt x="36" y="7"/>
                    <a:pt x="36" y="17"/>
                  </a:cubicBezTo>
                  <a:cubicBezTo>
                    <a:pt x="36" y="27"/>
                    <a:pt x="28" y="35"/>
                    <a:pt x="18" y="35"/>
                  </a:cubicBezTo>
                  <a:close/>
                  <a:moveTo>
                    <a:pt x="18" y="4"/>
                  </a:moveTo>
                  <a:cubicBezTo>
                    <a:pt x="11" y="4"/>
                    <a:pt x="4" y="10"/>
                    <a:pt x="4" y="17"/>
                  </a:cubicBezTo>
                  <a:cubicBezTo>
                    <a:pt x="4" y="25"/>
                    <a:pt x="11" y="31"/>
                    <a:pt x="18" y="31"/>
                  </a:cubicBezTo>
                  <a:cubicBezTo>
                    <a:pt x="26" y="31"/>
                    <a:pt x="32" y="25"/>
                    <a:pt x="32" y="17"/>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2" name="组合 251"/>
          <p:cNvGrpSpPr/>
          <p:nvPr/>
        </p:nvGrpSpPr>
        <p:grpSpPr>
          <a:xfrm>
            <a:off x="9643674" y="3903867"/>
            <a:ext cx="352388" cy="327767"/>
            <a:chOff x="9848851" y="3262313"/>
            <a:chExt cx="363538" cy="338138"/>
          </a:xfrm>
        </p:grpSpPr>
        <p:sp>
          <p:nvSpPr>
            <p:cNvPr id="136" name="Freeform 115"/>
            <p:cNvSpPr/>
            <p:nvPr/>
          </p:nvSpPr>
          <p:spPr bwMode="auto">
            <a:xfrm>
              <a:off x="9969501" y="3294063"/>
              <a:ext cx="242888" cy="17463"/>
            </a:xfrm>
            <a:custGeom>
              <a:avLst/>
              <a:gdLst>
                <a:gd name="T0" fmla="*/ 1 w 107"/>
                <a:gd name="T1" fmla="*/ 4 h 8"/>
                <a:gd name="T2" fmla="*/ 0 w 107"/>
                <a:gd name="T3" fmla="*/ 8 h 8"/>
                <a:gd name="T4" fmla="*/ 103 w 107"/>
                <a:gd name="T5" fmla="*/ 8 h 8"/>
                <a:gd name="T6" fmla="*/ 107 w 107"/>
                <a:gd name="T7" fmla="*/ 4 h 8"/>
                <a:gd name="T8" fmla="*/ 103 w 107"/>
                <a:gd name="T9" fmla="*/ 0 h 8"/>
                <a:gd name="T10" fmla="*/ 0 w 107"/>
                <a:gd name="T11" fmla="*/ 0 h 8"/>
                <a:gd name="T12" fmla="*/ 1 w 107"/>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7" h="8">
                  <a:moveTo>
                    <a:pt x="1" y="4"/>
                  </a:moveTo>
                  <a:cubicBezTo>
                    <a:pt x="1" y="6"/>
                    <a:pt x="1" y="7"/>
                    <a:pt x="0" y="8"/>
                  </a:cubicBezTo>
                  <a:cubicBezTo>
                    <a:pt x="103" y="8"/>
                    <a:pt x="103" y="8"/>
                    <a:pt x="103" y="8"/>
                  </a:cubicBezTo>
                  <a:cubicBezTo>
                    <a:pt x="105" y="8"/>
                    <a:pt x="107" y="7"/>
                    <a:pt x="107" y="4"/>
                  </a:cubicBezTo>
                  <a:cubicBezTo>
                    <a:pt x="107" y="2"/>
                    <a:pt x="105" y="0"/>
                    <a:pt x="103" y="0"/>
                  </a:cubicBezTo>
                  <a:cubicBezTo>
                    <a:pt x="0" y="0"/>
                    <a:pt x="0" y="0"/>
                    <a:pt x="0" y="0"/>
                  </a:cubicBezTo>
                  <a:cubicBezTo>
                    <a:pt x="1" y="2"/>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7" name="Freeform 116"/>
            <p:cNvSpPr/>
            <p:nvPr/>
          </p:nvSpPr>
          <p:spPr bwMode="auto">
            <a:xfrm>
              <a:off x="9848851" y="3294063"/>
              <a:ext cx="52388" cy="17463"/>
            </a:xfrm>
            <a:custGeom>
              <a:avLst/>
              <a:gdLst>
                <a:gd name="T0" fmla="*/ 22 w 23"/>
                <a:gd name="T1" fmla="*/ 4 h 8"/>
                <a:gd name="T2" fmla="*/ 23 w 23"/>
                <a:gd name="T3" fmla="*/ 0 h 8"/>
                <a:gd name="T4" fmla="*/ 4 w 23"/>
                <a:gd name="T5" fmla="*/ 0 h 8"/>
                <a:gd name="T6" fmla="*/ 0 w 23"/>
                <a:gd name="T7" fmla="*/ 4 h 8"/>
                <a:gd name="T8" fmla="*/ 4 w 23"/>
                <a:gd name="T9" fmla="*/ 8 h 8"/>
                <a:gd name="T10" fmla="*/ 23 w 23"/>
                <a:gd name="T11" fmla="*/ 8 h 8"/>
                <a:gd name="T12" fmla="*/ 22 w 2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22" y="4"/>
                  </a:moveTo>
                  <a:cubicBezTo>
                    <a:pt x="22" y="3"/>
                    <a:pt x="23" y="2"/>
                    <a:pt x="23" y="0"/>
                  </a:cubicBezTo>
                  <a:cubicBezTo>
                    <a:pt x="4" y="0"/>
                    <a:pt x="4" y="0"/>
                    <a:pt x="4" y="0"/>
                  </a:cubicBezTo>
                  <a:cubicBezTo>
                    <a:pt x="2" y="0"/>
                    <a:pt x="0" y="2"/>
                    <a:pt x="0" y="4"/>
                  </a:cubicBezTo>
                  <a:cubicBezTo>
                    <a:pt x="0" y="7"/>
                    <a:pt x="2" y="8"/>
                    <a:pt x="4" y="8"/>
                  </a:cubicBezTo>
                  <a:cubicBezTo>
                    <a:pt x="23" y="8"/>
                    <a:pt x="23" y="8"/>
                    <a:pt x="23" y="8"/>
                  </a:cubicBezTo>
                  <a:cubicBezTo>
                    <a:pt x="23" y="7"/>
                    <a:pt x="22" y="6"/>
                    <a:pt x="2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8" name="Freeform 117"/>
            <p:cNvSpPr/>
            <p:nvPr/>
          </p:nvSpPr>
          <p:spPr bwMode="auto">
            <a:xfrm>
              <a:off x="10147301" y="3422650"/>
              <a:ext cx="65088" cy="19050"/>
            </a:xfrm>
            <a:custGeom>
              <a:avLst/>
              <a:gdLst>
                <a:gd name="T0" fmla="*/ 1 w 29"/>
                <a:gd name="T1" fmla="*/ 4 h 8"/>
                <a:gd name="T2" fmla="*/ 0 w 29"/>
                <a:gd name="T3" fmla="*/ 8 h 8"/>
                <a:gd name="T4" fmla="*/ 25 w 29"/>
                <a:gd name="T5" fmla="*/ 8 h 8"/>
                <a:gd name="T6" fmla="*/ 29 w 29"/>
                <a:gd name="T7" fmla="*/ 4 h 8"/>
                <a:gd name="T8" fmla="*/ 25 w 29"/>
                <a:gd name="T9" fmla="*/ 0 h 8"/>
                <a:gd name="T10" fmla="*/ 0 w 29"/>
                <a:gd name="T11" fmla="*/ 0 h 8"/>
                <a:gd name="T12" fmla="*/ 1 w 2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1" y="4"/>
                  </a:moveTo>
                  <a:cubicBezTo>
                    <a:pt x="1" y="5"/>
                    <a:pt x="0" y="6"/>
                    <a:pt x="0" y="8"/>
                  </a:cubicBezTo>
                  <a:cubicBezTo>
                    <a:pt x="25" y="8"/>
                    <a:pt x="25" y="8"/>
                    <a:pt x="25" y="8"/>
                  </a:cubicBezTo>
                  <a:cubicBezTo>
                    <a:pt x="27" y="8"/>
                    <a:pt x="29" y="6"/>
                    <a:pt x="29" y="4"/>
                  </a:cubicBezTo>
                  <a:cubicBezTo>
                    <a:pt x="29" y="2"/>
                    <a:pt x="27" y="0"/>
                    <a:pt x="25" y="0"/>
                  </a:cubicBezTo>
                  <a:cubicBezTo>
                    <a:pt x="0" y="0"/>
                    <a:pt x="0" y="0"/>
                    <a:pt x="0" y="0"/>
                  </a:cubicBezTo>
                  <a:cubicBezTo>
                    <a:pt x="0" y="1"/>
                    <a:pt x="1" y="2"/>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9" name="Freeform 118"/>
            <p:cNvSpPr/>
            <p:nvPr/>
          </p:nvSpPr>
          <p:spPr bwMode="auto">
            <a:xfrm>
              <a:off x="9848851" y="3422650"/>
              <a:ext cx="230188" cy="19050"/>
            </a:xfrm>
            <a:custGeom>
              <a:avLst/>
              <a:gdLst>
                <a:gd name="T0" fmla="*/ 100 w 101"/>
                <a:gd name="T1" fmla="*/ 4 h 8"/>
                <a:gd name="T2" fmla="*/ 101 w 101"/>
                <a:gd name="T3" fmla="*/ 0 h 8"/>
                <a:gd name="T4" fmla="*/ 4 w 101"/>
                <a:gd name="T5" fmla="*/ 0 h 8"/>
                <a:gd name="T6" fmla="*/ 0 w 101"/>
                <a:gd name="T7" fmla="*/ 4 h 8"/>
                <a:gd name="T8" fmla="*/ 4 w 101"/>
                <a:gd name="T9" fmla="*/ 8 h 8"/>
                <a:gd name="T10" fmla="*/ 101 w 101"/>
                <a:gd name="T11" fmla="*/ 8 h 8"/>
                <a:gd name="T12" fmla="*/ 100 w 101"/>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1" h="8">
                  <a:moveTo>
                    <a:pt x="100" y="4"/>
                  </a:moveTo>
                  <a:cubicBezTo>
                    <a:pt x="100" y="2"/>
                    <a:pt x="100" y="1"/>
                    <a:pt x="101" y="0"/>
                  </a:cubicBezTo>
                  <a:cubicBezTo>
                    <a:pt x="4" y="0"/>
                    <a:pt x="4" y="0"/>
                    <a:pt x="4" y="0"/>
                  </a:cubicBezTo>
                  <a:cubicBezTo>
                    <a:pt x="2" y="0"/>
                    <a:pt x="0" y="2"/>
                    <a:pt x="0" y="4"/>
                  </a:cubicBezTo>
                  <a:cubicBezTo>
                    <a:pt x="0" y="6"/>
                    <a:pt x="2" y="8"/>
                    <a:pt x="4" y="8"/>
                  </a:cubicBezTo>
                  <a:cubicBezTo>
                    <a:pt x="101" y="8"/>
                    <a:pt x="101" y="8"/>
                    <a:pt x="101" y="8"/>
                  </a:cubicBezTo>
                  <a:cubicBezTo>
                    <a:pt x="100" y="6"/>
                    <a:pt x="100" y="5"/>
                    <a:pt x="100"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0" name="Freeform 119"/>
            <p:cNvSpPr/>
            <p:nvPr/>
          </p:nvSpPr>
          <p:spPr bwMode="auto">
            <a:xfrm>
              <a:off x="10020301" y="3551238"/>
              <a:ext cx="192088" cy="17463"/>
            </a:xfrm>
            <a:custGeom>
              <a:avLst/>
              <a:gdLst>
                <a:gd name="T0" fmla="*/ 1 w 85"/>
                <a:gd name="T1" fmla="*/ 4 h 8"/>
                <a:gd name="T2" fmla="*/ 0 w 85"/>
                <a:gd name="T3" fmla="*/ 8 h 8"/>
                <a:gd name="T4" fmla="*/ 81 w 85"/>
                <a:gd name="T5" fmla="*/ 8 h 8"/>
                <a:gd name="T6" fmla="*/ 85 w 85"/>
                <a:gd name="T7" fmla="*/ 4 h 8"/>
                <a:gd name="T8" fmla="*/ 81 w 85"/>
                <a:gd name="T9" fmla="*/ 0 h 8"/>
                <a:gd name="T10" fmla="*/ 0 w 85"/>
                <a:gd name="T11" fmla="*/ 0 h 8"/>
                <a:gd name="T12" fmla="*/ 1 w 8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5" h="8">
                  <a:moveTo>
                    <a:pt x="1" y="4"/>
                  </a:moveTo>
                  <a:cubicBezTo>
                    <a:pt x="1" y="6"/>
                    <a:pt x="1" y="7"/>
                    <a:pt x="0" y="8"/>
                  </a:cubicBezTo>
                  <a:cubicBezTo>
                    <a:pt x="81" y="8"/>
                    <a:pt x="81" y="8"/>
                    <a:pt x="81" y="8"/>
                  </a:cubicBezTo>
                  <a:cubicBezTo>
                    <a:pt x="83" y="8"/>
                    <a:pt x="85" y="6"/>
                    <a:pt x="85" y="4"/>
                  </a:cubicBezTo>
                  <a:cubicBezTo>
                    <a:pt x="85" y="2"/>
                    <a:pt x="83" y="0"/>
                    <a:pt x="81" y="0"/>
                  </a:cubicBezTo>
                  <a:cubicBezTo>
                    <a:pt x="0" y="0"/>
                    <a:pt x="0" y="0"/>
                    <a:pt x="0" y="0"/>
                  </a:cubicBezTo>
                  <a:cubicBezTo>
                    <a:pt x="1" y="1"/>
                    <a:pt x="1" y="3"/>
                    <a:pt x="1"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1" name="Freeform 120"/>
            <p:cNvSpPr/>
            <p:nvPr/>
          </p:nvSpPr>
          <p:spPr bwMode="auto">
            <a:xfrm>
              <a:off x="9848851" y="3551238"/>
              <a:ext cx="103188" cy="17463"/>
            </a:xfrm>
            <a:custGeom>
              <a:avLst/>
              <a:gdLst>
                <a:gd name="T0" fmla="*/ 44 w 45"/>
                <a:gd name="T1" fmla="*/ 4 h 8"/>
                <a:gd name="T2" fmla="*/ 45 w 45"/>
                <a:gd name="T3" fmla="*/ 0 h 8"/>
                <a:gd name="T4" fmla="*/ 4 w 45"/>
                <a:gd name="T5" fmla="*/ 0 h 8"/>
                <a:gd name="T6" fmla="*/ 0 w 45"/>
                <a:gd name="T7" fmla="*/ 4 h 8"/>
                <a:gd name="T8" fmla="*/ 4 w 45"/>
                <a:gd name="T9" fmla="*/ 8 h 8"/>
                <a:gd name="T10" fmla="*/ 45 w 45"/>
                <a:gd name="T11" fmla="*/ 8 h 8"/>
                <a:gd name="T12" fmla="*/ 44 w 4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4" y="4"/>
                  </a:moveTo>
                  <a:cubicBezTo>
                    <a:pt x="44" y="3"/>
                    <a:pt x="45" y="1"/>
                    <a:pt x="45" y="0"/>
                  </a:cubicBezTo>
                  <a:cubicBezTo>
                    <a:pt x="4" y="0"/>
                    <a:pt x="4" y="0"/>
                    <a:pt x="4" y="0"/>
                  </a:cubicBezTo>
                  <a:cubicBezTo>
                    <a:pt x="2" y="0"/>
                    <a:pt x="0" y="2"/>
                    <a:pt x="0" y="4"/>
                  </a:cubicBezTo>
                  <a:cubicBezTo>
                    <a:pt x="0" y="6"/>
                    <a:pt x="2" y="8"/>
                    <a:pt x="4" y="8"/>
                  </a:cubicBezTo>
                  <a:cubicBezTo>
                    <a:pt x="45" y="8"/>
                    <a:pt x="45" y="8"/>
                    <a:pt x="45" y="8"/>
                  </a:cubicBezTo>
                  <a:cubicBezTo>
                    <a:pt x="45" y="7"/>
                    <a:pt x="44" y="6"/>
                    <a:pt x="44"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2" name="Freeform 121"/>
            <p:cNvSpPr>
              <a:spLocks noEditPoints="1"/>
            </p:cNvSpPr>
            <p:nvPr/>
          </p:nvSpPr>
          <p:spPr bwMode="auto">
            <a:xfrm>
              <a:off x="9894889" y="3262313"/>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3" name="Freeform 122"/>
            <p:cNvSpPr>
              <a:spLocks noEditPoints="1"/>
            </p:cNvSpPr>
            <p:nvPr/>
          </p:nvSpPr>
          <p:spPr bwMode="auto">
            <a:xfrm>
              <a:off x="10072689" y="3390900"/>
              <a:ext cx="80963" cy="80963"/>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4 h 35"/>
                <a:gd name="T12" fmla="*/ 4 w 36"/>
                <a:gd name="T13" fmla="*/ 18 h 35"/>
                <a:gd name="T14" fmla="*/ 18 w 36"/>
                <a:gd name="T15" fmla="*/ 31 h 35"/>
                <a:gd name="T16" fmla="*/ 32 w 36"/>
                <a:gd name="T17" fmla="*/ 18 h 35"/>
                <a:gd name="T18" fmla="*/ 18 w 3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4"/>
                  </a:moveTo>
                  <a:cubicBezTo>
                    <a:pt x="10" y="4"/>
                    <a:pt x="4" y="10"/>
                    <a:pt x="4" y="18"/>
                  </a:cubicBezTo>
                  <a:cubicBezTo>
                    <a:pt x="4" y="25"/>
                    <a:pt x="10" y="31"/>
                    <a:pt x="18" y="31"/>
                  </a:cubicBezTo>
                  <a:cubicBezTo>
                    <a:pt x="25" y="31"/>
                    <a:pt x="32" y="25"/>
                    <a:pt x="32" y="18"/>
                  </a:cubicBezTo>
                  <a:cubicBezTo>
                    <a:pt x="32" y="10"/>
                    <a:pt x="25"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4" name="Freeform 123"/>
            <p:cNvSpPr>
              <a:spLocks noEditPoints="1"/>
            </p:cNvSpPr>
            <p:nvPr/>
          </p:nvSpPr>
          <p:spPr bwMode="auto">
            <a:xfrm>
              <a:off x="9944101" y="3519488"/>
              <a:ext cx="82550" cy="809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4 h 36"/>
                <a:gd name="T12" fmla="*/ 4 w 36"/>
                <a:gd name="T13" fmla="*/ 18 h 36"/>
                <a:gd name="T14" fmla="*/ 18 w 36"/>
                <a:gd name="T15" fmla="*/ 32 h 36"/>
                <a:gd name="T16" fmla="*/ 32 w 36"/>
                <a:gd name="T17" fmla="*/ 18 h 36"/>
                <a:gd name="T18" fmla="*/ 18 w 36"/>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4"/>
                  </a:moveTo>
                  <a:cubicBezTo>
                    <a:pt x="11" y="4"/>
                    <a:pt x="4" y="10"/>
                    <a:pt x="4" y="18"/>
                  </a:cubicBezTo>
                  <a:cubicBezTo>
                    <a:pt x="4" y="26"/>
                    <a:pt x="11" y="32"/>
                    <a:pt x="18" y="32"/>
                  </a:cubicBezTo>
                  <a:cubicBezTo>
                    <a:pt x="26" y="32"/>
                    <a:pt x="32" y="26"/>
                    <a:pt x="32" y="18"/>
                  </a:cubicBezTo>
                  <a:cubicBezTo>
                    <a:pt x="32" y="10"/>
                    <a:pt x="26" y="4"/>
                    <a:pt x="18"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45" name="Freeform 124"/>
          <p:cNvSpPr/>
          <p:nvPr/>
        </p:nvSpPr>
        <p:spPr bwMode="auto">
          <a:xfrm>
            <a:off x="8766553" y="3863859"/>
            <a:ext cx="423174" cy="397013"/>
          </a:xfrm>
          <a:custGeom>
            <a:avLst/>
            <a:gdLst>
              <a:gd name="T0" fmla="*/ 177 w 192"/>
              <a:gd name="T1" fmla="*/ 15 h 180"/>
              <a:gd name="T2" fmla="*/ 122 w 192"/>
              <a:gd name="T3" fmla="*/ 15 h 180"/>
              <a:gd name="T4" fmla="*/ 85 w 192"/>
              <a:gd name="T5" fmla="*/ 52 h 180"/>
              <a:gd name="T6" fmla="*/ 24 w 192"/>
              <a:gd name="T7" fmla="*/ 114 h 180"/>
              <a:gd name="T8" fmla="*/ 11 w 192"/>
              <a:gd name="T9" fmla="*/ 126 h 180"/>
              <a:gd name="T10" fmla="*/ 11 w 192"/>
              <a:gd name="T11" fmla="*/ 168 h 180"/>
              <a:gd name="T12" fmla="*/ 53 w 192"/>
              <a:gd name="T13" fmla="*/ 168 h 180"/>
              <a:gd name="T14" fmla="*/ 103 w 192"/>
              <a:gd name="T15" fmla="*/ 118 h 180"/>
              <a:gd name="T16" fmla="*/ 127 w 192"/>
              <a:gd name="T17" fmla="*/ 94 h 180"/>
              <a:gd name="T18" fmla="*/ 151 w 192"/>
              <a:gd name="T19" fmla="*/ 70 h 180"/>
              <a:gd name="T20" fmla="*/ 151 w 192"/>
              <a:gd name="T21" fmla="*/ 41 h 180"/>
              <a:gd name="T22" fmla="*/ 122 w 192"/>
              <a:gd name="T23" fmla="*/ 41 h 180"/>
              <a:gd name="T24" fmla="*/ 50 w 192"/>
              <a:gd name="T25" fmla="*/ 113 h 180"/>
              <a:gd name="T26" fmla="*/ 55 w 192"/>
              <a:gd name="T27" fmla="*/ 118 h 180"/>
              <a:gd name="T28" fmla="*/ 127 w 192"/>
              <a:gd name="T29" fmla="*/ 46 h 180"/>
              <a:gd name="T30" fmla="*/ 137 w 192"/>
              <a:gd name="T31" fmla="*/ 42 h 180"/>
              <a:gd name="T32" fmla="*/ 146 w 192"/>
              <a:gd name="T33" fmla="*/ 46 h 180"/>
              <a:gd name="T34" fmla="*/ 150 w 192"/>
              <a:gd name="T35" fmla="*/ 56 h 180"/>
              <a:gd name="T36" fmla="*/ 146 w 192"/>
              <a:gd name="T37" fmla="*/ 65 h 180"/>
              <a:gd name="T38" fmla="*/ 122 w 192"/>
              <a:gd name="T39" fmla="*/ 89 h 180"/>
              <a:gd name="T40" fmla="*/ 98 w 192"/>
              <a:gd name="T41" fmla="*/ 113 h 180"/>
              <a:gd name="T42" fmla="*/ 48 w 192"/>
              <a:gd name="T43" fmla="*/ 163 h 180"/>
              <a:gd name="T44" fmla="*/ 32 w 192"/>
              <a:gd name="T45" fmla="*/ 170 h 180"/>
              <a:gd name="T46" fmla="*/ 16 w 192"/>
              <a:gd name="T47" fmla="*/ 163 h 180"/>
              <a:gd name="T48" fmla="*/ 9 w 192"/>
              <a:gd name="T49" fmla="*/ 147 h 180"/>
              <a:gd name="T50" fmla="*/ 16 w 192"/>
              <a:gd name="T51" fmla="*/ 131 h 180"/>
              <a:gd name="T52" fmla="*/ 28 w 192"/>
              <a:gd name="T53" fmla="*/ 119 h 180"/>
              <a:gd name="T54" fmla="*/ 90 w 192"/>
              <a:gd name="T55" fmla="*/ 57 h 180"/>
              <a:gd name="T56" fmla="*/ 127 w 192"/>
              <a:gd name="T57" fmla="*/ 20 h 180"/>
              <a:gd name="T58" fmla="*/ 149 w 192"/>
              <a:gd name="T59" fmla="*/ 11 h 180"/>
              <a:gd name="T60" fmla="*/ 172 w 192"/>
              <a:gd name="T61" fmla="*/ 20 h 180"/>
              <a:gd name="T62" fmla="*/ 181 w 192"/>
              <a:gd name="T63" fmla="*/ 42 h 180"/>
              <a:gd name="T64" fmla="*/ 172 w 192"/>
              <a:gd name="T65" fmla="*/ 64 h 180"/>
              <a:gd name="T66" fmla="*/ 86 w 192"/>
              <a:gd name="T67" fmla="*/ 150 h 180"/>
              <a:gd name="T68" fmla="*/ 91 w 192"/>
              <a:gd name="T69" fmla="*/ 155 h 180"/>
              <a:gd name="T70" fmla="*/ 177 w 192"/>
              <a:gd name="T71" fmla="*/ 69 h 180"/>
              <a:gd name="T72" fmla="*/ 177 w 192"/>
              <a:gd name="T73" fmla="*/ 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80">
                <a:moveTo>
                  <a:pt x="177" y="15"/>
                </a:moveTo>
                <a:cubicBezTo>
                  <a:pt x="162" y="0"/>
                  <a:pt x="137" y="0"/>
                  <a:pt x="122" y="15"/>
                </a:cubicBezTo>
                <a:cubicBezTo>
                  <a:pt x="85" y="52"/>
                  <a:pt x="85" y="52"/>
                  <a:pt x="85" y="52"/>
                </a:cubicBezTo>
                <a:cubicBezTo>
                  <a:pt x="24" y="114"/>
                  <a:pt x="24" y="114"/>
                  <a:pt x="24" y="114"/>
                </a:cubicBezTo>
                <a:cubicBezTo>
                  <a:pt x="11" y="126"/>
                  <a:pt x="11" y="126"/>
                  <a:pt x="11" y="126"/>
                </a:cubicBezTo>
                <a:cubicBezTo>
                  <a:pt x="0" y="138"/>
                  <a:pt x="0" y="157"/>
                  <a:pt x="11" y="168"/>
                </a:cubicBezTo>
                <a:cubicBezTo>
                  <a:pt x="23" y="180"/>
                  <a:pt x="42" y="180"/>
                  <a:pt x="53" y="168"/>
                </a:cubicBezTo>
                <a:cubicBezTo>
                  <a:pt x="103" y="118"/>
                  <a:pt x="103" y="118"/>
                  <a:pt x="103" y="118"/>
                </a:cubicBezTo>
                <a:cubicBezTo>
                  <a:pt x="127" y="94"/>
                  <a:pt x="127" y="94"/>
                  <a:pt x="127" y="94"/>
                </a:cubicBezTo>
                <a:cubicBezTo>
                  <a:pt x="151" y="70"/>
                  <a:pt x="151" y="70"/>
                  <a:pt x="151" y="70"/>
                </a:cubicBezTo>
                <a:cubicBezTo>
                  <a:pt x="159" y="62"/>
                  <a:pt x="159" y="49"/>
                  <a:pt x="151" y="41"/>
                </a:cubicBezTo>
                <a:cubicBezTo>
                  <a:pt x="143" y="33"/>
                  <a:pt x="130" y="33"/>
                  <a:pt x="122" y="41"/>
                </a:cubicBezTo>
                <a:cubicBezTo>
                  <a:pt x="50" y="113"/>
                  <a:pt x="50" y="113"/>
                  <a:pt x="50" y="113"/>
                </a:cubicBezTo>
                <a:cubicBezTo>
                  <a:pt x="55" y="118"/>
                  <a:pt x="55" y="118"/>
                  <a:pt x="55" y="118"/>
                </a:cubicBezTo>
                <a:cubicBezTo>
                  <a:pt x="127" y="46"/>
                  <a:pt x="127" y="46"/>
                  <a:pt x="127" y="46"/>
                </a:cubicBezTo>
                <a:cubicBezTo>
                  <a:pt x="130" y="44"/>
                  <a:pt x="133" y="42"/>
                  <a:pt x="137" y="42"/>
                </a:cubicBezTo>
                <a:cubicBezTo>
                  <a:pt x="140" y="42"/>
                  <a:pt x="143" y="44"/>
                  <a:pt x="146" y="46"/>
                </a:cubicBezTo>
                <a:cubicBezTo>
                  <a:pt x="149" y="49"/>
                  <a:pt x="150" y="52"/>
                  <a:pt x="150" y="56"/>
                </a:cubicBezTo>
                <a:cubicBezTo>
                  <a:pt x="150" y="59"/>
                  <a:pt x="149" y="63"/>
                  <a:pt x="146" y="65"/>
                </a:cubicBezTo>
                <a:cubicBezTo>
                  <a:pt x="122" y="89"/>
                  <a:pt x="122" y="89"/>
                  <a:pt x="122" y="89"/>
                </a:cubicBezTo>
                <a:cubicBezTo>
                  <a:pt x="98" y="113"/>
                  <a:pt x="98" y="113"/>
                  <a:pt x="98" y="113"/>
                </a:cubicBezTo>
                <a:cubicBezTo>
                  <a:pt x="48" y="163"/>
                  <a:pt x="48" y="163"/>
                  <a:pt x="48" y="163"/>
                </a:cubicBezTo>
                <a:cubicBezTo>
                  <a:pt x="44" y="168"/>
                  <a:pt x="38" y="170"/>
                  <a:pt x="32" y="170"/>
                </a:cubicBezTo>
                <a:cubicBezTo>
                  <a:pt x="26" y="170"/>
                  <a:pt x="21" y="168"/>
                  <a:pt x="16" y="163"/>
                </a:cubicBezTo>
                <a:cubicBezTo>
                  <a:pt x="12" y="159"/>
                  <a:pt x="9" y="153"/>
                  <a:pt x="9" y="147"/>
                </a:cubicBezTo>
                <a:cubicBezTo>
                  <a:pt x="9" y="141"/>
                  <a:pt x="12" y="136"/>
                  <a:pt x="16" y="131"/>
                </a:cubicBezTo>
                <a:cubicBezTo>
                  <a:pt x="28" y="119"/>
                  <a:pt x="28" y="119"/>
                  <a:pt x="28" y="119"/>
                </a:cubicBezTo>
                <a:cubicBezTo>
                  <a:pt x="90" y="57"/>
                  <a:pt x="90" y="57"/>
                  <a:pt x="90" y="57"/>
                </a:cubicBezTo>
                <a:cubicBezTo>
                  <a:pt x="127" y="20"/>
                  <a:pt x="127" y="20"/>
                  <a:pt x="127" y="20"/>
                </a:cubicBezTo>
                <a:cubicBezTo>
                  <a:pt x="133" y="14"/>
                  <a:pt x="141" y="11"/>
                  <a:pt x="149" y="11"/>
                </a:cubicBezTo>
                <a:cubicBezTo>
                  <a:pt x="157" y="11"/>
                  <a:pt x="166" y="14"/>
                  <a:pt x="172" y="20"/>
                </a:cubicBezTo>
                <a:cubicBezTo>
                  <a:pt x="178" y="26"/>
                  <a:pt x="181" y="34"/>
                  <a:pt x="181" y="42"/>
                </a:cubicBezTo>
                <a:cubicBezTo>
                  <a:pt x="181" y="50"/>
                  <a:pt x="178" y="58"/>
                  <a:pt x="172" y="64"/>
                </a:cubicBezTo>
                <a:cubicBezTo>
                  <a:pt x="86" y="150"/>
                  <a:pt x="86" y="150"/>
                  <a:pt x="86" y="150"/>
                </a:cubicBezTo>
                <a:cubicBezTo>
                  <a:pt x="91" y="155"/>
                  <a:pt x="91" y="155"/>
                  <a:pt x="91" y="155"/>
                </a:cubicBezTo>
                <a:cubicBezTo>
                  <a:pt x="177" y="69"/>
                  <a:pt x="177" y="69"/>
                  <a:pt x="177" y="69"/>
                </a:cubicBezTo>
                <a:cubicBezTo>
                  <a:pt x="192" y="54"/>
                  <a:pt x="192" y="30"/>
                  <a:pt x="177" y="1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49" name="组合 248"/>
          <p:cNvGrpSpPr/>
          <p:nvPr/>
        </p:nvGrpSpPr>
        <p:grpSpPr>
          <a:xfrm>
            <a:off x="6273679" y="3888480"/>
            <a:ext cx="315457" cy="346232"/>
            <a:chOff x="6372226" y="3246438"/>
            <a:chExt cx="325438" cy="357187"/>
          </a:xfrm>
        </p:grpSpPr>
        <p:sp>
          <p:nvSpPr>
            <p:cNvPr id="146" name="Freeform 125"/>
            <p:cNvSpPr>
              <a:spLocks noEditPoints="1"/>
            </p:cNvSpPr>
            <p:nvPr/>
          </p:nvSpPr>
          <p:spPr bwMode="auto">
            <a:xfrm>
              <a:off x="6372226" y="3536950"/>
              <a:ext cx="325438" cy="66675"/>
            </a:xfrm>
            <a:custGeom>
              <a:avLst/>
              <a:gdLst>
                <a:gd name="T0" fmla="*/ 128 w 143"/>
                <a:gd name="T1" fmla="*/ 29 h 29"/>
                <a:gd name="T2" fmla="*/ 14 w 143"/>
                <a:gd name="T3" fmla="*/ 29 h 29"/>
                <a:gd name="T4" fmla="*/ 0 w 143"/>
                <a:gd name="T5" fmla="*/ 15 h 29"/>
                <a:gd name="T6" fmla="*/ 14 w 143"/>
                <a:gd name="T7" fmla="*/ 0 h 29"/>
                <a:gd name="T8" fmla="*/ 54 w 143"/>
                <a:gd name="T9" fmla="*/ 0 h 29"/>
                <a:gd name="T10" fmla="*/ 58 w 143"/>
                <a:gd name="T11" fmla="*/ 7 h 29"/>
                <a:gd name="T12" fmla="*/ 71 w 143"/>
                <a:gd name="T13" fmla="*/ 16 h 29"/>
                <a:gd name="T14" fmla="*/ 84 w 143"/>
                <a:gd name="T15" fmla="*/ 7 h 29"/>
                <a:gd name="T16" fmla="*/ 88 w 143"/>
                <a:gd name="T17" fmla="*/ 0 h 29"/>
                <a:gd name="T18" fmla="*/ 128 w 143"/>
                <a:gd name="T19" fmla="*/ 0 h 29"/>
                <a:gd name="T20" fmla="*/ 143 w 143"/>
                <a:gd name="T21" fmla="*/ 15 h 29"/>
                <a:gd name="T22" fmla="*/ 128 w 143"/>
                <a:gd name="T23" fmla="*/ 29 h 29"/>
                <a:gd name="T24" fmla="*/ 14 w 143"/>
                <a:gd name="T25" fmla="*/ 4 h 29"/>
                <a:gd name="T26" fmla="*/ 4 w 143"/>
                <a:gd name="T27" fmla="*/ 15 h 29"/>
                <a:gd name="T28" fmla="*/ 14 w 143"/>
                <a:gd name="T29" fmla="*/ 25 h 29"/>
                <a:gd name="T30" fmla="*/ 128 w 143"/>
                <a:gd name="T31" fmla="*/ 25 h 29"/>
                <a:gd name="T32" fmla="*/ 139 w 143"/>
                <a:gd name="T33" fmla="*/ 15 h 29"/>
                <a:gd name="T34" fmla="*/ 128 w 143"/>
                <a:gd name="T35" fmla="*/ 4 h 29"/>
                <a:gd name="T36" fmla="*/ 91 w 143"/>
                <a:gd name="T37" fmla="*/ 4 h 29"/>
                <a:gd name="T38" fmla="*/ 88 w 143"/>
                <a:gd name="T39" fmla="*/ 9 h 29"/>
                <a:gd name="T40" fmla="*/ 71 w 143"/>
                <a:gd name="T41" fmla="*/ 20 h 29"/>
                <a:gd name="T42" fmla="*/ 55 w 143"/>
                <a:gd name="T43" fmla="*/ 9 h 29"/>
                <a:gd name="T44" fmla="*/ 52 w 143"/>
                <a:gd name="T45" fmla="*/ 4 h 29"/>
                <a:gd name="T46" fmla="*/ 14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8" y="29"/>
                  </a:moveTo>
                  <a:cubicBezTo>
                    <a:pt x="14" y="29"/>
                    <a:pt x="14" y="29"/>
                    <a:pt x="14" y="29"/>
                  </a:cubicBezTo>
                  <a:cubicBezTo>
                    <a:pt x="6" y="29"/>
                    <a:pt x="0" y="23"/>
                    <a:pt x="0" y="15"/>
                  </a:cubicBezTo>
                  <a:cubicBezTo>
                    <a:pt x="0" y="6"/>
                    <a:pt x="6" y="0"/>
                    <a:pt x="14" y="0"/>
                  </a:cubicBezTo>
                  <a:cubicBezTo>
                    <a:pt x="54" y="0"/>
                    <a:pt x="54" y="0"/>
                    <a:pt x="54" y="0"/>
                  </a:cubicBezTo>
                  <a:cubicBezTo>
                    <a:pt x="58" y="7"/>
                    <a:pt x="58" y="7"/>
                    <a:pt x="58" y="7"/>
                  </a:cubicBezTo>
                  <a:cubicBezTo>
                    <a:pt x="61" y="13"/>
                    <a:pt x="66" y="16"/>
                    <a:pt x="71" y="16"/>
                  </a:cubicBezTo>
                  <a:cubicBezTo>
                    <a:pt x="76" y="16"/>
                    <a:pt x="81" y="13"/>
                    <a:pt x="84" y="7"/>
                  </a:cubicBezTo>
                  <a:cubicBezTo>
                    <a:pt x="88" y="0"/>
                    <a:pt x="88" y="0"/>
                    <a:pt x="88" y="0"/>
                  </a:cubicBezTo>
                  <a:cubicBezTo>
                    <a:pt x="128" y="0"/>
                    <a:pt x="128" y="0"/>
                    <a:pt x="128" y="0"/>
                  </a:cubicBezTo>
                  <a:cubicBezTo>
                    <a:pt x="136" y="0"/>
                    <a:pt x="143" y="6"/>
                    <a:pt x="143" y="15"/>
                  </a:cubicBezTo>
                  <a:cubicBezTo>
                    <a:pt x="143" y="23"/>
                    <a:pt x="136" y="29"/>
                    <a:pt x="128" y="29"/>
                  </a:cubicBezTo>
                  <a:close/>
                  <a:moveTo>
                    <a:pt x="14" y="4"/>
                  </a:moveTo>
                  <a:cubicBezTo>
                    <a:pt x="8" y="4"/>
                    <a:pt x="4" y="9"/>
                    <a:pt x="4" y="15"/>
                  </a:cubicBezTo>
                  <a:cubicBezTo>
                    <a:pt x="4" y="20"/>
                    <a:pt x="8" y="25"/>
                    <a:pt x="14" y="25"/>
                  </a:cubicBezTo>
                  <a:cubicBezTo>
                    <a:pt x="128" y="25"/>
                    <a:pt x="128" y="25"/>
                    <a:pt x="128" y="25"/>
                  </a:cubicBezTo>
                  <a:cubicBezTo>
                    <a:pt x="134" y="25"/>
                    <a:pt x="139" y="20"/>
                    <a:pt x="139" y="15"/>
                  </a:cubicBezTo>
                  <a:cubicBezTo>
                    <a:pt x="139" y="9"/>
                    <a:pt x="134" y="4"/>
                    <a:pt x="128" y="4"/>
                  </a:cubicBezTo>
                  <a:cubicBezTo>
                    <a:pt x="91" y="4"/>
                    <a:pt x="91" y="4"/>
                    <a:pt x="91" y="4"/>
                  </a:cubicBezTo>
                  <a:cubicBezTo>
                    <a:pt x="88" y="9"/>
                    <a:pt x="88" y="9"/>
                    <a:pt x="88" y="9"/>
                  </a:cubicBezTo>
                  <a:cubicBezTo>
                    <a:pt x="84" y="16"/>
                    <a:pt x="78" y="20"/>
                    <a:pt x="71" y="20"/>
                  </a:cubicBezTo>
                  <a:cubicBezTo>
                    <a:pt x="65" y="20"/>
                    <a:pt x="59" y="16"/>
                    <a:pt x="55" y="9"/>
                  </a:cubicBezTo>
                  <a:cubicBezTo>
                    <a:pt x="52" y="4"/>
                    <a:pt x="52" y="4"/>
                    <a:pt x="52" y="4"/>
                  </a:cubicBezTo>
                  <a:lnTo>
                    <a:pt x="1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7" name="Freeform 126"/>
            <p:cNvSpPr>
              <a:spLocks noEditPoints="1"/>
            </p:cNvSpPr>
            <p:nvPr/>
          </p:nvSpPr>
          <p:spPr bwMode="auto">
            <a:xfrm>
              <a:off x="6424614" y="3246438"/>
              <a:ext cx="219075" cy="290513"/>
            </a:xfrm>
            <a:custGeom>
              <a:avLst/>
              <a:gdLst>
                <a:gd name="T0" fmla="*/ 48 w 96"/>
                <a:gd name="T1" fmla="*/ 128 h 128"/>
                <a:gd name="T2" fmla="*/ 38 w 96"/>
                <a:gd name="T3" fmla="*/ 122 h 128"/>
                <a:gd name="T4" fmla="*/ 3 w 96"/>
                <a:gd name="T5" fmla="*/ 60 h 128"/>
                <a:gd name="T6" fmla="*/ 2 w 96"/>
                <a:gd name="T7" fmla="*/ 48 h 128"/>
                <a:gd name="T8" fmla="*/ 13 w 96"/>
                <a:gd name="T9" fmla="*/ 43 h 128"/>
                <a:gd name="T10" fmla="*/ 23 w 96"/>
                <a:gd name="T11" fmla="*/ 43 h 128"/>
                <a:gd name="T12" fmla="*/ 23 w 96"/>
                <a:gd name="T13" fmla="*/ 18 h 128"/>
                <a:gd name="T14" fmla="*/ 41 w 96"/>
                <a:gd name="T15" fmla="*/ 0 h 128"/>
                <a:gd name="T16" fmla="*/ 55 w 96"/>
                <a:gd name="T17" fmla="*/ 0 h 128"/>
                <a:gd name="T18" fmla="*/ 74 w 96"/>
                <a:gd name="T19" fmla="*/ 18 h 128"/>
                <a:gd name="T20" fmla="*/ 74 w 96"/>
                <a:gd name="T21" fmla="*/ 43 h 128"/>
                <a:gd name="T22" fmla="*/ 84 w 96"/>
                <a:gd name="T23" fmla="*/ 43 h 128"/>
                <a:gd name="T24" fmla="*/ 94 w 96"/>
                <a:gd name="T25" fmla="*/ 48 h 128"/>
                <a:gd name="T26" fmla="*/ 93 w 96"/>
                <a:gd name="T27" fmla="*/ 60 h 128"/>
                <a:gd name="T28" fmla="*/ 58 w 96"/>
                <a:gd name="T29" fmla="*/ 122 h 128"/>
                <a:gd name="T30" fmla="*/ 48 w 96"/>
                <a:gd name="T31" fmla="*/ 128 h 128"/>
                <a:gd name="T32" fmla="*/ 13 w 96"/>
                <a:gd name="T33" fmla="*/ 51 h 128"/>
                <a:gd name="T34" fmla="*/ 9 w 96"/>
                <a:gd name="T35" fmla="*/ 52 h 128"/>
                <a:gd name="T36" fmla="*/ 10 w 96"/>
                <a:gd name="T37" fmla="*/ 56 h 128"/>
                <a:gd name="T38" fmla="*/ 45 w 96"/>
                <a:gd name="T39" fmla="*/ 118 h 128"/>
                <a:gd name="T40" fmla="*/ 48 w 96"/>
                <a:gd name="T41" fmla="*/ 120 h 128"/>
                <a:gd name="T42" fmla="*/ 51 w 96"/>
                <a:gd name="T43" fmla="*/ 118 h 128"/>
                <a:gd name="T44" fmla="*/ 87 w 96"/>
                <a:gd name="T45" fmla="*/ 56 h 128"/>
                <a:gd name="T46" fmla="*/ 87 w 96"/>
                <a:gd name="T47" fmla="*/ 52 h 128"/>
                <a:gd name="T48" fmla="*/ 84 w 96"/>
                <a:gd name="T49" fmla="*/ 51 h 128"/>
                <a:gd name="T50" fmla="*/ 66 w 96"/>
                <a:gd name="T51" fmla="*/ 51 h 128"/>
                <a:gd name="T52" fmla="*/ 66 w 96"/>
                <a:gd name="T53" fmla="*/ 18 h 128"/>
                <a:gd name="T54" fmla="*/ 55 w 96"/>
                <a:gd name="T55" fmla="*/ 8 h 128"/>
                <a:gd name="T56" fmla="*/ 41 w 96"/>
                <a:gd name="T57" fmla="*/ 8 h 128"/>
                <a:gd name="T58" fmla="*/ 31 w 96"/>
                <a:gd name="T59" fmla="*/ 18 h 128"/>
                <a:gd name="T60" fmla="*/ 31 w 96"/>
                <a:gd name="T61" fmla="*/ 51 h 128"/>
                <a:gd name="T62" fmla="*/ 13 w 96"/>
                <a:gd name="T63" fmla="*/ 5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48" y="128"/>
                  </a:moveTo>
                  <a:cubicBezTo>
                    <a:pt x="44" y="128"/>
                    <a:pt x="41" y="126"/>
                    <a:pt x="38" y="122"/>
                  </a:cubicBezTo>
                  <a:cubicBezTo>
                    <a:pt x="3" y="60"/>
                    <a:pt x="3" y="60"/>
                    <a:pt x="3" y="60"/>
                  </a:cubicBezTo>
                  <a:cubicBezTo>
                    <a:pt x="1" y="56"/>
                    <a:pt x="0" y="52"/>
                    <a:pt x="2" y="48"/>
                  </a:cubicBezTo>
                  <a:cubicBezTo>
                    <a:pt x="4" y="45"/>
                    <a:pt x="8" y="43"/>
                    <a:pt x="13" y="43"/>
                  </a:cubicBezTo>
                  <a:cubicBezTo>
                    <a:pt x="23" y="43"/>
                    <a:pt x="23" y="43"/>
                    <a:pt x="23" y="43"/>
                  </a:cubicBezTo>
                  <a:cubicBezTo>
                    <a:pt x="23" y="18"/>
                    <a:pt x="23" y="18"/>
                    <a:pt x="23" y="18"/>
                  </a:cubicBezTo>
                  <a:cubicBezTo>
                    <a:pt x="23" y="8"/>
                    <a:pt x="31" y="0"/>
                    <a:pt x="41" y="0"/>
                  </a:cubicBezTo>
                  <a:cubicBezTo>
                    <a:pt x="55" y="0"/>
                    <a:pt x="55" y="0"/>
                    <a:pt x="55" y="0"/>
                  </a:cubicBezTo>
                  <a:cubicBezTo>
                    <a:pt x="65" y="0"/>
                    <a:pt x="74" y="8"/>
                    <a:pt x="74" y="18"/>
                  </a:cubicBezTo>
                  <a:cubicBezTo>
                    <a:pt x="74" y="43"/>
                    <a:pt x="74" y="43"/>
                    <a:pt x="74" y="43"/>
                  </a:cubicBezTo>
                  <a:cubicBezTo>
                    <a:pt x="84" y="43"/>
                    <a:pt x="84" y="43"/>
                    <a:pt x="84" y="43"/>
                  </a:cubicBezTo>
                  <a:cubicBezTo>
                    <a:pt x="88" y="43"/>
                    <a:pt x="92" y="45"/>
                    <a:pt x="94" y="48"/>
                  </a:cubicBezTo>
                  <a:cubicBezTo>
                    <a:pt x="96" y="52"/>
                    <a:pt x="96" y="56"/>
                    <a:pt x="93" y="60"/>
                  </a:cubicBezTo>
                  <a:cubicBezTo>
                    <a:pt x="58" y="122"/>
                    <a:pt x="58" y="122"/>
                    <a:pt x="58" y="122"/>
                  </a:cubicBezTo>
                  <a:cubicBezTo>
                    <a:pt x="56" y="126"/>
                    <a:pt x="52" y="128"/>
                    <a:pt x="48" y="128"/>
                  </a:cubicBezTo>
                  <a:close/>
                  <a:moveTo>
                    <a:pt x="13" y="51"/>
                  </a:moveTo>
                  <a:cubicBezTo>
                    <a:pt x="11" y="51"/>
                    <a:pt x="10" y="52"/>
                    <a:pt x="9" y="52"/>
                  </a:cubicBezTo>
                  <a:cubicBezTo>
                    <a:pt x="9" y="53"/>
                    <a:pt x="9" y="55"/>
                    <a:pt x="10" y="56"/>
                  </a:cubicBezTo>
                  <a:cubicBezTo>
                    <a:pt x="45" y="118"/>
                    <a:pt x="45" y="118"/>
                    <a:pt x="45" y="118"/>
                  </a:cubicBezTo>
                  <a:cubicBezTo>
                    <a:pt x="46" y="119"/>
                    <a:pt x="47" y="120"/>
                    <a:pt x="48" y="120"/>
                  </a:cubicBezTo>
                  <a:cubicBezTo>
                    <a:pt x="49" y="120"/>
                    <a:pt x="50" y="119"/>
                    <a:pt x="51" y="118"/>
                  </a:cubicBezTo>
                  <a:cubicBezTo>
                    <a:pt x="87" y="56"/>
                    <a:pt x="87" y="56"/>
                    <a:pt x="87" y="56"/>
                  </a:cubicBezTo>
                  <a:cubicBezTo>
                    <a:pt x="87" y="55"/>
                    <a:pt x="88" y="53"/>
                    <a:pt x="87" y="52"/>
                  </a:cubicBezTo>
                  <a:cubicBezTo>
                    <a:pt x="87" y="52"/>
                    <a:pt x="85" y="51"/>
                    <a:pt x="84" y="51"/>
                  </a:cubicBezTo>
                  <a:cubicBezTo>
                    <a:pt x="66" y="51"/>
                    <a:pt x="66" y="51"/>
                    <a:pt x="66" y="51"/>
                  </a:cubicBezTo>
                  <a:cubicBezTo>
                    <a:pt x="66" y="18"/>
                    <a:pt x="66" y="18"/>
                    <a:pt x="66" y="18"/>
                  </a:cubicBezTo>
                  <a:cubicBezTo>
                    <a:pt x="66" y="12"/>
                    <a:pt x="61" y="8"/>
                    <a:pt x="55" y="8"/>
                  </a:cubicBezTo>
                  <a:cubicBezTo>
                    <a:pt x="41" y="8"/>
                    <a:pt x="41" y="8"/>
                    <a:pt x="41" y="8"/>
                  </a:cubicBezTo>
                  <a:cubicBezTo>
                    <a:pt x="36" y="8"/>
                    <a:pt x="31" y="12"/>
                    <a:pt x="31" y="18"/>
                  </a:cubicBezTo>
                  <a:cubicBezTo>
                    <a:pt x="31" y="51"/>
                    <a:pt x="31" y="51"/>
                    <a:pt x="31" y="51"/>
                  </a:cubicBezTo>
                  <a:lnTo>
                    <a:pt x="13"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0" name="组合 249"/>
          <p:cNvGrpSpPr/>
          <p:nvPr/>
        </p:nvGrpSpPr>
        <p:grpSpPr>
          <a:xfrm>
            <a:off x="7120025" y="3888480"/>
            <a:ext cx="315457" cy="346232"/>
            <a:chOff x="7245351" y="3246438"/>
            <a:chExt cx="325438" cy="357187"/>
          </a:xfrm>
        </p:grpSpPr>
        <p:sp>
          <p:nvSpPr>
            <p:cNvPr id="148" name="Freeform 127"/>
            <p:cNvSpPr>
              <a:spLocks noEditPoints="1"/>
            </p:cNvSpPr>
            <p:nvPr/>
          </p:nvSpPr>
          <p:spPr bwMode="auto">
            <a:xfrm>
              <a:off x="7245351" y="3536950"/>
              <a:ext cx="325438" cy="66675"/>
            </a:xfrm>
            <a:custGeom>
              <a:avLst/>
              <a:gdLst>
                <a:gd name="T0" fmla="*/ 129 w 143"/>
                <a:gd name="T1" fmla="*/ 29 h 29"/>
                <a:gd name="T2" fmla="*/ 15 w 143"/>
                <a:gd name="T3" fmla="*/ 29 h 29"/>
                <a:gd name="T4" fmla="*/ 0 w 143"/>
                <a:gd name="T5" fmla="*/ 15 h 29"/>
                <a:gd name="T6" fmla="*/ 15 w 143"/>
                <a:gd name="T7" fmla="*/ 0 h 29"/>
                <a:gd name="T8" fmla="*/ 44 w 143"/>
                <a:gd name="T9" fmla="*/ 0 h 29"/>
                <a:gd name="T10" fmla="*/ 44 w 143"/>
                <a:gd name="T11" fmla="*/ 1 h 29"/>
                <a:gd name="T12" fmla="*/ 65 w 143"/>
                <a:gd name="T13" fmla="*/ 16 h 29"/>
                <a:gd name="T14" fmla="*/ 79 w 143"/>
                <a:gd name="T15" fmla="*/ 16 h 29"/>
                <a:gd name="T16" fmla="*/ 99 w 143"/>
                <a:gd name="T17" fmla="*/ 1 h 29"/>
                <a:gd name="T18" fmla="*/ 100 w 143"/>
                <a:gd name="T19" fmla="*/ 0 h 29"/>
                <a:gd name="T20" fmla="*/ 129 w 143"/>
                <a:gd name="T21" fmla="*/ 0 h 29"/>
                <a:gd name="T22" fmla="*/ 143 w 143"/>
                <a:gd name="T23" fmla="*/ 15 h 29"/>
                <a:gd name="T24" fmla="*/ 129 w 143"/>
                <a:gd name="T25" fmla="*/ 29 h 29"/>
                <a:gd name="T26" fmla="*/ 15 w 143"/>
                <a:gd name="T27" fmla="*/ 4 h 29"/>
                <a:gd name="T28" fmla="*/ 4 w 143"/>
                <a:gd name="T29" fmla="*/ 15 h 29"/>
                <a:gd name="T30" fmla="*/ 15 w 143"/>
                <a:gd name="T31" fmla="*/ 25 h 29"/>
                <a:gd name="T32" fmla="*/ 129 w 143"/>
                <a:gd name="T33" fmla="*/ 25 h 29"/>
                <a:gd name="T34" fmla="*/ 139 w 143"/>
                <a:gd name="T35" fmla="*/ 15 h 29"/>
                <a:gd name="T36" fmla="*/ 129 w 143"/>
                <a:gd name="T37" fmla="*/ 4 h 29"/>
                <a:gd name="T38" fmla="*/ 102 w 143"/>
                <a:gd name="T39" fmla="*/ 4 h 29"/>
                <a:gd name="T40" fmla="*/ 79 w 143"/>
                <a:gd name="T41" fmla="*/ 20 h 29"/>
                <a:gd name="T42" fmla="*/ 65 w 143"/>
                <a:gd name="T43" fmla="*/ 20 h 29"/>
                <a:gd name="T44" fmla="*/ 41 w 143"/>
                <a:gd name="T45" fmla="*/ 4 h 29"/>
                <a:gd name="T46" fmla="*/ 15 w 143"/>
                <a:gd name="T4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9">
                  <a:moveTo>
                    <a:pt x="129" y="29"/>
                  </a:moveTo>
                  <a:cubicBezTo>
                    <a:pt x="15" y="29"/>
                    <a:pt x="15" y="29"/>
                    <a:pt x="15" y="29"/>
                  </a:cubicBezTo>
                  <a:cubicBezTo>
                    <a:pt x="7" y="29"/>
                    <a:pt x="0" y="23"/>
                    <a:pt x="0" y="15"/>
                  </a:cubicBezTo>
                  <a:cubicBezTo>
                    <a:pt x="0" y="6"/>
                    <a:pt x="7" y="0"/>
                    <a:pt x="15" y="0"/>
                  </a:cubicBezTo>
                  <a:cubicBezTo>
                    <a:pt x="44" y="0"/>
                    <a:pt x="44" y="0"/>
                    <a:pt x="44" y="0"/>
                  </a:cubicBezTo>
                  <a:cubicBezTo>
                    <a:pt x="44" y="1"/>
                    <a:pt x="44" y="1"/>
                    <a:pt x="44" y="1"/>
                  </a:cubicBezTo>
                  <a:cubicBezTo>
                    <a:pt x="47" y="10"/>
                    <a:pt x="56" y="16"/>
                    <a:pt x="65" y="16"/>
                  </a:cubicBezTo>
                  <a:cubicBezTo>
                    <a:pt x="79" y="16"/>
                    <a:pt x="79" y="16"/>
                    <a:pt x="79" y="16"/>
                  </a:cubicBezTo>
                  <a:cubicBezTo>
                    <a:pt x="88" y="16"/>
                    <a:pt x="96" y="10"/>
                    <a:pt x="99" y="1"/>
                  </a:cubicBezTo>
                  <a:cubicBezTo>
                    <a:pt x="100" y="0"/>
                    <a:pt x="100" y="0"/>
                    <a:pt x="100" y="0"/>
                  </a:cubicBezTo>
                  <a:cubicBezTo>
                    <a:pt x="129" y="0"/>
                    <a:pt x="129" y="0"/>
                    <a:pt x="129" y="0"/>
                  </a:cubicBezTo>
                  <a:cubicBezTo>
                    <a:pt x="137" y="0"/>
                    <a:pt x="143" y="6"/>
                    <a:pt x="143" y="15"/>
                  </a:cubicBezTo>
                  <a:cubicBezTo>
                    <a:pt x="143" y="23"/>
                    <a:pt x="137" y="29"/>
                    <a:pt x="129" y="29"/>
                  </a:cubicBezTo>
                  <a:close/>
                  <a:moveTo>
                    <a:pt x="15" y="4"/>
                  </a:moveTo>
                  <a:cubicBezTo>
                    <a:pt x="9" y="4"/>
                    <a:pt x="4" y="9"/>
                    <a:pt x="4" y="15"/>
                  </a:cubicBezTo>
                  <a:cubicBezTo>
                    <a:pt x="4" y="20"/>
                    <a:pt x="9" y="25"/>
                    <a:pt x="15" y="25"/>
                  </a:cubicBezTo>
                  <a:cubicBezTo>
                    <a:pt x="129" y="25"/>
                    <a:pt x="129" y="25"/>
                    <a:pt x="129" y="25"/>
                  </a:cubicBezTo>
                  <a:cubicBezTo>
                    <a:pt x="135" y="25"/>
                    <a:pt x="139" y="20"/>
                    <a:pt x="139" y="15"/>
                  </a:cubicBezTo>
                  <a:cubicBezTo>
                    <a:pt x="139" y="9"/>
                    <a:pt x="135" y="4"/>
                    <a:pt x="129" y="4"/>
                  </a:cubicBezTo>
                  <a:cubicBezTo>
                    <a:pt x="102" y="4"/>
                    <a:pt x="102" y="4"/>
                    <a:pt x="102" y="4"/>
                  </a:cubicBezTo>
                  <a:cubicBezTo>
                    <a:pt x="98" y="13"/>
                    <a:pt x="89" y="20"/>
                    <a:pt x="79" y="20"/>
                  </a:cubicBezTo>
                  <a:cubicBezTo>
                    <a:pt x="65" y="20"/>
                    <a:pt x="65" y="20"/>
                    <a:pt x="65" y="20"/>
                  </a:cubicBezTo>
                  <a:cubicBezTo>
                    <a:pt x="54" y="20"/>
                    <a:pt x="45" y="13"/>
                    <a:pt x="41" y="4"/>
                  </a:cubicBezTo>
                  <a:lnTo>
                    <a:pt x="15"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9" name="Freeform 128"/>
            <p:cNvSpPr>
              <a:spLocks noEditPoints="1"/>
            </p:cNvSpPr>
            <p:nvPr/>
          </p:nvSpPr>
          <p:spPr bwMode="auto">
            <a:xfrm>
              <a:off x="7300914" y="3246438"/>
              <a:ext cx="217488" cy="290513"/>
            </a:xfrm>
            <a:custGeom>
              <a:avLst/>
              <a:gdLst>
                <a:gd name="T0" fmla="*/ 55 w 96"/>
                <a:gd name="T1" fmla="*/ 128 h 128"/>
                <a:gd name="T2" fmla="*/ 41 w 96"/>
                <a:gd name="T3" fmla="*/ 128 h 128"/>
                <a:gd name="T4" fmla="*/ 22 w 96"/>
                <a:gd name="T5" fmla="*/ 110 h 128"/>
                <a:gd name="T6" fmla="*/ 22 w 96"/>
                <a:gd name="T7" fmla="*/ 85 h 128"/>
                <a:gd name="T8" fmla="*/ 12 w 96"/>
                <a:gd name="T9" fmla="*/ 85 h 128"/>
                <a:gd name="T10" fmla="*/ 2 w 96"/>
                <a:gd name="T11" fmla="*/ 79 h 128"/>
                <a:gd name="T12" fmla="*/ 3 w 96"/>
                <a:gd name="T13" fmla="*/ 68 h 128"/>
                <a:gd name="T14" fmla="*/ 38 w 96"/>
                <a:gd name="T15" fmla="*/ 6 h 128"/>
                <a:gd name="T16" fmla="*/ 48 w 96"/>
                <a:gd name="T17" fmla="*/ 0 h 128"/>
                <a:gd name="T18" fmla="*/ 58 w 96"/>
                <a:gd name="T19" fmla="*/ 6 h 128"/>
                <a:gd name="T20" fmla="*/ 93 w 96"/>
                <a:gd name="T21" fmla="*/ 68 h 128"/>
                <a:gd name="T22" fmla="*/ 94 w 96"/>
                <a:gd name="T23" fmla="*/ 79 h 128"/>
                <a:gd name="T24" fmla="*/ 83 w 96"/>
                <a:gd name="T25" fmla="*/ 85 h 128"/>
                <a:gd name="T26" fmla="*/ 73 w 96"/>
                <a:gd name="T27" fmla="*/ 85 h 128"/>
                <a:gd name="T28" fmla="*/ 73 w 96"/>
                <a:gd name="T29" fmla="*/ 110 h 128"/>
                <a:gd name="T30" fmla="*/ 55 w 96"/>
                <a:gd name="T31" fmla="*/ 128 h 128"/>
                <a:gd name="T32" fmla="*/ 48 w 96"/>
                <a:gd name="T33" fmla="*/ 8 h 128"/>
                <a:gd name="T34" fmla="*/ 45 w 96"/>
                <a:gd name="T35" fmla="*/ 10 h 128"/>
                <a:gd name="T36" fmla="*/ 9 w 96"/>
                <a:gd name="T37" fmla="*/ 72 h 128"/>
                <a:gd name="T38" fmla="*/ 9 w 96"/>
                <a:gd name="T39" fmla="*/ 75 h 128"/>
                <a:gd name="T40" fmla="*/ 12 w 96"/>
                <a:gd name="T41" fmla="*/ 77 h 128"/>
                <a:gd name="T42" fmla="*/ 30 w 96"/>
                <a:gd name="T43" fmla="*/ 77 h 128"/>
                <a:gd name="T44" fmla="*/ 30 w 96"/>
                <a:gd name="T45" fmla="*/ 110 h 128"/>
                <a:gd name="T46" fmla="*/ 41 w 96"/>
                <a:gd name="T47" fmla="*/ 120 h 128"/>
                <a:gd name="T48" fmla="*/ 55 w 96"/>
                <a:gd name="T49" fmla="*/ 120 h 128"/>
                <a:gd name="T50" fmla="*/ 65 w 96"/>
                <a:gd name="T51" fmla="*/ 110 h 128"/>
                <a:gd name="T52" fmla="*/ 65 w 96"/>
                <a:gd name="T53" fmla="*/ 77 h 128"/>
                <a:gd name="T54" fmla="*/ 83 w 96"/>
                <a:gd name="T55" fmla="*/ 77 h 128"/>
                <a:gd name="T56" fmla="*/ 87 w 96"/>
                <a:gd name="T57" fmla="*/ 75 h 128"/>
                <a:gd name="T58" fmla="*/ 86 w 96"/>
                <a:gd name="T59" fmla="*/ 72 h 128"/>
                <a:gd name="T60" fmla="*/ 51 w 96"/>
                <a:gd name="T61" fmla="*/ 10 h 128"/>
                <a:gd name="T62" fmla="*/ 48 w 96"/>
                <a:gd name="T63"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28">
                  <a:moveTo>
                    <a:pt x="55" y="128"/>
                  </a:moveTo>
                  <a:cubicBezTo>
                    <a:pt x="41" y="128"/>
                    <a:pt x="41" y="128"/>
                    <a:pt x="41" y="128"/>
                  </a:cubicBezTo>
                  <a:cubicBezTo>
                    <a:pt x="31" y="128"/>
                    <a:pt x="22" y="120"/>
                    <a:pt x="22" y="110"/>
                  </a:cubicBezTo>
                  <a:cubicBezTo>
                    <a:pt x="22" y="85"/>
                    <a:pt x="22" y="85"/>
                    <a:pt x="22" y="85"/>
                  </a:cubicBezTo>
                  <a:cubicBezTo>
                    <a:pt x="12" y="85"/>
                    <a:pt x="12" y="85"/>
                    <a:pt x="12" y="85"/>
                  </a:cubicBezTo>
                  <a:cubicBezTo>
                    <a:pt x="8" y="85"/>
                    <a:pt x="4" y="83"/>
                    <a:pt x="2" y="79"/>
                  </a:cubicBezTo>
                  <a:cubicBezTo>
                    <a:pt x="0" y="76"/>
                    <a:pt x="0" y="72"/>
                    <a:pt x="3" y="68"/>
                  </a:cubicBezTo>
                  <a:cubicBezTo>
                    <a:pt x="38" y="6"/>
                    <a:pt x="38" y="6"/>
                    <a:pt x="38" y="6"/>
                  </a:cubicBezTo>
                  <a:cubicBezTo>
                    <a:pt x="40" y="2"/>
                    <a:pt x="44" y="0"/>
                    <a:pt x="48" y="0"/>
                  </a:cubicBezTo>
                  <a:cubicBezTo>
                    <a:pt x="52" y="0"/>
                    <a:pt x="55" y="2"/>
                    <a:pt x="58" y="6"/>
                  </a:cubicBezTo>
                  <a:cubicBezTo>
                    <a:pt x="93" y="68"/>
                    <a:pt x="93" y="68"/>
                    <a:pt x="93" y="68"/>
                  </a:cubicBezTo>
                  <a:cubicBezTo>
                    <a:pt x="95" y="72"/>
                    <a:pt x="96" y="76"/>
                    <a:pt x="94" y="79"/>
                  </a:cubicBezTo>
                  <a:cubicBezTo>
                    <a:pt x="92" y="83"/>
                    <a:pt x="88" y="85"/>
                    <a:pt x="83" y="85"/>
                  </a:cubicBezTo>
                  <a:cubicBezTo>
                    <a:pt x="73" y="85"/>
                    <a:pt x="73" y="85"/>
                    <a:pt x="73" y="85"/>
                  </a:cubicBezTo>
                  <a:cubicBezTo>
                    <a:pt x="73" y="110"/>
                    <a:pt x="73" y="110"/>
                    <a:pt x="73" y="110"/>
                  </a:cubicBezTo>
                  <a:cubicBezTo>
                    <a:pt x="73" y="120"/>
                    <a:pt x="65" y="128"/>
                    <a:pt x="55" y="128"/>
                  </a:cubicBezTo>
                  <a:close/>
                  <a:moveTo>
                    <a:pt x="48" y="8"/>
                  </a:moveTo>
                  <a:cubicBezTo>
                    <a:pt x="47" y="8"/>
                    <a:pt x="46" y="9"/>
                    <a:pt x="45" y="10"/>
                  </a:cubicBezTo>
                  <a:cubicBezTo>
                    <a:pt x="9" y="72"/>
                    <a:pt x="9" y="72"/>
                    <a:pt x="9" y="72"/>
                  </a:cubicBezTo>
                  <a:cubicBezTo>
                    <a:pt x="9" y="73"/>
                    <a:pt x="8" y="75"/>
                    <a:pt x="9" y="75"/>
                  </a:cubicBezTo>
                  <a:cubicBezTo>
                    <a:pt x="9" y="76"/>
                    <a:pt x="11" y="77"/>
                    <a:pt x="12" y="77"/>
                  </a:cubicBezTo>
                  <a:cubicBezTo>
                    <a:pt x="30" y="77"/>
                    <a:pt x="30" y="77"/>
                    <a:pt x="30" y="77"/>
                  </a:cubicBezTo>
                  <a:cubicBezTo>
                    <a:pt x="30" y="110"/>
                    <a:pt x="30" y="110"/>
                    <a:pt x="30" y="110"/>
                  </a:cubicBezTo>
                  <a:cubicBezTo>
                    <a:pt x="30" y="116"/>
                    <a:pt x="35" y="120"/>
                    <a:pt x="41" y="120"/>
                  </a:cubicBezTo>
                  <a:cubicBezTo>
                    <a:pt x="55" y="120"/>
                    <a:pt x="55" y="120"/>
                    <a:pt x="55" y="120"/>
                  </a:cubicBezTo>
                  <a:cubicBezTo>
                    <a:pt x="60" y="120"/>
                    <a:pt x="65" y="116"/>
                    <a:pt x="65" y="110"/>
                  </a:cubicBezTo>
                  <a:cubicBezTo>
                    <a:pt x="65" y="77"/>
                    <a:pt x="65" y="77"/>
                    <a:pt x="65" y="77"/>
                  </a:cubicBezTo>
                  <a:cubicBezTo>
                    <a:pt x="83" y="77"/>
                    <a:pt x="83" y="77"/>
                    <a:pt x="83" y="77"/>
                  </a:cubicBezTo>
                  <a:cubicBezTo>
                    <a:pt x="85" y="77"/>
                    <a:pt x="86" y="76"/>
                    <a:pt x="87" y="75"/>
                  </a:cubicBezTo>
                  <a:cubicBezTo>
                    <a:pt x="87" y="75"/>
                    <a:pt x="87" y="73"/>
                    <a:pt x="86" y="72"/>
                  </a:cubicBezTo>
                  <a:cubicBezTo>
                    <a:pt x="51" y="10"/>
                    <a:pt x="51" y="10"/>
                    <a:pt x="51" y="10"/>
                  </a:cubicBezTo>
                  <a:cubicBezTo>
                    <a:pt x="50" y="9"/>
                    <a:pt x="49" y="8"/>
                    <a:pt x="48"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48" name="组合 247"/>
          <p:cNvGrpSpPr/>
          <p:nvPr/>
        </p:nvGrpSpPr>
        <p:grpSpPr>
          <a:xfrm>
            <a:off x="5401174" y="3877707"/>
            <a:ext cx="383163" cy="373931"/>
            <a:chOff x="5472114" y="3235325"/>
            <a:chExt cx="395287" cy="385763"/>
          </a:xfrm>
        </p:grpSpPr>
        <p:sp>
          <p:nvSpPr>
            <p:cNvPr id="150" name="Freeform 129"/>
            <p:cNvSpPr>
              <a:spLocks noEditPoints="1"/>
            </p:cNvSpPr>
            <p:nvPr/>
          </p:nvSpPr>
          <p:spPr bwMode="auto">
            <a:xfrm>
              <a:off x="5673726" y="3448050"/>
              <a:ext cx="193675" cy="173038"/>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1" name="Freeform 130"/>
            <p:cNvSpPr>
              <a:spLocks noEditPoints="1"/>
            </p:cNvSpPr>
            <p:nvPr/>
          </p:nvSpPr>
          <p:spPr bwMode="auto">
            <a:xfrm>
              <a:off x="5472114" y="3235325"/>
              <a:ext cx="184150" cy="180975"/>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2" name="Freeform 131"/>
            <p:cNvSpPr>
              <a:spLocks noEditPoints="1"/>
            </p:cNvSpPr>
            <p:nvPr/>
          </p:nvSpPr>
          <p:spPr bwMode="auto">
            <a:xfrm>
              <a:off x="5478464" y="3259138"/>
              <a:ext cx="361950" cy="341313"/>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1" name="组合 250"/>
          <p:cNvGrpSpPr/>
          <p:nvPr/>
        </p:nvGrpSpPr>
        <p:grpSpPr>
          <a:xfrm>
            <a:off x="7930979" y="3873092"/>
            <a:ext cx="403168" cy="378548"/>
            <a:chOff x="8081964" y="3230563"/>
            <a:chExt cx="415925" cy="390525"/>
          </a:xfrm>
          <a:solidFill>
            <a:srgbClr val="FC621E"/>
          </a:solidFill>
        </p:grpSpPr>
        <p:sp>
          <p:nvSpPr>
            <p:cNvPr id="153" name="Freeform 132"/>
            <p:cNvSpPr>
              <a:spLocks noEditPoints="1"/>
            </p:cNvSpPr>
            <p:nvPr/>
          </p:nvSpPr>
          <p:spPr bwMode="auto">
            <a:xfrm>
              <a:off x="8143876" y="3230563"/>
              <a:ext cx="201613" cy="147638"/>
            </a:xfrm>
            <a:custGeom>
              <a:avLst/>
              <a:gdLst>
                <a:gd name="T0" fmla="*/ 40 w 89"/>
                <a:gd name="T1" fmla="*/ 4 h 65"/>
                <a:gd name="T2" fmla="*/ 77 w 89"/>
                <a:gd name="T3" fmla="*/ 20 h 65"/>
                <a:gd name="T4" fmla="*/ 83 w 89"/>
                <a:gd name="T5" fmla="*/ 26 h 65"/>
                <a:gd name="T6" fmla="*/ 49 w 89"/>
                <a:gd name="T7" fmla="*/ 60 h 65"/>
                <a:gd name="T8" fmla="*/ 6 w 89"/>
                <a:gd name="T9" fmla="*/ 17 h 65"/>
                <a:gd name="T10" fmla="*/ 40 w 89"/>
                <a:gd name="T11" fmla="*/ 4 h 65"/>
                <a:gd name="T12" fmla="*/ 40 w 89"/>
                <a:gd name="T13" fmla="*/ 0 h 65"/>
                <a:gd name="T14" fmla="*/ 0 w 89"/>
                <a:gd name="T15" fmla="*/ 16 h 65"/>
                <a:gd name="T16" fmla="*/ 49 w 89"/>
                <a:gd name="T17" fmla="*/ 65 h 65"/>
                <a:gd name="T18" fmla="*/ 89 w 89"/>
                <a:gd name="T19" fmla="*/ 26 h 65"/>
                <a:gd name="T20" fmla="*/ 80 w 89"/>
                <a:gd name="T21" fmla="*/ 17 h 65"/>
                <a:gd name="T22" fmla="*/ 40 w 89"/>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5">
                  <a:moveTo>
                    <a:pt x="40" y="4"/>
                  </a:moveTo>
                  <a:cubicBezTo>
                    <a:pt x="54" y="4"/>
                    <a:pt x="67" y="10"/>
                    <a:pt x="77" y="20"/>
                  </a:cubicBezTo>
                  <a:cubicBezTo>
                    <a:pt x="83" y="26"/>
                    <a:pt x="83" y="26"/>
                    <a:pt x="83" y="26"/>
                  </a:cubicBezTo>
                  <a:cubicBezTo>
                    <a:pt x="49" y="60"/>
                    <a:pt x="49" y="60"/>
                    <a:pt x="49" y="60"/>
                  </a:cubicBezTo>
                  <a:cubicBezTo>
                    <a:pt x="6" y="17"/>
                    <a:pt x="6" y="17"/>
                    <a:pt x="6" y="17"/>
                  </a:cubicBezTo>
                  <a:cubicBezTo>
                    <a:pt x="15" y="9"/>
                    <a:pt x="27" y="4"/>
                    <a:pt x="40" y="4"/>
                  </a:cubicBezTo>
                  <a:moveTo>
                    <a:pt x="40" y="0"/>
                  </a:moveTo>
                  <a:cubicBezTo>
                    <a:pt x="25" y="0"/>
                    <a:pt x="11" y="6"/>
                    <a:pt x="0" y="16"/>
                  </a:cubicBezTo>
                  <a:cubicBezTo>
                    <a:pt x="49" y="65"/>
                    <a:pt x="49" y="65"/>
                    <a:pt x="49" y="65"/>
                  </a:cubicBezTo>
                  <a:cubicBezTo>
                    <a:pt x="89" y="26"/>
                    <a:pt x="89" y="26"/>
                    <a:pt x="89" y="26"/>
                  </a:cubicBezTo>
                  <a:cubicBezTo>
                    <a:pt x="80" y="17"/>
                    <a:pt x="80" y="17"/>
                    <a:pt x="80" y="17"/>
                  </a:cubicBezTo>
                  <a:cubicBezTo>
                    <a:pt x="69" y="6"/>
                    <a:pt x="5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4" name="Freeform 133"/>
            <p:cNvSpPr>
              <a:spLocks noEditPoints="1"/>
            </p:cNvSpPr>
            <p:nvPr/>
          </p:nvSpPr>
          <p:spPr bwMode="auto">
            <a:xfrm>
              <a:off x="8164514" y="3300413"/>
              <a:ext cx="333375" cy="320675"/>
            </a:xfrm>
            <a:custGeom>
              <a:avLst/>
              <a:gdLst>
                <a:gd name="T0" fmla="*/ 85 w 147"/>
                <a:gd name="T1" fmla="*/ 11 h 141"/>
                <a:gd name="T2" fmla="*/ 119 w 147"/>
                <a:gd name="T3" fmla="*/ 45 h 141"/>
                <a:gd name="T4" fmla="*/ 133 w 147"/>
                <a:gd name="T5" fmla="*/ 80 h 141"/>
                <a:gd name="T6" fmla="*/ 119 w 147"/>
                <a:gd name="T7" fmla="*/ 115 h 141"/>
                <a:gd name="T8" fmla="*/ 115 w 147"/>
                <a:gd name="T9" fmla="*/ 119 h 141"/>
                <a:gd name="T10" fmla="*/ 80 w 147"/>
                <a:gd name="T11" fmla="*/ 133 h 141"/>
                <a:gd name="T12" fmla="*/ 46 w 147"/>
                <a:gd name="T13" fmla="*/ 119 h 141"/>
                <a:gd name="T14" fmla="*/ 12 w 147"/>
                <a:gd name="T15" fmla="*/ 85 h 141"/>
                <a:gd name="T16" fmla="*/ 85 w 147"/>
                <a:gd name="T17" fmla="*/ 11 h 141"/>
                <a:gd name="T18" fmla="*/ 85 w 147"/>
                <a:gd name="T19" fmla="*/ 0 h 141"/>
                <a:gd name="T20" fmla="*/ 0 w 147"/>
                <a:gd name="T21" fmla="*/ 85 h 141"/>
                <a:gd name="T22" fmla="*/ 40 w 147"/>
                <a:gd name="T23" fmla="*/ 124 h 141"/>
                <a:gd name="T24" fmla="*/ 80 w 147"/>
                <a:gd name="T25" fmla="*/ 141 h 141"/>
                <a:gd name="T26" fmla="*/ 121 w 147"/>
                <a:gd name="T27" fmla="*/ 124 h 141"/>
                <a:gd name="T28" fmla="*/ 125 w 147"/>
                <a:gd name="T29" fmla="*/ 120 h 141"/>
                <a:gd name="T30" fmla="*/ 125 w 147"/>
                <a:gd name="T31" fmla="*/ 40 h 141"/>
                <a:gd name="T32" fmla="*/ 85 w 147"/>
                <a:gd name="T3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41">
                  <a:moveTo>
                    <a:pt x="85" y="11"/>
                  </a:moveTo>
                  <a:cubicBezTo>
                    <a:pt x="119" y="45"/>
                    <a:pt x="119" y="45"/>
                    <a:pt x="119" y="45"/>
                  </a:cubicBezTo>
                  <a:cubicBezTo>
                    <a:pt x="128" y="55"/>
                    <a:pt x="133" y="67"/>
                    <a:pt x="133" y="80"/>
                  </a:cubicBezTo>
                  <a:cubicBezTo>
                    <a:pt x="133" y="93"/>
                    <a:pt x="128" y="105"/>
                    <a:pt x="119" y="115"/>
                  </a:cubicBezTo>
                  <a:cubicBezTo>
                    <a:pt x="115" y="119"/>
                    <a:pt x="115" y="119"/>
                    <a:pt x="115" y="119"/>
                  </a:cubicBezTo>
                  <a:cubicBezTo>
                    <a:pt x="106" y="128"/>
                    <a:pt x="93" y="133"/>
                    <a:pt x="80" y="133"/>
                  </a:cubicBezTo>
                  <a:cubicBezTo>
                    <a:pt x="67" y="133"/>
                    <a:pt x="55" y="128"/>
                    <a:pt x="46" y="119"/>
                  </a:cubicBezTo>
                  <a:cubicBezTo>
                    <a:pt x="12" y="85"/>
                    <a:pt x="12" y="85"/>
                    <a:pt x="12" y="85"/>
                  </a:cubicBezTo>
                  <a:cubicBezTo>
                    <a:pt x="85" y="11"/>
                    <a:pt x="85" y="11"/>
                    <a:pt x="85" y="11"/>
                  </a:cubicBezTo>
                  <a:moveTo>
                    <a:pt x="85" y="0"/>
                  </a:moveTo>
                  <a:cubicBezTo>
                    <a:pt x="0" y="85"/>
                    <a:pt x="0" y="85"/>
                    <a:pt x="0" y="85"/>
                  </a:cubicBezTo>
                  <a:cubicBezTo>
                    <a:pt x="40" y="124"/>
                    <a:pt x="40" y="124"/>
                    <a:pt x="40" y="124"/>
                  </a:cubicBezTo>
                  <a:cubicBezTo>
                    <a:pt x="51" y="135"/>
                    <a:pt x="66" y="141"/>
                    <a:pt x="80" y="141"/>
                  </a:cubicBezTo>
                  <a:cubicBezTo>
                    <a:pt x="95" y="141"/>
                    <a:pt x="109" y="135"/>
                    <a:pt x="121" y="124"/>
                  </a:cubicBezTo>
                  <a:cubicBezTo>
                    <a:pt x="125" y="120"/>
                    <a:pt x="125" y="120"/>
                    <a:pt x="125" y="120"/>
                  </a:cubicBezTo>
                  <a:cubicBezTo>
                    <a:pt x="147" y="98"/>
                    <a:pt x="147" y="62"/>
                    <a:pt x="125" y="40"/>
                  </a:cubicBezTo>
                  <a:cubicBezTo>
                    <a:pt x="85" y="0"/>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5" name="Freeform 134"/>
            <p:cNvSpPr>
              <a:spLocks noEditPoints="1"/>
            </p:cNvSpPr>
            <p:nvPr/>
          </p:nvSpPr>
          <p:spPr bwMode="auto">
            <a:xfrm>
              <a:off x="8081964" y="3279775"/>
              <a:ext cx="161925" cy="200025"/>
            </a:xfrm>
            <a:custGeom>
              <a:avLst/>
              <a:gdLst>
                <a:gd name="T0" fmla="*/ 22 w 71"/>
                <a:gd name="T1" fmla="*/ 6 h 88"/>
                <a:gd name="T2" fmla="*/ 65 w 71"/>
                <a:gd name="T3" fmla="*/ 49 h 88"/>
                <a:gd name="T4" fmla="*/ 31 w 71"/>
                <a:gd name="T5" fmla="*/ 83 h 88"/>
                <a:gd name="T6" fmla="*/ 25 w 71"/>
                <a:gd name="T7" fmla="*/ 77 h 88"/>
                <a:gd name="T8" fmla="*/ 22 w 71"/>
                <a:gd name="T9" fmla="*/ 6 h 88"/>
                <a:gd name="T10" fmla="*/ 22 w 71"/>
                <a:gd name="T11" fmla="*/ 0 h 88"/>
                <a:gd name="T12" fmla="*/ 22 w 71"/>
                <a:gd name="T13" fmla="*/ 80 h 88"/>
                <a:gd name="T14" fmla="*/ 31 w 71"/>
                <a:gd name="T15" fmla="*/ 88 h 88"/>
                <a:gd name="T16" fmla="*/ 71 w 71"/>
                <a:gd name="T17" fmla="*/ 49 h 88"/>
                <a:gd name="T18" fmla="*/ 22 w 7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8">
                  <a:moveTo>
                    <a:pt x="22" y="6"/>
                  </a:moveTo>
                  <a:cubicBezTo>
                    <a:pt x="65" y="49"/>
                    <a:pt x="65" y="49"/>
                    <a:pt x="65" y="49"/>
                  </a:cubicBezTo>
                  <a:cubicBezTo>
                    <a:pt x="31" y="83"/>
                    <a:pt x="31" y="83"/>
                    <a:pt x="31" y="83"/>
                  </a:cubicBezTo>
                  <a:cubicBezTo>
                    <a:pt x="25" y="77"/>
                    <a:pt x="25" y="77"/>
                    <a:pt x="25" y="77"/>
                  </a:cubicBezTo>
                  <a:cubicBezTo>
                    <a:pt x="6" y="57"/>
                    <a:pt x="5" y="26"/>
                    <a:pt x="22" y="6"/>
                  </a:cubicBezTo>
                  <a:moveTo>
                    <a:pt x="22" y="0"/>
                  </a:moveTo>
                  <a:cubicBezTo>
                    <a:pt x="0" y="22"/>
                    <a:pt x="0" y="58"/>
                    <a:pt x="22" y="80"/>
                  </a:cubicBezTo>
                  <a:cubicBezTo>
                    <a:pt x="31" y="88"/>
                    <a:pt x="31" y="88"/>
                    <a:pt x="31" y="88"/>
                  </a:cubicBezTo>
                  <a:cubicBezTo>
                    <a:pt x="71" y="49"/>
                    <a:pt x="71" y="49"/>
                    <a:pt x="71" y="49"/>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6" name="组合 275"/>
          <p:cNvGrpSpPr/>
          <p:nvPr/>
        </p:nvGrpSpPr>
        <p:grpSpPr>
          <a:xfrm>
            <a:off x="1155594" y="3936182"/>
            <a:ext cx="392397" cy="270831"/>
            <a:chOff x="1155745" y="3935454"/>
            <a:chExt cx="392448" cy="270866"/>
          </a:xfrm>
        </p:grpSpPr>
        <p:sp>
          <p:nvSpPr>
            <p:cNvPr id="156" name="Freeform 135"/>
            <p:cNvSpPr>
              <a:spLocks noEditPoints="1"/>
            </p:cNvSpPr>
            <p:nvPr/>
          </p:nvSpPr>
          <p:spPr bwMode="auto">
            <a:xfrm>
              <a:off x="1155745" y="4037029"/>
              <a:ext cx="392448" cy="169291"/>
            </a:xfrm>
            <a:custGeom>
              <a:avLst/>
              <a:gdLst>
                <a:gd name="T0" fmla="*/ 167 w 178"/>
                <a:gd name="T1" fmla="*/ 77 h 77"/>
                <a:gd name="T2" fmla="*/ 11 w 178"/>
                <a:gd name="T3" fmla="*/ 77 h 77"/>
                <a:gd name="T4" fmla="*/ 0 w 178"/>
                <a:gd name="T5" fmla="*/ 65 h 77"/>
                <a:gd name="T6" fmla="*/ 0 w 178"/>
                <a:gd name="T7" fmla="*/ 0 h 77"/>
                <a:gd name="T8" fmla="*/ 178 w 178"/>
                <a:gd name="T9" fmla="*/ 0 h 77"/>
                <a:gd name="T10" fmla="*/ 178 w 178"/>
                <a:gd name="T11" fmla="*/ 65 h 77"/>
                <a:gd name="T12" fmla="*/ 167 w 178"/>
                <a:gd name="T13" fmla="*/ 77 h 77"/>
                <a:gd name="T14" fmla="*/ 4 w 178"/>
                <a:gd name="T15" fmla="*/ 4 h 77"/>
                <a:gd name="T16" fmla="*/ 4 w 178"/>
                <a:gd name="T17" fmla="*/ 65 h 77"/>
                <a:gd name="T18" fmla="*/ 11 w 178"/>
                <a:gd name="T19" fmla="*/ 73 h 77"/>
                <a:gd name="T20" fmla="*/ 167 w 178"/>
                <a:gd name="T21" fmla="*/ 73 h 77"/>
                <a:gd name="T22" fmla="*/ 174 w 178"/>
                <a:gd name="T23" fmla="*/ 65 h 77"/>
                <a:gd name="T24" fmla="*/ 174 w 178"/>
                <a:gd name="T25" fmla="*/ 4 h 77"/>
                <a:gd name="T26" fmla="*/ 4 w 178"/>
                <a:gd name="T2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7">
                  <a:moveTo>
                    <a:pt x="167" y="77"/>
                  </a:moveTo>
                  <a:cubicBezTo>
                    <a:pt x="11" y="77"/>
                    <a:pt x="11" y="77"/>
                    <a:pt x="11" y="77"/>
                  </a:cubicBezTo>
                  <a:cubicBezTo>
                    <a:pt x="5" y="77"/>
                    <a:pt x="0" y="72"/>
                    <a:pt x="0" y="65"/>
                  </a:cubicBezTo>
                  <a:cubicBezTo>
                    <a:pt x="0" y="0"/>
                    <a:pt x="0" y="0"/>
                    <a:pt x="0" y="0"/>
                  </a:cubicBezTo>
                  <a:cubicBezTo>
                    <a:pt x="178" y="0"/>
                    <a:pt x="178" y="0"/>
                    <a:pt x="178" y="0"/>
                  </a:cubicBezTo>
                  <a:cubicBezTo>
                    <a:pt x="178" y="65"/>
                    <a:pt x="178" y="65"/>
                    <a:pt x="178" y="65"/>
                  </a:cubicBezTo>
                  <a:cubicBezTo>
                    <a:pt x="178" y="72"/>
                    <a:pt x="173" y="77"/>
                    <a:pt x="167" y="77"/>
                  </a:cubicBezTo>
                  <a:close/>
                  <a:moveTo>
                    <a:pt x="4" y="4"/>
                  </a:moveTo>
                  <a:cubicBezTo>
                    <a:pt x="4" y="65"/>
                    <a:pt x="4" y="65"/>
                    <a:pt x="4" y="65"/>
                  </a:cubicBezTo>
                  <a:cubicBezTo>
                    <a:pt x="4" y="70"/>
                    <a:pt x="7" y="73"/>
                    <a:pt x="11" y="73"/>
                  </a:cubicBezTo>
                  <a:cubicBezTo>
                    <a:pt x="167" y="73"/>
                    <a:pt x="167" y="73"/>
                    <a:pt x="167" y="73"/>
                  </a:cubicBezTo>
                  <a:cubicBezTo>
                    <a:pt x="171" y="73"/>
                    <a:pt x="174" y="70"/>
                    <a:pt x="174" y="65"/>
                  </a:cubicBezTo>
                  <a:cubicBezTo>
                    <a:pt x="174" y="4"/>
                    <a:pt x="174" y="4"/>
                    <a:pt x="174"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7" name="Freeform 136"/>
            <p:cNvSpPr>
              <a:spLocks noEditPoints="1"/>
            </p:cNvSpPr>
            <p:nvPr/>
          </p:nvSpPr>
          <p:spPr bwMode="auto">
            <a:xfrm>
              <a:off x="1371207" y="4112441"/>
              <a:ext cx="132355" cy="52326"/>
            </a:xfrm>
            <a:custGeom>
              <a:avLst/>
              <a:gdLst>
                <a:gd name="T0" fmla="*/ 56 w 60"/>
                <a:gd name="T1" fmla="*/ 24 h 24"/>
                <a:gd name="T2" fmla="*/ 4 w 60"/>
                <a:gd name="T3" fmla="*/ 24 h 24"/>
                <a:gd name="T4" fmla="*/ 0 w 60"/>
                <a:gd name="T5" fmla="*/ 19 h 24"/>
                <a:gd name="T6" fmla="*/ 0 w 60"/>
                <a:gd name="T7" fmla="*/ 5 h 24"/>
                <a:gd name="T8" fmla="*/ 4 w 60"/>
                <a:gd name="T9" fmla="*/ 0 h 24"/>
                <a:gd name="T10" fmla="*/ 56 w 60"/>
                <a:gd name="T11" fmla="*/ 0 h 24"/>
                <a:gd name="T12" fmla="*/ 60 w 60"/>
                <a:gd name="T13" fmla="*/ 5 h 24"/>
                <a:gd name="T14" fmla="*/ 60 w 60"/>
                <a:gd name="T15" fmla="*/ 19 h 24"/>
                <a:gd name="T16" fmla="*/ 56 w 60"/>
                <a:gd name="T17" fmla="*/ 24 h 24"/>
                <a:gd name="T18" fmla="*/ 4 w 60"/>
                <a:gd name="T19" fmla="*/ 4 h 24"/>
                <a:gd name="T20" fmla="*/ 4 w 60"/>
                <a:gd name="T21" fmla="*/ 5 h 24"/>
                <a:gd name="T22" fmla="*/ 4 w 60"/>
                <a:gd name="T23" fmla="*/ 19 h 24"/>
                <a:gd name="T24" fmla="*/ 4 w 60"/>
                <a:gd name="T25" fmla="*/ 20 h 24"/>
                <a:gd name="T26" fmla="*/ 56 w 60"/>
                <a:gd name="T27" fmla="*/ 20 h 24"/>
                <a:gd name="T28" fmla="*/ 56 w 60"/>
                <a:gd name="T29" fmla="*/ 19 h 24"/>
                <a:gd name="T30" fmla="*/ 56 w 60"/>
                <a:gd name="T31" fmla="*/ 5 h 24"/>
                <a:gd name="T32" fmla="*/ 56 w 60"/>
                <a:gd name="T33" fmla="*/ 4 h 24"/>
                <a:gd name="T34" fmla="*/ 4 w 60"/>
                <a:gd name="T3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4">
                  <a:moveTo>
                    <a:pt x="56" y="24"/>
                  </a:moveTo>
                  <a:cubicBezTo>
                    <a:pt x="4" y="24"/>
                    <a:pt x="4" y="24"/>
                    <a:pt x="4" y="24"/>
                  </a:cubicBezTo>
                  <a:cubicBezTo>
                    <a:pt x="2" y="24"/>
                    <a:pt x="0" y="22"/>
                    <a:pt x="0" y="19"/>
                  </a:cubicBezTo>
                  <a:cubicBezTo>
                    <a:pt x="0" y="5"/>
                    <a:pt x="0" y="5"/>
                    <a:pt x="0" y="5"/>
                  </a:cubicBezTo>
                  <a:cubicBezTo>
                    <a:pt x="0" y="2"/>
                    <a:pt x="2" y="0"/>
                    <a:pt x="4" y="0"/>
                  </a:cubicBezTo>
                  <a:cubicBezTo>
                    <a:pt x="56" y="0"/>
                    <a:pt x="56" y="0"/>
                    <a:pt x="56" y="0"/>
                  </a:cubicBezTo>
                  <a:cubicBezTo>
                    <a:pt x="58" y="0"/>
                    <a:pt x="60" y="2"/>
                    <a:pt x="60" y="5"/>
                  </a:cubicBezTo>
                  <a:cubicBezTo>
                    <a:pt x="60" y="19"/>
                    <a:pt x="60" y="19"/>
                    <a:pt x="60" y="19"/>
                  </a:cubicBezTo>
                  <a:cubicBezTo>
                    <a:pt x="60" y="22"/>
                    <a:pt x="58" y="24"/>
                    <a:pt x="56" y="24"/>
                  </a:cubicBezTo>
                  <a:close/>
                  <a:moveTo>
                    <a:pt x="4" y="4"/>
                  </a:moveTo>
                  <a:cubicBezTo>
                    <a:pt x="4" y="4"/>
                    <a:pt x="4" y="4"/>
                    <a:pt x="4" y="5"/>
                  </a:cubicBezTo>
                  <a:cubicBezTo>
                    <a:pt x="4" y="19"/>
                    <a:pt x="4" y="19"/>
                    <a:pt x="4" y="19"/>
                  </a:cubicBezTo>
                  <a:cubicBezTo>
                    <a:pt x="4" y="20"/>
                    <a:pt x="4" y="20"/>
                    <a:pt x="4" y="20"/>
                  </a:cubicBezTo>
                  <a:cubicBezTo>
                    <a:pt x="56" y="20"/>
                    <a:pt x="56" y="20"/>
                    <a:pt x="56" y="20"/>
                  </a:cubicBezTo>
                  <a:cubicBezTo>
                    <a:pt x="56" y="20"/>
                    <a:pt x="56" y="20"/>
                    <a:pt x="56" y="19"/>
                  </a:cubicBezTo>
                  <a:cubicBezTo>
                    <a:pt x="56" y="5"/>
                    <a:pt x="56" y="5"/>
                    <a:pt x="56" y="5"/>
                  </a:cubicBezTo>
                  <a:cubicBezTo>
                    <a:pt x="56" y="4"/>
                    <a:pt x="56" y="4"/>
                    <a:pt x="56" y="4"/>
                  </a:cubicBezTo>
                  <a:lnTo>
                    <a:pt x="4" y="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8" name="Freeform 137"/>
            <p:cNvSpPr>
              <a:spLocks noEditPoints="1"/>
            </p:cNvSpPr>
            <p:nvPr/>
          </p:nvSpPr>
          <p:spPr bwMode="auto">
            <a:xfrm>
              <a:off x="1155745" y="3935454"/>
              <a:ext cx="392448" cy="73873"/>
            </a:xfrm>
            <a:custGeom>
              <a:avLst/>
              <a:gdLst>
                <a:gd name="T0" fmla="*/ 178 w 178"/>
                <a:gd name="T1" fmla="*/ 33 h 33"/>
                <a:gd name="T2" fmla="*/ 0 w 178"/>
                <a:gd name="T3" fmla="*/ 33 h 33"/>
                <a:gd name="T4" fmla="*/ 0 w 178"/>
                <a:gd name="T5" fmla="*/ 11 h 33"/>
                <a:gd name="T6" fmla="*/ 11 w 178"/>
                <a:gd name="T7" fmla="*/ 0 h 33"/>
                <a:gd name="T8" fmla="*/ 167 w 178"/>
                <a:gd name="T9" fmla="*/ 0 h 33"/>
                <a:gd name="T10" fmla="*/ 178 w 178"/>
                <a:gd name="T11" fmla="*/ 11 h 33"/>
                <a:gd name="T12" fmla="*/ 178 w 178"/>
                <a:gd name="T13" fmla="*/ 33 h 33"/>
                <a:gd name="T14" fmla="*/ 4 w 178"/>
                <a:gd name="T15" fmla="*/ 29 h 33"/>
                <a:gd name="T16" fmla="*/ 174 w 178"/>
                <a:gd name="T17" fmla="*/ 29 h 33"/>
                <a:gd name="T18" fmla="*/ 174 w 178"/>
                <a:gd name="T19" fmla="*/ 11 h 33"/>
                <a:gd name="T20" fmla="*/ 167 w 178"/>
                <a:gd name="T21" fmla="*/ 4 h 33"/>
                <a:gd name="T22" fmla="*/ 11 w 178"/>
                <a:gd name="T23" fmla="*/ 4 h 33"/>
                <a:gd name="T24" fmla="*/ 4 w 178"/>
                <a:gd name="T25" fmla="*/ 11 h 33"/>
                <a:gd name="T26" fmla="*/ 4 w 178"/>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3">
                  <a:moveTo>
                    <a:pt x="178" y="33"/>
                  </a:moveTo>
                  <a:cubicBezTo>
                    <a:pt x="0" y="33"/>
                    <a:pt x="0" y="33"/>
                    <a:pt x="0" y="33"/>
                  </a:cubicBezTo>
                  <a:cubicBezTo>
                    <a:pt x="0" y="11"/>
                    <a:pt x="0" y="11"/>
                    <a:pt x="0" y="11"/>
                  </a:cubicBezTo>
                  <a:cubicBezTo>
                    <a:pt x="0" y="5"/>
                    <a:pt x="5" y="0"/>
                    <a:pt x="11" y="0"/>
                  </a:cubicBezTo>
                  <a:cubicBezTo>
                    <a:pt x="167" y="0"/>
                    <a:pt x="167" y="0"/>
                    <a:pt x="167" y="0"/>
                  </a:cubicBezTo>
                  <a:cubicBezTo>
                    <a:pt x="173" y="0"/>
                    <a:pt x="178" y="5"/>
                    <a:pt x="178" y="11"/>
                  </a:cubicBezTo>
                  <a:lnTo>
                    <a:pt x="178" y="33"/>
                  </a:lnTo>
                  <a:close/>
                  <a:moveTo>
                    <a:pt x="4" y="29"/>
                  </a:moveTo>
                  <a:cubicBezTo>
                    <a:pt x="174" y="29"/>
                    <a:pt x="174" y="29"/>
                    <a:pt x="174" y="29"/>
                  </a:cubicBezTo>
                  <a:cubicBezTo>
                    <a:pt x="174" y="11"/>
                    <a:pt x="174" y="11"/>
                    <a:pt x="174" y="11"/>
                  </a:cubicBezTo>
                  <a:cubicBezTo>
                    <a:pt x="174" y="7"/>
                    <a:pt x="171" y="4"/>
                    <a:pt x="167" y="4"/>
                  </a:cubicBezTo>
                  <a:cubicBezTo>
                    <a:pt x="11" y="4"/>
                    <a:pt x="11" y="4"/>
                    <a:pt x="11" y="4"/>
                  </a:cubicBezTo>
                  <a:cubicBezTo>
                    <a:pt x="7" y="4"/>
                    <a:pt x="4" y="7"/>
                    <a:pt x="4" y="11"/>
                  </a:cubicBezTo>
                  <a:lnTo>
                    <a:pt x="4" y="2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59" name="Freeform 138"/>
          <p:cNvSpPr>
            <a:spLocks noEditPoints="1"/>
          </p:cNvSpPr>
          <p:nvPr/>
        </p:nvSpPr>
        <p:spPr bwMode="auto">
          <a:xfrm>
            <a:off x="1134052" y="4745597"/>
            <a:ext cx="438562" cy="346233"/>
          </a:xfrm>
          <a:custGeom>
            <a:avLst/>
            <a:gdLst>
              <a:gd name="T0" fmla="*/ 140 w 199"/>
              <a:gd name="T1" fmla="*/ 157 h 157"/>
              <a:gd name="T2" fmla="*/ 59 w 199"/>
              <a:gd name="T3" fmla="*/ 157 h 157"/>
              <a:gd name="T4" fmla="*/ 49 w 199"/>
              <a:gd name="T5" fmla="*/ 148 h 157"/>
              <a:gd name="T6" fmla="*/ 49 w 199"/>
              <a:gd name="T7" fmla="*/ 70 h 157"/>
              <a:gd name="T8" fmla="*/ 40 w 199"/>
              <a:gd name="T9" fmla="*/ 80 h 157"/>
              <a:gd name="T10" fmla="*/ 27 w 199"/>
              <a:gd name="T11" fmla="*/ 80 h 157"/>
              <a:gd name="T12" fmla="*/ 3 w 199"/>
              <a:gd name="T13" fmla="*/ 57 h 157"/>
              <a:gd name="T14" fmla="*/ 0 w 199"/>
              <a:gd name="T15" fmla="*/ 50 h 157"/>
              <a:gd name="T16" fmla="*/ 2 w 199"/>
              <a:gd name="T17" fmla="*/ 44 h 157"/>
              <a:gd name="T18" fmla="*/ 40 w 199"/>
              <a:gd name="T19" fmla="*/ 5 h 157"/>
              <a:gd name="T20" fmla="*/ 48 w 199"/>
              <a:gd name="T21" fmla="*/ 0 h 157"/>
              <a:gd name="T22" fmla="*/ 71 w 199"/>
              <a:gd name="T23" fmla="*/ 0 h 157"/>
              <a:gd name="T24" fmla="*/ 79 w 199"/>
              <a:gd name="T25" fmla="*/ 1 h 157"/>
              <a:gd name="T26" fmla="*/ 81 w 199"/>
              <a:gd name="T27" fmla="*/ 3 h 157"/>
              <a:gd name="T28" fmla="*/ 81 w 199"/>
              <a:gd name="T29" fmla="*/ 4 h 157"/>
              <a:gd name="T30" fmla="*/ 99 w 199"/>
              <a:gd name="T31" fmla="*/ 21 h 157"/>
              <a:gd name="T32" fmla="*/ 118 w 199"/>
              <a:gd name="T33" fmla="*/ 4 h 157"/>
              <a:gd name="T34" fmla="*/ 118 w 199"/>
              <a:gd name="T35" fmla="*/ 3 h 157"/>
              <a:gd name="T36" fmla="*/ 119 w 199"/>
              <a:gd name="T37" fmla="*/ 1 h 157"/>
              <a:gd name="T38" fmla="*/ 127 w 199"/>
              <a:gd name="T39" fmla="*/ 0 h 157"/>
              <a:gd name="T40" fmla="*/ 151 w 199"/>
              <a:gd name="T41" fmla="*/ 0 h 157"/>
              <a:gd name="T42" fmla="*/ 158 w 199"/>
              <a:gd name="T43" fmla="*/ 5 h 157"/>
              <a:gd name="T44" fmla="*/ 196 w 199"/>
              <a:gd name="T45" fmla="*/ 44 h 157"/>
              <a:gd name="T46" fmla="*/ 198 w 199"/>
              <a:gd name="T47" fmla="*/ 50 h 157"/>
              <a:gd name="T48" fmla="*/ 196 w 199"/>
              <a:gd name="T49" fmla="*/ 57 h 157"/>
              <a:gd name="T50" fmla="*/ 172 w 199"/>
              <a:gd name="T51" fmla="*/ 80 h 157"/>
              <a:gd name="T52" fmla="*/ 165 w 199"/>
              <a:gd name="T53" fmla="*/ 83 h 157"/>
              <a:gd name="T54" fmla="*/ 165 w 199"/>
              <a:gd name="T55" fmla="*/ 83 h 157"/>
              <a:gd name="T56" fmla="*/ 159 w 199"/>
              <a:gd name="T57" fmla="*/ 80 h 157"/>
              <a:gd name="T58" fmla="*/ 149 w 199"/>
              <a:gd name="T59" fmla="*/ 70 h 157"/>
              <a:gd name="T60" fmla="*/ 149 w 199"/>
              <a:gd name="T61" fmla="*/ 148 h 157"/>
              <a:gd name="T62" fmla="*/ 140 w 199"/>
              <a:gd name="T63" fmla="*/ 157 h 157"/>
              <a:gd name="T64" fmla="*/ 52 w 199"/>
              <a:gd name="T65" fmla="*/ 59 h 157"/>
              <a:gd name="T66" fmla="*/ 57 w 199"/>
              <a:gd name="T67" fmla="*/ 65 h 157"/>
              <a:gd name="T68" fmla="*/ 57 w 199"/>
              <a:gd name="T69" fmla="*/ 148 h 157"/>
              <a:gd name="T70" fmla="*/ 59 w 199"/>
              <a:gd name="T71" fmla="*/ 149 h 157"/>
              <a:gd name="T72" fmla="*/ 140 w 199"/>
              <a:gd name="T73" fmla="*/ 149 h 157"/>
              <a:gd name="T74" fmla="*/ 141 w 199"/>
              <a:gd name="T75" fmla="*/ 148 h 157"/>
              <a:gd name="T76" fmla="*/ 141 w 199"/>
              <a:gd name="T77" fmla="*/ 65 h 157"/>
              <a:gd name="T78" fmla="*/ 147 w 199"/>
              <a:gd name="T79" fmla="*/ 59 h 157"/>
              <a:gd name="T80" fmla="*/ 152 w 199"/>
              <a:gd name="T81" fmla="*/ 61 h 157"/>
              <a:gd name="T82" fmla="*/ 164 w 199"/>
              <a:gd name="T83" fmla="*/ 74 h 157"/>
              <a:gd name="T84" fmla="*/ 166 w 199"/>
              <a:gd name="T85" fmla="*/ 74 h 157"/>
              <a:gd name="T86" fmla="*/ 190 w 199"/>
              <a:gd name="T87" fmla="*/ 51 h 157"/>
              <a:gd name="T88" fmla="*/ 190 w 199"/>
              <a:gd name="T89" fmla="*/ 50 h 157"/>
              <a:gd name="T90" fmla="*/ 190 w 199"/>
              <a:gd name="T91" fmla="*/ 49 h 157"/>
              <a:gd name="T92" fmla="*/ 153 w 199"/>
              <a:gd name="T93" fmla="*/ 10 h 157"/>
              <a:gd name="T94" fmla="*/ 150 w 199"/>
              <a:gd name="T95" fmla="*/ 8 h 157"/>
              <a:gd name="T96" fmla="*/ 127 w 199"/>
              <a:gd name="T97" fmla="*/ 8 h 157"/>
              <a:gd name="T98" fmla="*/ 125 w 199"/>
              <a:gd name="T99" fmla="*/ 8 h 157"/>
              <a:gd name="T100" fmla="*/ 99 w 199"/>
              <a:gd name="T101" fmla="*/ 29 h 157"/>
              <a:gd name="T102" fmla="*/ 73 w 199"/>
              <a:gd name="T103" fmla="*/ 8 h 157"/>
              <a:gd name="T104" fmla="*/ 71 w 199"/>
              <a:gd name="T105" fmla="*/ 8 h 157"/>
              <a:gd name="T106" fmla="*/ 49 w 199"/>
              <a:gd name="T107" fmla="*/ 8 h 157"/>
              <a:gd name="T108" fmla="*/ 46 w 199"/>
              <a:gd name="T109" fmla="*/ 10 h 157"/>
              <a:gd name="T110" fmla="*/ 8 w 199"/>
              <a:gd name="T111" fmla="*/ 49 h 157"/>
              <a:gd name="T112" fmla="*/ 8 w 199"/>
              <a:gd name="T113" fmla="*/ 50 h 157"/>
              <a:gd name="T114" fmla="*/ 8 w 199"/>
              <a:gd name="T115" fmla="*/ 51 h 157"/>
              <a:gd name="T116" fmla="*/ 32 w 199"/>
              <a:gd name="T117" fmla="*/ 74 h 157"/>
              <a:gd name="T118" fmla="*/ 34 w 199"/>
              <a:gd name="T119" fmla="*/ 74 h 157"/>
              <a:gd name="T120" fmla="*/ 47 w 199"/>
              <a:gd name="T121" fmla="*/ 61 h 157"/>
              <a:gd name="T122" fmla="*/ 52 w 199"/>
              <a:gd name="T123"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157">
                <a:moveTo>
                  <a:pt x="140" y="157"/>
                </a:moveTo>
                <a:cubicBezTo>
                  <a:pt x="59" y="157"/>
                  <a:pt x="59" y="157"/>
                  <a:pt x="59" y="157"/>
                </a:cubicBezTo>
                <a:cubicBezTo>
                  <a:pt x="54" y="157"/>
                  <a:pt x="49" y="153"/>
                  <a:pt x="49" y="148"/>
                </a:cubicBezTo>
                <a:cubicBezTo>
                  <a:pt x="49" y="70"/>
                  <a:pt x="49" y="70"/>
                  <a:pt x="49" y="70"/>
                </a:cubicBezTo>
                <a:cubicBezTo>
                  <a:pt x="40" y="80"/>
                  <a:pt x="40" y="80"/>
                  <a:pt x="40" y="80"/>
                </a:cubicBezTo>
                <a:cubicBezTo>
                  <a:pt x="36" y="83"/>
                  <a:pt x="30" y="83"/>
                  <a:pt x="27" y="80"/>
                </a:cubicBezTo>
                <a:cubicBezTo>
                  <a:pt x="3" y="57"/>
                  <a:pt x="3" y="57"/>
                  <a:pt x="3" y="57"/>
                </a:cubicBezTo>
                <a:cubicBezTo>
                  <a:pt x="1" y="55"/>
                  <a:pt x="0" y="53"/>
                  <a:pt x="0" y="50"/>
                </a:cubicBezTo>
                <a:cubicBezTo>
                  <a:pt x="0" y="48"/>
                  <a:pt x="1" y="46"/>
                  <a:pt x="2" y="44"/>
                </a:cubicBezTo>
                <a:cubicBezTo>
                  <a:pt x="40" y="5"/>
                  <a:pt x="40" y="5"/>
                  <a:pt x="40" y="5"/>
                </a:cubicBezTo>
                <a:cubicBezTo>
                  <a:pt x="45" y="0"/>
                  <a:pt x="47" y="0"/>
                  <a:pt x="48" y="0"/>
                </a:cubicBezTo>
                <a:cubicBezTo>
                  <a:pt x="71" y="0"/>
                  <a:pt x="71" y="0"/>
                  <a:pt x="71" y="0"/>
                </a:cubicBezTo>
                <a:cubicBezTo>
                  <a:pt x="77" y="0"/>
                  <a:pt x="78" y="0"/>
                  <a:pt x="79" y="1"/>
                </a:cubicBezTo>
                <a:cubicBezTo>
                  <a:pt x="81" y="3"/>
                  <a:pt x="81" y="3"/>
                  <a:pt x="81" y="3"/>
                </a:cubicBezTo>
                <a:cubicBezTo>
                  <a:pt x="81" y="4"/>
                  <a:pt x="81" y="4"/>
                  <a:pt x="81" y="4"/>
                </a:cubicBezTo>
                <a:cubicBezTo>
                  <a:pt x="81" y="14"/>
                  <a:pt x="88" y="21"/>
                  <a:pt x="99" y="21"/>
                </a:cubicBezTo>
                <a:cubicBezTo>
                  <a:pt x="110" y="21"/>
                  <a:pt x="118" y="14"/>
                  <a:pt x="118" y="4"/>
                </a:cubicBezTo>
                <a:cubicBezTo>
                  <a:pt x="118" y="3"/>
                  <a:pt x="118" y="3"/>
                  <a:pt x="118" y="3"/>
                </a:cubicBezTo>
                <a:cubicBezTo>
                  <a:pt x="119" y="1"/>
                  <a:pt x="119" y="1"/>
                  <a:pt x="119" y="1"/>
                </a:cubicBezTo>
                <a:cubicBezTo>
                  <a:pt x="120" y="0"/>
                  <a:pt x="121" y="0"/>
                  <a:pt x="127" y="0"/>
                </a:cubicBezTo>
                <a:cubicBezTo>
                  <a:pt x="151" y="0"/>
                  <a:pt x="151" y="0"/>
                  <a:pt x="151" y="0"/>
                </a:cubicBezTo>
                <a:cubicBezTo>
                  <a:pt x="152" y="0"/>
                  <a:pt x="153" y="0"/>
                  <a:pt x="158" y="5"/>
                </a:cubicBezTo>
                <a:cubicBezTo>
                  <a:pt x="196" y="44"/>
                  <a:pt x="196" y="44"/>
                  <a:pt x="196" y="44"/>
                </a:cubicBezTo>
                <a:cubicBezTo>
                  <a:pt x="198" y="46"/>
                  <a:pt x="199" y="48"/>
                  <a:pt x="198" y="50"/>
                </a:cubicBezTo>
                <a:cubicBezTo>
                  <a:pt x="198" y="53"/>
                  <a:pt x="197" y="55"/>
                  <a:pt x="196" y="57"/>
                </a:cubicBezTo>
                <a:cubicBezTo>
                  <a:pt x="172" y="80"/>
                  <a:pt x="172" y="80"/>
                  <a:pt x="172" y="80"/>
                </a:cubicBezTo>
                <a:cubicBezTo>
                  <a:pt x="170" y="82"/>
                  <a:pt x="168" y="83"/>
                  <a:pt x="165" y="83"/>
                </a:cubicBezTo>
                <a:cubicBezTo>
                  <a:pt x="165" y="83"/>
                  <a:pt x="165" y="83"/>
                  <a:pt x="165" y="83"/>
                </a:cubicBezTo>
                <a:cubicBezTo>
                  <a:pt x="163" y="83"/>
                  <a:pt x="160" y="82"/>
                  <a:pt x="159" y="80"/>
                </a:cubicBezTo>
                <a:cubicBezTo>
                  <a:pt x="149" y="70"/>
                  <a:pt x="149" y="70"/>
                  <a:pt x="149" y="70"/>
                </a:cubicBezTo>
                <a:cubicBezTo>
                  <a:pt x="149" y="148"/>
                  <a:pt x="149" y="148"/>
                  <a:pt x="149" y="148"/>
                </a:cubicBezTo>
                <a:cubicBezTo>
                  <a:pt x="149" y="153"/>
                  <a:pt x="145" y="157"/>
                  <a:pt x="140" y="157"/>
                </a:cubicBezTo>
                <a:close/>
                <a:moveTo>
                  <a:pt x="52" y="59"/>
                </a:moveTo>
                <a:cubicBezTo>
                  <a:pt x="54" y="59"/>
                  <a:pt x="57" y="61"/>
                  <a:pt x="57" y="65"/>
                </a:cubicBezTo>
                <a:cubicBezTo>
                  <a:pt x="57" y="148"/>
                  <a:pt x="57" y="148"/>
                  <a:pt x="57" y="148"/>
                </a:cubicBezTo>
                <a:cubicBezTo>
                  <a:pt x="57" y="149"/>
                  <a:pt x="58" y="149"/>
                  <a:pt x="59" y="149"/>
                </a:cubicBezTo>
                <a:cubicBezTo>
                  <a:pt x="140" y="149"/>
                  <a:pt x="140" y="149"/>
                  <a:pt x="140" y="149"/>
                </a:cubicBezTo>
                <a:cubicBezTo>
                  <a:pt x="140" y="149"/>
                  <a:pt x="141" y="149"/>
                  <a:pt x="141" y="148"/>
                </a:cubicBezTo>
                <a:cubicBezTo>
                  <a:pt x="141" y="65"/>
                  <a:pt x="141" y="65"/>
                  <a:pt x="141" y="65"/>
                </a:cubicBezTo>
                <a:cubicBezTo>
                  <a:pt x="141" y="61"/>
                  <a:pt x="144" y="59"/>
                  <a:pt x="147" y="59"/>
                </a:cubicBezTo>
                <a:cubicBezTo>
                  <a:pt x="148" y="59"/>
                  <a:pt x="150" y="59"/>
                  <a:pt x="152" y="61"/>
                </a:cubicBezTo>
                <a:cubicBezTo>
                  <a:pt x="164" y="74"/>
                  <a:pt x="164" y="74"/>
                  <a:pt x="164" y="74"/>
                </a:cubicBezTo>
                <a:cubicBezTo>
                  <a:pt x="165" y="75"/>
                  <a:pt x="166" y="75"/>
                  <a:pt x="166" y="74"/>
                </a:cubicBezTo>
                <a:cubicBezTo>
                  <a:pt x="190" y="51"/>
                  <a:pt x="190" y="51"/>
                  <a:pt x="190" y="51"/>
                </a:cubicBezTo>
                <a:cubicBezTo>
                  <a:pt x="190" y="51"/>
                  <a:pt x="190" y="50"/>
                  <a:pt x="190" y="50"/>
                </a:cubicBezTo>
                <a:cubicBezTo>
                  <a:pt x="190" y="50"/>
                  <a:pt x="190" y="50"/>
                  <a:pt x="190" y="49"/>
                </a:cubicBezTo>
                <a:cubicBezTo>
                  <a:pt x="153" y="10"/>
                  <a:pt x="153" y="10"/>
                  <a:pt x="153" y="10"/>
                </a:cubicBezTo>
                <a:cubicBezTo>
                  <a:pt x="151" y="9"/>
                  <a:pt x="150" y="8"/>
                  <a:pt x="150" y="8"/>
                </a:cubicBezTo>
                <a:cubicBezTo>
                  <a:pt x="127" y="8"/>
                  <a:pt x="127" y="8"/>
                  <a:pt x="127" y="8"/>
                </a:cubicBezTo>
                <a:cubicBezTo>
                  <a:pt x="126" y="8"/>
                  <a:pt x="126" y="8"/>
                  <a:pt x="125" y="8"/>
                </a:cubicBezTo>
                <a:cubicBezTo>
                  <a:pt x="124" y="20"/>
                  <a:pt x="113" y="29"/>
                  <a:pt x="99" y="29"/>
                </a:cubicBezTo>
                <a:cubicBezTo>
                  <a:pt x="85" y="29"/>
                  <a:pt x="74" y="20"/>
                  <a:pt x="73" y="8"/>
                </a:cubicBezTo>
                <a:cubicBezTo>
                  <a:pt x="72" y="8"/>
                  <a:pt x="72" y="8"/>
                  <a:pt x="71" y="8"/>
                </a:cubicBezTo>
                <a:cubicBezTo>
                  <a:pt x="49" y="8"/>
                  <a:pt x="49" y="8"/>
                  <a:pt x="49" y="8"/>
                </a:cubicBezTo>
                <a:cubicBezTo>
                  <a:pt x="48" y="8"/>
                  <a:pt x="47" y="9"/>
                  <a:pt x="46" y="10"/>
                </a:cubicBezTo>
                <a:cubicBezTo>
                  <a:pt x="8" y="49"/>
                  <a:pt x="8" y="49"/>
                  <a:pt x="8" y="49"/>
                </a:cubicBezTo>
                <a:cubicBezTo>
                  <a:pt x="8" y="50"/>
                  <a:pt x="8" y="50"/>
                  <a:pt x="8" y="50"/>
                </a:cubicBezTo>
                <a:cubicBezTo>
                  <a:pt x="8" y="50"/>
                  <a:pt x="8" y="51"/>
                  <a:pt x="8" y="51"/>
                </a:cubicBezTo>
                <a:cubicBezTo>
                  <a:pt x="32" y="74"/>
                  <a:pt x="32" y="74"/>
                  <a:pt x="32" y="74"/>
                </a:cubicBezTo>
                <a:cubicBezTo>
                  <a:pt x="33" y="75"/>
                  <a:pt x="33" y="75"/>
                  <a:pt x="34" y="74"/>
                </a:cubicBezTo>
                <a:cubicBezTo>
                  <a:pt x="47" y="61"/>
                  <a:pt x="47" y="61"/>
                  <a:pt x="47" y="61"/>
                </a:cubicBezTo>
                <a:cubicBezTo>
                  <a:pt x="49" y="59"/>
                  <a:pt x="51" y="59"/>
                  <a:pt x="52" y="5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0" name="Freeform 139"/>
          <p:cNvSpPr>
            <a:spLocks noEditPoints="1"/>
          </p:cNvSpPr>
          <p:nvPr/>
        </p:nvSpPr>
        <p:spPr bwMode="auto">
          <a:xfrm>
            <a:off x="2034256" y="4736364"/>
            <a:ext cx="361621" cy="364699"/>
          </a:xfrm>
          <a:custGeom>
            <a:avLst/>
            <a:gdLst>
              <a:gd name="T0" fmla="*/ 67 w 164"/>
              <a:gd name="T1" fmla="*/ 164 h 165"/>
              <a:gd name="T2" fmla="*/ 33 w 164"/>
              <a:gd name="T3" fmla="*/ 155 h 165"/>
              <a:gd name="T4" fmla="*/ 22 w 164"/>
              <a:gd name="T5" fmla="*/ 158 h 165"/>
              <a:gd name="T6" fmla="*/ 11 w 164"/>
              <a:gd name="T7" fmla="*/ 154 h 165"/>
              <a:gd name="T8" fmla="*/ 0 w 164"/>
              <a:gd name="T9" fmla="*/ 87 h 165"/>
              <a:gd name="T10" fmla="*/ 25 w 164"/>
              <a:gd name="T11" fmla="*/ 63 h 165"/>
              <a:gd name="T12" fmla="*/ 33 w 164"/>
              <a:gd name="T13" fmla="*/ 66 h 165"/>
              <a:gd name="T14" fmla="*/ 54 w 164"/>
              <a:gd name="T15" fmla="*/ 53 h 165"/>
              <a:gd name="T16" fmla="*/ 68 w 164"/>
              <a:gd name="T17" fmla="*/ 36 h 165"/>
              <a:gd name="T18" fmla="*/ 75 w 164"/>
              <a:gd name="T19" fmla="*/ 23 h 165"/>
              <a:gd name="T20" fmla="*/ 80 w 164"/>
              <a:gd name="T21" fmla="*/ 13 h 165"/>
              <a:gd name="T22" fmla="*/ 97 w 164"/>
              <a:gd name="T23" fmla="*/ 0 h 165"/>
              <a:gd name="T24" fmla="*/ 107 w 164"/>
              <a:gd name="T25" fmla="*/ 38 h 165"/>
              <a:gd name="T26" fmla="*/ 98 w 164"/>
              <a:gd name="T27" fmla="*/ 56 h 165"/>
              <a:gd name="T28" fmla="*/ 99 w 164"/>
              <a:gd name="T29" fmla="*/ 59 h 165"/>
              <a:gd name="T30" fmla="*/ 115 w 164"/>
              <a:gd name="T31" fmla="*/ 58 h 165"/>
              <a:gd name="T32" fmla="*/ 164 w 164"/>
              <a:gd name="T33" fmla="*/ 74 h 165"/>
              <a:gd name="T34" fmla="*/ 157 w 164"/>
              <a:gd name="T35" fmla="*/ 99 h 165"/>
              <a:gd name="T36" fmla="*/ 148 w 164"/>
              <a:gd name="T37" fmla="*/ 124 h 165"/>
              <a:gd name="T38" fmla="*/ 135 w 164"/>
              <a:gd name="T39" fmla="*/ 148 h 165"/>
              <a:gd name="T40" fmla="*/ 104 w 164"/>
              <a:gd name="T41" fmla="*/ 165 h 165"/>
              <a:gd name="T42" fmla="*/ 38 w 164"/>
              <a:gd name="T43" fmla="*/ 146 h 165"/>
              <a:gd name="T44" fmla="*/ 68 w 164"/>
              <a:gd name="T45" fmla="*/ 156 h 165"/>
              <a:gd name="T46" fmla="*/ 104 w 164"/>
              <a:gd name="T47" fmla="*/ 157 h 165"/>
              <a:gd name="T48" fmla="*/ 127 w 164"/>
              <a:gd name="T49" fmla="*/ 148 h 165"/>
              <a:gd name="T50" fmla="*/ 119 w 164"/>
              <a:gd name="T51" fmla="*/ 132 h 165"/>
              <a:gd name="T52" fmla="*/ 140 w 164"/>
              <a:gd name="T53" fmla="*/ 124 h 165"/>
              <a:gd name="T54" fmla="*/ 132 w 164"/>
              <a:gd name="T55" fmla="*/ 107 h 165"/>
              <a:gd name="T56" fmla="*/ 149 w 164"/>
              <a:gd name="T57" fmla="*/ 99 h 165"/>
              <a:gd name="T58" fmla="*/ 141 w 164"/>
              <a:gd name="T59" fmla="*/ 83 h 165"/>
              <a:gd name="T60" fmla="*/ 156 w 164"/>
              <a:gd name="T61" fmla="*/ 74 h 165"/>
              <a:gd name="T62" fmla="*/ 115 w 164"/>
              <a:gd name="T63" fmla="*/ 66 h 165"/>
              <a:gd name="T64" fmla="*/ 99 w 164"/>
              <a:gd name="T65" fmla="*/ 67 h 165"/>
              <a:gd name="T66" fmla="*/ 92 w 164"/>
              <a:gd name="T67" fmla="*/ 64 h 165"/>
              <a:gd name="T68" fmla="*/ 97 w 164"/>
              <a:gd name="T69" fmla="*/ 41 h 165"/>
              <a:gd name="T70" fmla="*/ 103 w 164"/>
              <a:gd name="T71" fmla="*/ 11 h 165"/>
              <a:gd name="T72" fmla="*/ 87 w 164"/>
              <a:gd name="T73" fmla="*/ 17 h 165"/>
              <a:gd name="T74" fmla="*/ 83 w 164"/>
              <a:gd name="T75" fmla="*/ 26 h 165"/>
              <a:gd name="T76" fmla="*/ 75 w 164"/>
              <a:gd name="T77" fmla="*/ 41 h 165"/>
              <a:gd name="T78" fmla="*/ 60 w 164"/>
              <a:gd name="T79" fmla="*/ 59 h 165"/>
              <a:gd name="T80" fmla="*/ 30 w 164"/>
              <a:gd name="T81" fmla="*/ 73 h 165"/>
              <a:gd name="T82" fmla="*/ 25 w 164"/>
              <a:gd name="T83" fmla="*/ 71 h 165"/>
              <a:gd name="T84" fmla="*/ 15 w 164"/>
              <a:gd name="T85" fmla="*/ 74 h 165"/>
              <a:gd name="T86" fmla="*/ 8 w 164"/>
              <a:gd name="T87" fmla="*/ 133 h 165"/>
              <a:gd name="T88" fmla="*/ 22 w 164"/>
              <a:gd name="T89" fmla="*/ 150 h 165"/>
              <a:gd name="T90" fmla="*/ 27 w 164"/>
              <a:gd name="T91" fmla="*/ 149 h 165"/>
              <a:gd name="T92" fmla="*/ 38 w 164"/>
              <a:gd name="T93"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165">
                <a:moveTo>
                  <a:pt x="89" y="165"/>
                </a:moveTo>
                <a:cubicBezTo>
                  <a:pt x="80" y="165"/>
                  <a:pt x="73" y="165"/>
                  <a:pt x="67" y="164"/>
                </a:cubicBezTo>
                <a:cubicBezTo>
                  <a:pt x="61" y="163"/>
                  <a:pt x="56" y="161"/>
                  <a:pt x="52" y="159"/>
                </a:cubicBezTo>
                <a:cubicBezTo>
                  <a:pt x="45" y="156"/>
                  <a:pt x="39" y="153"/>
                  <a:pt x="33" y="155"/>
                </a:cubicBezTo>
                <a:cubicBezTo>
                  <a:pt x="32" y="155"/>
                  <a:pt x="31" y="156"/>
                  <a:pt x="30" y="156"/>
                </a:cubicBezTo>
                <a:cubicBezTo>
                  <a:pt x="28" y="157"/>
                  <a:pt x="26" y="158"/>
                  <a:pt x="22" y="158"/>
                </a:cubicBezTo>
                <a:cubicBezTo>
                  <a:pt x="22" y="158"/>
                  <a:pt x="22" y="158"/>
                  <a:pt x="22" y="158"/>
                </a:cubicBezTo>
                <a:cubicBezTo>
                  <a:pt x="18" y="158"/>
                  <a:pt x="14" y="157"/>
                  <a:pt x="11" y="154"/>
                </a:cubicBezTo>
                <a:cubicBezTo>
                  <a:pt x="4" y="149"/>
                  <a:pt x="0" y="141"/>
                  <a:pt x="0" y="133"/>
                </a:cubicBezTo>
                <a:cubicBezTo>
                  <a:pt x="0" y="87"/>
                  <a:pt x="0" y="87"/>
                  <a:pt x="0" y="87"/>
                </a:cubicBezTo>
                <a:cubicBezTo>
                  <a:pt x="0" y="79"/>
                  <a:pt x="4" y="72"/>
                  <a:pt x="10" y="67"/>
                </a:cubicBezTo>
                <a:cubicBezTo>
                  <a:pt x="15" y="64"/>
                  <a:pt x="21" y="62"/>
                  <a:pt x="25" y="63"/>
                </a:cubicBezTo>
                <a:cubicBezTo>
                  <a:pt x="28" y="63"/>
                  <a:pt x="30" y="64"/>
                  <a:pt x="32" y="65"/>
                </a:cubicBezTo>
                <a:cubicBezTo>
                  <a:pt x="32" y="65"/>
                  <a:pt x="33" y="65"/>
                  <a:pt x="33" y="66"/>
                </a:cubicBezTo>
                <a:cubicBezTo>
                  <a:pt x="34" y="66"/>
                  <a:pt x="34" y="66"/>
                  <a:pt x="35" y="66"/>
                </a:cubicBezTo>
                <a:cubicBezTo>
                  <a:pt x="41" y="66"/>
                  <a:pt x="50" y="57"/>
                  <a:pt x="54" y="53"/>
                </a:cubicBezTo>
                <a:cubicBezTo>
                  <a:pt x="55" y="52"/>
                  <a:pt x="55" y="52"/>
                  <a:pt x="55" y="52"/>
                </a:cubicBezTo>
                <a:cubicBezTo>
                  <a:pt x="60" y="48"/>
                  <a:pt x="64" y="42"/>
                  <a:pt x="68" y="36"/>
                </a:cubicBezTo>
                <a:cubicBezTo>
                  <a:pt x="69" y="34"/>
                  <a:pt x="70" y="33"/>
                  <a:pt x="71" y="31"/>
                </a:cubicBezTo>
                <a:cubicBezTo>
                  <a:pt x="73" y="29"/>
                  <a:pt x="74" y="26"/>
                  <a:pt x="75" y="23"/>
                </a:cubicBezTo>
                <a:cubicBezTo>
                  <a:pt x="76" y="21"/>
                  <a:pt x="77" y="18"/>
                  <a:pt x="79" y="16"/>
                </a:cubicBezTo>
                <a:cubicBezTo>
                  <a:pt x="79" y="15"/>
                  <a:pt x="79" y="14"/>
                  <a:pt x="80" y="13"/>
                </a:cubicBezTo>
                <a:cubicBezTo>
                  <a:pt x="82" y="10"/>
                  <a:pt x="84" y="6"/>
                  <a:pt x="88" y="3"/>
                </a:cubicBezTo>
                <a:cubicBezTo>
                  <a:pt x="90" y="1"/>
                  <a:pt x="94" y="0"/>
                  <a:pt x="97" y="0"/>
                </a:cubicBezTo>
                <a:cubicBezTo>
                  <a:pt x="102" y="0"/>
                  <a:pt x="106" y="2"/>
                  <a:pt x="109" y="6"/>
                </a:cubicBezTo>
                <a:cubicBezTo>
                  <a:pt x="117" y="15"/>
                  <a:pt x="112" y="28"/>
                  <a:pt x="107" y="38"/>
                </a:cubicBezTo>
                <a:cubicBezTo>
                  <a:pt x="106" y="40"/>
                  <a:pt x="105" y="43"/>
                  <a:pt x="103" y="45"/>
                </a:cubicBezTo>
                <a:cubicBezTo>
                  <a:pt x="101" y="49"/>
                  <a:pt x="98" y="52"/>
                  <a:pt x="98" y="56"/>
                </a:cubicBezTo>
                <a:cubicBezTo>
                  <a:pt x="98" y="58"/>
                  <a:pt x="98" y="59"/>
                  <a:pt x="98" y="59"/>
                </a:cubicBezTo>
                <a:cubicBezTo>
                  <a:pt x="99" y="59"/>
                  <a:pt x="99" y="59"/>
                  <a:pt x="99" y="59"/>
                </a:cubicBezTo>
                <a:cubicBezTo>
                  <a:pt x="102" y="59"/>
                  <a:pt x="104" y="59"/>
                  <a:pt x="107" y="59"/>
                </a:cubicBezTo>
                <a:cubicBezTo>
                  <a:pt x="110" y="58"/>
                  <a:pt x="113" y="58"/>
                  <a:pt x="115" y="58"/>
                </a:cubicBezTo>
                <a:cubicBezTo>
                  <a:pt x="147" y="58"/>
                  <a:pt x="147" y="58"/>
                  <a:pt x="147" y="58"/>
                </a:cubicBezTo>
                <a:cubicBezTo>
                  <a:pt x="156" y="58"/>
                  <a:pt x="164" y="66"/>
                  <a:pt x="164" y="74"/>
                </a:cubicBezTo>
                <a:cubicBezTo>
                  <a:pt x="164" y="81"/>
                  <a:pt x="160" y="87"/>
                  <a:pt x="154" y="89"/>
                </a:cubicBezTo>
                <a:cubicBezTo>
                  <a:pt x="156" y="92"/>
                  <a:pt x="157" y="95"/>
                  <a:pt x="157" y="99"/>
                </a:cubicBezTo>
                <a:cubicBezTo>
                  <a:pt x="157" y="106"/>
                  <a:pt x="152" y="113"/>
                  <a:pt x="145" y="115"/>
                </a:cubicBezTo>
                <a:cubicBezTo>
                  <a:pt x="147" y="117"/>
                  <a:pt x="148" y="120"/>
                  <a:pt x="148" y="124"/>
                </a:cubicBezTo>
                <a:cubicBezTo>
                  <a:pt x="148" y="132"/>
                  <a:pt x="141" y="139"/>
                  <a:pt x="133" y="140"/>
                </a:cubicBezTo>
                <a:cubicBezTo>
                  <a:pt x="134" y="142"/>
                  <a:pt x="135" y="145"/>
                  <a:pt x="135" y="148"/>
                </a:cubicBezTo>
                <a:cubicBezTo>
                  <a:pt x="135" y="157"/>
                  <a:pt x="128" y="164"/>
                  <a:pt x="119" y="164"/>
                </a:cubicBezTo>
                <a:cubicBezTo>
                  <a:pt x="114" y="164"/>
                  <a:pt x="109" y="165"/>
                  <a:pt x="104" y="165"/>
                </a:cubicBezTo>
                <a:cubicBezTo>
                  <a:pt x="99" y="165"/>
                  <a:pt x="94" y="165"/>
                  <a:pt x="89" y="165"/>
                </a:cubicBezTo>
                <a:close/>
                <a:moveTo>
                  <a:pt x="38" y="146"/>
                </a:moveTo>
                <a:cubicBezTo>
                  <a:pt x="44" y="146"/>
                  <a:pt x="50" y="149"/>
                  <a:pt x="55" y="151"/>
                </a:cubicBezTo>
                <a:cubicBezTo>
                  <a:pt x="59" y="153"/>
                  <a:pt x="64" y="155"/>
                  <a:pt x="68" y="156"/>
                </a:cubicBezTo>
                <a:cubicBezTo>
                  <a:pt x="74" y="157"/>
                  <a:pt x="81" y="157"/>
                  <a:pt x="89" y="157"/>
                </a:cubicBezTo>
                <a:cubicBezTo>
                  <a:pt x="94" y="157"/>
                  <a:pt x="99" y="157"/>
                  <a:pt x="104" y="157"/>
                </a:cubicBezTo>
                <a:cubicBezTo>
                  <a:pt x="109" y="157"/>
                  <a:pt x="114" y="156"/>
                  <a:pt x="119" y="156"/>
                </a:cubicBezTo>
                <a:cubicBezTo>
                  <a:pt x="123" y="156"/>
                  <a:pt x="127" y="153"/>
                  <a:pt x="127" y="148"/>
                </a:cubicBezTo>
                <a:cubicBezTo>
                  <a:pt x="127" y="144"/>
                  <a:pt x="123" y="140"/>
                  <a:pt x="119" y="140"/>
                </a:cubicBezTo>
                <a:cubicBezTo>
                  <a:pt x="119" y="132"/>
                  <a:pt x="119" y="132"/>
                  <a:pt x="119" y="132"/>
                </a:cubicBezTo>
                <a:cubicBezTo>
                  <a:pt x="132" y="132"/>
                  <a:pt x="132" y="132"/>
                  <a:pt x="132" y="132"/>
                </a:cubicBezTo>
                <a:cubicBezTo>
                  <a:pt x="136" y="132"/>
                  <a:pt x="140" y="128"/>
                  <a:pt x="140" y="124"/>
                </a:cubicBezTo>
                <a:cubicBezTo>
                  <a:pt x="140" y="119"/>
                  <a:pt x="136" y="115"/>
                  <a:pt x="132" y="115"/>
                </a:cubicBezTo>
                <a:cubicBezTo>
                  <a:pt x="132" y="107"/>
                  <a:pt x="132" y="107"/>
                  <a:pt x="132" y="107"/>
                </a:cubicBezTo>
                <a:cubicBezTo>
                  <a:pt x="141" y="107"/>
                  <a:pt x="141" y="107"/>
                  <a:pt x="141" y="107"/>
                </a:cubicBezTo>
                <a:cubicBezTo>
                  <a:pt x="146" y="107"/>
                  <a:pt x="149" y="104"/>
                  <a:pt x="149" y="99"/>
                </a:cubicBezTo>
                <a:cubicBezTo>
                  <a:pt x="149" y="94"/>
                  <a:pt x="146" y="91"/>
                  <a:pt x="141" y="91"/>
                </a:cubicBezTo>
                <a:cubicBezTo>
                  <a:pt x="141" y="83"/>
                  <a:pt x="141" y="83"/>
                  <a:pt x="141" y="83"/>
                </a:cubicBezTo>
                <a:cubicBezTo>
                  <a:pt x="147" y="83"/>
                  <a:pt x="147" y="83"/>
                  <a:pt x="147" y="83"/>
                </a:cubicBezTo>
                <a:cubicBezTo>
                  <a:pt x="152" y="83"/>
                  <a:pt x="156" y="79"/>
                  <a:pt x="156" y="74"/>
                </a:cubicBezTo>
                <a:cubicBezTo>
                  <a:pt x="156" y="70"/>
                  <a:pt x="152" y="66"/>
                  <a:pt x="147" y="66"/>
                </a:cubicBezTo>
                <a:cubicBezTo>
                  <a:pt x="115" y="66"/>
                  <a:pt x="115" y="66"/>
                  <a:pt x="115" y="66"/>
                </a:cubicBezTo>
                <a:cubicBezTo>
                  <a:pt x="113" y="66"/>
                  <a:pt x="110" y="66"/>
                  <a:pt x="107" y="67"/>
                </a:cubicBezTo>
                <a:cubicBezTo>
                  <a:pt x="105" y="67"/>
                  <a:pt x="102" y="67"/>
                  <a:pt x="99" y="67"/>
                </a:cubicBezTo>
                <a:cubicBezTo>
                  <a:pt x="98" y="67"/>
                  <a:pt x="98" y="67"/>
                  <a:pt x="98" y="67"/>
                </a:cubicBezTo>
                <a:cubicBezTo>
                  <a:pt x="95" y="67"/>
                  <a:pt x="93" y="65"/>
                  <a:pt x="92" y="64"/>
                </a:cubicBezTo>
                <a:cubicBezTo>
                  <a:pt x="90" y="62"/>
                  <a:pt x="89" y="59"/>
                  <a:pt x="90" y="55"/>
                </a:cubicBezTo>
                <a:cubicBezTo>
                  <a:pt x="91" y="50"/>
                  <a:pt x="94" y="45"/>
                  <a:pt x="97" y="41"/>
                </a:cubicBezTo>
                <a:cubicBezTo>
                  <a:pt x="98" y="38"/>
                  <a:pt x="99" y="36"/>
                  <a:pt x="100" y="34"/>
                </a:cubicBezTo>
                <a:cubicBezTo>
                  <a:pt x="104" y="26"/>
                  <a:pt x="108" y="16"/>
                  <a:pt x="103" y="11"/>
                </a:cubicBezTo>
                <a:cubicBezTo>
                  <a:pt x="101" y="8"/>
                  <a:pt x="96" y="7"/>
                  <a:pt x="92" y="10"/>
                </a:cubicBezTo>
                <a:cubicBezTo>
                  <a:pt x="90" y="11"/>
                  <a:pt x="89" y="14"/>
                  <a:pt x="87" y="17"/>
                </a:cubicBezTo>
                <a:cubicBezTo>
                  <a:pt x="87" y="18"/>
                  <a:pt x="86" y="19"/>
                  <a:pt x="86" y="20"/>
                </a:cubicBezTo>
                <a:cubicBezTo>
                  <a:pt x="85" y="22"/>
                  <a:pt x="84" y="24"/>
                  <a:pt x="83" y="26"/>
                </a:cubicBezTo>
                <a:cubicBezTo>
                  <a:pt x="82" y="29"/>
                  <a:pt x="80" y="33"/>
                  <a:pt x="78" y="36"/>
                </a:cubicBezTo>
                <a:cubicBezTo>
                  <a:pt x="77" y="37"/>
                  <a:pt x="76" y="39"/>
                  <a:pt x="75" y="41"/>
                </a:cubicBezTo>
                <a:cubicBezTo>
                  <a:pt x="71" y="47"/>
                  <a:pt x="66" y="53"/>
                  <a:pt x="61" y="58"/>
                </a:cubicBezTo>
                <a:cubicBezTo>
                  <a:pt x="60" y="59"/>
                  <a:pt x="60" y="59"/>
                  <a:pt x="60" y="59"/>
                </a:cubicBezTo>
                <a:cubicBezTo>
                  <a:pt x="52" y="66"/>
                  <a:pt x="43" y="74"/>
                  <a:pt x="35" y="74"/>
                </a:cubicBezTo>
                <a:cubicBezTo>
                  <a:pt x="33" y="74"/>
                  <a:pt x="31" y="74"/>
                  <a:pt x="30" y="73"/>
                </a:cubicBezTo>
                <a:cubicBezTo>
                  <a:pt x="29" y="72"/>
                  <a:pt x="28" y="72"/>
                  <a:pt x="28" y="72"/>
                </a:cubicBezTo>
                <a:cubicBezTo>
                  <a:pt x="26" y="71"/>
                  <a:pt x="26" y="71"/>
                  <a:pt x="25" y="71"/>
                </a:cubicBezTo>
                <a:cubicBezTo>
                  <a:pt x="25" y="71"/>
                  <a:pt x="25" y="71"/>
                  <a:pt x="25" y="71"/>
                </a:cubicBezTo>
                <a:cubicBezTo>
                  <a:pt x="22" y="71"/>
                  <a:pt x="18" y="72"/>
                  <a:pt x="15" y="74"/>
                </a:cubicBezTo>
                <a:cubicBezTo>
                  <a:pt x="10" y="77"/>
                  <a:pt x="8" y="82"/>
                  <a:pt x="8" y="87"/>
                </a:cubicBezTo>
                <a:cubicBezTo>
                  <a:pt x="8" y="133"/>
                  <a:pt x="8" y="133"/>
                  <a:pt x="8" y="133"/>
                </a:cubicBezTo>
                <a:cubicBezTo>
                  <a:pt x="8" y="138"/>
                  <a:pt x="11" y="144"/>
                  <a:pt x="15" y="148"/>
                </a:cubicBezTo>
                <a:cubicBezTo>
                  <a:pt x="17" y="149"/>
                  <a:pt x="20" y="150"/>
                  <a:pt x="22" y="150"/>
                </a:cubicBezTo>
                <a:cubicBezTo>
                  <a:pt x="22" y="150"/>
                  <a:pt x="22" y="150"/>
                  <a:pt x="22" y="150"/>
                </a:cubicBezTo>
                <a:cubicBezTo>
                  <a:pt x="24" y="150"/>
                  <a:pt x="25" y="150"/>
                  <a:pt x="27" y="149"/>
                </a:cubicBezTo>
                <a:cubicBezTo>
                  <a:pt x="28" y="148"/>
                  <a:pt x="29" y="148"/>
                  <a:pt x="31" y="147"/>
                </a:cubicBezTo>
                <a:cubicBezTo>
                  <a:pt x="33" y="147"/>
                  <a:pt x="35" y="146"/>
                  <a:pt x="38" y="14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88" name="组合 287"/>
          <p:cNvGrpSpPr/>
          <p:nvPr/>
        </p:nvGrpSpPr>
        <p:grpSpPr>
          <a:xfrm>
            <a:off x="4520974" y="5658112"/>
            <a:ext cx="430867" cy="198506"/>
            <a:chOff x="4521563" y="5657608"/>
            <a:chExt cx="430923" cy="198532"/>
          </a:xfrm>
        </p:grpSpPr>
        <p:sp>
          <p:nvSpPr>
            <p:cNvPr id="161" name="Freeform 140"/>
            <p:cNvSpPr/>
            <p:nvPr/>
          </p:nvSpPr>
          <p:spPr bwMode="auto">
            <a:xfrm>
              <a:off x="4521563" y="5753026"/>
              <a:ext cx="430923" cy="9234"/>
            </a:xfrm>
            <a:custGeom>
              <a:avLst/>
              <a:gdLst>
                <a:gd name="T0" fmla="*/ 193 w 195"/>
                <a:gd name="T1" fmla="*/ 4 h 4"/>
                <a:gd name="T2" fmla="*/ 2 w 195"/>
                <a:gd name="T3" fmla="*/ 4 h 4"/>
                <a:gd name="T4" fmla="*/ 0 w 195"/>
                <a:gd name="T5" fmla="*/ 2 h 4"/>
                <a:gd name="T6" fmla="*/ 2 w 195"/>
                <a:gd name="T7" fmla="*/ 0 h 4"/>
                <a:gd name="T8" fmla="*/ 193 w 195"/>
                <a:gd name="T9" fmla="*/ 0 h 4"/>
                <a:gd name="T10" fmla="*/ 195 w 195"/>
                <a:gd name="T11" fmla="*/ 2 h 4"/>
                <a:gd name="T12" fmla="*/ 193 w 19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5" h="4">
                  <a:moveTo>
                    <a:pt x="193" y="4"/>
                  </a:moveTo>
                  <a:cubicBezTo>
                    <a:pt x="2" y="4"/>
                    <a:pt x="2" y="4"/>
                    <a:pt x="2" y="4"/>
                  </a:cubicBezTo>
                  <a:cubicBezTo>
                    <a:pt x="1" y="4"/>
                    <a:pt x="0" y="3"/>
                    <a:pt x="0" y="2"/>
                  </a:cubicBezTo>
                  <a:cubicBezTo>
                    <a:pt x="0" y="1"/>
                    <a:pt x="1" y="0"/>
                    <a:pt x="2" y="0"/>
                  </a:cubicBezTo>
                  <a:cubicBezTo>
                    <a:pt x="193" y="0"/>
                    <a:pt x="193" y="0"/>
                    <a:pt x="193" y="0"/>
                  </a:cubicBezTo>
                  <a:cubicBezTo>
                    <a:pt x="194" y="0"/>
                    <a:pt x="195" y="1"/>
                    <a:pt x="195" y="2"/>
                  </a:cubicBezTo>
                  <a:cubicBezTo>
                    <a:pt x="195" y="3"/>
                    <a:pt x="194" y="4"/>
                    <a:pt x="193"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2" name="Freeform 141"/>
            <p:cNvSpPr/>
            <p:nvPr/>
          </p:nvSpPr>
          <p:spPr bwMode="auto">
            <a:xfrm>
              <a:off x="4837060" y="5657608"/>
              <a:ext cx="115426" cy="104653"/>
            </a:xfrm>
            <a:custGeom>
              <a:avLst/>
              <a:gdLst>
                <a:gd name="T0" fmla="*/ 50 w 52"/>
                <a:gd name="T1" fmla="*/ 47 h 47"/>
                <a:gd name="T2" fmla="*/ 48 w 52"/>
                <a:gd name="T3" fmla="*/ 46 h 47"/>
                <a:gd name="T4" fmla="*/ 1 w 52"/>
                <a:gd name="T5" fmla="*/ 4 h 47"/>
                <a:gd name="T6" fmla="*/ 1 w 52"/>
                <a:gd name="T7" fmla="*/ 1 h 47"/>
                <a:gd name="T8" fmla="*/ 4 w 52"/>
                <a:gd name="T9" fmla="*/ 1 h 47"/>
                <a:gd name="T10" fmla="*/ 51 w 52"/>
                <a:gd name="T11" fmla="*/ 43 h 47"/>
                <a:gd name="T12" fmla="*/ 51 w 52"/>
                <a:gd name="T13" fmla="*/ 46 h 47"/>
                <a:gd name="T14" fmla="*/ 50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50" y="47"/>
                  </a:moveTo>
                  <a:cubicBezTo>
                    <a:pt x="49" y="47"/>
                    <a:pt x="49" y="47"/>
                    <a:pt x="48" y="46"/>
                  </a:cubicBezTo>
                  <a:cubicBezTo>
                    <a:pt x="1" y="4"/>
                    <a:pt x="1" y="4"/>
                    <a:pt x="1" y="4"/>
                  </a:cubicBezTo>
                  <a:cubicBezTo>
                    <a:pt x="0" y="3"/>
                    <a:pt x="0" y="2"/>
                    <a:pt x="1" y="1"/>
                  </a:cubicBezTo>
                  <a:cubicBezTo>
                    <a:pt x="2" y="0"/>
                    <a:pt x="3" y="0"/>
                    <a:pt x="4" y="1"/>
                  </a:cubicBezTo>
                  <a:cubicBezTo>
                    <a:pt x="51" y="43"/>
                    <a:pt x="51" y="43"/>
                    <a:pt x="51" y="43"/>
                  </a:cubicBezTo>
                  <a:cubicBezTo>
                    <a:pt x="52" y="44"/>
                    <a:pt x="52" y="45"/>
                    <a:pt x="51" y="46"/>
                  </a:cubicBezTo>
                  <a:cubicBezTo>
                    <a:pt x="51" y="47"/>
                    <a:pt x="50" y="47"/>
                    <a:pt x="50"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3" name="Freeform 142"/>
            <p:cNvSpPr/>
            <p:nvPr/>
          </p:nvSpPr>
          <p:spPr bwMode="auto">
            <a:xfrm>
              <a:off x="4837060" y="5753026"/>
              <a:ext cx="115426" cy="103114"/>
            </a:xfrm>
            <a:custGeom>
              <a:avLst/>
              <a:gdLst>
                <a:gd name="T0" fmla="*/ 3 w 52"/>
                <a:gd name="T1" fmla="*/ 47 h 47"/>
                <a:gd name="T2" fmla="*/ 1 w 52"/>
                <a:gd name="T3" fmla="*/ 46 h 47"/>
                <a:gd name="T4" fmla="*/ 1 w 52"/>
                <a:gd name="T5" fmla="*/ 43 h 47"/>
                <a:gd name="T6" fmla="*/ 48 w 52"/>
                <a:gd name="T7" fmla="*/ 0 h 47"/>
                <a:gd name="T8" fmla="*/ 51 w 52"/>
                <a:gd name="T9" fmla="*/ 0 h 47"/>
                <a:gd name="T10" fmla="*/ 51 w 52"/>
                <a:gd name="T11" fmla="*/ 3 h 47"/>
                <a:gd name="T12" fmla="*/ 4 w 52"/>
                <a:gd name="T13" fmla="*/ 46 h 47"/>
                <a:gd name="T14" fmla="*/ 3 w 52"/>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 y="47"/>
                  </a:moveTo>
                  <a:cubicBezTo>
                    <a:pt x="2" y="47"/>
                    <a:pt x="2" y="46"/>
                    <a:pt x="1" y="46"/>
                  </a:cubicBezTo>
                  <a:cubicBezTo>
                    <a:pt x="0" y="45"/>
                    <a:pt x="0" y="44"/>
                    <a:pt x="1" y="43"/>
                  </a:cubicBezTo>
                  <a:cubicBezTo>
                    <a:pt x="48" y="0"/>
                    <a:pt x="48" y="0"/>
                    <a:pt x="48" y="0"/>
                  </a:cubicBezTo>
                  <a:cubicBezTo>
                    <a:pt x="49" y="0"/>
                    <a:pt x="51" y="0"/>
                    <a:pt x="51" y="0"/>
                  </a:cubicBezTo>
                  <a:cubicBezTo>
                    <a:pt x="52" y="1"/>
                    <a:pt x="52" y="3"/>
                    <a:pt x="51" y="3"/>
                  </a:cubicBezTo>
                  <a:cubicBezTo>
                    <a:pt x="4" y="46"/>
                    <a:pt x="4" y="46"/>
                    <a:pt x="4" y="46"/>
                  </a:cubicBezTo>
                  <a:cubicBezTo>
                    <a:pt x="4" y="46"/>
                    <a:pt x="3" y="47"/>
                    <a:pt x="3"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9" name="组合 288"/>
          <p:cNvGrpSpPr/>
          <p:nvPr/>
        </p:nvGrpSpPr>
        <p:grpSpPr>
          <a:xfrm>
            <a:off x="3674629" y="5658112"/>
            <a:ext cx="427789" cy="198506"/>
            <a:chOff x="3675107" y="5657608"/>
            <a:chExt cx="427845" cy="198532"/>
          </a:xfrm>
        </p:grpSpPr>
        <p:sp>
          <p:nvSpPr>
            <p:cNvPr id="164" name="Freeform 143"/>
            <p:cNvSpPr/>
            <p:nvPr/>
          </p:nvSpPr>
          <p:spPr bwMode="auto">
            <a:xfrm>
              <a:off x="3675107" y="5753026"/>
              <a:ext cx="427845" cy="9234"/>
            </a:xfrm>
            <a:custGeom>
              <a:avLst/>
              <a:gdLst>
                <a:gd name="T0" fmla="*/ 192 w 194"/>
                <a:gd name="T1" fmla="*/ 4 h 4"/>
                <a:gd name="T2" fmla="*/ 2 w 194"/>
                <a:gd name="T3" fmla="*/ 4 h 4"/>
                <a:gd name="T4" fmla="*/ 0 w 194"/>
                <a:gd name="T5" fmla="*/ 2 h 4"/>
                <a:gd name="T6" fmla="*/ 2 w 194"/>
                <a:gd name="T7" fmla="*/ 0 h 4"/>
                <a:gd name="T8" fmla="*/ 192 w 194"/>
                <a:gd name="T9" fmla="*/ 0 h 4"/>
                <a:gd name="T10" fmla="*/ 194 w 194"/>
                <a:gd name="T11" fmla="*/ 2 h 4"/>
                <a:gd name="T12" fmla="*/ 192 w 19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4" h="4">
                  <a:moveTo>
                    <a:pt x="192" y="4"/>
                  </a:moveTo>
                  <a:cubicBezTo>
                    <a:pt x="2" y="4"/>
                    <a:pt x="2" y="4"/>
                    <a:pt x="2" y="4"/>
                  </a:cubicBezTo>
                  <a:cubicBezTo>
                    <a:pt x="1" y="4"/>
                    <a:pt x="0" y="3"/>
                    <a:pt x="0" y="2"/>
                  </a:cubicBezTo>
                  <a:cubicBezTo>
                    <a:pt x="0" y="1"/>
                    <a:pt x="1" y="0"/>
                    <a:pt x="2" y="0"/>
                  </a:cubicBezTo>
                  <a:cubicBezTo>
                    <a:pt x="192" y="0"/>
                    <a:pt x="192" y="0"/>
                    <a:pt x="192" y="0"/>
                  </a:cubicBezTo>
                  <a:cubicBezTo>
                    <a:pt x="193" y="0"/>
                    <a:pt x="194" y="1"/>
                    <a:pt x="194" y="2"/>
                  </a:cubicBezTo>
                  <a:cubicBezTo>
                    <a:pt x="194" y="3"/>
                    <a:pt x="193" y="4"/>
                    <a:pt x="192" y="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5" name="Freeform 144"/>
            <p:cNvSpPr/>
            <p:nvPr/>
          </p:nvSpPr>
          <p:spPr bwMode="auto">
            <a:xfrm>
              <a:off x="3675107" y="5657608"/>
              <a:ext cx="112348" cy="104653"/>
            </a:xfrm>
            <a:custGeom>
              <a:avLst/>
              <a:gdLst>
                <a:gd name="T0" fmla="*/ 2 w 51"/>
                <a:gd name="T1" fmla="*/ 47 h 47"/>
                <a:gd name="T2" fmla="*/ 0 w 51"/>
                <a:gd name="T3" fmla="*/ 46 h 47"/>
                <a:gd name="T4" fmla="*/ 0 w 51"/>
                <a:gd name="T5" fmla="*/ 43 h 47"/>
                <a:gd name="T6" fmla="*/ 48 w 51"/>
                <a:gd name="T7" fmla="*/ 1 h 47"/>
                <a:gd name="T8" fmla="*/ 50 w 51"/>
                <a:gd name="T9" fmla="*/ 1 h 47"/>
                <a:gd name="T10" fmla="*/ 50 w 51"/>
                <a:gd name="T11" fmla="*/ 4 h 47"/>
                <a:gd name="T12" fmla="*/ 3 w 51"/>
                <a:gd name="T13" fmla="*/ 46 h 47"/>
                <a:gd name="T14" fmla="*/ 2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 y="47"/>
                  </a:moveTo>
                  <a:cubicBezTo>
                    <a:pt x="1" y="47"/>
                    <a:pt x="1" y="47"/>
                    <a:pt x="0" y="46"/>
                  </a:cubicBezTo>
                  <a:cubicBezTo>
                    <a:pt x="0" y="45"/>
                    <a:pt x="0" y="44"/>
                    <a:pt x="0" y="43"/>
                  </a:cubicBezTo>
                  <a:cubicBezTo>
                    <a:pt x="48" y="1"/>
                    <a:pt x="48" y="1"/>
                    <a:pt x="48" y="1"/>
                  </a:cubicBezTo>
                  <a:cubicBezTo>
                    <a:pt x="48" y="0"/>
                    <a:pt x="50" y="0"/>
                    <a:pt x="50" y="1"/>
                  </a:cubicBezTo>
                  <a:cubicBezTo>
                    <a:pt x="51" y="2"/>
                    <a:pt x="51" y="3"/>
                    <a:pt x="50" y="4"/>
                  </a:cubicBezTo>
                  <a:cubicBezTo>
                    <a:pt x="3" y="46"/>
                    <a:pt x="3" y="46"/>
                    <a:pt x="3" y="46"/>
                  </a:cubicBezTo>
                  <a:cubicBezTo>
                    <a:pt x="3" y="47"/>
                    <a:pt x="2" y="47"/>
                    <a:pt x="2"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6" name="Freeform 145"/>
            <p:cNvSpPr/>
            <p:nvPr/>
          </p:nvSpPr>
          <p:spPr bwMode="auto">
            <a:xfrm>
              <a:off x="3675107" y="5753026"/>
              <a:ext cx="112348" cy="103114"/>
            </a:xfrm>
            <a:custGeom>
              <a:avLst/>
              <a:gdLst>
                <a:gd name="T0" fmla="*/ 49 w 51"/>
                <a:gd name="T1" fmla="*/ 47 h 47"/>
                <a:gd name="T2" fmla="*/ 48 w 51"/>
                <a:gd name="T3" fmla="*/ 46 h 47"/>
                <a:gd name="T4" fmla="*/ 0 w 51"/>
                <a:gd name="T5" fmla="*/ 3 h 47"/>
                <a:gd name="T6" fmla="*/ 0 w 51"/>
                <a:gd name="T7" fmla="*/ 0 h 47"/>
                <a:gd name="T8" fmla="*/ 3 w 51"/>
                <a:gd name="T9" fmla="*/ 0 h 47"/>
                <a:gd name="T10" fmla="*/ 50 w 51"/>
                <a:gd name="T11" fmla="*/ 43 h 47"/>
                <a:gd name="T12" fmla="*/ 50 w 51"/>
                <a:gd name="T13" fmla="*/ 46 h 47"/>
                <a:gd name="T14" fmla="*/ 49 w 5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49" y="47"/>
                  </a:moveTo>
                  <a:cubicBezTo>
                    <a:pt x="49" y="47"/>
                    <a:pt x="48" y="46"/>
                    <a:pt x="48" y="46"/>
                  </a:cubicBezTo>
                  <a:cubicBezTo>
                    <a:pt x="0" y="3"/>
                    <a:pt x="0" y="3"/>
                    <a:pt x="0" y="3"/>
                  </a:cubicBezTo>
                  <a:cubicBezTo>
                    <a:pt x="0" y="3"/>
                    <a:pt x="0" y="1"/>
                    <a:pt x="0" y="0"/>
                  </a:cubicBezTo>
                  <a:cubicBezTo>
                    <a:pt x="1" y="0"/>
                    <a:pt x="2" y="0"/>
                    <a:pt x="3" y="0"/>
                  </a:cubicBezTo>
                  <a:cubicBezTo>
                    <a:pt x="50" y="43"/>
                    <a:pt x="50" y="43"/>
                    <a:pt x="50" y="43"/>
                  </a:cubicBezTo>
                  <a:cubicBezTo>
                    <a:pt x="51" y="44"/>
                    <a:pt x="51" y="45"/>
                    <a:pt x="50" y="46"/>
                  </a:cubicBezTo>
                  <a:cubicBezTo>
                    <a:pt x="50" y="46"/>
                    <a:pt x="50" y="47"/>
                    <a:pt x="49" y="4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6" name="组合 285"/>
          <p:cNvGrpSpPr/>
          <p:nvPr/>
        </p:nvGrpSpPr>
        <p:grpSpPr>
          <a:xfrm>
            <a:off x="6309073" y="5548855"/>
            <a:ext cx="235438" cy="415480"/>
            <a:chOff x="6309894" y="5548337"/>
            <a:chExt cx="235469" cy="415534"/>
          </a:xfrm>
        </p:grpSpPr>
        <p:sp>
          <p:nvSpPr>
            <p:cNvPr id="167" name="Freeform 146"/>
            <p:cNvSpPr/>
            <p:nvPr/>
          </p:nvSpPr>
          <p:spPr bwMode="auto">
            <a:xfrm>
              <a:off x="6309894" y="5548337"/>
              <a:ext cx="235469" cy="213923"/>
            </a:xfrm>
            <a:custGeom>
              <a:avLst/>
              <a:gdLst>
                <a:gd name="T0" fmla="*/ 3 w 107"/>
                <a:gd name="T1" fmla="*/ 97 h 97"/>
                <a:gd name="T2" fmla="*/ 1 w 107"/>
                <a:gd name="T3" fmla="*/ 96 h 97"/>
                <a:gd name="T4" fmla="*/ 1 w 107"/>
                <a:gd name="T5" fmla="*/ 93 h 97"/>
                <a:gd name="T6" fmla="*/ 103 w 107"/>
                <a:gd name="T7" fmla="*/ 1 h 97"/>
                <a:gd name="T8" fmla="*/ 106 w 107"/>
                <a:gd name="T9" fmla="*/ 1 h 97"/>
                <a:gd name="T10" fmla="*/ 106 w 107"/>
                <a:gd name="T11" fmla="*/ 4 h 97"/>
                <a:gd name="T12" fmla="*/ 4 w 107"/>
                <a:gd name="T13" fmla="*/ 96 h 97"/>
                <a:gd name="T14" fmla="*/ 3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3" y="97"/>
                  </a:moveTo>
                  <a:cubicBezTo>
                    <a:pt x="2" y="97"/>
                    <a:pt x="2" y="97"/>
                    <a:pt x="1" y="96"/>
                  </a:cubicBezTo>
                  <a:cubicBezTo>
                    <a:pt x="0" y="95"/>
                    <a:pt x="1" y="94"/>
                    <a:pt x="1" y="93"/>
                  </a:cubicBezTo>
                  <a:cubicBezTo>
                    <a:pt x="103" y="1"/>
                    <a:pt x="103" y="1"/>
                    <a:pt x="103" y="1"/>
                  </a:cubicBezTo>
                  <a:cubicBezTo>
                    <a:pt x="104" y="0"/>
                    <a:pt x="105" y="0"/>
                    <a:pt x="106" y="1"/>
                  </a:cubicBezTo>
                  <a:cubicBezTo>
                    <a:pt x="107" y="2"/>
                    <a:pt x="107" y="3"/>
                    <a:pt x="106" y="4"/>
                  </a:cubicBezTo>
                  <a:cubicBezTo>
                    <a:pt x="4" y="96"/>
                    <a:pt x="4" y="96"/>
                    <a:pt x="4" y="96"/>
                  </a:cubicBezTo>
                  <a:cubicBezTo>
                    <a:pt x="4" y="97"/>
                    <a:pt x="3" y="97"/>
                    <a:pt x="3"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8" name="Freeform 147"/>
            <p:cNvSpPr/>
            <p:nvPr/>
          </p:nvSpPr>
          <p:spPr bwMode="auto">
            <a:xfrm>
              <a:off x="6309894" y="5753026"/>
              <a:ext cx="235469" cy="210845"/>
            </a:xfrm>
            <a:custGeom>
              <a:avLst/>
              <a:gdLst>
                <a:gd name="T0" fmla="*/ 104 w 107"/>
                <a:gd name="T1" fmla="*/ 96 h 96"/>
                <a:gd name="T2" fmla="*/ 103 w 107"/>
                <a:gd name="T3" fmla="*/ 95 h 96"/>
                <a:gd name="T4" fmla="*/ 1 w 107"/>
                <a:gd name="T5" fmla="*/ 3 h 96"/>
                <a:gd name="T6" fmla="*/ 1 w 107"/>
                <a:gd name="T7" fmla="*/ 0 h 96"/>
                <a:gd name="T8" fmla="*/ 4 w 107"/>
                <a:gd name="T9" fmla="*/ 0 h 96"/>
                <a:gd name="T10" fmla="*/ 106 w 107"/>
                <a:gd name="T11" fmla="*/ 93 h 96"/>
                <a:gd name="T12" fmla="*/ 106 w 107"/>
                <a:gd name="T13" fmla="*/ 95 h 96"/>
                <a:gd name="T14" fmla="*/ 104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104" y="96"/>
                  </a:moveTo>
                  <a:cubicBezTo>
                    <a:pt x="104" y="96"/>
                    <a:pt x="104" y="96"/>
                    <a:pt x="103" y="95"/>
                  </a:cubicBezTo>
                  <a:cubicBezTo>
                    <a:pt x="1" y="3"/>
                    <a:pt x="1" y="3"/>
                    <a:pt x="1" y="3"/>
                  </a:cubicBezTo>
                  <a:cubicBezTo>
                    <a:pt x="1" y="3"/>
                    <a:pt x="0" y="1"/>
                    <a:pt x="1" y="0"/>
                  </a:cubicBezTo>
                  <a:cubicBezTo>
                    <a:pt x="2" y="0"/>
                    <a:pt x="3" y="0"/>
                    <a:pt x="4" y="0"/>
                  </a:cubicBezTo>
                  <a:cubicBezTo>
                    <a:pt x="106" y="93"/>
                    <a:pt x="106" y="93"/>
                    <a:pt x="106" y="93"/>
                  </a:cubicBezTo>
                  <a:cubicBezTo>
                    <a:pt x="107" y="93"/>
                    <a:pt x="107" y="95"/>
                    <a:pt x="106" y="95"/>
                  </a:cubicBezTo>
                  <a:cubicBezTo>
                    <a:pt x="106" y="96"/>
                    <a:pt x="105" y="96"/>
                    <a:pt x="104"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91" name="组合 290"/>
          <p:cNvGrpSpPr/>
          <p:nvPr/>
        </p:nvGrpSpPr>
        <p:grpSpPr>
          <a:xfrm>
            <a:off x="5467342" y="5548855"/>
            <a:ext cx="235438" cy="415480"/>
            <a:chOff x="5468054" y="5548337"/>
            <a:chExt cx="235469" cy="415534"/>
          </a:xfrm>
        </p:grpSpPr>
        <p:sp>
          <p:nvSpPr>
            <p:cNvPr id="169" name="Freeform 148"/>
            <p:cNvSpPr/>
            <p:nvPr/>
          </p:nvSpPr>
          <p:spPr bwMode="auto">
            <a:xfrm>
              <a:off x="5468054" y="5548337"/>
              <a:ext cx="235469" cy="213923"/>
            </a:xfrm>
            <a:custGeom>
              <a:avLst/>
              <a:gdLst>
                <a:gd name="T0" fmla="*/ 104 w 107"/>
                <a:gd name="T1" fmla="*/ 97 h 97"/>
                <a:gd name="T2" fmla="*/ 103 w 107"/>
                <a:gd name="T3" fmla="*/ 96 h 97"/>
                <a:gd name="T4" fmla="*/ 1 w 107"/>
                <a:gd name="T5" fmla="*/ 4 h 97"/>
                <a:gd name="T6" fmla="*/ 1 w 107"/>
                <a:gd name="T7" fmla="*/ 1 h 97"/>
                <a:gd name="T8" fmla="*/ 4 w 107"/>
                <a:gd name="T9" fmla="*/ 1 h 97"/>
                <a:gd name="T10" fmla="*/ 106 w 107"/>
                <a:gd name="T11" fmla="*/ 93 h 97"/>
                <a:gd name="T12" fmla="*/ 106 w 107"/>
                <a:gd name="T13" fmla="*/ 96 h 97"/>
                <a:gd name="T14" fmla="*/ 104 w 107"/>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7">
                  <a:moveTo>
                    <a:pt x="104" y="97"/>
                  </a:moveTo>
                  <a:cubicBezTo>
                    <a:pt x="104" y="97"/>
                    <a:pt x="103" y="97"/>
                    <a:pt x="103" y="96"/>
                  </a:cubicBezTo>
                  <a:cubicBezTo>
                    <a:pt x="1" y="4"/>
                    <a:pt x="1" y="4"/>
                    <a:pt x="1" y="4"/>
                  </a:cubicBezTo>
                  <a:cubicBezTo>
                    <a:pt x="0" y="3"/>
                    <a:pt x="0" y="2"/>
                    <a:pt x="1" y="1"/>
                  </a:cubicBezTo>
                  <a:cubicBezTo>
                    <a:pt x="2" y="0"/>
                    <a:pt x="3" y="0"/>
                    <a:pt x="4" y="1"/>
                  </a:cubicBezTo>
                  <a:cubicBezTo>
                    <a:pt x="106" y="93"/>
                    <a:pt x="106" y="93"/>
                    <a:pt x="106" y="93"/>
                  </a:cubicBezTo>
                  <a:cubicBezTo>
                    <a:pt x="107" y="94"/>
                    <a:pt x="107" y="95"/>
                    <a:pt x="106" y="96"/>
                  </a:cubicBezTo>
                  <a:cubicBezTo>
                    <a:pt x="106" y="97"/>
                    <a:pt x="105" y="97"/>
                    <a:pt x="104" y="9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0" name="Freeform 149"/>
            <p:cNvSpPr/>
            <p:nvPr/>
          </p:nvSpPr>
          <p:spPr bwMode="auto">
            <a:xfrm>
              <a:off x="5468054" y="5753026"/>
              <a:ext cx="235469" cy="210845"/>
            </a:xfrm>
            <a:custGeom>
              <a:avLst/>
              <a:gdLst>
                <a:gd name="T0" fmla="*/ 3 w 107"/>
                <a:gd name="T1" fmla="*/ 96 h 96"/>
                <a:gd name="T2" fmla="*/ 1 w 107"/>
                <a:gd name="T3" fmla="*/ 95 h 96"/>
                <a:gd name="T4" fmla="*/ 1 w 107"/>
                <a:gd name="T5" fmla="*/ 93 h 96"/>
                <a:gd name="T6" fmla="*/ 103 w 107"/>
                <a:gd name="T7" fmla="*/ 0 h 96"/>
                <a:gd name="T8" fmla="*/ 106 w 107"/>
                <a:gd name="T9" fmla="*/ 0 h 96"/>
                <a:gd name="T10" fmla="*/ 106 w 107"/>
                <a:gd name="T11" fmla="*/ 3 h 96"/>
                <a:gd name="T12" fmla="*/ 4 w 107"/>
                <a:gd name="T13" fmla="*/ 95 h 96"/>
                <a:gd name="T14" fmla="*/ 3 w 107"/>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96">
                  <a:moveTo>
                    <a:pt x="3" y="96"/>
                  </a:moveTo>
                  <a:cubicBezTo>
                    <a:pt x="2" y="96"/>
                    <a:pt x="2" y="96"/>
                    <a:pt x="1" y="95"/>
                  </a:cubicBezTo>
                  <a:cubicBezTo>
                    <a:pt x="0" y="95"/>
                    <a:pt x="0" y="93"/>
                    <a:pt x="1" y="93"/>
                  </a:cubicBezTo>
                  <a:cubicBezTo>
                    <a:pt x="103" y="0"/>
                    <a:pt x="103" y="0"/>
                    <a:pt x="103" y="0"/>
                  </a:cubicBezTo>
                  <a:cubicBezTo>
                    <a:pt x="104" y="0"/>
                    <a:pt x="105" y="0"/>
                    <a:pt x="106" y="0"/>
                  </a:cubicBezTo>
                  <a:cubicBezTo>
                    <a:pt x="107" y="1"/>
                    <a:pt x="107" y="3"/>
                    <a:pt x="106" y="3"/>
                  </a:cubicBezTo>
                  <a:cubicBezTo>
                    <a:pt x="4" y="95"/>
                    <a:pt x="4" y="95"/>
                    <a:pt x="4" y="95"/>
                  </a:cubicBezTo>
                  <a:cubicBezTo>
                    <a:pt x="4" y="96"/>
                    <a:pt x="3" y="96"/>
                    <a:pt x="3" y="9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5" name="组合 284"/>
          <p:cNvGrpSpPr/>
          <p:nvPr/>
        </p:nvGrpSpPr>
        <p:grpSpPr>
          <a:xfrm>
            <a:off x="8006380" y="5544240"/>
            <a:ext cx="243132" cy="424712"/>
            <a:chOff x="8007423" y="5543721"/>
            <a:chExt cx="243164" cy="424767"/>
          </a:xfrm>
        </p:grpSpPr>
        <p:sp>
          <p:nvSpPr>
            <p:cNvPr id="171" name="Freeform 150"/>
            <p:cNvSpPr/>
            <p:nvPr/>
          </p:nvSpPr>
          <p:spPr bwMode="auto">
            <a:xfrm>
              <a:off x="8007423" y="5543721"/>
              <a:ext cx="243164" cy="221618"/>
            </a:xfrm>
            <a:custGeom>
              <a:avLst/>
              <a:gdLst>
                <a:gd name="T0" fmla="*/ 4 w 110"/>
                <a:gd name="T1" fmla="*/ 101 h 101"/>
                <a:gd name="T2" fmla="*/ 1 w 110"/>
                <a:gd name="T3" fmla="*/ 100 h 101"/>
                <a:gd name="T4" fmla="*/ 2 w 110"/>
                <a:gd name="T5" fmla="*/ 94 h 101"/>
                <a:gd name="T6" fmla="*/ 103 w 110"/>
                <a:gd name="T7" fmla="*/ 2 h 101"/>
                <a:gd name="T8" fmla="*/ 109 w 110"/>
                <a:gd name="T9" fmla="*/ 2 h 101"/>
                <a:gd name="T10" fmla="*/ 109 w 110"/>
                <a:gd name="T11" fmla="*/ 8 h 101"/>
                <a:gd name="T12" fmla="*/ 7 w 110"/>
                <a:gd name="T13" fmla="*/ 100 h 101"/>
                <a:gd name="T14" fmla="*/ 4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4" y="101"/>
                  </a:moveTo>
                  <a:cubicBezTo>
                    <a:pt x="3" y="101"/>
                    <a:pt x="2" y="100"/>
                    <a:pt x="1" y="100"/>
                  </a:cubicBezTo>
                  <a:cubicBezTo>
                    <a:pt x="0" y="98"/>
                    <a:pt x="0" y="95"/>
                    <a:pt x="2" y="94"/>
                  </a:cubicBezTo>
                  <a:cubicBezTo>
                    <a:pt x="103" y="2"/>
                    <a:pt x="103" y="2"/>
                    <a:pt x="103" y="2"/>
                  </a:cubicBezTo>
                  <a:cubicBezTo>
                    <a:pt x="105" y="0"/>
                    <a:pt x="107" y="0"/>
                    <a:pt x="109" y="2"/>
                  </a:cubicBezTo>
                  <a:cubicBezTo>
                    <a:pt x="110" y="4"/>
                    <a:pt x="110" y="6"/>
                    <a:pt x="109" y="8"/>
                  </a:cubicBezTo>
                  <a:cubicBezTo>
                    <a:pt x="7" y="100"/>
                    <a:pt x="7" y="100"/>
                    <a:pt x="7" y="100"/>
                  </a:cubicBezTo>
                  <a:cubicBezTo>
                    <a:pt x="6" y="101"/>
                    <a:pt x="5" y="101"/>
                    <a:pt x="4"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2" name="Freeform 151"/>
            <p:cNvSpPr/>
            <p:nvPr/>
          </p:nvSpPr>
          <p:spPr bwMode="auto">
            <a:xfrm>
              <a:off x="8007423" y="5746870"/>
              <a:ext cx="243164" cy="221618"/>
            </a:xfrm>
            <a:custGeom>
              <a:avLst/>
              <a:gdLst>
                <a:gd name="T0" fmla="*/ 106 w 110"/>
                <a:gd name="T1" fmla="*/ 101 h 101"/>
                <a:gd name="T2" fmla="*/ 103 w 110"/>
                <a:gd name="T3" fmla="*/ 100 h 101"/>
                <a:gd name="T4" fmla="*/ 2 w 110"/>
                <a:gd name="T5" fmla="*/ 8 h 101"/>
                <a:gd name="T6" fmla="*/ 1 w 110"/>
                <a:gd name="T7" fmla="*/ 2 h 101"/>
                <a:gd name="T8" fmla="*/ 7 w 110"/>
                <a:gd name="T9" fmla="*/ 2 h 101"/>
                <a:gd name="T10" fmla="*/ 109 w 110"/>
                <a:gd name="T11" fmla="*/ 94 h 101"/>
                <a:gd name="T12" fmla="*/ 109 w 110"/>
                <a:gd name="T13" fmla="*/ 100 h 101"/>
                <a:gd name="T14" fmla="*/ 106 w 11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1">
                  <a:moveTo>
                    <a:pt x="106" y="101"/>
                  </a:moveTo>
                  <a:cubicBezTo>
                    <a:pt x="105" y="101"/>
                    <a:pt x="104" y="101"/>
                    <a:pt x="103" y="100"/>
                  </a:cubicBezTo>
                  <a:cubicBezTo>
                    <a:pt x="2" y="8"/>
                    <a:pt x="2" y="8"/>
                    <a:pt x="2" y="8"/>
                  </a:cubicBezTo>
                  <a:cubicBezTo>
                    <a:pt x="0" y="6"/>
                    <a:pt x="0" y="4"/>
                    <a:pt x="1" y="2"/>
                  </a:cubicBezTo>
                  <a:cubicBezTo>
                    <a:pt x="3" y="1"/>
                    <a:pt x="5" y="0"/>
                    <a:pt x="7" y="2"/>
                  </a:cubicBezTo>
                  <a:cubicBezTo>
                    <a:pt x="109" y="94"/>
                    <a:pt x="109" y="94"/>
                    <a:pt x="109" y="94"/>
                  </a:cubicBezTo>
                  <a:cubicBezTo>
                    <a:pt x="110" y="96"/>
                    <a:pt x="110" y="98"/>
                    <a:pt x="109" y="100"/>
                  </a:cubicBezTo>
                  <a:cubicBezTo>
                    <a:pt x="108" y="101"/>
                    <a:pt x="107" y="101"/>
                    <a:pt x="106"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87" name="组合 286"/>
          <p:cNvGrpSpPr/>
          <p:nvPr/>
        </p:nvGrpSpPr>
        <p:grpSpPr>
          <a:xfrm>
            <a:off x="7146186" y="5544240"/>
            <a:ext cx="244671" cy="424712"/>
            <a:chOff x="7147116" y="5543721"/>
            <a:chExt cx="244703" cy="424767"/>
          </a:xfrm>
        </p:grpSpPr>
        <p:sp>
          <p:nvSpPr>
            <p:cNvPr id="173" name="Freeform 152"/>
            <p:cNvSpPr/>
            <p:nvPr/>
          </p:nvSpPr>
          <p:spPr bwMode="auto">
            <a:xfrm>
              <a:off x="7147116" y="5543721"/>
              <a:ext cx="244703" cy="221618"/>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4" name="Freeform 153"/>
            <p:cNvSpPr/>
            <p:nvPr/>
          </p:nvSpPr>
          <p:spPr bwMode="auto">
            <a:xfrm>
              <a:off x="7147116" y="5746870"/>
              <a:ext cx="244703" cy="221618"/>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4" name="组合 253"/>
          <p:cNvGrpSpPr/>
          <p:nvPr/>
        </p:nvGrpSpPr>
        <p:grpSpPr>
          <a:xfrm>
            <a:off x="10517719" y="4705587"/>
            <a:ext cx="306224" cy="410862"/>
            <a:chOff x="10750551" y="4089400"/>
            <a:chExt cx="315913" cy="423863"/>
          </a:xfrm>
        </p:grpSpPr>
        <p:sp>
          <p:nvSpPr>
            <p:cNvPr id="175" name="Freeform 154"/>
            <p:cNvSpPr/>
            <p:nvPr/>
          </p:nvSpPr>
          <p:spPr bwMode="auto">
            <a:xfrm>
              <a:off x="10910889" y="4156075"/>
              <a:ext cx="92075" cy="90488"/>
            </a:xfrm>
            <a:custGeom>
              <a:avLst/>
              <a:gdLst>
                <a:gd name="T0" fmla="*/ 58 w 58"/>
                <a:gd name="T1" fmla="*/ 57 h 57"/>
                <a:gd name="T2" fmla="*/ 0 w 58"/>
                <a:gd name="T3" fmla="*/ 57 h 57"/>
                <a:gd name="T4" fmla="*/ 0 w 58"/>
                <a:gd name="T5" fmla="*/ 0 h 57"/>
                <a:gd name="T6" fmla="*/ 10 w 58"/>
                <a:gd name="T7" fmla="*/ 0 h 57"/>
                <a:gd name="T8" fmla="*/ 10 w 58"/>
                <a:gd name="T9" fmla="*/ 47 h 57"/>
                <a:gd name="T10" fmla="*/ 58 w 58"/>
                <a:gd name="T11" fmla="*/ 47 h 57"/>
                <a:gd name="T12" fmla="*/ 58 w 58"/>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8" y="57"/>
                  </a:moveTo>
                  <a:lnTo>
                    <a:pt x="0" y="57"/>
                  </a:lnTo>
                  <a:lnTo>
                    <a:pt x="0" y="0"/>
                  </a:lnTo>
                  <a:lnTo>
                    <a:pt x="10" y="0"/>
                  </a:lnTo>
                  <a:lnTo>
                    <a:pt x="10" y="47"/>
                  </a:lnTo>
                  <a:lnTo>
                    <a:pt x="58" y="47"/>
                  </a:lnTo>
                  <a:lnTo>
                    <a:pt x="58"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6" name="Freeform 155"/>
            <p:cNvSpPr>
              <a:spLocks noEditPoints="1"/>
            </p:cNvSpPr>
            <p:nvPr/>
          </p:nvSpPr>
          <p:spPr bwMode="auto">
            <a:xfrm>
              <a:off x="10750551" y="4146550"/>
              <a:ext cx="260350" cy="366713"/>
            </a:xfrm>
            <a:custGeom>
              <a:avLst/>
              <a:gdLst>
                <a:gd name="T0" fmla="*/ 164 w 164"/>
                <a:gd name="T1" fmla="*/ 231 h 231"/>
                <a:gd name="T2" fmla="*/ 0 w 164"/>
                <a:gd name="T3" fmla="*/ 231 h 231"/>
                <a:gd name="T4" fmla="*/ 0 w 164"/>
                <a:gd name="T5" fmla="*/ 0 h 231"/>
                <a:gd name="T6" fmla="*/ 110 w 164"/>
                <a:gd name="T7" fmla="*/ 0 h 231"/>
                <a:gd name="T8" fmla="*/ 164 w 164"/>
                <a:gd name="T9" fmla="*/ 55 h 231"/>
                <a:gd name="T10" fmla="*/ 164 w 164"/>
                <a:gd name="T11" fmla="*/ 231 h 231"/>
                <a:gd name="T12" fmla="*/ 10 w 164"/>
                <a:gd name="T13" fmla="*/ 221 h 231"/>
                <a:gd name="T14" fmla="*/ 154 w 164"/>
                <a:gd name="T15" fmla="*/ 221 h 231"/>
                <a:gd name="T16" fmla="*/ 154 w 164"/>
                <a:gd name="T17" fmla="*/ 59 h 231"/>
                <a:gd name="T18" fmla="*/ 106 w 164"/>
                <a:gd name="T19" fmla="*/ 10 h 231"/>
                <a:gd name="T20" fmla="*/ 10 w 164"/>
                <a:gd name="T21" fmla="*/ 10 h 231"/>
                <a:gd name="T22" fmla="*/ 10 w 164"/>
                <a:gd name="T23" fmla="*/ 2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231">
                  <a:moveTo>
                    <a:pt x="164" y="231"/>
                  </a:moveTo>
                  <a:lnTo>
                    <a:pt x="0" y="231"/>
                  </a:lnTo>
                  <a:lnTo>
                    <a:pt x="0" y="0"/>
                  </a:lnTo>
                  <a:lnTo>
                    <a:pt x="110" y="0"/>
                  </a:lnTo>
                  <a:lnTo>
                    <a:pt x="164" y="55"/>
                  </a:lnTo>
                  <a:lnTo>
                    <a:pt x="164" y="231"/>
                  </a:lnTo>
                  <a:close/>
                  <a:moveTo>
                    <a:pt x="10" y="221"/>
                  </a:moveTo>
                  <a:lnTo>
                    <a:pt x="154" y="221"/>
                  </a:lnTo>
                  <a:lnTo>
                    <a:pt x="154" y="59"/>
                  </a:lnTo>
                  <a:lnTo>
                    <a:pt x="106" y="10"/>
                  </a:lnTo>
                  <a:lnTo>
                    <a:pt x="10" y="10"/>
                  </a:lnTo>
                  <a:lnTo>
                    <a:pt x="10" y="22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7" name="Freeform 156"/>
            <p:cNvSpPr/>
            <p:nvPr/>
          </p:nvSpPr>
          <p:spPr bwMode="auto">
            <a:xfrm>
              <a:off x="10966451" y="4098925"/>
              <a:ext cx="90488" cy="90488"/>
            </a:xfrm>
            <a:custGeom>
              <a:avLst/>
              <a:gdLst>
                <a:gd name="T0" fmla="*/ 57 w 57"/>
                <a:gd name="T1" fmla="*/ 57 h 57"/>
                <a:gd name="T2" fmla="*/ 0 w 57"/>
                <a:gd name="T3" fmla="*/ 57 h 57"/>
                <a:gd name="T4" fmla="*/ 0 w 57"/>
                <a:gd name="T5" fmla="*/ 0 h 57"/>
                <a:gd name="T6" fmla="*/ 10 w 57"/>
                <a:gd name="T7" fmla="*/ 0 h 57"/>
                <a:gd name="T8" fmla="*/ 10 w 57"/>
                <a:gd name="T9" fmla="*/ 47 h 57"/>
                <a:gd name="T10" fmla="*/ 57 w 57"/>
                <a:gd name="T11" fmla="*/ 47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lnTo>
                    <a:pt x="0" y="57"/>
                  </a:lnTo>
                  <a:lnTo>
                    <a:pt x="0" y="0"/>
                  </a:lnTo>
                  <a:lnTo>
                    <a:pt x="10" y="0"/>
                  </a:lnTo>
                  <a:lnTo>
                    <a:pt x="10" y="47"/>
                  </a:lnTo>
                  <a:lnTo>
                    <a:pt x="57" y="47"/>
                  </a:lnTo>
                  <a:lnTo>
                    <a:pt x="57" y="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8" name="Freeform 157"/>
            <p:cNvSpPr/>
            <p:nvPr/>
          </p:nvSpPr>
          <p:spPr bwMode="auto">
            <a:xfrm>
              <a:off x="10804526" y="4089400"/>
              <a:ext cx="261938" cy="366713"/>
            </a:xfrm>
            <a:custGeom>
              <a:avLst/>
              <a:gdLst>
                <a:gd name="T0" fmla="*/ 165 w 165"/>
                <a:gd name="T1" fmla="*/ 231 h 231"/>
                <a:gd name="T2" fmla="*/ 125 w 165"/>
                <a:gd name="T3" fmla="*/ 231 h 231"/>
                <a:gd name="T4" fmla="*/ 125 w 165"/>
                <a:gd name="T5" fmla="*/ 221 h 231"/>
                <a:gd name="T6" fmla="*/ 155 w 165"/>
                <a:gd name="T7" fmla="*/ 221 h 231"/>
                <a:gd name="T8" fmla="*/ 155 w 165"/>
                <a:gd name="T9" fmla="*/ 59 h 231"/>
                <a:gd name="T10" fmla="*/ 106 w 165"/>
                <a:gd name="T11" fmla="*/ 10 h 231"/>
                <a:gd name="T12" fmla="*/ 10 w 165"/>
                <a:gd name="T13" fmla="*/ 10 h 231"/>
                <a:gd name="T14" fmla="*/ 10 w 165"/>
                <a:gd name="T15" fmla="*/ 42 h 231"/>
                <a:gd name="T16" fmla="*/ 0 w 165"/>
                <a:gd name="T17" fmla="*/ 42 h 231"/>
                <a:gd name="T18" fmla="*/ 0 w 165"/>
                <a:gd name="T19" fmla="*/ 0 h 231"/>
                <a:gd name="T20" fmla="*/ 110 w 165"/>
                <a:gd name="T21" fmla="*/ 0 h 231"/>
                <a:gd name="T22" fmla="*/ 165 w 165"/>
                <a:gd name="T23" fmla="*/ 55 h 231"/>
                <a:gd name="T24" fmla="*/ 165 w 165"/>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231">
                  <a:moveTo>
                    <a:pt x="165" y="231"/>
                  </a:moveTo>
                  <a:lnTo>
                    <a:pt x="125" y="231"/>
                  </a:lnTo>
                  <a:lnTo>
                    <a:pt x="125" y="221"/>
                  </a:lnTo>
                  <a:lnTo>
                    <a:pt x="155" y="221"/>
                  </a:lnTo>
                  <a:lnTo>
                    <a:pt x="155" y="59"/>
                  </a:lnTo>
                  <a:lnTo>
                    <a:pt x="106" y="10"/>
                  </a:lnTo>
                  <a:lnTo>
                    <a:pt x="10" y="10"/>
                  </a:lnTo>
                  <a:lnTo>
                    <a:pt x="10" y="42"/>
                  </a:lnTo>
                  <a:lnTo>
                    <a:pt x="0" y="42"/>
                  </a:lnTo>
                  <a:lnTo>
                    <a:pt x="0" y="0"/>
                  </a:lnTo>
                  <a:lnTo>
                    <a:pt x="110" y="0"/>
                  </a:lnTo>
                  <a:lnTo>
                    <a:pt x="165" y="55"/>
                  </a:lnTo>
                  <a:lnTo>
                    <a:pt x="165" y="2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5" name="组合 254"/>
          <p:cNvGrpSpPr/>
          <p:nvPr/>
        </p:nvGrpSpPr>
        <p:grpSpPr>
          <a:xfrm>
            <a:off x="9617516" y="4713282"/>
            <a:ext cx="397013" cy="398552"/>
            <a:chOff x="9821864" y="4097338"/>
            <a:chExt cx="409575" cy="411163"/>
          </a:xfrm>
        </p:grpSpPr>
        <p:sp>
          <p:nvSpPr>
            <p:cNvPr id="179" name="Freeform 158"/>
            <p:cNvSpPr>
              <a:spLocks noEditPoints="1"/>
            </p:cNvSpPr>
            <p:nvPr/>
          </p:nvSpPr>
          <p:spPr bwMode="auto">
            <a:xfrm>
              <a:off x="10088564" y="4097338"/>
              <a:ext cx="142875" cy="12065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0" name="Freeform 159"/>
            <p:cNvSpPr>
              <a:spLocks noEditPoints="1"/>
            </p:cNvSpPr>
            <p:nvPr/>
          </p:nvSpPr>
          <p:spPr bwMode="auto">
            <a:xfrm>
              <a:off x="9821864" y="4097338"/>
              <a:ext cx="142875" cy="12065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1" name="Freeform 160"/>
            <p:cNvSpPr/>
            <p:nvPr/>
          </p:nvSpPr>
          <p:spPr bwMode="auto">
            <a:xfrm>
              <a:off x="9869489" y="4454525"/>
              <a:ext cx="52388" cy="50800"/>
            </a:xfrm>
            <a:custGeom>
              <a:avLst/>
              <a:gdLst>
                <a:gd name="T0" fmla="*/ 6 w 33"/>
                <a:gd name="T1" fmla="*/ 32 h 32"/>
                <a:gd name="T2" fmla="*/ 0 w 33"/>
                <a:gd name="T3" fmla="*/ 27 h 32"/>
                <a:gd name="T4" fmla="*/ 27 w 33"/>
                <a:gd name="T5" fmla="*/ 0 h 32"/>
                <a:gd name="T6" fmla="*/ 33 w 33"/>
                <a:gd name="T7" fmla="*/ 7 h 32"/>
                <a:gd name="T8" fmla="*/ 6 w 33"/>
                <a:gd name="T9" fmla="*/ 32 h 32"/>
              </a:gdLst>
              <a:ahLst/>
              <a:cxnLst>
                <a:cxn ang="0">
                  <a:pos x="T0" y="T1"/>
                </a:cxn>
                <a:cxn ang="0">
                  <a:pos x="T2" y="T3"/>
                </a:cxn>
                <a:cxn ang="0">
                  <a:pos x="T4" y="T5"/>
                </a:cxn>
                <a:cxn ang="0">
                  <a:pos x="T6" y="T7"/>
                </a:cxn>
                <a:cxn ang="0">
                  <a:pos x="T8" y="T9"/>
                </a:cxn>
              </a:cxnLst>
              <a:rect l="0" t="0" r="r" b="b"/>
              <a:pathLst>
                <a:path w="33" h="32">
                  <a:moveTo>
                    <a:pt x="6" y="32"/>
                  </a:moveTo>
                  <a:lnTo>
                    <a:pt x="0" y="27"/>
                  </a:lnTo>
                  <a:lnTo>
                    <a:pt x="27" y="0"/>
                  </a:lnTo>
                  <a:lnTo>
                    <a:pt x="33" y="7"/>
                  </a:lnTo>
                  <a:lnTo>
                    <a:pt x="6" y="3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2" name="Freeform 161"/>
            <p:cNvSpPr/>
            <p:nvPr/>
          </p:nvSpPr>
          <p:spPr bwMode="auto">
            <a:xfrm>
              <a:off x="10128251" y="4454525"/>
              <a:ext cx="55563" cy="53975"/>
            </a:xfrm>
            <a:custGeom>
              <a:avLst/>
              <a:gdLst>
                <a:gd name="T0" fmla="*/ 28 w 35"/>
                <a:gd name="T1" fmla="*/ 34 h 34"/>
                <a:gd name="T2" fmla="*/ 0 w 35"/>
                <a:gd name="T3" fmla="*/ 7 h 34"/>
                <a:gd name="T4" fmla="*/ 6 w 35"/>
                <a:gd name="T5" fmla="*/ 0 h 34"/>
                <a:gd name="T6" fmla="*/ 35 w 35"/>
                <a:gd name="T7" fmla="*/ 28 h 34"/>
                <a:gd name="T8" fmla="*/ 28 w 35"/>
                <a:gd name="T9" fmla="*/ 34 h 34"/>
              </a:gdLst>
              <a:ahLst/>
              <a:cxnLst>
                <a:cxn ang="0">
                  <a:pos x="T0" y="T1"/>
                </a:cxn>
                <a:cxn ang="0">
                  <a:pos x="T2" y="T3"/>
                </a:cxn>
                <a:cxn ang="0">
                  <a:pos x="T4" y="T5"/>
                </a:cxn>
                <a:cxn ang="0">
                  <a:pos x="T6" y="T7"/>
                </a:cxn>
                <a:cxn ang="0">
                  <a:pos x="T8" y="T9"/>
                </a:cxn>
              </a:cxnLst>
              <a:rect l="0" t="0" r="r" b="b"/>
              <a:pathLst>
                <a:path w="35" h="34">
                  <a:moveTo>
                    <a:pt x="28" y="34"/>
                  </a:moveTo>
                  <a:lnTo>
                    <a:pt x="0" y="7"/>
                  </a:lnTo>
                  <a:lnTo>
                    <a:pt x="6" y="0"/>
                  </a:lnTo>
                  <a:lnTo>
                    <a:pt x="35" y="28"/>
                  </a:lnTo>
                  <a:lnTo>
                    <a:pt x="28" y="3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3" name="Freeform 162"/>
            <p:cNvSpPr>
              <a:spLocks noEditPoints="1"/>
            </p:cNvSpPr>
            <p:nvPr/>
          </p:nvSpPr>
          <p:spPr bwMode="auto">
            <a:xfrm>
              <a:off x="9836151" y="4125913"/>
              <a:ext cx="381000" cy="382588"/>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4" name="Freeform 163"/>
            <p:cNvSpPr/>
            <p:nvPr/>
          </p:nvSpPr>
          <p:spPr bwMode="auto">
            <a:xfrm>
              <a:off x="9915526" y="4184650"/>
              <a:ext cx="120650" cy="150813"/>
            </a:xfrm>
            <a:custGeom>
              <a:avLst/>
              <a:gdLst>
                <a:gd name="T0" fmla="*/ 76 w 76"/>
                <a:gd name="T1" fmla="*/ 95 h 95"/>
                <a:gd name="T2" fmla="*/ 0 w 76"/>
                <a:gd name="T3" fmla="*/ 95 h 95"/>
                <a:gd name="T4" fmla="*/ 0 w 76"/>
                <a:gd name="T5" fmla="*/ 86 h 95"/>
                <a:gd name="T6" fmla="*/ 67 w 76"/>
                <a:gd name="T7" fmla="*/ 86 h 95"/>
                <a:gd name="T8" fmla="*/ 67 w 76"/>
                <a:gd name="T9" fmla="*/ 0 h 95"/>
                <a:gd name="T10" fmla="*/ 76 w 76"/>
                <a:gd name="T11" fmla="*/ 0 h 95"/>
                <a:gd name="T12" fmla="*/ 76 w 76"/>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76" h="95">
                  <a:moveTo>
                    <a:pt x="76" y="95"/>
                  </a:moveTo>
                  <a:lnTo>
                    <a:pt x="0" y="95"/>
                  </a:lnTo>
                  <a:lnTo>
                    <a:pt x="0" y="86"/>
                  </a:lnTo>
                  <a:lnTo>
                    <a:pt x="67" y="86"/>
                  </a:lnTo>
                  <a:lnTo>
                    <a:pt x="67" y="0"/>
                  </a:lnTo>
                  <a:lnTo>
                    <a:pt x="76" y="0"/>
                  </a:lnTo>
                  <a:lnTo>
                    <a:pt x="76" y="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6" name="组合 255"/>
          <p:cNvGrpSpPr/>
          <p:nvPr/>
        </p:nvGrpSpPr>
        <p:grpSpPr>
          <a:xfrm>
            <a:off x="8797328" y="4705588"/>
            <a:ext cx="364699" cy="403168"/>
            <a:chOff x="8975726" y="4089400"/>
            <a:chExt cx="376238" cy="415925"/>
          </a:xfrm>
        </p:grpSpPr>
        <p:sp>
          <p:nvSpPr>
            <p:cNvPr id="185" name="Freeform 164"/>
            <p:cNvSpPr/>
            <p:nvPr/>
          </p:nvSpPr>
          <p:spPr bwMode="auto">
            <a:xfrm>
              <a:off x="8975726" y="4130675"/>
              <a:ext cx="376238" cy="374650"/>
            </a:xfrm>
            <a:custGeom>
              <a:avLst/>
              <a:gdLst>
                <a:gd name="T0" fmla="*/ 83 w 165"/>
                <a:gd name="T1" fmla="*/ 165 h 165"/>
                <a:gd name="T2" fmla="*/ 0 w 165"/>
                <a:gd name="T3" fmla="*/ 82 h 165"/>
                <a:gd name="T4" fmla="*/ 6 w 165"/>
                <a:gd name="T5" fmla="*/ 82 h 165"/>
                <a:gd name="T6" fmla="*/ 83 w 165"/>
                <a:gd name="T7" fmla="*/ 159 h 165"/>
                <a:gd name="T8" fmla="*/ 159 w 165"/>
                <a:gd name="T9" fmla="*/ 82 h 165"/>
                <a:gd name="T10" fmla="*/ 83 w 165"/>
                <a:gd name="T11" fmla="*/ 6 h 165"/>
                <a:gd name="T12" fmla="*/ 83 w 165"/>
                <a:gd name="T13" fmla="*/ 0 h 165"/>
                <a:gd name="T14" fmla="*/ 165 w 165"/>
                <a:gd name="T15" fmla="*/ 82 h 165"/>
                <a:gd name="T16" fmla="*/ 83 w 165"/>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83" y="165"/>
                  </a:moveTo>
                  <a:cubicBezTo>
                    <a:pt x="37" y="165"/>
                    <a:pt x="0" y="128"/>
                    <a:pt x="0" y="82"/>
                  </a:cubicBezTo>
                  <a:cubicBezTo>
                    <a:pt x="6" y="82"/>
                    <a:pt x="6" y="82"/>
                    <a:pt x="6" y="82"/>
                  </a:cubicBezTo>
                  <a:cubicBezTo>
                    <a:pt x="6" y="124"/>
                    <a:pt x="41" y="159"/>
                    <a:pt x="83" y="159"/>
                  </a:cubicBezTo>
                  <a:cubicBezTo>
                    <a:pt x="125" y="159"/>
                    <a:pt x="159" y="124"/>
                    <a:pt x="159" y="82"/>
                  </a:cubicBezTo>
                  <a:cubicBezTo>
                    <a:pt x="159" y="40"/>
                    <a:pt x="125" y="6"/>
                    <a:pt x="83" y="6"/>
                  </a:cubicBezTo>
                  <a:cubicBezTo>
                    <a:pt x="83" y="0"/>
                    <a:pt x="83" y="0"/>
                    <a:pt x="83" y="0"/>
                  </a:cubicBezTo>
                  <a:cubicBezTo>
                    <a:pt x="128" y="0"/>
                    <a:pt x="165" y="37"/>
                    <a:pt x="165" y="82"/>
                  </a:cubicBezTo>
                  <a:cubicBezTo>
                    <a:pt x="165" y="128"/>
                    <a:pt x="128" y="165"/>
                    <a:pt x="83" y="16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6" name="Freeform 165"/>
            <p:cNvSpPr/>
            <p:nvPr/>
          </p:nvSpPr>
          <p:spPr bwMode="auto">
            <a:xfrm>
              <a:off x="9080501" y="4089400"/>
              <a:ext cx="84138" cy="98425"/>
            </a:xfrm>
            <a:custGeom>
              <a:avLst/>
              <a:gdLst>
                <a:gd name="T0" fmla="*/ 53 w 53"/>
                <a:gd name="T1" fmla="*/ 62 h 62"/>
                <a:gd name="T2" fmla="*/ 0 w 53"/>
                <a:gd name="T3" fmla="*/ 32 h 62"/>
                <a:gd name="T4" fmla="*/ 53 w 53"/>
                <a:gd name="T5" fmla="*/ 0 h 62"/>
                <a:gd name="T6" fmla="*/ 53 w 53"/>
                <a:gd name="T7" fmla="*/ 62 h 62"/>
              </a:gdLst>
              <a:ahLst/>
              <a:cxnLst>
                <a:cxn ang="0">
                  <a:pos x="T0" y="T1"/>
                </a:cxn>
                <a:cxn ang="0">
                  <a:pos x="T2" y="T3"/>
                </a:cxn>
                <a:cxn ang="0">
                  <a:pos x="T4" y="T5"/>
                </a:cxn>
                <a:cxn ang="0">
                  <a:pos x="T6" y="T7"/>
                </a:cxn>
              </a:cxnLst>
              <a:rect l="0" t="0" r="r" b="b"/>
              <a:pathLst>
                <a:path w="53" h="62">
                  <a:moveTo>
                    <a:pt x="53" y="62"/>
                  </a:moveTo>
                  <a:lnTo>
                    <a:pt x="0" y="32"/>
                  </a:lnTo>
                  <a:lnTo>
                    <a:pt x="53" y="0"/>
                  </a:lnTo>
                  <a:lnTo>
                    <a:pt x="53" y="6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7" name="Freeform 166"/>
            <p:cNvSpPr/>
            <p:nvPr/>
          </p:nvSpPr>
          <p:spPr bwMode="auto">
            <a:xfrm>
              <a:off x="9148764" y="4233863"/>
              <a:ext cx="95250" cy="180975"/>
            </a:xfrm>
            <a:custGeom>
              <a:avLst/>
              <a:gdLst>
                <a:gd name="T0" fmla="*/ 55 w 60"/>
                <a:gd name="T1" fmla="*/ 114 h 114"/>
                <a:gd name="T2" fmla="*/ 0 w 60"/>
                <a:gd name="T3" fmla="*/ 61 h 114"/>
                <a:gd name="T4" fmla="*/ 0 w 60"/>
                <a:gd name="T5" fmla="*/ 0 h 114"/>
                <a:gd name="T6" fmla="*/ 9 w 60"/>
                <a:gd name="T7" fmla="*/ 0 h 114"/>
                <a:gd name="T8" fmla="*/ 9 w 60"/>
                <a:gd name="T9" fmla="*/ 58 h 114"/>
                <a:gd name="T10" fmla="*/ 60 w 60"/>
                <a:gd name="T11" fmla="*/ 108 h 114"/>
                <a:gd name="T12" fmla="*/ 55 w 60"/>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60" h="114">
                  <a:moveTo>
                    <a:pt x="55" y="114"/>
                  </a:moveTo>
                  <a:lnTo>
                    <a:pt x="0" y="61"/>
                  </a:lnTo>
                  <a:lnTo>
                    <a:pt x="0" y="0"/>
                  </a:lnTo>
                  <a:lnTo>
                    <a:pt x="9" y="0"/>
                  </a:lnTo>
                  <a:lnTo>
                    <a:pt x="9" y="58"/>
                  </a:lnTo>
                  <a:lnTo>
                    <a:pt x="60" y="108"/>
                  </a:lnTo>
                  <a:lnTo>
                    <a:pt x="55" y="1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7" name="组合 256"/>
          <p:cNvGrpSpPr/>
          <p:nvPr/>
        </p:nvGrpSpPr>
        <p:grpSpPr>
          <a:xfrm>
            <a:off x="7929440" y="4705587"/>
            <a:ext cx="403168" cy="406246"/>
            <a:chOff x="8080376" y="4089400"/>
            <a:chExt cx="415925" cy="419100"/>
          </a:xfrm>
        </p:grpSpPr>
        <p:sp>
          <p:nvSpPr>
            <p:cNvPr id="188" name="Freeform 167"/>
            <p:cNvSpPr>
              <a:spLocks noEditPoints="1"/>
            </p:cNvSpPr>
            <p:nvPr/>
          </p:nvSpPr>
          <p:spPr bwMode="auto">
            <a:xfrm>
              <a:off x="8080376" y="4089400"/>
              <a:ext cx="415925" cy="419100"/>
            </a:xfrm>
            <a:custGeom>
              <a:avLst/>
              <a:gdLst>
                <a:gd name="T0" fmla="*/ 91 w 183"/>
                <a:gd name="T1" fmla="*/ 184 h 184"/>
                <a:gd name="T2" fmla="*/ 27 w 183"/>
                <a:gd name="T3" fmla="*/ 157 h 184"/>
                <a:gd name="T4" fmla="*/ 0 w 183"/>
                <a:gd name="T5" fmla="*/ 92 h 184"/>
                <a:gd name="T6" fmla="*/ 27 w 183"/>
                <a:gd name="T7" fmla="*/ 27 h 184"/>
                <a:gd name="T8" fmla="*/ 91 w 183"/>
                <a:gd name="T9" fmla="*/ 0 h 184"/>
                <a:gd name="T10" fmla="*/ 156 w 183"/>
                <a:gd name="T11" fmla="*/ 27 h 184"/>
                <a:gd name="T12" fmla="*/ 183 w 183"/>
                <a:gd name="T13" fmla="*/ 92 h 184"/>
                <a:gd name="T14" fmla="*/ 156 w 183"/>
                <a:gd name="T15" fmla="*/ 157 h 184"/>
                <a:gd name="T16" fmla="*/ 91 w 183"/>
                <a:gd name="T17" fmla="*/ 184 h 184"/>
                <a:gd name="T18" fmla="*/ 91 w 183"/>
                <a:gd name="T19" fmla="*/ 6 h 184"/>
                <a:gd name="T20" fmla="*/ 31 w 183"/>
                <a:gd name="T21" fmla="*/ 31 h 184"/>
                <a:gd name="T22" fmla="*/ 6 w 183"/>
                <a:gd name="T23" fmla="*/ 92 h 184"/>
                <a:gd name="T24" fmla="*/ 31 w 183"/>
                <a:gd name="T25" fmla="*/ 152 h 184"/>
                <a:gd name="T26" fmla="*/ 91 w 183"/>
                <a:gd name="T27" fmla="*/ 177 h 184"/>
                <a:gd name="T28" fmla="*/ 152 w 183"/>
                <a:gd name="T29" fmla="*/ 152 h 184"/>
                <a:gd name="T30" fmla="*/ 177 w 183"/>
                <a:gd name="T31" fmla="*/ 92 h 184"/>
                <a:gd name="T32" fmla="*/ 152 w 183"/>
                <a:gd name="T33" fmla="*/ 31 h 184"/>
                <a:gd name="T34" fmla="*/ 91 w 183"/>
                <a:gd name="T35"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4">
                  <a:moveTo>
                    <a:pt x="91" y="184"/>
                  </a:moveTo>
                  <a:cubicBezTo>
                    <a:pt x="67" y="184"/>
                    <a:pt x="44" y="174"/>
                    <a:pt x="27" y="157"/>
                  </a:cubicBezTo>
                  <a:cubicBezTo>
                    <a:pt x="9" y="139"/>
                    <a:pt x="0" y="116"/>
                    <a:pt x="0" y="92"/>
                  </a:cubicBezTo>
                  <a:cubicBezTo>
                    <a:pt x="0" y="67"/>
                    <a:pt x="9" y="44"/>
                    <a:pt x="27" y="27"/>
                  </a:cubicBezTo>
                  <a:cubicBezTo>
                    <a:pt x="44" y="9"/>
                    <a:pt x="67" y="0"/>
                    <a:pt x="91" y="0"/>
                  </a:cubicBezTo>
                  <a:cubicBezTo>
                    <a:pt x="116" y="0"/>
                    <a:pt x="139" y="9"/>
                    <a:pt x="156" y="27"/>
                  </a:cubicBezTo>
                  <a:cubicBezTo>
                    <a:pt x="174" y="44"/>
                    <a:pt x="183" y="67"/>
                    <a:pt x="183" y="92"/>
                  </a:cubicBezTo>
                  <a:cubicBezTo>
                    <a:pt x="183" y="116"/>
                    <a:pt x="174" y="139"/>
                    <a:pt x="156" y="157"/>
                  </a:cubicBezTo>
                  <a:cubicBezTo>
                    <a:pt x="139" y="174"/>
                    <a:pt x="116" y="184"/>
                    <a:pt x="91" y="184"/>
                  </a:cubicBezTo>
                  <a:close/>
                  <a:moveTo>
                    <a:pt x="91" y="6"/>
                  </a:moveTo>
                  <a:cubicBezTo>
                    <a:pt x="69" y="6"/>
                    <a:pt x="47" y="15"/>
                    <a:pt x="31" y="31"/>
                  </a:cubicBezTo>
                  <a:cubicBezTo>
                    <a:pt x="15" y="48"/>
                    <a:pt x="6" y="69"/>
                    <a:pt x="6" y="92"/>
                  </a:cubicBezTo>
                  <a:cubicBezTo>
                    <a:pt x="6" y="114"/>
                    <a:pt x="15" y="136"/>
                    <a:pt x="31" y="152"/>
                  </a:cubicBezTo>
                  <a:cubicBezTo>
                    <a:pt x="47" y="168"/>
                    <a:pt x="69" y="177"/>
                    <a:pt x="91" y="177"/>
                  </a:cubicBezTo>
                  <a:cubicBezTo>
                    <a:pt x="114" y="177"/>
                    <a:pt x="136" y="168"/>
                    <a:pt x="152" y="152"/>
                  </a:cubicBezTo>
                  <a:cubicBezTo>
                    <a:pt x="168" y="136"/>
                    <a:pt x="177" y="114"/>
                    <a:pt x="177" y="92"/>
                  </a:cubicBezTo>
                  <a:cubicBezTo>
                    <a:pt x="177" y="69"/>
                    <a:pt x="168" y="48"/>
                    <a:pt x="152" y="31"/>
                  </a:cubicBezTo>
                  <a:cubicBezTo>
                    <a:pt x="136" y="15"/>
                    <a:pt x="114" y="6"/>
                    <a:pt x="91"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9" name="Freeform 168"/>
            <p:cNvSpPr/>
            <p:nvPr/>
          </p:nvSpPr>
          <p:spPr bwMode="auto">
            <a:xfrm>
              <a:off x="8142289" y="4151313"/>
              <a:ext cx="292100" cy="295275"/>
            </a:xfrm>
            <a:custGeom>
              <a:avLst/>
              <a:gdLst>
                <a:gd name="T0" fmla="*/ 179 w 184"/>
                <a:gd name="T1" fmla="*/ 186 h 186"/>
                <a:gd name="T2" fmla="*/ 0 w 184"/>
                <a:gd name="T3" fmla="*/ 6 h 186"/>
                <a:gd name="T4" fmla="*/ 5 w 184"/>
                <a:gd name="T5" fmla="*/ 0 h 186"/>
                <a:gd name="T6" fmla="*/ 184 w 184"/>
                <a:gd name="T7" fmla="*/ 179 h 186"/>
                <a:gd name="T8" fmla="*/ 179 w 184"/>
                <a:gd name="T9" fmla="*/ 186 h 186"/>
              </a:gdLst>
              <a:ahLst/>
              <a:cxnLst>
                <a:cxn ang="0">
                  <a:pos x="T0" y="T1"/>
                </a:cxn>
                <a:cxn ang="0">
                  <a:pos x="T2" y="T3"/>
                </a:cxn>
                <a:cxn ang="0">
                  <a:pos x="T4" y="T5"/>
                </a:cxn>
                <a:cxn ang="0">
                  <a:pos x="T6" y="T7"/>
                </a:cxn>
                <a:cxn ang="0">
                  <a:pos x="T8" y="T9"/>
                </a:cxn>
              </a:cxnLst>
              <a:rect l="0" t="0" r="r" b="b"/>
              <a:pathLst>
                <a:path w="184" h="186">
                  <a:moveTo>
                    <a:pt x="179" y="186"/>
                  </a:moveTo>
                  <a:lnTo>
                    <a:pt x="0" y="6"/>
                  </a:lnTo>
                  <a:lnTo>
                    <a:pt x="5" y="0"/>
                  </a:lnTo>
                  <a:lnTo>
                    <a:pt x="184" y="179"/>
                  </a:lnTo>
                  <a:lnTo>
                    <a:pt x="179" y="18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3" name="组合 262"/>
          <p:cNvGrpSpPr/>
          <p:nvPr/>
        </p:nvGrpSpPr>
        <p:grpSpPr>
          <a:xfrm>
            <a:off x="2857519" y="4797916"/>
            <a:ext cx="392397" cy="241594"/>
            <a:chOff x="2847976" y="4184650"/>
            <a:chExt cx="404813" cy="249238"/>
          </a:xfrm>
        </p:grpSpPr>
        <p:sp>
          <p:nvSpPr>
            <p:cNvPr id="190" name="Freeform 169"/>
            <p:cNvSpPr>
              <a:spLocks noEditPoints="1"/>
            </p:cNvSpPr>
            <p:nvPr/>
          </p:nvSpPr>
          <p:spPr bwMode="auto">
            <a:xfrm>
              <a:off x="2847976" y="4184650"/>
              <a:ext cx="404813" cy="249238"/>
            </a:xfrm>
            <a:custGeom>
              <a:avLst/>
              <a:gdLst>
                <a:gd name="T0" fmla="*/ 89 w 178"/>
                <a:gd name="T1" fmla="*/ 109 h 109"/>
                <a:gd name="T2" fmla="*/ 1 w 178"/>
                <a:gd name="T3" fmla="*/ 56 h 109"/>
                <a:gd name="T4" fmla="*/ 0 w 178"/>
                <a:gd name="T5" fmla="*/ 55 h 109"/>
                <a:gd name="T6" fmla="*/ 1 w 178"/>
                <a:gd name="T7" fmla="*/ 53 h 109"/>
                <a:gd name="T8" fmla="*/ 89 w 178"/>
                <a:gd name="T9" fmla="*/ 0 h 109"/>
                <a:gd name="T10" fmla="*/ 177 w 178"/>
                <a:gd name="T11" fmla="*/ 53 h 109"/>
                <a:gd name="T12" fmla="*/ 178 w 178"/>
                <a:gd name="T13" fmla="*/ 55 h 109"/>
                <a:gd name="T14" fmla="*/ 177 w 178"/>
                <a:gd name="T15" fmla="*/ 56 h 109"/>
                <a:gd name="T16" fmla="*/ 89 w 178"/>
                <a:gd name="T17" fmla="*/ 109 h 109"/>
                <a:gd name="T18" fmla="*/ 7 w 178"/>
                <a:gd name="T19" fmla="*/ 55 h 109"/>
                <a:gd name="T20" fmla="*/ 89 w 178"/>
                <a:gd name="T21" fmla="*/ 103 h 109"/>
                <a:gd name="T22" fmla="*/ 172 w 178"/>
                <a:gd name="T23" fmla="*/ 55 h 109"/>
                <a:gd name="T24" fmla="*/ 89 w 178"/>
                <a:gd name="T25" fmla="*/ 6 h 109"/>
                <a:gd name="T26" fmla="*/ 7 w 178"/>
                <a:gd name="T27"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09">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1" name="Freeform 170"/>
            <p:cNvSpPr>
              <a:spLocks noEditPoints="1"/>
            </p:cNvSpPr>
            <p:nvPr/>
          </p:nvSpPr>
          <p:spPr bwMode="auto">
            <a:xfrm>
              <a:off x="2959101" y="4217988"/>
              <a:ext cx="184150" cy="184150"/>
            </a:xfrm>
            <a:custGeom>
              <a:avLst/>
              <a:gdLst>
                <a:gd name="T0" fmla="*/ 40 w 81"/>
                <a:gd name="T1" fmla="*/ 81 h 81"/>
                <a:gd name="T2" fmla="*/ 0 w 81"/>
                <a:gd name="T3" fmla="*/ 41 h 81"/>
                <a:gd name="T4" fmla="*/ 40 w 81"/>
                <a:gd name="T5" fmla="*/ 0 h 81"/>
                <a:gd name="T6" fmla="*/ 81 w 81"/>
                <a:gd name="T7" fmla="*/ 41 h 81"/>
                <a:gd name="T8" fmla="*/ 40 w 81"/>
                <a:gd name="T9" fmla="*/ 81 h 81"/>
                <a:gd name="T10" fmla="*/ 40 w 81"/>
                <a:gd name="T11" fmla="*/ 6 h 81"/>
                <a:gd name="T12" fmla="*/ 5 w 81"/>
                <a:gd name="T13" fmla="*/ 41 h 81"/>
                <a:gd name="T14" fmla="*/ 40 w 81"/>
                <a:gd name="T15" fmla="*/ 76 h 81"/>
                <a:gd name="T16" fmla="*/ 75 w 81"/>
                <a:gd name="T17" fmla="*/ 41 h 81"/>
                <a:gd name="T18" fmla="*/ 40 w 81"/>
                <a:gd name="T19" fmla="*/ 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2" name="组合 261"/>
          <p:cNvGrpSpPr/>
          <p:nvPr/>
        </p:nvGrpSpPr>
        <p:grpSpPr>
          <a:xfrm>
            <a:off x="3690017" y="4704049"/>
            <a:ext cx="406246" cy="404707"/>
            <a:chOff x="3706814" y="4087813"/>
            <a:chExt cx="419100" cy="417513"/>
          </a:xfrm>
        </p:grpSpPr>
        <p:sp>
          <p:nvSpPr>
            <p:cNvPr id="192" name="Freeform 171"/>
            <p:cNvSpPr/>
            <p:nvPr/>
          </p:nvSpPr>
          <p:spPr bwMode="auto">
            <a:xfrm>
              <a:off x="3757614" y="4287838"/>
              <a:ext cx="317500" cy="217488"/>
            </a:xfrm>
            <a:custGeom>
              <a:avLst/>
              <a:gdLst>
                <a:gd name="T0" fmla="*/ 200 w 200"/>
                <a:gd name="T1" fmla="*/ 137 h 137"/>
                <a:gd name="T2" fmla="*/ 0 w 200"/>
                <a:gd name="T3" fmla="*/ 137 h 137"/>
                <a:gd name="T4" fmla="*/ 0 w 200"/>
                <a:gd name="T5" fmla="*/ 0 h 137"/>
                <a:gd name="T6" fmla="*/ 10 w 200"/>
                <a:gd name="T7" fmla="*/ 0 h 137"/>
                <a:gd name="T8" fmla="*/ 10 w 200"/>
                <a:gd name="T9" fmla="*/ 127 h 137"/>
                <a:gd name="T10" fmla="*/ 192 w 200"/>
                <a:gd name="T11" fmla="*/ 127 h 137"/>
                <a:gd name="T12" fmla="*/ 192 w 200"/>
                <a:gd name="T13" fmla="*/ 0 h 137"/>
                <a:gd name="T14" fmla="*/ 200 w 200"/>
                <a:gd name="T15" fmla="*/ 0 h 137"/>
                <a:gd name="T16" fmla="*/ 200 w 200"/>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37">
                  <a:moveTo>
                    <a:pt x="200" y="137"/>
                  </a:moveTo>
                  <a:lnTo>
                    <a:pt x="0" y="137"/>
                  </a:lnTo>
                  <a:lnTo>
                    <a:pt x="0" y="0"/>
                  </a:lnTo>
                  <a:lnTo>
                    <a:pt x="10" y="0"/>
                  </a:lnTo>
                  <a:lnTo>
                    <a:pt x="10" y="127"/>
                  </a:lnTo>
                  <a:lnTo>
                    <a:pt x="192" y="127"/>
                  </a:lnTo>
                  <a:lnTo>
                    <a:pt x="192" y="0"/>
                  </a:lnTo>
                  <a:lnTo>
                    <a:pt x="200" y="0"/>
                  </a:lnTo>
                  <a:lnTo>
                    <a:pt x="200" y="13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3" name="Freeform 172"/>
            <p:cNvSpPr/>
            <p:nvPr/>
          </p:nvSpPr>
          <p:spPr bwMode="auto">
            <a:xfrm>
              <a:off x="3706814" y="4087813"/>
              <a:ext cx="419100" cy="215900"/>
            </a:xfrm>
            <a:custGeom>
              <a:avLst/>
              <a:gdLst>
                <a:gd name="T0" fmla="*/ 7 w 264"/>
                <a:gd name="T1" fmla="*/ 136 h 136"/>
                <a:gd name="T2" fmla="*/ 0 w 264"/>
                <a:gd name="T3" fmla="*/ 130 h 136"/>
                <a:gd name="T4" fmla="*/ 132 w 264"/>
                <a:gd name="T5" fmla="*/ 0 h 136"/>
                <a:gd name="T6" fmla="*/ 264 w 264"/>
                <a:gd name="T7" fmla="*/ 130 h 136"/>
                <a:gd name="T8" fmla="*/ 258 w 264"/>
                <a:gd name="T9" fmla="*/ 136 h 136"/>
                <a:gd name="T10" fmla="*/ 132 w 264"/>
                <a:gd name="T11" fmla="*/ 13 h 136"/>
                <a:gd name="T12" fmla="*/ 7 w 26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64" h="136">
                  <a:moveTo>
                    <a:pt x="7" y="136"/>
                  </a:moveTo>
                  <a:lnTo>
                    <a:pt x="0" y="130"/>
                  </a:lnTo>
                  <a:lnTo>
                    <a:pt x="132" y="0"/>
                  </a:lnTo>
                  <a:lnTo>
                    <a:pt x="264" y="130"/>
                  </a:lnTo>
                  <a:lnTo>
                    <a:pt x="258" y="136"/>
                  </a:lnTo>
                  <a:lnTo>
                    <a:pt x="132" y="13"/>
                  </a:lnTo>
                  <a:lnTo>
                    <a:pt x="7" y="13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4" name="Freeform 173"/>
            <p:cNvSpPr/>
            <p:nvPr/>
          </p:nvSpPr>
          <p:spPr bwMode="auto">
            <a:xfrm>
              <a:off x="3852864" y="4308475"/>
              <a:ext cx="127000" cy="190500"/>
            </a:xfrm>
            <a:custGeom>
              <a:avLst/>
              <a:gdLst>
                <a:gd name="T0" fmla="*/ 56 w 56"/>
                <a:gd name="T1" fmla="*/ 84 h 84"/>
                <a:gd name="T2" fmla="*/ 50 w 56"/>
                <a:gd name="T3" fmla="*/ 84 h 84"/>
                <a:gd name="T4" fmla="*/ 50 w 56"/>
                <a:gd name="T5" fmla="*/ 14 h 84"/>
                <a:gd name="T6" fmla="*/ 42 w 56"/>
                <a:gd name="T7" fmla="*/ 6 h 84"/>
                <a:gd name="T8" fmla="*/ 14 w 56"/>
                <a:gd name="T9" fmla="*/ 6 h 84"/>
                <a:gd name="T10" fmla="*/ 6 w 56"/>
                <a:gd name="T11" fmla="*/ 14 h 84"/>
                <a:gd name="T12" fmla="*/ 6 w 56"/>
                <a:gd name="T13" fmla="*/ 84 h 84"/>
                <a:gd name="T14" fmla="*/ 0 w 56"/>
                <a:gd name="T15" fmla="*/ 84 h 84"/>
                <a:gd name="T16" fmla="*/ 0 w 56"/>
                <a:gd name="T17" fmla="*/ 14 h 84"/>
                <a:gd name="T18" fmla="*/ 14 w 56"/>
                <a:gd name="T19" fmla="*/ 0 h 84"/>
                <a:gd name="T20" fmla="*/ 42 w 56"/>
                <a:gd name="T21" fmla="*/ 0 h 84"/>
                <a:gd name="T22" fmla="*/ 56 w 56"/>
                <a:gd name="T23" fmla="*/ 14 h 84"/>
                <a:gd name="T24" fmla="*/ 56 w 56"/>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4">
                  <a:moveTo>
                    <a:pt x="56" y="84"/>
                  </a:moveTo>
                  <a:cubicBezTo>
                    <a:pt x="50" y="84"/>
                    <a:pt x="50" y="84"/>
                    <a:pt x="50" y="84"/>
                  </a:cubicBezTo>
                  <a:cubicBezTo>
                    <a:pt x="50" y="14"/>
                    <a:pt x="50" y="14"/>
                    <a:pt x="50" y="14"/>
                  </a:cubicBezTo>
                  <a:cubicBezTo>
                    <a:pt x="50" y="10"/>
                    <a:pt x="47" y="6"/>
                    <a:pt x="42" y="6"/>
                  </a:cubicBezTo>
                  <a:cubicBezTo>
                    <a:pt x="14" y="6"/>
                    <a:pt x="14" y="6"/>
                    <a:pt x="14" y="6"/>
                  </a:cubicBezTo>
                  <a:cubicBezTo>
                    <a:pt x="10" y="6"/>
                    <a:pt x="6" y="10"/>
                    <a:pt x="6" y="14"/>
                  </a:cubicBezTo>
                  <a:cubicBezTo>
                    <a:pt x="6" y="84"/>
                    <a:pt x="6" y="84"/>
                    <a:pt x="6" y="84"/>
                  </a:cubicBezTo>
                  <a:cubicBezTo>
                    <a:pt x="0" y="84"/>
                    <a:pt x="0" y="84"/>
                    <a:pt x="0" y="84"/>
                  </a:cubicBezTo>
                  <a:cubicBezTo>
                    <a:pt x="0" y="14"/>
                    <a:pt x="0" y="14"/>
                    <a:pt x="0" y="14"/>
                  </a:cubicBezTo>
                  <a:cubicBezTo>
                    <a:pt x="0" y="6"/>
                    <a:pt x="6" y="0"/>
                    <a:pt x="14" y="0"/>
                  </a:cubicBezTo>
                  <a:cubicBezTo>
                    <a:pt x="42" y="0"/>
                    <a:pt x="42" y="0"/>
                    <a:pt x="42" y="0"/>
                  </a:cubicBezTo>
                  <a:cubicBezTo>
                    <a:pt x="50" y="0"/>
                    <a:pt x="56" y="6"/>
                    <a:pt x="56" y="14"/>
                  </a:cubicBezTo>
                  <a:lnTo>
                    <a:pt x="56" y="8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1" name="组合 260"/>
          <p:cNvGrpSpPr/>
          <p:nvPr/>
        </p:nvGrpSpPr>
        <p:grpSpPr>
          <a:xfrm>
            <a:off x="4540978" y="4785605"/>
            <a:ext cx="417019" cy="276986"/>
            <a:chOff x="4584701" y="4171950"/>
            <a:chExt cx="430213" cy="285750"/>
          </a:xfrm>
        </p:grpSpPr>
        <p:sp>
          <p:nvSpPr>
            <p:cNvPr id="195" name="Freeform 174"/>
            <p:cNvSpPr/>
            <p:nvPr/>
          </p:nvSpPr>
          <p:spPr bwMode="auto">
            <a:xfrm>
              <a:off x="4740276" y="4357688"/>
              <a:ext cx="74613" cy="76200"/>
            </a:xfrm>
            <a:custGeom>
              <a:avLst/>
              <a:gdLst>
                <a:gd name="T0" fmla="*/ 40 w 47"/>
                <a:gd name="T1" fmla="*/ 48 h 48"/>
                <a:gd name="T2" fmla="*/ 0 w 47"/>
                <a:gd name="T3" fmla="*/ 6 h 48"/>
                <a:gd name="T4" fmla="*/ 5 w 47"/>
                <a:gd name="T5" fmla="*/ 0 h 48"/>
                <a:gd name="T6" fmla="*/ 47 w 47"/>
                <a:gd name="T7" fmla="*/ 40 h 48"/>
                <a:gd name="T8" fmla="*/ 40 w 47"/>
                <a:gd name="T9" fmla="*/ 48 h 48"/>
              </a:gdLst>
              <a:ahLst/>
              <a:cxnLst>
                <a:cxn ang="0">
                  <a:pos x="T0" y="T1"/>
                </a:cxn>
                <a:cxn ang="0">
                  <a:pos x="T2" y="T3"/>
                </a:cxn>
                <a:cxn ang="0">
                  <a:pos x="T4" y="T5"/>
                </a:cxn>
                <a:cxn ang="0">
                  <a:pos x="T6" y="T7"/>
                </a:cxn>
                <a:cxn ang="0">
                  <a:pos x="T8" y="T9"/>
                </a:cxn>
              </a:cxnLst>
              <a:rect l="0" t="0" r="r" b="b"/>
              <a:pathLst>
                <a:path w="47" h="48">
                  <a:moveTo>
                    <a:pt x="40" y="48"/>
                  </a:moveTo>
                  <a:lnTo>
                    <a:pt x="0" y="6"/>
                  </a:lnTo>
                  <a:lnTo>
                    <a:pt x="5" y="0"/>
                  </a:lnTo>
                  <a:lnTo>
                    <a:pt x="47" y="40"/>
                  </a:lnTo>
                  <a:lnTo>
                    <a:pt x="40" y="4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6" name="Freeform 175"/>
            <p:cNvSpPr>
              <a:spLocks noEditPoints="1"/>
            </p:cNvSpPr>
            <p:nvPr/>
          </p:nvSpPr>
          <p:spPr bwMode="auto">
            <a:xfrm>
              <a:off x="4673601" y="4205288"/>
              <a:ext cx="61913" cy="60325"/>
            </a:xfrm>
            <a:custGeom>
              <a:avLst/>
              <a:gdLst>
                <a:gd name="T0" fmla="*/ 14 w 27"/>
                <a:gd name="T1" fmla="*/ 26 h 26"/>
                <a:gd name="T2" fmla="*/ 0 w 27"/>
                <a:gd name="T3" fmla="*/ 13 h 26"/>
                <a:gd name="T4" fmla="*/ 14 w 27"/>
                <a:gd name="T5" fmla="*/ 0 h 26"/>
                <a:gd name="T6" fmla="*/ 27 w 27"/>
                <a:gd name="T7" fmla="*/ 13 h 26"/>
                <a:gd name="T8" fmla="*/ 14 w 27"/>
                <a:gd name="T9" fmla="*/ 26 h 26"/>
                <a:gd name="T10" fmla="*/ 14 w 27"/>
                <a:gd name="T11" fmla="*/ 6 h 26"/>
                <a:gd name="T12" fmla="*/ 7 w 27"/>
                <a:gd name="T13" fmla="*/ 13 h 26"/>
                <a:gd name="T14" fmla="*/ 14 w 27"/>
                <a:gd name="T15" fmla="*/ 20 h 26"/>
                <a:gd name="T16" fmla="*/ 21 w 27"/>
                <a:gd name="T17" fmla="*/ 13 h 26"/>
                <a:gd name="T18" fmla="*/ 14 w 27"/>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26"/>
                  </a:moveTo>
                  <a:cubicBezTo>
                    <a:pt x="6" y="26"/>
                    <a:pt x="0" y="20"/>
                    <a:pt x="0" y="13"/>
                  </a:cubicBezTo>
                  <a:cubicBezTo>
                    <a:pt x="0" y="6"/>
                    <a:pt x="6" y="0"/>
                    <a:pt x="14" y="0"/>
                  </a:cubicBezTo>
                  <a:cubicBezTo>
                    <a:pt x="21" y="0"/>
                    <a:pt x="27" y="6"/>
                    <a:pt x="27" y="13"/>
                  </a:cubicBezTo>
                  <a:cubicBezTo>
                    <a:pt x="27" y="20"/>
                    <a:pt x="21" y="26"/>
                    <a:pt x="14" y="26"/>
                  </a:cubicBezTo>
                  <a:close/>
                  <a:moveTo>
                    <a:pt x="14" y="6"/>
                  </a:moveTo>
                  <a:cubicBezTo>
                    <a:pt x="10" y="6"/>
                    <a:pt x="7" y="9"/>
                    <a:pt x="7" y="13"/>
                  </a:cubicBezTo>
                  <a:cubicBezTo>
                    <a:pt x="7" y="17"/>
                    <a:pt x="10" y="20"/>
                    <a:pt x="14" y="20"/>
                  </a:cubicBezTo>
                  <a:cubicBezTo>
                    <a:pt x="17" y="20"/>
                    <a:pt x="21" y="17"/>
                    <a:pt x="21" y="13"/>
                  </a:cubicBezTo>
                  <a:cubicBezTo>
                    <a:pt x="21" y="9"/>
                    <a:pt x="17" y="6"/>
                    <a:pt x="1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7" name="Rectangle 176"/>
            <p:cNvSpPr>
              <a:spLocks noChangeArrowheads="1"/>
            </p:cNvSpPr>
            <p:nvPr/>
          </p:nvSpPr>
          <p:spPr bwMode="auto">
            <a:xfrm>
              <a:off x="4999039" y="4410075"/>
              <a:ext cx="15875" cy="41275"/>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8" name="Rectangle 177"/>
            <p:cNvSpPr>
              <a:spLocks noChangeArrowheads="1"/>
            </p:cNvSpPr>
            <p:nvPr/>
          </p:nvSpPr>
          <p:spPr bwMode="auto">
            <a:xfrm>
              <a:off x="4584701" y="4425950"/>
              <a:ext cx="14288" cy="25400"/>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9" name="Freeform 178"/>
            <p:cNvSpPr>
              <a:spLocks noEditPoints="1"/>
            </p:cNvSpPr>
            <p:nvPr/>
          </p:nvSpPr>
          <p:spPr bwMode="auto">
            <a:xfrm>
              <a:off x="4584701" y="4171950"/>
              <a:ext cx="430213" cy="273050"/>
            </a:xfrm>
            <a:custGeom>
              <a:avLst/>
              <a:gdLst>
                <a:gd name="T0" fmla="*/ 0 w 271"/>
                <a:gd name="T1" fmla="*/ 172 h 172"/>
                <a:gd name="T2" fmla="*/ 0 w 271"/>
                <a:gd name="T3" fmla="*/ 0 h 172"/>
                <a:gd name="T4" fmla="*/ 271 w 271"/>
                <a:gd name="T5" fmla="*/ 0 h 172"/>
                <a:gd name="T6" fmla="*/ 271 w 271"/>
                <a:gd name="T7" fmla="*/ 162 h 172"/>
                <a:gd name="T8" fmla="*/ 169 w 271"/>
                <a:gd name="T9" fmla="*/ 59 h 172"/>
                <a:gd name="T10" fmla="*/ 102 w 271"/>
                <a:gd name="T11" fmla="*/ 127 h 172"/>
                <a:gd name="T12" fmla="*/ 72 w 271"/>
                <a:gd name="T13" fmla="*/ 97 h 172"/>
                <a:gd name="T14" fmla="*/ 0 w 271"/>
                <a:gd name="T15" fmla="*/ 172 h 172"/>
                <a:gd name="T16" fmla="*/ 9 w 271"/>
                <a:gd name="T17" fmla="*/ 8 h 172"/>
                <a:gd name="T18" fmla="*/ 9 w 271"/>
                <a:gd name="T19" fmla="*/ 149 h 172"/>
                <a:gd name="T20" fmla="*/ 72 w 271"/>
                <a:gd name="T21" fmla="*/ 84 h 172"/>
                <a:gd name="T22" fmla="*/ 102 w 271"/>
                <a:gd name="T23" fmla="*/ 114 h 172"/>
                <a:gd name="T24" fmla="*/ 169 w 271"/>
                <a:gd name="T25" fmla="*/ 44 h 172"/>
                <a:gd name="T26" fmla="*/ 261 w 271"/>
                <a:gd name="T27" fmla="*/ 139 h 172"/>
                <a:gd name="T28" fmla="*/ 261 w 271"/>
                <a:gd name="T29" fmla="*/ 8 h 172"/>
                <a:gd name="T30" fmla="*/ 9 w 271"/>
                <a:gd name="T31"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72">
                  <a:moveTo>
                    <a:pt x="0" y="172"/>
                  </a:moveTo>
                  <a:lnTo>
                    <a:pt x="0" y="0"/>
                  </a:lnTo>
                  <a:lnTo>
                    <a:pt x="271" y="0"/>
                  </a:lnTo>
                  <a:lnTo>
                    <a:pt x="271" y="162"/>
                  </a:lnTo>
                  <a:lnTo>
                    <a:pt x="169" y="59"/>
                  </a:lnTo>
                  <a:lnTo>
                    <a:pt x="102" y="127"/>
                  </a:lnTo>
                  <a:lnTo>
                    <a:pt x="72" y="97"/>
                  </a:lnTo>
                  <a:lnTo>
                    <a:pt x="0" y="172"/>
                  </a:lnTo>
                  <a:close/>
                  <a:moveTo>
                    <a:pt x="9" y="8"/>
                  </a:moveTo>
                  <a:lnTo>
                    <a:pt x="9" y="149"/>
                  </a:lnTo>
                  <a:lnTo>
                    <a:pt x="72" y="84"/>
                  </a:lnTo>
                  <a:lnTo>
                    <a:pt x="102" y="114"/>
                  </a:lnTo>
                  <a:lnTo>
                    <a:pt x="169" y="44"/>
                  </a:lnTo>
                  <a:lnTo>
                    <a:pt x="261" y="139"/>
                  </a:lnTo>
                  <a:lnTo>
                    <a:pt x="261" y="8"/>
                  </a:lnTo>
                  <a:lnTo>
                    <a:pt x="9"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0" name="Freeform 179"/>
            <p:cNvSpPr>
              <a:spLocks noEditPoints="1"/>
            </p:cNvSpPr>
            <p:nvPr/>
          </p:nvSpPr>
          <p:spPr bwMode="auto">
            <a:xfrm>
              <a:off x="4584701" y="4241800"/>
              <a:ext cx="430213" cy="215900"/>
            </a:xfrm>
            <a:custGeom>
              <a:avLst/>
              <a:gdLst>
                <a:gd name="T0" fmla="*/ 271 w 271"/>
                <a:gd name="T1" fmla="*/ 136 h 136"/>
                <a:gd name="T2" fmla="*/ 0 w 271"/>
                <a:gd name="T3" fmla="*/ 136 h 136"/>
                <a:gd name="T4" fmla="*/ 0 w 271"/>
                <a:gd name="T5" fmla="*/ 115 h 136"/>
                <a:gd name="T6" fmla="*/ 72 w 271"/>
                <a:gd name="T7" fmla="*/ 40 h 136"/>
                <a:gd name="T8" fmla="*/ 102 w 271"/>
                <a:gd name="T9" fmla="*/ 70 h 136"/>
                <a:gd name="T10" fmla="*/ 169 w 271"/>
                <a:gd name="T11" fmla="*/ 0 h 136"/>
                <a:gd name="T12" fmla="*/ 271 w 271"/>
                <a:gd name="T13" fmla="*/ 105 h 136"/>
                <a:gd name="T14" fmla="*/ 271 w 271"/>
                <a:gd name="T15" fmla="*/ 136 h 136"/>
                <a:gd name="T16" fmla="*/ 9 w 271"/>
                <a:gd name="T17" fmla="*/ 128 h 136"/>
                <a:gd name="T18" fmla="*/ 261 w 271"/>
                <a:gd name="T19" fmla="*/ 128 h 136"/>
                <a:gd name="T20" fmla="*/ 261 w 271"/>
                <a:gd name="T21" fmla="*/ 108 h 136"/>
                <a:gd name="T22" fmla="*/ 169 w 271"/>
                <a:gd name="T23" fmla="*/ 15 h 136"/>
                <a:gd name="T24" fmla="*/ 102 w 271"/>
                <a:gd name="T25" fmla="*/ 83 h 136"/>
                <a:gd name="T26" fmla="*/ 72 w 271"/>
                <a:gd name="T27" fmla="*/ 53 h 136"/>
                <a:gd name="T28" fmla="*/ 9 w 271"/>
                <a:gd name="T29" fmla="*/ 118 h 136"/>
                <a:gd name="T30" fmla="*/ 9 w 271"/>
                <a:gd name="T31"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136">
                  <a:moveTo>
                    <a:pt x="271" y="136"/>
                  </a:moveTo>
                  <a:lnTo>
                    <a:pt x="0" y="136"/>
                  </a:lnTo>
                  <a:lnTo>
                    <a:pt x="0" y="115"/>
                  </a:lnTo>
                  <a:lnTo>
                    <a:pt x="72" y="40"/>
                  </a:lnTo>
                  <a:lnTo>
                    <a:pt x="102" y="70"/>
                  </a:lnTo>
                  <a:lnTo>
                    <a:pt x="169" y="0"/>
                  </a:lnTo>
                  <a:lnTo>
                    <a:pt x="271" y="105"/>
                  </a:lnTo>
                  <a:lnTo>
                    <a:pt x="271" y="136"/>
                  </a:lnTo>
                  <a:close/>
                  <a:moveTo>
                    <a:pt x="9" y="128"/>
                  </a:moveTo>
                  <a:lnTo>
                    <a:pt x="261" y="128"/>
                  </a:lnTo>
                  <a:lnTo>
                    <a:pt x="261" y="108"/>
                  </a:lnTo>
                  <a:lnTo>
                    <a:pt x="169" y="15"/>
                  </a:lnTo>
                  <a:lnTo>
                    <a:pt x="102" y="83"/>
                  </a:lnTo>
                  <a:lnTo>
                    <a:pt x="72" y="53"/>
                  </a:lnTo>
                  <a:lnTo>
                    <a:pt x="9" y="118"/>
                  </a:lnTo>
                  <a:lnTo>
                    <a:pt x="9" y="12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0" name="组合 259"/>
          <p:cNvGrpSpPr/>
          <p:nvPr/>
        </p:nvGrpSpPr>
        <p:grpSpPr>
          <a:xfrm>
            <a:off x="5390402" y="4708665"/>
            <a:ext cx="404707" cy="403169"/>
            <a:chOff x="5461001" y="4092575"/>
            <a:chExt cx="417513" cy="415926"/>
          </a:xfrm>
        </p:grpSpPr>
        <p:sp>
          <p:nvSpPr>
            <p:cNvPr id="201" name="Freeform 180"/>
            <p:cNvSpPr/>
            <p:nvPr/>
          </p:nvSpPr>
          <p:spPr bwMode="auto">
            <a:xfrm>
              <a:off x="5835651" y="4092575"/>
              <a:ext cx="42863" cy="42863"/>
            </a:xfrm>
            <a:custGeom>
              <a:avLst/>
              <a:gdLst>
                <a:gd name="T0" fmla="*/ 0 w 19"/>
                <a:gd name="T1" fmla="*/ 9 h 19"/>
                <a:gd name="T2" fmla="*/ 10 w 19"/>
                <a:gd name="T3" fmla="*/ 19 h 19"/>
                <a:gd name="T4" fmla="*/ 14 w 19"/>
                <a:gd name="T5" fmla="*/ 5 h 19"/>
                <a:gd name="T6" fmla="*/ 0 w 19"/>
                <a:gd name="T7" fmla="*/ 9 h 19"/>
              </a:gdLst>
              <a:ahLst/>
              <a:cxnLst>
                <a:cxn ang="0">
                  <a:pos x="T0" y="T1"/>
                </a:cxn>
                <a:cxn ang="0">
                  <a:pos x="T2" y="T3"/>
                </a:cxn>
                <a:cxn ang="0">
                  <a:pos x="T4" y="T5"/>
                </a:cxn>
                <a:cxn ang="0">
                  <a:pos x="T6" y="T7"/>
                </a:cxn>
              </a:cxnLst>
              <a:rect l="0" t="0" r="r" b="b"/>
              <a:pathLst>
                <a:path w="19" h="19">
                  <a:moveTo>
                    <a:pt x="0" y="9"/>
                  </a:moveTo>
                  <a:cubicBezTo>
                    <a:pt x="10" y="19"/>
                    <a:pt x="10" y="19"/>
                    <a:pt x="10" y="19"/>
                  </a:cubicBezTo>
                  <a:cubicBezTo>
                    <a:pt x="17" y="12"/>
                    <a:pt x="19" y="10"/>
                    <a:pt x="14" y="5"/>
                  </a:cubicBezTo>
                  <a:cubicBezTo>
                    <a:pt x="9" y="0"/>
                    <a:pt x="7" y="2"/>
                    <a:pt x="0" y="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2" name="Freeform 181"/>
            <p:cNvSpPr>
              <a:spLocks noEditPoints="1"/>
            </p:cNvSpPr>
            <p:nvPr/>
          </p:nvSpPr>
          <p:spPr bwMode="auto">
            <a:xfrm>
              <a:off x="5597526" y="4105275"/>
              <a:ext cx="265113" cy="266700"/>
            </a:xfrm>
            <a:custGeom>
              <a:avLst/>
              <a:gdLst>
                <a:gd name="T0" fmla="*/ 0 w 167"/>
                <a:gd name="T1" fmla="*/ 168 h 168"/>
                <a:gd name="T2" fmla="*/ 15 w 167"/>
                <a:gd name="T3" fmla="*/ 132 h 168"/>
                <a:gd name="T4" fmla="*/ 147 w 167"/>
                <a:gd name="T5" fmla="*/ 0 h 168"/>
                <a:gd name="T6" fmla="*/ 167 w 167"/>
                <a:gd name="T7" fmla="*/ 22 h 168"/>
                <a:gd name="T8" fmla="*/ 34 w 167"/>
                <a:gd name="T9" fmla="*/ 155 h 168"/>
                <a:gd name="T10" fmla="*/ 0 w 167"/>
                <a:gd name="T11" fmla="*/ 168 h 168"/>
                <a:gd name="T12" fmla="*/ 23 w 167"/>
                <a:gd name="T13" fmla="*/ 139 h 168"/>
                <a:gd name="T14" fmla="*/ 17 w 167"/>
                <a:gd name="T15" fmla="*/ 152 h 168"/>
                <a:gd name="T16" fmla="*/ 30 w 167"/>
                <a:gd name="T17" fmla="*/ 146 h 168"/>
                <a:gd name="T18" fmla="*/ 154 w 167"/>
                <a:gd name="T19" fmla="*/ 22 h 168"/>
                <a:gd name="T20" fmla="*/ 147 w 167"/>
                <a:gd name="T21" fmla="*/ 13 h 168"/>
                <a:gd name="T22" fmla="*/ 23 w 167"/>
                <a:gd name="T2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8">
                  <a:moveTo>
                    <a:pt x="0" y="168"/>
                  </a:moveTo>
                  <a:lnTo>
                    <a:pt x="15" y="132"/>
                  </a:lnTo>
                  <a:lnTo>
                    <a:pt x="147" y="0"/>
                  </a:lnTo>
                  <a:lnTo>
                    <a:pt x="167" y="22"/>
                  </a:lnTo>
                  <a:lnTo>
                    <a:pt x="34" y="155"/>
                  </a:lnTo>
                  <a:lnTo>
                    <a:pt x="0" y="168"/>
                  </a:lnTo>
                  <a:close/>
                  <a:moveTo>
                    <a:pt x="23" y="139"/>
                  </a:moveTo>
                  <a:lnTo>
                    <a:pt x="17" y="152"/>
                  </a:lnTo>
                  <a:lnTo>
                    <a:pt x="30" y="146"/>
                  </a:lnTo>
                  <a:lnTo>
                    <a:pt x="154" y="22"/>
                  </a:lnTo>
                  <a:lnTo>
                    <a:pt x="147" y="13"/>
                  </a:lnTo>
                  <a:lnTo>
                    <a:pt x="23" y="13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3" name="Freeform 182"/>
            <p:cNvSpPr/>
            <p:nvPr/>
          </p:nvSpPr>
          <p:spPr bwMode="auto">
            <a:xfrm>
              <a:off x="5610226" y="4321175"/>
              <a:ext cx="39688" cy="39688"/>
            </a:xfrm>
            <a:custGeom>
              <a:avLst/>
              <a:gdLst>
                <a:gd name="T0" fmla="*/ 25 w 25"/>
                <a:gd name="T1" fmla="*/ 15 h 25"/>
                <a:gd name="T2" fmla="*/ 0 w 25"/>
                <a:gd name="T3" fmla="*/ 25 h 25"/>
                <a:gd name="T4" fmla="*/ 0 w 25"/>
                <a:gd name="T5" fmla="*/ 25 h 25"/>
                <a:gd name="T6" fmla="*/ 10 w 25"/>
                <a:gd name="T7" fmla="*/ 0 h 25"/>
                <a:gd name="T8" fmla="*/ 25 w 25"/>
                <a:gd name="T9" fmla="*/ 15 h 25"/>
              </a:gdLst>
              <a:ahLst/>
              <a:cxnLst>
                <a:cxn ang="0">
                  <a:pos x="T0" y="T1"/>
                </a:cxn>
                <a:cxn ang="0">
                  <a:pos x="T2" y="T3"/>
                </a:cxn>
                <a:cxn ang="0">
                  <a:pos x="T4" y="T5"/>
                </a:cxn>
                <a:cxn ang="0">
                  <a:pos x="T6" y="T7"/>
                </a:cxn>
                <a:cxn ang="0">
                  <a:pos x="T8" y="T9"/>
                </a:cxn>
              </a:cxnLst>
              <a:rect l="0" t="0" r="r" b="b"/>
              <a:pathLst>
                <a:path w="25" h="25">
                  <a:moveTo>
                    <a:pt x="25" y="15"/>
                  </a:moveTo>
                  <a:lnTo>
                    <a:pt x="0" y="25"/>
                  </a:lnTo>
                  <a:lnTo>
                    <a:pt x="0" y="25"/>
                  </a:lnTo>
                  <a:lnTo>
                    <a:pt x="10" y="0"/>
                  </a:lnTo>
                  <a:lnTo>
                    <a:pt x="25" y="1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4" name="Freeform 183"/>
            <p:cNvSpPr/>
            <p:nvPr/>
          </p:nvSpPr>
          <p:spPr bwMode="auto">
            <a:xfrm>
              <a:off x="5461001" y="4189413"/>
              <a:ext cx="317500" cy="319088"/>
            </a:xfrm>
            <a:custGeom>
              <a:avLst/>
              <a:gdLst>
                <a:gd name="T0" fmla="*/ 200 w 200"/>
                <a:gd name="T1" fmla="*/ 201 h 201"/>
                <a:gd name="T2" fmla="*/ 0 w 200"/>
                <a:gd name="T3" fmla="*/ 201 h 201"/>
                <a:gd name="T4" fmla="*/ 0 w 200"/>
                <a:gd name="T5" fmla="*/ 0 h 201"/>
                <a:gd name="T6" fmla="*/ 164 w 200"/>
                <a:gd name="T7" fmla="*/ 0 h 201"/>
                <a:gd name="T8" fmla="*/ 164 w 200"/>
                <a:gd name="T9" fmla="*/ 10 h 201"/>
                <a:gd name="T10" fmla="*/ 10 w 200"/>
                <a:gd name="T11" fmla="*/ 10 h 201"/>
                <a:gd name="T12" fmla="*/ 10 w 200"/>
                <a:gd name="T13" fmla="*/ 191 h 201"/>
                <a:gd name="T14" fmla="*/ 192 w 200"/>
                <a:gd name="T15" fmla="*/ 191 h 201"/>
                <a:gd name="T16" fmla="*/ 192 w 200"/>
                <a:gd name="T17" fmla="*/ 36 h 201"/>
                <a:gd name="T18" fmla="*/ 200 w 200"/>
                <a:gd name="T19" fmla="*/ 36 h 201"/>
                <a:gd name="T20" fmla="*/ 200 w 200"/>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01">
                  <a:moveTo>
                    <a:pt x="200" y="201"/>
                  </a:moveTo>
                  <a:lnTo>
                    <a:pt x="0" y="201"/>
                  </a:lnTo>
                  <a:lnTo>
                    <a:pt x="0" y="0"/>
                  </a:lnTo>
                  <a:lnTo>
                    <a:pt x="164" y="0"/>
                  </a:lnTo>
                  <a:lnTo>
                    <a:pt x="164" y="10"/>
                  </a:lnTo>
                  <a:lnTo>
                    <a:pt x="10" y="10"/>
                  </a:lnTo>
                  <a:lnTo>
                    <a:pt x="10" y="191"/>
                  </a:lnTo>
                  <a:lnTo>
                    <a:pt x="192" y="191"/>
                  </a:lnTo>
                  <a:lnTo>
                    <a:pt x="192" y="36"/>
                  </a:lnTo>
                  <a:lnTo>
                    <a:pt x="200" y="36"/>
                  </a:lnTo>
                  <a:lnTo>
                    <a:pt x="200"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9" name="组合 258"/>
          <p:cNvGrpSpPr/>
          <p:nvPr/>
        </p:nvGrpSpPr>
        <p:grpSpPr>
          <a:xfrm>
            <a:off x="6338309" y="4714820"/>
            <a:ext cx="186197" cy="392397"/>
            <a:chOff x="6438901" y="4098925"/>
            <a:chExt cx="192088" cy="404813"/>
          </a:xfrm>
        </p:grpSpPr>
        <p:sp>
          <p:nvSpPr>
            <p:cNvPr id="205" name="Freeform 184"/>
            <p:cNvSpPr>
              <a:spLocks noEditPoints="1"/>
            </p:cNvSpPr>
            <p:nvPr/>
          </p:nvSpPr>
          <p:spPr bwMode="auto">
            <a:xfrm>
              <a:off x="6472239" y="4098925"/>
              <a:ext cx="127000" cy="300038"/>
            </a:xfrm>
            <a:custGeom>
              <a:avLst/>
              <a:gdLst>
                <a:gd name="T0" fmla="*/ 28 w 56"/>
                <a:gd name="T1" fmla="*/ 132 h 132"/>
                <a:gd name="T2" fmla="*/ 0 w 56"/>
                <a:gd name="T3" fmla="*/ 104 h 132"/>
                <a:gd name="T4" fmla="*/ 0 w 56"/>
                <a:gd name="T5" fmla="*/ 28 h 132"/>
                <a:gd name="T6" fmla="*/ 28 w 56"/>
                <a:gd name="T7" fmla="*/ 0 h 132"/>
                <a:gd name="T8" fmla="*/ 56 w 56"/>
                <a:gd name="T9" fmla="*/ 28 h 132"/>
                <a:gd name="T10" fmla="*/ 56 w 56"/>
                <a:gd name="T11" fmla="*/ 104 h 132"/>
                <a:gd name="T12" fmla="*/ 28 w 56"/>
                <a:gd name="T13" fmla="*/ 132 h 132"/>
                <a:gd name="T14" fmla="*/ 28 w 56"/>
                <a:gd name="T15" fmla="*/ 6 h 132"/>
                <a:gd name="T16" fmla="*/ 6 w 56"/>
                <a:gd name="T17" fmla="*/ 28 h 132"/>
                <a:gd name="T18" fmla="*/ 6 w 56"/>
                <a:gd name="T19" fmla="*/ 104 h 132"/>
                <a:gd name="T20" fmla="*/ 28 w 56"/>
                <a:gd name="T21" fmla="*/ 126 h 132"/>
                <a:gd name="T22" fmla="*/ 50 w 56"/>
                <a:gd name="T23" fmla="*/ 104 h 132"/>
                <a:gd name="T24" fmla="*/ 50 w 56"/>
                <a:gd name="T25" fmla="*/ 28 h 132"/>
                <a:gd name="T26" fmla="*/ 28 w 56"/>
                <a:gd name="T2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32">
                  <a:moveTo>
                    <a:pt x="28" y="132"/>
                  </a:moveTo>
                  <a:cubicBezTo>
                    <a:pt x="12" y="132"/>
                    <a:pt x="0" y="120"/>
                    <a:pt x="0" y="104"/>
                  </a:cubicBezTo>
                  <a:cubicBezTo>
                    <a:pt x="0" y="28"/>
                    <a:pt x="0" y="28"/>
                    <a:pt x="0" y="28"/>
                  </a:cubicBezTo>
                  <a:cubicBezTo>
                    <a:pt x="0" y="12"/>
                    <a:pt x="12" y="0"/>
                    <a:pt x="28" y="0"/>
                  </a:cubicBezTo>
                  <a:cubicBezTo>
                    <a:pt x="43" y="0"/>
                    <a:pt x="56" y="12"/>
                    <a:pt x="56" y="28"/>
                  </a:cubicBezTo>
                  <a:cubicBezTo>
                    <a:pt x="56" y="104"/>
                    <a:pt x="56" y="104"/>
                    <a:pt x="56" y="104"/>
                  </a:cubicBezTo>
                  <a:cubicBezTo>
                    <a:pt x="56" y="120"/>
                    <a:pt x="43" y="132"/>
                    <a:pt x="28" y="132"/>
                  </a:cubicBezTo>
                  <a:close/>
                  <a:moveTo>
                    <a:pt x="28" y="6"/>
                  </a:moveTo>
                  <a:cubicBezTo>
                    <a:pt x="16" y="6"/>
                    <a:pt x="6" y="16"/>
                    <a:pt x="6" y="28"/>
                  </a:cubicBezTo>
                  <a:cubicBezTo>
                    <a:pt x="6" y="104"/>
                    <a:pt x="6" y="104"/>
                    <a:pt x="6" y="104"/>
                  </a:cubicBezTo>
                  <a:cubicBezTo>
                    <a:pt x="6" y="116"/>
                    <a:pt x="16" y="126"/>
                    <a:pt x="28" y="126"/>
                  </a:cubicBezTo>
                  <a:cubicBezTo>
                    <a:pt x="40" y="126"/>
                    <a:pt x="50" y="116"/>
                    <a:pt x="50" y="104"/>
                  </a:cubicBezTo>
                  <a:cubicBezTo>
                    <a:pt x="50" y="28"/>
                    <a:pt x="50" y="28"/>
                    <a:pt x="50" y="28"/>
                  </a:cubicBezTo>
                  <a:cubicBezTo>
                    <a:pt x="50" y="16"/>
                    <a:pt x="40" y="6"/>
                    <a:pt x="28"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6" name="Freeform 185"/>
            <p:cNvSpPr/>
            <p:nvPr/>
          </p:nvSpPr>
          <p:spPr bwMode="auto">
            <a:xfrm>
              <a:off x="6438901" y="4249738"/>
              <a:ext cx="192088" cy="185738"/>
            </a:xfrm>
            <a:custGeom>
              <a:avLst/>
              <a:gdLst>
                <a:gd name="T0" fmla="*/ 43 w 85"/>
                <a:gd name="T1" fmla="*/ 82 h 82"/>
                <a:gd name="T2" fmla="*/ 0 w 85"/>
                <a:gd name="T3" fmla="*/ 39 h 82"/>
                <a:gd name="T4" fmla="*/ 0 w 85"/>
                <a:gd name="T5" fmla="*/ 0 h 82"/>
                <a:gd name="T6" fmla="*/ 6 w 85"/>
                <a:gd name="T7" fmla="*/ 0 h 82"/>
                <a:gd name="T8" fmla="*/ 6 w 85"/>
                <a:gd name="T9" fmla="*/ 39 h 82"/>
                <a:gd name="T10" fmla="*/ 43 w 85"/>
                <a:gd name="T11" fmla="*/ 76 h 82"/>
                <a:gd name="T12" fmla="*/ 79 w 85"/>
                <a:gd name="T13" fmla="*/ 39 h 82"/>
                <a:gd name="T14" fmla="*/ 79 w 85"/>
                <a:gd name="T15" fmla="*/ 0 h 82"/>
                <a:gd name="T16" fmla="*/ 85 w 85"/>
                <a:gd name="T17" fmla="*/ 0 h 82"/>
                <a:gd name="T18" fmla="*/ 85 w 85"/>
                <a:gd name="T19" fmla="*/ 39 h 82"/>
                <a:gd name="T20" fmla="*/ 43 w 85"/>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82">
                  <a:moveTo>
                    <a:pt x="43" y="82"/>
                  </a:moveTo>
                  <a:cubicBezTo>
                    <a:pt x="19" y="82"/>
                    <a:pt x="0" y="63"/>
                    <a:pt x="0" y="39"/>
                  </a:cubicBezTo>
                  <a:cubicBezTo>
                    <a:pt x="0" y="0"/>
                    <a:pt x="0" y="0"/>
                    <a:pt x="0" y="0"/>
                  </a:cubicBezTo>
                  <a:cubicBezTo>
                    <a:pt x="6" y="0"/>
                    <a:pt x="6" y="0"/>
                    <a:pt x="6" y="0"/>
                  </a:cubicBezTo>
                  <a:cubicBezTo>
                    <a:pt x="6" y="39"/>
                    <a:pt x="6" y="39"/>
                    <a:pt x="6" y="39"/>
                  </a:cubicBezTo>
                  <a:cubicBezTo>
                    <a:pt x="6" y="60"/>
                    <a:pt x="23" y="76"/>
                    <a:pt x="43" y="76"/>
                  </a:cubicBezTo>
                  <a:cubicBezTo>
                    <a:pt x="63" y="76"/>
                    <a:pt x="79" y="60"/>
                    <a:pt x="79" y="39"/>
                  </a:cubicBezTo>
                  <a:cubicBezTo>
                    <a:pt x="79" y="0"/>
                    <a:pt x="79" y="0"/>
                    <a:pt x="79" y="0"/>
                  </a:cubicBezTo>
                  <a:cubicBezTo>
                    <a:pt x="85" y="0"/>
                    <a:pt x="85" y="0"/>
                    <a:pt x="85" y="0"/>
                  </a:cubicBezTo>
                  <a:cubicBezTo>
                    <a:pt x="85" y="39"/>
                    <a:pt x="85" y="39"/>
                    <a:pt x="85" y="39"/>
                  </a:cubicBezTo>
                  <a:cubicBezTo>
                    <a:pt x="85" y="63"/>
                    <a:pt x="66" y="82"/>
                    <a:pt x="43" y="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7" name="Rectangle 186"/>
            <p:cNvSpPr>
              <a:spLocks noChangeArrowheads="1"/>
            </p:cNvSpPr>
            <p:nvPr/>
          </p:nvSpPr>
          <p:spPr bwMode="auto">
            <a:xfrm>
              <a:off x="6478589" y="4489450"/>
              <a:ext cx="1143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8" name="Rectangle 187"/>
            <p:cNvSpPr>
              <a:spLocks noChangeArrowheads="1"/>
            </p:cNvSpPr>
            <p:nvPr/>
          </p:nvSpPr>
          <p:spPr bwMode="auto">
            <a:xfrm>
              <a:off x="6529389" y="4429125"/>
              <a:ext cx="14288" cy="682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58" name="组合 257"/>
          <p:cNvGrpSpPr/>
          <p:nvPr/>
        </p:nvGrpSpPr>
        <p:grpSpPr>
          <a:xfrm>
            <a:off x="7073861" y="4704049"/>
            <a:ext cx="417019" cy="389319"/>
            <a:chOff x="7197726" y="4087813"/>
            <a:chExt cx="430213" cy="401638"/>
          </a:xfrm>
        </p:grpSpPr>
        <p:sp>
          <p:nvSpPr>
            <p:cNvPr id="209" name="Freeform 188"/>
            <p:cNvSpPr/>
            <p:nvPr/>
          </p:nvSpPr>
          <p:spPr bwMode="auto">
            <a:xfrm>
              <a:off x="7197726" y="4087813"/>
              <a:ext cx="403225" cy="401638"/>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0" name="Freeform 189"/>
            <p:cNvSpPr/>
            <p:nvPr/>
          </p:nvSpPr>
          <p:spPr bwMode="auto">
            <a:xfrm>
              <a:off x="7539039" y="4237038"/>
              <a:ext cx="88900" cy="80963"/>
            </a:xfrm>
            <a:custGeom>
              <a:avLst/>
              <a:gdLst>
                <a:gd name="T0" fmla="*/ 0 w 56"/>
                <a:gd name="T1" fmla="*/ 0 h 51"/>
                <a:gd name="T2" fmla="*/ 29 w 56"/>
                <a:gd name="T3" fmla="*/ 51 h 51"/>
                <a:gd name="T4" fmla="*/ 56 w 56"/>
                <a:gd name="T5" fmla="*/ 0 h 51"/>
                <a:gd name="T6" fmla="*/ 0 w 56"/>
                <a:gd name="T7" fmla="*/ 0 h 51"/>
              </a:gdLst>
              <a:ahLst/>
              <a:cxnLst>
                <a:cxn ang="0">
                  <a:pos x="T0" y="T1"/>
                </a:cxn>
                <a:cxn ang="0">
                  <a:pos x="T2" y="T3"/>
                </a:cxn>
                <a:cxn ang="0">
                  <a:pos x="T4" y="T5"/>
                </a:cxn>
                <a:cxn ang="0">
                  <a:pos x="T6" y="T7"/>
                </a:cxn>
              </a:cxnLst>
              <a:rect l="0" t="0" r="r" b="b"/>
              <a:pathLst>
                <a:path w="56" h="51">
                  <a:moveTo>
                    <a:pt x="0" y="0"/>
                  </a:moveTo>
                  <a:lnTo>
                    <a:pt x="29" y="51"/>
                  </a:lnTo>
                  <a:lnTo>
                    <a:pt x="56" y="0"/>
                  </a:lnTo>
                  <a:lnTo>
                    <a:pt x="0"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1" name="Freeform 190"/>
            <p:cNvSpPr>
              <a:spLocks noEditPoints="1"/>
            </p:cNvSpPr>
            <p:nvPr/>
          </p:nvSpPr>
          <p:spPr bwMode="auto">
            <a:xfrm>
              <a:off x="7343776" y="4192588"/>
              <a:ext cx="107950" cy="9048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2" name="Freeform 191"/>
            <p:cNvSpPr>
              <a:spLocks noEditPoints="1"/>
            </p:cNvSpPr>
            <p:nvPr/>
          </p:nvSpPr>
          <p:spPr bwMode="auto">
            <a:xfrm>
              <a:off x="7319964" y="4268788"/>
              <a:ext cx="157163" cy="119063"/>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4" name="组合 263"/>
          <p:cNvGrpSpPr/>
          <p:nvPr/>
        </p:nvGrpSpPr>
        <p:grpSpPr>
          <a:xfrm>
            <a:off x="1150978" y="5556551"/>
            <a:ext cx="406246" cy="406246"/>
            <a:chOff x="1087439" y="4967288"/>
            <a:chExt cx="419100" cy="419100"/>
          </a:xfrm>
        </p:grpSpPr>
        <p:sp>
          <p:nvSpPr>
            <p:cNvPr id="213" name="Freeform 192"/>
            <p:cNvSpPr>
              <a:spLocks noEditPoints="1"/>
            </p:cNvSpPr>
            <p:nvPr/>
          </p:nvSpPr>
          <p:spPr bwMode="auto">
            <a:xfrm>
              <a:off x="1087439" y="4967288"/>
              <a:ext cx="419100" cy="419100"/>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6 h 184"/>
                <a:gd name="T12" fmla="*/ 6 w 184"/>
                <a:gd name="T13" fmla="*/ 92 h 184"/>
                <a:gd name="T14" fmla="*/ 92 w 184"/>
                <a:gd name="T15" fmla="*/ 178 h 184"/>
                <a:gd name="T16" fmla="*/ 178 w 184"/>
                <a:gd name="T17" fmla="*/ 92 h 184"/>
                <a:gd name="T18" fmla="*/ 92 w 184"/>
                <a:gd name="T19"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1" y="184"/>
                    <a:pt x="0" y="143"/>
                    <a:pt x="0" y="92"/>
                  </a:cubicBezTo>
                  <a:cubicBezTo>
                    <a:pt x="0" y="41"/>
                    <a:pt x="41" y="0"/>
                    <a:pt x="92" y="0"/>
                  </a:cubicBezTo>
                  <a:cubicBezTo>
                    <a:pt x="143" y="0"/>
                    <a:pt x="184" y="41"/>
                    <a:pt x="184" y="92"/>
                  </a:cubicBezTo>
                  <a:cubicBezTo>
                    <a:pt x="184" y="143"/>
                    <a:pt x="143" y="184"/>
                    <a:pt x="92" y="184"/>
                  </a:cubicBezTo>
                  <a:close/>
                  <a:moveTo>
                    <a:pt x="92" y="6"/>
                  </a:moveTo>
                  <a:cubicBezTo>
                    <a:pt x="45" y="6"/>
                    <a:pt x="6" y="44"/>
                    <a:pt x="6" y="92"/>
                  </a:cubicBezTo>
                  <a:cubicBezTo>
                    <a:pt x="6" y="139"/>
                    <a:pt x="45" y="178"/>
                    <a:pt x="92" y="178"/>
                  </a:cubicBezTo>
                  <a:cubicBezTo>
                    <a:pt x="140" y="178"/>
                    <a:pt x="178" y="139"/>
                    <a:pt x="178" y="92"/>
                  </a:cubicBezTo>
                  <a:cubicBezTo>
                    <a:pt x="178" y="44"/>
                    <a:pt x="140" y="6"/>
                    <a:pt x="92" y="6"/>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4" name="Freeform 193"/>
            <p:cNvSpPr>
              <a:spLocks noEditPoints="1"/>
            </p:cNvSpPr>
            <p:nvPr/>
          </p:nvSpPr>
          <p:spPr bwMode="auto">
            <a:xfrm>
              <a:off x="1154114" y="5022850"/>
              <a:ext cx="285750" cy="363538"/>
            </a:xfrm>
            <a:custGeom>
              <a:avLst/>
              <a:gdLst>
                <a:gd name="T0" fmla="*/ 2 w 126"/>
                <a:gd name="T1" fmla="*/ 137 h 160"/>
                <a:gd name="T2" fmla="*/ 2 w 126"/>
                <a:gd name="T3" fmla="*/ 133 h 160"/>
                <a:gd name="T4" fmla="*/ 40 w 126"/>
                <a:gd name="T5" fmla="*/ 111 h 160"/>
                <a:gd name="T6" fmla="*/ 43 w 126"/>
                <a:gd name="T7" fmla="*/ 92 h 160"/>
                <a:gd name="T8" fmla="*/ 28 w 126"/>
                <a:gd name="T9" fmla="*/ 66 h 160"/>
                <a:gd name="T10" fmla="*/ 36 w 126"/>
                <a:gd name="T11" fmla="*/ 11 h 160"/>
                <a:gd name="T12" fmla="*/ 65 w 126"/>
                <a:gd name="T13" fmla="*/ 0 h 160"/>
                <a:gd name="T14" fmla="*/ 81 w 126"/>
                <a:gd name="T15" fmla="*/ 7 h 160"/>
                <a:gd name="T16" fmla="*/ 97 w 126"/>
                <a:gd name="T17" fmla="*/ 56 h 160"/>
                <a:gd name="T18" fmla="*/ 91 w 126"/>
                <a:gd name="T19" fmla="*/ 75 h 160"/>
                <a:gd name="T20" fmla="*/ 83 w 126"/>
                <a:gd name="T21" fmla="*/ 105 h 160"/>
                <a:gd name="T22" fmla="*/ 88 w 126"/>
                <a:gd name="T23" fmla="*/ 113 h 160"/>
                <a:gd name="T24" fmla="*/ 124 w 126"/>
                <a:gd name="T25" fmla="*/ 133 h 160"/>
                <a:gd name="T26" fmla="*/ 124 w 126"/>
                <a:gd name="T27" fmla="*/ 137 h 160"/>
                <a:gd name="T28" fmla="*/ 9 w 126"/>
                <a:gd name="T29" fmla="*/ 135 h 160"/>
                <a:gd name="T30" fmla="*/ 117 w 126"/>
                <a:gd name="T31" fmla="*/ 135 h 160"/>
                <a:gd name="T32" fmla="*/ 84 w 126"/>
                <a:gd name="T33" fmla="*/ 117 h 160"/>
                <a:gd name="T34" fmla="*/ 77 w 126"/>
                <a:gd name="T35" fmla="*/ 106 h 160"/>
                <a:gd name="T36" fmla="*/ 78 w 126"/>
                <a:gd name="T37" fmla="*/ 89 h 160"/>
                <a:gd name="T38" fmla="*/ 87 w 126"/>
                <a:gd name="T39" fmla="*/ 67 h 160"/>
                <a:gd name="T40" fmla="*/ 92 w 126"/>
                <a:gd name="T41" fmla="*/ 65 h 160"/>
                <a:gd name="T42" fmla="*/ 90 w 126"/>
                <a:gd name="T43" fmla="*/ 59 h 160"/>
                <a:gd name="T44" fmla="*/ 90 w 126"/>
                <a:gd name="T45" fmla="*/ 17 h 160"/>
                <a:gd name="T46" fmla="*/ 80 w 126"/>
                <a:gd name="T47" fmla="*/ 13 h 160"/>
                <a:gd name="T48" fmla="*/ 75 w 126"/>
                <a:gd name="T49" fmla="*/ 9 h 160"/>
                <a:gd name="T50" fmla="*/ 64 w 126"/>
                <a:gd name="T51" fmla="*/ 7 h 160"/>
                <a:gd name="T52" fmla="*/ 36 w 126"/>
                <a:gd name="T53" fmla="*/ 57 h 160"/>
                <a:gd name="T54" fmla="*/ 34 w 126"/>
                <a:gd name="T55" fmla="*/ 60 h 160"/>
                <a:gd name="T56" fmla="*/ 37 w 126"/>
                <a:gd name="T57" fmla="*/ 70 h 160"/>
                <a:gd name="T58" fmla="*/ 40 w 126"/>
                <a:gd name="T59" fmla="*/ 72 h 160"/>
                <a:gd name="T60" fmla="*/ 49 w 126"/>
                <a:gd name="T61" fmla="*/ 89 h 160"/>
                <a:gd name="T62" fmla="*/ 49 w 126"/>
                <a:gd name="T63" fmla="*/ 107 h 160"/>
                <a:gd name="T64" fmla="*/ 33 w 126"/>
                <a:gd name="T6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60">
                  <a:moveTo>
                    <a:pt x="63" y="160"/>
                  </a:moveTo>
                  <a:cubicBezTo>
                    <a:pt x="41" y="160"/>
                    <a:pt x="19" y="152"/>
                    <a:pt x="2" y="137"/>
                  </a:cubicBezTo>
                  <a:cubicBezTo>
                    <a:pt x="0" y="135"/>
                    <a:pt x="0" y="135"/>
                    <a:pt x="0" y="135"/>
                  </a:cubicBezTo>
                  <a:cubicBezTo>
                    <a:pt x="2" y="133"/>
                    <a:pt x="2" y="133"/>
                    <a:pt x="2" y="133"/>
                  </a:cubicBezTo>
                  <a:cubicBezTo>
                    <a:pt x="8" y="126"/>
                    <a:pt x="18" y="120"/>
                    <a:pt x="31" y="116"/>
                  </a:cubicBezTo>
                  <a:cubicBezTo>
                    <a:pt x="36" y="114"/>
                    <a:pt x="38" y="113"/>
                    <a:pt x="40" y="111"/>
                  </a:cubicBezTo>
                  <a:cubicBezTo>
                    <a:pt x="42" y="110"/>
                    <a:pt x="43" y="108"/>
                    <a:pt x="43" y="106"/>
                  </a:cubicBezTo>
                  <a:cubicBezTo>
                    <a:pt x="43" y="105"/>
                    <a:pt x="43" y="98"/>
                    <a:pt x="43" y="92"/>
                  </a:cubicBezTo>
                  <a:cubicBezTo>
                    <a:pt x="40" y="88"/>
                    <a:pt x="37" y="83"/>
                    <a:pt x="34" y="75"/>
                  </a:cubicBezTo>
                  <a:cubicBezTo>
                    <a:pt x="32" y="74"/>
                    <a:pt x="29" y="70"/>
                    <a:pt x="28" y="66"/>
                  </a:cubicBezTo>
                  <a:cubicBezTo>
                    <a:pt x="27" y="62"/>
                    <a:pt x="28" y="58"/>
                    <a:pt x="29" y="56"/>
                  </a:cubicBezTo>
                  <a:cubicBezTo>
                    <a:pt x="26" y="36"/>
                    <a:pt x="28" y="21"/>
                    <a:pt x="36" y="11"/>
                  </a:cubicBezTo>
                  <a:cubicBezTo>
                    <a:pt x="42" y="4"/>
                    <a:pt x="52" y="0"/>
                    <a:pt x="64" y="0"/>
                  </a:cubicBezTo>
                  <a:cubicBezTo>
                    <a:pt x="65" y="0"/>
                    <a:pt x="65" y="0"/>
                    <a:pt x="65" y="0"/>
                  </a:cubicBezTo>
                  <a:cubicBezTo>
                    <a:pt x="75" y="0"/>
                    <a:pt x="78" y="2"/>
                    <a:pt x="80" y="6"/>
                  </a:cubicBezTo>
                  <a:cubicBezTo>
                    <a:pt x="80" y="6"/>
                    <a:pt x="81" y="7"/>
                    <a:pt x="81" y="7"/>
                  </a:cubicBezTo>
                  <a:cubicBezTo>
                    <a:pt x="87" y="7"/>
                    <a:pt x="92" y="9"/>
                    <a:pt x="95" y="14"/>
                  </a:cubicBezTo>
                  <a:cubicBezTo>
                    <a:pt x="101" y="22"/>
                    <a:pt x="102" y="38"/>
                    <a:pt x="97" y="56"/>
                  </a:cubicBezTo>
                  <a:cubicBezTo>
                    <a:pt x="99" y="58"/>
                    <a:pt x="99" y="62"/>
                    <a:pt x="98" y="66"/>
                  </a:cubicBezTo>
                  <a:cubicBezTo>
                    <a:pt x="97" y="71"/>
                    <a:pt x="94" y="74"/>
                    <a:pt x="91" y="75"/>
                  </a:cubicBezTo>
                  <a:cubicBezTo>
                    <a:pt x="89" y="83"/>
                    <a:pt x="87" y="88"/>
                    <a:pt x="83" y="92"/>
                  </a:cubicBezTo>
                  <a:cubicBezTo>
                    <a:pt x="83" y="105"/>
                    <a:pt x="83" y="105"/>
                    <a:pt x="83" y="105"/>
                  </a:cubicBezTo>
                  <a:cubicBezTo>
                    <a:pt x="84" y="108"/>
                    <a:pt x="85" y="109"/>
                    <a:pt x="87" y="111"/>
                  </a:cubicBezTo>
                  <a:cubicBezTo>
                    <a:pt x="88" y="113"/>
                    <a:pt x="88" y="113"/>
                    <a:pt x="88" y="113"/>
                  </a:cubicBezTo>
                  <a:cubicBezTo>
                    <a:pt x="90" y="114"/>
                    <a:pt x="91" y="114"/>
                    <a:pt x="96" y="116"/>
                  </a:cubicBezTo>
                  <a:cubicBezTo>
                    <a:pt x="108" y="120"/>
                    <a:pt x="119" y="126"/>
                    <a:pt x="124" y="133"/>
                  </a:cubicBezTo>
                  <a:cubicBezTo>
                    <a:pt x="126" y="135"/>
                    <a:pt x="126" y="135"/>
                    <a:pt x="126" y="135"/>
                  </a:cubicBezTo>
                  <a:cubicBezTo>
                    <a:pt x="124" y="137"/>
                    <a:pt x="124" y="137"/>
                    <a:pt x="124" y="137"/>
                  </a:cubicBezTo>
                  <a:cubicBezTo>
                    <a:pt x="107" y="152"/>
                    <a:pt x="86" y="160"/>
                    <a:pt x="63" y="160"/>
                  </a:cubicBezTo>
                  <a:close/>
                  <a:moveTo>
                    <a:pt x="9" y="135"/>
                  </a:moveTo>
                  <a:cubicBezTo>
                    <a:pt x="24" y="147"/>
                    <a:pt x="43" y="154"/>
                    <a:pt x="63" y="154"/>
                  </a:cubicBezTo>
                  <a:cubicBezTo>
                    <a:pt x="83" y="154"/>
                    <a:pt x="102" y="147"/>
                    <a:pt x="117" y="135"/>
                  </a:cubicBezTo>
                  <a:cubicBezTo>
                    <a:pt x="112" y="130"/>
                    <a:pt x="104" y="125"/>
                    <a:pt x="94" y="122"/>
                  </a:cubicBezTo>
                  <a:cubicBezTo>
                    <a:pt x="88" y="120"/>
                    <a:pt x="86" y="119"/>
                    <a:pt x="84" y="117"/>
                  </a:cubicBezTo>
                  <a:cubicBezTo>
                    <a:pt x="83" y="116"/>
                    <a:pt x="83" y="116"/>
                    <a:pt x="83" y="116"/>
                  </a:cubicBezTo>
                  <a:cubicBezTo>
                    <a:pt x="80" y="114"/>
                    <a:pt x="78" y="111"/>
                    <a:pt x="77" y="106"/>
                  </a:cubicBezTo>
                  <a:cubicBezTo>
                    <a:pt x="77" y="90"/>
                    <a:pt x="77" y="90"/>
                    <a:pt x="77" y="90"/>
                  </a:cubicBezTo>
                  <a:cubicBezTo>
                    <a:pt x="78" y="89"/>
                    <a:pt x="78" y="89"/>
                    <a:pt x="78" y="89"/>
                  </a:cubicBezTo>
                  <a:cubicBezTo>
                    <a:pt x="82" y="85"/>
                    <a:pt x="84" y="79"/>
                    <a:pt x="86" y="71"/>
                  </a:cubicBezTo>
                  <a:cubicBezTo>
                    <a:pt x="87" y="67"/>
                    <a:pt x="87" y="67"/>
                    <a:pt x="87" y="67"/>
                  </a:cubicBezTo>
                  <a:cubicBezTo>
                    <a:pt x="90" y="69"/>
                    <a:pt x="90" y="69"/>
                    <a:pt x="90" y="69"/>
                  </a:cubicBezTo>
                  <a:cubicBezTo>
                    <a:pt x="91" y="68"/>
                    <a:pt x="92" y="67"/>
                    <a:pt x="92" y="65"/>
                  </a:cubicBezTo>
                  <a:cubicBezTo>
                    <a:pt x="93" y="63"/>
                    <a:pt x="93" y="61"/>
                    <a:pt x="92" y="60"/>
                  </a:cubicBezTo>
                  <a:cubicBezTo>
                    <a:pt x="90" y="59"/>
                    <a:pt x="90" y="59"/>
                    <a:pt x="90" y="59"/>
                  </a:cubicBezTo>
                  <a:cubicBezTo>
                    <a:pt x="90" y="56"/>
                    <a:pt x="90" y="56"/>
                    <a:pt x="90" y="56"/>
                  </a:cubicBezTo>
                  <a:cubicBezTo>
                    <a:pt x="95" y="39"/>
                    <a:pt x="95" y="24"/>
                    <a:pt x="90" y="17"/>
                  </a:cubicBezTo>
                  <a:cubicBezTo>
                    <a:pt x="88" y="15"/>
                    <a:pt x="85" y="13"/>
                    <a:pt x="81" y="13"/>
                  </a:cubicBezTo>
                  <a:cubicBezTo>
                    <a:pt x="80" y="13"/>
                    <a:pt x="80" y="13"/>
                    <a:pt x="80" y="13"/>
                  </a:cubicBezTo>
                  <a:cubicBezTo>
                    <a:pt x="79" y="13"/>
                    <a:pt x="79" y="13"/>
                    <a:pt x="79" y="13"/>
                  </a:cubicBezTo>
                  <a:cubicBezTo>
                    <a:pt x="77" y="12"/>
                    <a:pt x="76" y="10"/>
                    <a:pt x="75" y="9"/>
                  </a:cubicBezTo>
                  <a:cubicBezTo>
                    <a:pt x="74" y="8"/>
                    <a:pt x="73" y="7"/>
                    <a:pt x="65" y="7"/>
                  </a:cubicBezTo>
                  <a:cubicBezTo>
                    <a:pt x="64" y="7"/>
                    <a:pt x="64" y="7"/>
                    <a:pt x="64" y="7"/>
                  </a:cubicBezTo>
                  <a:cubicBezTo>
                    <a:pt x="54" y="7"/>
                    <a:pt x="46" y="10"/>
                    <a:pt x="41" y="15"/>
                  </a:cubicBezTo>
                  <a:cubicBezTo>
                    <a:pt x="34" y="24"/>
                    <a:pt x="32" y="38"/>
                    <a:pt x="36" y="57"/>
                  </a:cubicBezTo>
                  <a:cubicBezTo>
                    <a:pt x="37" y="60"/>
                    <a:pt x="37" y="60"/>
                    <a:pt x="37" y="60"/>
                  </a:cubicBezTo>
                  <a:cubicBezTo>
                    <a:pt x="34" y="60"/>
                    <a:pt x="34" y="60"/>
                    <a:pt x="34" y="60"/>
                  </a:cubicBezTo>
                  <a:cubicBezTo>
                    <a:pt x="34" y="61"/>
                    <a:pt x="34" y="63"/>
                    <a:pt x="34" y="65"/>
                  </a:cubicBezTo>
                  <a:cubicBezTo>
                    <a:pt x="35" y="67"/>
                    <a:pt x="37" y="69"/>
                    <a:pt x="37" y="70"/>
                  </a:cubicBezTo>
                  <a:cubicBezTo>
                    <a:pt x="40" y="69"/>
                    <a:pt x="40" y="69"/>
                    <a:pt x="40" y="69"/>
                  </a:cubicBezTo>
                  <a:cubicBezTo>
                    <a:pt x="40" y="72"/>
                    <a:pt x="40" y="72"/>
                    <a:pt x="40" y="72"/>
                  </a:cubicBezTo>
                  <a:cubicBezTo>
                    <a:pt x="43" y="80"/>
                    <a:pt x="45" y="85"/>
                    <a:pt x="48" y="89"/>
                  </a:cubicBezTo>
                  <a:cubicBezTo>
                    <a:pt x="49" y="89"/>
                    <a:pt x="49" y="89"/>
                    <a:pt x="49" y="89"/>
                  </a:cubicBezTo>
                  <a:cubicBezTo>
                    <a:pt x="49" y="91"/>
                    <a:pt x="49" y="91"/>
                    <a:pt x="49" y="91"/>
                  </a:cubicBezTo>
                  <a:cubicBezTo>
                    <a:pt x="49" y="94"/>
                    <a:pt x="50" y="105"/>
                    <a:pt x="49" y="107"/>
                  </a:cubicBezTo>
                  <a:cubicBezTo>
                    <a:pt x="49" y="110"/>
                    <a:pt x="47" y="113"/>
                    <a:pt x="44" y="116"/>
                  </a:cubicBezTo>
                  <a:cubicBezTo>
                    <a:pt x="42" y="119"/>
                    <a:pt x="38" y="120"/>
                    <a:pt x="33" y="122"/>
                  </a:cubicBezTo>
                  <a:cubicBezTo>
                    <a:pt x="23" y="125"/>
                    <a:pt x="14" y="129"/>
                    <a:pt x="9"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5" name="组合 264"/>
          <p:cNvGrpSpPr/>
          <p:nvPr/>
        </p:nvGrpSpPr>
        <p:grpSpPr>
          <a:xfrm>
            <a:off x="2008096" y="5545777"/>
            <a:ext cx="384703" cy="407785"/>
            <a:chOff x="1971676" y="4956175"/>
            <a:chExt cx="396875" cy="420688"/>
          </a:xfrm>
        </p:grpSpPr>
        <p:sp>
          <p:nvSpPr>
            <p:cNvPr id="215" name="Freeform 194"/>
            <p:cNvSpPr/>
            <p:nvPr/>
          </p:nvSpPr>
          <p:spPr bwMode="auto">
            <a:xfrm>
              <a:off x="2027239" y="4956175"/>
              <a:ext cx="44450" cy="41275"/>
            </a:xfrm>
            <a:custGeom>
              <a:avLst/>
              <a:gdLst>
                <a:gd name="T0" fmla="*/ 20 w 20"/>
                <a:gd name="T1" fmla="*/ 18 h 18"/>
                <a:gd name="T2" fmla="*/ 14 w 20"/>
                <a:gd name="T3" fmla="*/ 18 h 18"/>
                <a:gd name="T4" fmla="*/ 14 w 20"/>
                <a:gd name="T5" fmla="*/ 10 h 18"/>
                <a:gd name="T6" fmla="*/ 10 w 20"/>
                <a:gd name="T7" fmla="*/ 6 h 18"/>
                <a:gd name="T8" fmla="*/ 6 w 20"/>
                <a:gd name="T9" fmla="*/ 10 h 18"/>
                <a:gd name="T10" fmla="*/ 6 w 20"/>
                <a:gd name="T11" fmla="*/ 18 h 18"/>
                <a:gd name="T12" fmla="*/ 0 w 20"/>
                <a:gd name="T13" fmla="*/ 18 h 18"/>
                <a:gd name="T14" fmla="*/ 0 w 20"/>
                <a:gd name="T15" fmla="*/ 10 h 18"/>
                <a:gd name="T16" fmla="*/ 10 w 20"/>
                <a:gd name="T17" fmla="*/ 0 h 18"/>
                <a:gd name="T18" fmla="*/ 20 w 20"/>
                <a:gd name="T19" fmla="*/ 10 h 18"/>
                <a:gd name="T20" fmla="*/ 20 w 20"/>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8">
                  <a:moveTo>
                    <a:pt x="20" y="18"/>
                  </a:moveTo>
                  <a:cubicBezTo>
                    <a:pt x="14" y="18"/>
                    <a:pt x="14" y="18"/>
                    <a:pt x="14" y="18"/>
                  </a:cubicBezTo>
                  <a:cubicBezTo>
                    <a:pt x="14" y="10"/>
                    <a:pt x="14" y="10"/>
                    <a:pt x="14" y="10"/>
                  </a:cubicBezTo>
                  <a:cubicBezTo>
                    <a:pt x="14" y="8"/>
                    <a:pt x="12" y="6"/>
                    <a:pt x="10" y="6"/>
                  </a:cubicBezTo>
                  <a:cubicBezTo>
                    <a:pt x="8" y="6"/>
                    <a:pt x="6" y="8"/>
                    <a:pt x="6" y="10"/>
                  </a:cubicBezTo>
                  <a:cubicBezTo>
                    <a:pt x="6" y="18"/>
                    <a:pt x="6" y="18"/>
                    <a:pt x="6" y="18"/>
                  </a:cubicBezTo>
                  <a:cubicBezTo>
                    <a:pt x="0" y="18"/>
                    <a:pt x="0" y="18"/>
                    <a:pt x="0" y="18"/>
                  </a:cubicBezTo>
                  <a:cubicBezTo>
                    <a:pt x="0" y="10"/>
                    <a:pt x="0" y="10"/>
                    <a:pt x="0" y="10"/>
                  </a:cubicBezTo>
                  <a:cubicBezTo>
                    <a:pt x="0" y="4"/>
                    <a:pt x="4" y="0"/>
                    <a:pt x="10" y="0"/>
                  </a:cubicBezTo>
                  <a:cubicBezTo>
                    <a:pt x="15" y="0"/>
                    <a:pt x="20" y="4"/>
                    <a:pt x="20" y="10"/>
                  </a:cubicBezTo>
                  <a:lnTo>
                    <a:pt x="20"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6" name="Freeform 195"/>
            <p:cNvSpPr/>
            <p:nvPr/>
          </p:nvSpPr>
          <p:spPr bwMode="auto">
            <a:xfrm>
              <a:off x="2266951" y="4956175"/>
              <a:ext cx="49213" cy="41275"/>
            </a:xfrm>
            <a:custGeom>
              <a:avLst/>
              <a:gdLst>
                <a:gd name="T0" fmla="*/ 21 w 21"/>
                <a:gd name="T1" fmla="*/ 18 h 18"/>
                <a:gd name="T2" fmla="*/ 14 w 21"/>
                <a:gd name="T3" fmla="*/ 18 h 18"/>
                <a:gd name="T4" fmla="*/ 14 w 21"/>
                <a:gd name="T5" fmla="*/ 10 h 18"/>
                <a:gd name="T6" fmla="*/ 10 w 21"/>
                <a:gd name="T7" fmla="*/ 6 h 18"/>
                <a:gd name="T8" fmla="*/ 7 w 21"/>
                <a:gd name="T9" fmla="*/ 10 h 18"/>
                <a:gd name="T10" fmla="*/ 7 w 21"/>
                <a:gd name="T11" fmla="*/ 18 h 18"/>
                <a:gd name="T12" fmla="*/ 0 w 21"/>
                <a:gd name="T13" fmla="*/ 18 h 18"/>
                <a:gd name="T14" fmla="*/ 0 w 21"/>
                <a:gd name="T15" fmla="*/ 10 h 18"/>
                <a:gd name="T16" fmla="*/ 10 w 21"/>
                <a:gd name="T17" fmla="*/ 0 h 18"/>
                <a:gd name="T18" fmla="*/ 21 w 21"/>
                <a:gd name="T19" fmla="*/ 10 h 18"/>
                <a:gd name="T20" fmla="*/ 21 w 21"/>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8">
                  <a:moveTo>
                    <a:pt x="21" y="18"/>
                  </a:moveTo>
                  <a:cubicBezTo>
                    <a:pt x="14" y="18"/>
                    <a:pt x="14" y="18"/>
                    <a:pt x="14" y="18"/>
                  </a:cubicBezTo>
                  <a:cubicBezTo>
                    <a:pt x="14" y="10"/>
                    <a:pt x="14" y="10"/>
                    <a:pt x="14" y="10"/>
                  </a:cubicBezTo>
                  <a:cubicBezTo>
                    <a:pt x="14" y="8"/>
                    <a:pt x="13" y="6"/>
                    <a:pt x="10" y="6"/>
                  </a:cubicBezTo>
                  <a:cubicBezTo>
                    <a:pt x="8" y="6"/>
                    <a:pt x="7" y="8"/>
                    <a:pt x="7" y="10"/>
                  </a:cubicBezTo>
                  <a:cubicBezTo>
                    <a:pt x="7" y="18"/>
                    <a:pt x="7" y="18"/>
                    <a:pt x="7" y="18"/>
                  </a:cubicBezTo>
                  <a:cubicBezTo>
                    <a:pt x="0" y="18"/>
                    <a:pt x="0" y="18"/>
                    <a:pt x="0" y="18"/>
                  </a:cubicBezTo>
                  <a:cubicBezTo>
                    <a:pt x="0" y="10"/>
                    <a:pt x="0" y="10"/>
                    <a:pt x="0" y="10"/>
                  </a:cubicBezTo>
                  <a:cubicBezTo>
                    <a:pt x="0" y="4"/>
                    <a:pt x="5" y="0"/>
                    <a:pt x="10" y="0"/>
                  </a:cubicBezTo>
                  <a:cubicBezTo>
                    <a:pt x="16" y="0"/>
                    <a:pt x="21" y="4"/>
                    <a:pt x="21" y="10"/>
                  </a:cubicBezTo>
                  <a:lnTo>
                    <a:pt x="21"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7" name="Freeform 196"/>
            <p:cNvSpPr>
              <a:spLocks noEditPoints="1"/>
            </p:cNvSpPr>
            <p:nvPr/>
          </p:nvSpPr>
          <p:spPr bwMode="auto">
            <a:xfrm>
              <a:off x="1971676" y="4991100"/>
              <a:ext cx="396875" cy="385763"/>
            </a:xfrm>
            <a:custGeom>
              <a:avLst/>
              <a:gdLst>
                <a:gd name="T0" fmla="*/ 164 w 174"/>
                <a:gd name="T1" fmla="*/ 170 h 170"/>
                <a:gd name="T2" fmla="*/ 10 w 174"/>
                <a:gd name="T3" fmla="*/ 170 h 170"/>
                <a:gd name="T4" fmla="*/ 0 w 174"/>
                <a:gd name="T5" fmla="*/ 160 h 170"/>
                <a:gd name="T6" fmla="*/ 0 w 174"/>
                <a:gd name="T7" fmla="*/ 10 h 170"/>
                <a:gd name="T8" fmla="*/ 10 w 174"/>
                <a:gd name="T9" fmla="*/ 0 h 170"/>
                <a:gd name="T10" fmla="*/ 30 w 174"/>
                <a:gd name="T11" fmla="*/ 0 h 170"/>
                <a:gd name="T12" fmla="*/ 30 w 174"/>
                <a:gd name="T13" fmla="*/ 14 h 170"/>
                <a:gd name="T14" fmla="*/ 34 w 174"/>
                <a:gd name="T15" fmla="*/ 18 h 170"/>
                <a:gd name="T16" fmla="*/ 38 w 174"/>
                <a:gd name="T17" fmla="*/ 14 h 170"/>
                <a:gd name="T18" fmla="*/ 38 w 174"/>
                <a:gd name="T19" fmla="*/ 0 h 170"/>
                <a:gd name="T20" fmla="*/ 137 w 174"/>
                <a:gd name="T21" fmla="*/ 0 h 170"/>
                <a:gd name="T22" fmla="*/ 137 w 174"/>
                <a:gd name="T23" fmla="*/ 14 h 170"/>
                <a:gd name="T24" fmla="*/ 140 w 174"/>
                <a:gd name="T25" fmla="*/ 18 h 170"/>
                <a:gd name="T26" fmla="*/ 144 w 174"/>
                <a:gd name="T27" fmla="*/ 14 h 170"/>
                <a:gd name="T28" fmla="*/ 144 w 174"/>
                <a:gd name="T29" fmla="*/ 0 h 170"/>
                <a:gd name="T30" fmla="*/ 164 w 174"/>
                <a:gd name="T31" fmla="*/ 0 h 170"/>
                <a:gd name="T32" fmla="*/ 174 w 174"/>
                <a:gd name="T33" fmla="*/ 10 h 170"/>
                <a:gd name="T34" fmla="*/ 174 w 174"/>
                <a:gd name="T35" fmla="*/ 160 h 170"/>
                <a:gd name="T36" fmla="*/ 164 w 174"/>
                <a:gd name="T37" fmla="*/ 170 h 170"/>
                <a:gd name="T38" fmla="*/ 10 w 174"/>
                <a:gd name="T39" fmla="*/ 6 h 170"/>
                <a:gd name="T40" fmla="*/ 6 w 174"/>
                <a:gd name="T41" fmla="*/ 10 h 170"/>
                <a:gd name="T42" fmla="*/ 6 w 174"/>
                <a:gd name="T43" fmla="*/ 160 h 170"/>
                <a:gd name="T44" fmla="*/ 10 w 174"/>
                <a:gd name="T45" fmla="*/ 164 h 170"/>
                <a:gd name="T46" fmla="*/ 164 w 174"/>
                <a:gd name="T47" fmla="*/ 164 h 170"/>
                <a:gd name="T48" fmla="*/ 168 w 174"/>
                <a:gd name="T49" fmla="*/ 160 h 170"/>
                <a:gd name="T50" fmla="*/ 168 w 174"/>
                <a:gd name="T51" fmla="*/ 10 h 170"/>
                <a:gd name="T52" fmla="*/ 164 w 174"/>
                <a:gd name="T53" fmla="*/ 6 h 170"/>
                <a:gd name="T54" fmla="*/ 151 w 174"/>
                <a:gd name="T55" fmla="*/ 6 h 170"/>
                <a:gd name="T56" fmla="*/ 151 w 174"/>
                <a:gd name="T57" fmla="*/ 14 h 170"/>
                <a:gd name="T58" fmla="*/ 140 w 174"/>
                <a:gd name="T59" fmla="*/ 24 h 170"/>
                <a:gd name="T60" fmla="*/ 130 w 174"/>
                <a:gd name="T61" fmla="*/ 14 h 170"/>
                <a:gd name="T62" fmla="*/ 130 w 174"/>
                <a:gd name="T63" fmla="*/ 6 h 170"/>
                <a:gd name="T64" fmla="*/ 44 w 174"/>
                <a:gd name="T65" fmla="*/ 6 h 170"/>
                <a:gd name="T66" fmla="*/ 44 w 174"/>
                <a:gd name="T67" fmla="*/ 14 h 170"/>
                <a:gd name="T68" fmla="*/ 34 w 174"/>
                <a:gd name="T69" fmla="*/ 24 h 170"/>
                <a:gd name="T70" fmla="*/ 24 w 174"/>
                <a:gd name="T71" fmla="*/ 14 h 170"/>
                <a:gd name="T72" fmla="*/ 24 w 174"/>
                <a:gd name="T73" fmla="*/ 6 h 170"/>
                <a:gd name="T74" fmla="*/ 10 w 174"/>
                <a:gd name="T75"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70">
                  <a:moveTo>
                    <a:pt x="164" y="170"/>
                  </a:moveTo>
                  <a:cubicBezTo>
                    <a:pt x="10" y="170"/>
                    <a:pt x="10" y="170"/>
                    <a:pt x="10" y="170"/>
                  </a:cubicBezTo>
                  <a:cubicBezTo>
                    <a:pt x="5" y="170"/>
                    <a:pt x="0" y="166"/>
                    <a:pt x="0" y="160"/>
                  </a:cubicBezTo>
                  <a:cubicBezTo>
                    <a:pt x="0" y="10"/>
                    <a:pt x="0" y="10"/>
                    <a:pt x="0" y="10"/>
                  </a:cubicBezTo>
                  <a:cubicBezTo>
                    <a:pt x="0" y="5"/>
                    <a:pt x="5" y="0"/>
                    <a:pt x="10" y="0"/>
                  </a:cubicBezTo>
                  <a:cubicBezTo>
                    <a:pt x="30" y="0"/>
                    <a:pt x="30" y="0"/>
                    <a:pt x="30" y="0"/>
                  </a:cubicBezTo>
                  <a:cubicBezTo>
                    <a:pt x="30" y="14"/>
                    <a:pt x="30" y="14"/>
                    <a:pt x="30" y="14"/>
                  </a:cubicBezTo>
                  <a:cubicBezTo>
                    <a:pt x="30" y="16"/>
                    <a:pt x="32" y="18"/>
                    <a:pt x="34" y="18"/>
                  </a:cubicBezTo>
                  <a:cubicBezTo>
                    <a:pt x="36" y="18"/>
                    <a:pt x="38" y="16"/>
                    <a:pt x="38" y="14"/>
                  </a:cubicBezTo>
                  <a:cubicBezTo>
                    <a:pt x="38" y="0"/>
                    <a:pt x="38" y="0"/>
                    <a:pt x="38" y="0"/>
                  </a:cubicBezTo>
                  <a:cubicBezTo>
                    <a:pt x="137" y="0"/>
                    <a:pt x="137" y="0"/>
                    <a:pt x="137" y="0"/>
                  </a:cubicBezTo>
                  <a:cubicBezTo>
                    <a:pt x="137" y="14"/>
                    <a:pt x="137" y="14"/>
                    <a:pt x="137" y="14"/>
                  </a:cubicBezTo>
                  <a:cubicBezTo>
                    <a:pt x="137" y="16"/>
                    <a:pt x="138" y="18"/>
                    <a:pt x="140" y="18"/>
                  </a:cubicBezTo>
                  <a:cubicBezTo>
                    <a:pt x="143" y="18"/>
                    <a:pt x="144" y="16"/>
                    <a:pt x="144" y="14"/>
                  </a:cubicBezTo>
                  <a:cubicBezTo>
                    <a:pt x="144" y="0"/>
                    <a:pt x="144" y="0"/>
                    <a:pt x="144" y="0"/>
                  </a:cubicBezTo>
                  <a:cubicBezTo>
                    <a:pt x="164" y="0"/>
                    <a:pt x="164" y="0"/>
                    <a:pt x="164" y="0"/>
                  </a:cubicBezTo>
                  <a:cubicBezTo>
                    <a:pt x="170" y="0"/>
                    <a:pt x="174" y="5"/>
                    <a:pt x="174" y="10"/>
                  </a:cubicBezTo>
                  <a:cubicBezTo>
                    <a:pt x="174" y="160"/>
                    <a:pt x="174" y="160"/>
                    <a:pt x="174" y="160"/>
                  </a:cubicBezTo>
                  <a:cubicBezTo>
                    <a:pt x="174" y="166"/>
                    <a:pt x="170" y="170"/>
                    <a:pt x="164" y="170"/>
                  </a:cubicBezTo>
                  <a:close/>
                  <a:moveTo>
                    <a:pt x="10" y="6"/>
                  </a:moveTo>
                  <a:cubicBezTo>
                    <a:pt x="8" y="6"/>
                    <a:pt x="6" y="8"/>
                    <a:pt x="6" y="10"/>
                  </a:cubicBezTo>
                  <a:cubicBezTo>
                    <a:pt x="6" y="160"/>
                    <a:pt x="6" y="160"/>
                    <a:pt x="6" y="160"/>
                  </a:cubicBezTo>
                  <a:cubicBezTo>
                    <a:pt x="6" y="162"/>
                    <a:pt x="8" y="164"/>
                    <a:pt x="10" y="164"/>
                  </a:cubicBezTo>
                  <a:cubicBezTo>
                    <a:pt x="164" y="164"/>
                    <a:pt x="164" y="164"/>
                    <a:pt x="164" y="164"/>
                  </a:cubicBezTo>
                  <a:cubicBezTo>
                    <a:pt x="166" y="164"/>
                    <a:pt x="168" y="162"/>
                    <a:pt x="168" y="160"/>
                  </a:cubicBezTo>
                  <a:cubicBezTo>
                    <a:pt x="168" y="10"/>
                    <a:pt x="168" y="10"/>
                    <a:pt x="168" y="10"/>
                  </a:cubicBezTo>
                  <a:cubicBezTo>
                    <a:pt x="168" y="8"/>
                    <a:pt x="166" y="6"/>
                    <a:pt x="164" y="6"/>
                  </a:cubicBezTo>
                  <a:cubicBezTo>
                    <a:pt x="151" y="6"/>
                    <a:pt x="151" y="6"/>
                    <a:pt x="151" y="6"/>
                  </a:cubicBezTo>
                  <a:cubicBezTo>
                    <a:pt x="151" y="14"/>
                    <a:pt x="151" y="14"/>
                    <a:pt x="151" y="14"/>
                  </a:cubicBezTo>
                  <a:cubicBezTo>
                    <a:pt x="151" y="20"/>
                    <a:pt x="146" y="24"/>
                    <a:pt x="140" y="24"/>
                  </a:cubicBezTo>
                  <a:cubicBezTo>
                    <a:pt x="135" y="24"/>
                    <a:pt x="130" y="20"/>
                    <a:pt x="130" y="14"/>
                  </a:cubicBezTo>
                  <a:cubicBezTo>
                    <a:pt x="130" y="6"/>
                    <a:pt x="130" y="6"/>
                    <a:pt x="130" y="6"/>
                  </a:cubicBezTo>
                  <a:cubicBezTo>
                    <a:pt x="44" y="6"/>
                    <a:pt x="44" y="6"/>
                    <a:pt x="44" y="6"/>
                  </a:cubicBezTo>
                  <a:cubicBezTo>
                    <a:pt x="44" y="14"/>
                    <a:pt x="44" y="14"/>
                    <a:pt x="44" y="14"/>
                  </a:cubicBezTo>
                  <a:cubicBezTo>
                    <a:pt x="44" y="20"/>
                    <a:pt x="39" y="24"/>
                    <a:pt x="34" y="24"/>
                  </a:cubicBezTo>
                  <a:cubicBezTo>
                    <a:pt x="28" y="24"/>
                    <a:pt x="24" y="20"/>
                    <a:pt x="24" y="14"/>
                  </a:cubicBezTo>
                  <a:cubicBezTo>
                    <a:pt x="24" y="6"/>
                    <a:pt x="24" y="6"/>
                    <a:pt x="24" y="6"/>
                  </a:cubicBezTo>
                  <a:lnTo>
                    <a:pt x="10" y="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8" name="Freeform 197"/>
            <p:cNvSpPr/>
            <p:nvPr/>
          </p:nvSpPr>
          <p:spPr bwMode="auto">
            <a:xfrm>
              <a:off x="2266951" y="4997450"/>
              <a:ext cx="49213" cy="47625"/>
            </a:xfrm>
            <a:custGeom>
              <a:avLst/>
              <a:gdLst>
                <a:gd name="T0" fmla="*/ 10 w 21"/>
                <a:gd name="T1" fmla="*/ 21 h 21"/>
                <a:gd name="T2" fmla="*/ 0 w 21"/>
                <a:gd name="T3" fmla="*/ 11 h 21"/>
                <a:gd name="T4" fmla="*/ 0 w 21"/>
                <a:gd name="T5" fmla="*/ 0 h 21"/>
                <a:gd name="T6" fmla="*/ 7 w 21"/>
                <a:gd name="T7" fmla="*/ 0 h 21"/>
                <a:gd name="T8" fmla="*/ 7 w 21"/>
                <a:gd name="T9" fmla="*/ 11 h 21"/>
                <a:gd name="T10" fmla="*/ 10 w 21"/>
                <a:gd name="T11" fmla="*/ 15 h 21"/>
                <a:gd name="T12" fmla="*/ 14 w 21"/>
                <a:gd name="T13" fmla="*/ 11 h 21"/>
                <a:gd name="T14" fmla="*/ 14 w 21"/>
                <a:gd name="T15" fmla="*/ 0 h 21"/>
                <a:gd name="T16" fmla="*/ 21 w 21"/>
                <a:gd name="T17" fmla="*/ 0 h 21"/>
                <a:gd name="T18" fmla="*/ 21 w 21"/>
                <a:gd name="T19" fmla="*/ 11 h 21"/>
                <a:gd name="T20" fmla="*/ 10 w 2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21"/>
                  </a:moveTo>
                  <a:cubicBezTo>
                    <a:pt x="5" y="21"/>
                    <a:pt x="0" y="17"/>
                    <a:pt x="0" y="11"/>
                  </a:cubicBezTo>
                  <a:cubicBezTo>
                    <a:pt x="0" y="0"/>
                    <a:pt x="0" y="0"/>
                    <a:pt x="0" y="0"/>
                  </a:cubicBezTo>
                  <a:cubicBezTo>
                    <a:pt x="7" y="0"/>
                    <a:pt x="7" y="0"/>
                    <a:pt x="7" y="0"/>
                  </a:cubicBezTo>
                  <a:cubicBezTo>
                    <a:pt x="7" y="11"/>
                    <a:pt x="7" y="11"/>
                    <a:pt x="7" y="11"/>
                  </a:cubicBezTo>
                  <a:cubicBezTo>
                    <a:pt x="7" y="13"/>
                    <a:pt x="8" y="15"/>
                    <a:pt x="10" y="15"/>
                  </a:cubicBezTo>
                  <a:cubicBezTo>
                    <a:pt x="13" y="15"/>
                    <a:pt x="14" y="13"/>
                    <a:pt x="14" y="11"/>
                  </a:cubicBezTo>
                  <a:cubicBezTo>
                    <a:pt x="14" y="0"/>
                    <a:pt x="14" y="0"/>
                    <a:pt x="14" y="0"/>
                  </a:cubicBezTo>
                  <a:cubicBezTo>
                    <a:pt x="21" y="0"/>
                    <a:pt x="21" y="0"/>
                    <a:pt x="21" y="0"/>
                  </a:cubicBezTo>
                  <a:cubicBezTo>
                    <a:pt x="21" y="11"/>
                    <a:pt x="21" y="11"/>
                    <a:pt x="21" y="11"/>
                  </a:cubicBezTo>
                  <a:cubicBezTo>
                    <a:pt x="21" y="17"/>
                    <a:pt x="16" y="21"/>
                    <a:pt x="10" y="2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9" name="Rectangle 198"/>
            <p:cNvSpPr>
              <a:spLocks noChangeArrowheads="1"/>
            </p:cNvSpPr>
            <p:nvPr/>
          </p:nvSpPr>
          <p:spPr bwMode="auto">
            <a:xfrm>
              <a:off x="1979614" y="5081588"/>
              <a:ext cx="381000" cy="14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6" name="组合 265"/>
          <p:cNvGrpSpPr/>
          <p:nvPr/>
        </p:nvGrpSpPr>
        <p:grpSpPr>
          <a:xfrm>
            <a:off x="2834438" y="5611947"/>
            <a:ext cx="423174" cy="315457"/>
            <a:chOff x="2824164" y="5024438"/>
            <a:chExt cx="436563" cy="325438"/>
          </a:xfrm>
        </p:grpSpPr>
        <p:sp>
          <p:nvSpPr>
            <p:cNvPr id="220" name="Freeform 199"/>
            <p:cNvSpPr/>
            <p:nvPr/>
          </p:nvSpPr>
          <p:spPr bwMode="auto">
            <a:xfrm>
              <a:off x="2824164" y="5024438"/>
              <a:ext cx="436563" cy="242888"/>
            </a:xfrm>
            <a:custGeom>
              <a:avLst/>
              <a:gdLst>
                <a:gd name="T0" fmla="*/ 275 w 275"/>
                <a:gd name="T1" fmla="*/ 153 h 153"/>
                <a:gd name="T2" fmla="*/ 221 w 275"/>
                <a:gd name="T3" fmla="*/ 153 h 153"/>
                <a:gd name="T4" fmla="*/ 221 w 275"/>
                <a:gd name="T5" fmla="*/ 145 h 153"/>
                <a:gd name="T6" fmla="*/ 265 w 275"/>
                <a:gd name="T7" fmla="*/ 145 h 153"/>
                <a:gd name="T8" fmla="*/ 265 w 275"/>
                <a:gd name="T9" fmla="*/ 10 h 153"/>
                <a:gd name="T10" fmla="*/ 9 w 275"/>
                <a:gd name="T11" fmla="*/ 10 h 153"/>
                <a:gd name="T12" fmla="*/ 9 w 275"/>
                <a:gd name="T13" fmla="*/ 145 h 153"/>
                <a:gd name="T14" fmla="*/ 53 w 275"/>
                <a:gd name="T15" fmla="*/ 145 h 153"/>
                <a:gd name="T16" fmla="*/ 53 w 275"/>
                <a:gd name="T17" fmla="*/ 153 h 153"/>
                <a:gd name="T18" fmla="*/ 0 w 275"/>
                <a:gd name="T19" fmla="*/ 153 h 153"/>
                <a:gd name="T20" fmla="*/ 0 w 275"/>
                <a:gd name="T21" fmla="*/ 0 h 153"/>
                <a:gd name="T22" fmla="*/ 275 w 275"/>
                <a:gd name="T23" fmla="*/ 0 h 153"/>
                <a:gd name="T24" fmla="*/ 275 w 275"/>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53">
                  <a:moveTo>
                    <a:pt x="275" y="153"/>
                  </a:moveTo>
                  <a:lnTo>
                    <a:pt x="221" y="153"/>
                  </a:lnTo>
                  <a:lnTo>
                    <a:pt x="221" y="145"/>
                  </a:lnTo>
                  <a:lnTo>
                    <a:pt x="265" y="145"/>
                  </a:lnTo>
                  <a:lnTo>
                    <a:pt x="265" y="10"/>
                  </a:lnTo>
                  <a:lnTo>
                    <a:pt x="9" y="10"/>
                  </a:lnTo>
                  <a:lnTo>
                    <a:pt x="9" y="145"/>
                  </a:lnTo>
                  <a:lnTo>
                    <a:pt x="53" y="145"/>
                  </a:lnTo>
                  <a:lnTo>
                    <a:pt x="53" y="153"/>
                  </a:lnTo>
                  <a:lnTo>
                    <a:pt x="0" y="153"/>
                  </a:lnTo>
                  <a:lnTo>
                    <a:pt x="0" y="0"/>
                  </a:lnTo>
                  <a:lnTo>
                    <a:pt x="275" y="0"/>
                  </a:lnTo>
                  <a:lnTo>
                    <a:pt x="275" y="1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1" name="Freeform 200"/>
            <p:cNvSpPr>
              <a:spLocks noEditPoints="1"/>
            </p:cNvSpPr>
            <p:nvPr/>
          </p:nvSpPr>
          <p:spPr bwMode="auto">
            <a:xfrm>
              <a:off x="2905126" y="5167313"/>
              <a:ext cx="274638" cy="182563"/>
            </a:xfrm>
            <a:custGeom>
              <a:avLst/>
              <a:gdLst>
                <a:gd name="T0" fmla="*/ 173 w 173"/>
                <a:gd name="T1" fmla="*/ 115 h 115"/>
                <a:gd name="T2" fmla="*/ 0 w 173"/>
                <a:gd name="T3" fmla="*/ 115 h 115"/>
                <a:gd name="T4" fmla="*/ 87 w 173"/>
                <a:gd name="T5" fmla="*/ 0 h 115"/>
                <a:gd name="T6" fmla="*/ 173 w 173"/>
                <a:gd name="T7" fmla="*/ 115 h 115"/>
                <a:gd name="T8" fmla="*/ 18 w 173"/>
                <a:gd name="T9" fmla="*/ 106 h 115"/>
                <a:gd name="T10" fmla="*/ 154 w 173"/>
                <a:gd name="T11" fmla="*/ 106 h 115"/>
                <a:gd name="T12" fmla="*/ 87 w 173"/>
                <a:gd name="T13" fmla="*/ 15 h 115"/>
                <a:gd name="T14" fmla="*/ 18 w 173"/>
                <a:gd name="T15" fmla="*/ 106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5">
                  <a:moveTo>
                    <a:pt x="173" y="115"/>
                  </a:moveTo>
                  <a:lnTo>
                    <a:pt x="0" y="115"/>
                  </a:lnTo>
                  <a:lnTo>
                    <a:pt x="87" y="0"/>
                  </a:lnTo>
                  <a:lnTo>
                    <a:pt x="173" y="115"/>
                  </a:lnTo>
                  <a:close/>
                  <a:moveTo>
                    <a:pt x="18" y="106"/>
                  </a:moveTo>
                  <a:lnTo>
                    <a:pt x="154" y="106"/>
                  </a:lnTo>
                  <a:lnTo>
                    <a:pt x="87" y="15"/>
                  </a:lnTo>
                  <a:lnTo>
                    <a:pt x="18" y="10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22" name="Freeform 201"/>
          <p:cNvSpPr>
            <a:spLocks noEditPoints="1"/>
          </p:cNvSpPr>
          <p:nvPr/>
        </p:nvSpPr>
        <p:spPr bwMode="auto">
          <a:xfrm>
            <a:off x="11501018" y="2982854"/>
            <a:ext cx="249288" cy="410862"/>
          </a:xfrm>
          <a:custGeom>
            <a:avLst/>
            <a:gdLst>
              <a:gd name="T0" fmla="*/ 24 w 113"/>
              <a:gd name="T1" fmla="*/ 186 h 186"/>
              <a:gd name="T2" fmla="*/ 0 w 113"/>
              <a:gd name="T3" fmla="*/ 166 h 186"/>
              <a:gd name="T4" fmla="*/ 35 w 113"/>
              <a:gd name="T5" fmla="*/ 129 h 186"/>
              <a:gd name="T6" fmla="*/ 45 w 113"/>
              <a:gd name="T7" fmla="*/ 127 h 186"/>
              <a:gd name="T8" fmla="*/ 45 w 113"/>
              <a:gd name="T9" fmla="*/ 5 h 186"/>
              <a:gd name="T10" fmla="*/ 68 w 113"/>
              <a:gd name="T11" fmla="*/ 0 h 186"/>
              <a:gd name="T12" fmla="*/ 70 w 113"/>
              <a:gd name="T13" fmla="*/ 1 h 186"/>
              <a:gd name="T14" fmla="*/ 113 w 113"/>
              <a:gd name="T15" fmla="*/ 103 h 186"/>
              <a:gd name="T16" fmla="*/ 113 w 113"/>
              <a:gd name="T17" fmla="*/ 105 h 186"/>
              <a:gd name="T18" fmla="*/ 99 w 113"/>
              <a:gd name="T19" fmla="*/ 119 h 186"/>
              <a:gd name="T20" fmla="*/ 97 w 113"/>
              <a:gd name="T21" fmla="*/ 114 h 186"/>
              <a:gd name="T22" fmla="*/ 94 w 113"/>
              <a:gd name="T23" fmla="*/ 107 h 186"/>
              <a:gd name="T24" fmla="*/ 71 w 113"/>
              <a:gd name="T25" fmla="*/ 85 h 186"/>
              <a:gd name="T26" fmla="*/ 71 w 113"/>
              <a:gd name="T27" fmla="*/ 147 h 186"/>
              <a:gd name="T28" fmla="*/ 37 w 113"/>
              <a:gd name="T29" fmla="*/ 184 h 186"/>
              <a:gd name="T30" fmla="*/ 24 w 113"/>
              <a:gd name="T31" fmla="*/ 186 h 186"/>
              <a:gd name="T32" fmla="*/ 47 w 113"/>
              <a:gd name="T33" fmla="*/ 135 h 186"/>
              <a:gd name="T34" fmla="*/ 37 w 113"/>
              <a:gd name="T35" fmla="*/ 136 h 186"/>
              <a:gd name="T36" fmla="*/ 8 w 113"/>
              <a:gd name="T37" fmla="*/ 166 h 186"/>
              <a:gd name="T38" fmla="*/ 24 w 113"/>
              <a:gd name="T39" fmla="*/ 178 h 186"/>
              <a:gd name="T40" fmla="*/ 35 w 113"/>
              <a:gd name="T41" fmla="*/ 177 h 186"/>
              <a:gd name="T42" fmla="*/ 63 w 113"/>
              <a:gd name="T43" fmla="*/ 147 h 186"/>
              <a:gd name="T44" fmla="*/ 63 w 113"/>
              <a:gd name="T45" fmla="*/ 78 h 186"/>
              <a:gd name="T46" fmla="*/ 67 w 113"/>
              <a:gd name="T47" fmla="*/ 77 h 186"/>
              <a:gd name="T48" fmla="*/ 101 w 113"/>
              <a:gd name="T49" fmla="*/ 104 h 186"/>
              <a:gd name="T50" fmla="*/ 102 w 113"/>
              <a:gd name="T51" fmla="*/ 106 h 186"/>
              <a:gd name="T52" fmla="*/ 105 w 113"/>
              <a:gd name="T53" fmla="*/ 102 h 186"/>
              <a:gd name="T54" fmla="*/ 67 w 113"/>
              <a:gd name="T55" fmla="*/ 8 h 186"/>
              <a:gd name="T56" fmla="*/ 53 w 113"/>
              <a:gd name="T57" fmla="*/ 11 h 186"/>
              <a:gd name="T58" fmla="*/ 53 w 113"/>
              <a:gd name="T59" fmla="*/ 135 h 186"/>
              <a:gd name="T60" fmla="*/ 49 w 113"/>
              <a:gd name="T61" fmla="*/ 135 h 186"/>
              <a:gd name="T62" fmla="*/ 47 w 113"/>
              <a:gd name="T63"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86">
                <a:moveTo>
                  <a:pt x="24" y="186"/>
                </a:moveTo>
                <a:cubicBezTo>
                  <a:pt x="10" y="186"/>
                  <a:pt x="0" y="178"/>
                  <a:pt x="0" y="166"/>
                </a:cubicBezTo>
                <a:cubicBezTo>
                  <a:pt x="0" y="150"/>
                  <a:pt x="15" y="134"/>
                  <a:pt x="35" y="129"/>
                </a:cubicBezTo>
                <a:cubicBezTo>
                  <a:pt x="38" y="128"/>
                  <a:pt x="42" y="127"/>
                  <a:pt x="45" y="127"/>
                </a:cubicBezTo>
                <a:cubicBezTo>
                  <a:pt x="45" y="5"/>
                  <a:pt x="45" y="5"/>
                  <a:pt x="45" y="5"/>
                </a:cubicBezTo>
                <a:cubicBezTo>
                  <a:pt x="68" y="0"/>
                  <a:pt x="68" y="0"/>
                  <a:pt x="68" y="0"/>
                </a:cubicBezTo>
                <a:cubicBezTo>
                  <a:pt x="70" y="1"/>
                  <a:pt x="70" y="1"/>
                  <a:pt x="70" y="1"/>
                </a:cubicBezTo>
                <a:cubicBezTo>
                  <a:pt x="103" y="23"/>
                  <a:pt x="110" y="65"/>
                  <a:pt x="113" y="103"/>
                </a:cubicBezTo>
                <a:cubicBezTo>
                  <a:pt x="113" y="105"/>
                  <a:pt x="113" y="105"/>
                  <a:pt x="113" y="105"/>
                </a:cubicBezTo>
                <a:cubicBezTo>
                  <a:pt x="99" y="119"/>
                  <a:pt x="99" y="119"/>
                  <a:pt x="99" y="119"/>
                </a:cubicBezTo>
                <a:cubicBezTo>
                  <a:pt x="97" y="114"/>
                  <a:pt x="97" y="114"/>
                  <a:pt x="97" y="114"/>
                </a:cubicBezTo>
                <a:cubicBezTo>
                  <a:pt x="96" y="112"/>
                  <a:pt x="95" y="110"/>
                  <a:pt x="94" y="107"/>
                </a:cubicBezTo>
                <a:cubicBezTo>
                  <a:pt x="89" y="96"/>
                  <a:pt x="85" y="86"/>
                  <a:pt x="71" y="85"/>
                </a:cubicBezTo>
                <a:cubicBezTo>
                  <a:pt x="71" y="147"/>
                  <a:pt x="71" y="147"/>
                  <a:pt x="71" y="147"/>
                </a:cubicBezTo>
                <a:cubicBezTo>
                  <a:pt x="71" y="163"/>
                  <a:pt x="56" y="179"/>
                  <a:pt x="37" y="184"/>
                </a:cubicBezTo>
                <a:cubicBezTo>
                  <a:pt x="33" y="186"/>
                  <a:pt x="28" y="186"/>
                  <a:pt x="24" y="186"/>
                </a:cubicBezTo>
                <a:close/>
                <a:moveTo>
                  <a:pt x="47" y="135"/>
                </a:moveTo>
                <a:cubicBezTo>
                  <a:pt x="44" y="135"/>
                  <a:pt x="40" y="135"/>
                  <a:pt x="37" y="136"/>
                </a:cubicBezTo>
                <a:cubicBezTo>
                  <a:pt x="21" y="141"/>
                  <a:pt x="8" y="154"/>
                  <a:pt x="8" y="166"/>
                </a:cubicBezTo>
                <a:cubicBezTo>
                  <a:pt x="8" y="175"/>
                  <a:pt x="17" y="178"/>
                  <a:pt x="24" y="178"/>
                </a:cubicBezTo>
                <a:cubicBezTo>
                  <a:pt x="28" y="178"/>
                  <a:pt x="31" y="178"/>
                  <a:pt x="35" y="177"/>
                </a:cubicBezTo>
                <a:cubicBezTo>
                  <a:pt x="50" y="172"/>
                  <a:pt x="63" y="159"/>
                  <a:pt x="63" y="147"/>
                </a:cubicBezTo>
                <a:cubicBezTo>
                  <a:pt x="63" y="78"/>
                  <a:pt x="63" y="78"/>
                  <a:pt x="63" y="78"/>
                </a:cubicBezTo>
                <a:cubicBezTo>
                  <a:pt x="67" y="77"/>
                  <a:pt x="67" y="77"/>
                  <a:pt x="67" y="77"/>
                </a:cubicBezTo>
                <a:cubicBezTo>
                  <a:pt x="89" y="76"/>
                  <a:pt x="96" y="91"/>
                  <a:pt x="101" y="104"/>
                </a:cubicBezTo>
                <a:cubicBezTo>
                  <a:pt x="101" y="105"/>
                  <a:pt x="102" y="105"/>
                  <a:pt x="102" y="106"/>
                </a:cubicBezTo>
                <a:cubicBezTo>
                  <a:pt x="105" y="102"/>
                  <a:pt x="105" y="102"/>
                  <a:pt x="105" y="102"/>
                </a:cubicBezTo>
                <a:cubicBezTo>
                  <a:pt x="102" y="67"/>
                  <a:pt x="95" y="28"/>
                  <a:pt x="67" y="8"/>
                </a:cubicBezTo>
                <a:cubicBezTo>
                  <a:pt x="53" y="11"/>
                  <a:pt x="53" y="11"/>
                  <a:pt x="53" y="11"/>
                </a:cubicBezTo>
                <a:cubicBezTo>
                  <a:pt x="53" y="135"/>
                  <a:pt x="53" y="135"/>
                  <a:pt x="53" y="135"/>
                </a:cubicBezTo>
                <a:cubicBezTo>
                  <a:pt x="49" y="135"/>
                  <a:pt x="49" y="135"/>
                  <a:pt x="49" y="135"/>
                </a:cubicBezTo>
                <a:cubicBezTo>
                  <a:pt x="48" y="135"/>
                  <a:pt x="48" y="135"/>
                  <a:pt x="47" y="135"/>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26" name="组合 225"/>
          <p:cNvGrpSpPr/>
          <p:nvPr/>
        </p:nvGrpSpPr>
        <p:grpSpPr>
          <a:xfrm>
            <a:off x="11418692" y="3972344"/>
            <a:ext cx="413940" cy="269291"/>
            <a:chOff x="9815514" y="5897563"/>
            <a:chExt cx="427038" cy="277812"/>
          </a:xfrm>
        </p:grpSpPr>
        <p:sp>
          <p:nvSpPr>
            <p:cNvPr id="223" name="Freeform 202"/>
            <p:cNvSpPr>
              <a:spLocks noEditPoints="1"/>
            </p:cNvSpPr>
            <p:nvPr/>
          </p:nvSpPr>
          <p:spPr bwMode="auto">
            <a:xfrm>
              <a:off x="9817101" y="5900738"/>
              <a:ext cx="423863" cy="273050"/>
            </a:xfrm>
            <a:custGeom>
              <a:avLst/>
              <a:gdLst>
                <a:gd name="T0" fmla="*/ 179 w 186"/>
                <a:gd name="T1" fmla="*/ 120 h 120"/>
                <a:gd name="T2" fmla="*/ 6 w 186"/>
                <a:gd name="T3" fmla="*/ 120 h 120"/>
                <a:gd name="T4" fmla="*/ 0 w 186"/>
                <a:gd name="T5" fmla="*/ 114 h 120"/>
                <a:gd name="T6" fmla="*/ 0 w 186"/>
                <a:gd name="T7" fmla="*/ 6 h 120"/>
                <a:gd name="T8" fmla="*/ 6 w 186"/>
                <a:gd name="T9" fmla="*/ 0 h 120"/>
                <a:gd name="T10" fmla="*/ 179 w 186"/>
                <a:gd name="T11" fmla="*/ 0 h 120"/>
                <a:gd name="T12" fmla="*/ 186 w 186"/>
                <a:gd name="T13" fmla="*/ 6 h 120"/>
                <a:gd name="T14" fmla="*/ 186 w 186"/>
                <a:gd name="T15" fmla="*/ 114 h 120"/>
                <a:gd name="T16" fmla="*/ 179 w 186"/>
                <a:gd name="T17" fmla="*/ 120 h 120"/>
                <a:gd name="T18" fmla="*/ 7 w 186"/>
                <a:gd name="T19" fmla="*/ 113 h 120"/>
                <a:gd name="T20" fmla="*/ 178 w 186"/>
                <a:gd name="T21" fmla="*/ 113 h 120"/>
                <a:gd name="T22" fmla="*/ 178 w 186"/>
                <a:gd name="T23" fmla="*/ 7 h 120"/>
                <a:gd name="T24" fmla="*/ 7 w 186"/>
                <a:gd name="T25" fmla="*/ 7 h 120"/>
                <a:gd name="T26" fmla="*/ 7 w 186"/>
                <a:gd name="T27" fmla="*/ 1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120">
                  <a:moveTo>
                    <a:pt x="179" y="120"/>
                  </a:moveTo>
                  <a:cubicBezTo>
                    <a:pt x="6" y="120"/>
                    <a:pt x="6" y="120"/>
                    <a:pt x="6" y="120"/>
                  </a:cubicBezTo>
                  <a:cubicBezTo>
                    <a:pt x="3" y="120"/>
                    <a:pt x="0" y="118"/>
                    <a:pt x="0" y="114"/>
                  </a:cubicBezTo>
                  <a:cubicBezTo>
                    <a:pt x="0" y="6"/>
                    <a:pt x="0" y="6"/>
                    <a:pt x="0" y="6"/>
                  </a:cubicBezTo>
                  <a:cubicBezTo>
                    <a:pt x="0" y="2"/>
                    <a:pt x="3" y="0"/>
                    <a:pt x="6" y="0"/>
                  </a:cubicBezTo>
                  <a:cubicBezTo>
                    <a:pt x="179" y="0"/>
                    <a:pt x="179" y="0"/>
                    <a:pt x="179" y="0"/>
                  </a:cubicBezTo>
                  <a:cubicBezTo>
                    <a:pt x="183" y="0"/>
                    <a:pt x="186" y="2"/>
                    <a:pt x="186" y="6"/>
                  </a:cubicBezTo>
                  <a:cubicBezTo>
                    <a:pt x="186" y="114"/>
                    <a:pt x="186" y="114"/>
                    <a:pt x="186" y="114"/>
                  </a:cubicBezTo>
                  <a:cubicBezTo>
                    <a:pt x="186" y="118"/>
                    <a:pt x="183" y="120"/>
                    <a:pt x="179" y="120"/>
                  </a:cubicBezTo>
                  <a:close/>
                  <a:moveTo>
                    <a:pt x="7" y="113"/>
                  </a:moveTo>
                  <a:cubicBezTo>
                    <a:pt x="178" y="113"/>
                    <a:pt x="178" y="113"/>
                    <a:pt x="178" y="113"/>
                  </a:cubicBezTo>
                  <a:cubicBezTo>
                    <a:pt x="178" y="7"/>
                    <a:pt x="178" y="7"/>
                    <a:pt x="178" y="7"/>
                  </a:cubicBezTo>
                  <a:cubicBezTo>
                    <a:pt x="7" y="7"/>
                    <a:pt x="7" y="7"/>
                    <a:pt x="7" y="7"/>
                  </a:cubicBezTo>
                  <a:lnTo>
                    <a:pt x="7"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4" name="Freeform 203"/>
            <p:cNvSpPr>
              <a:spLocks noEditPoints="1"/>
            </p:cNvSpPr>
            <p:nvPr/>
          </p:nvSpPr>
          <p:spPr bwMode="auto">
            <a:xfrm>
              <a:off x="9815514" y="6026150"/>
              <a:ext cx="427038" cy="149225"/>
            </a:xfrm>
            <a:custGeom>
              <a:avLst/>
              <a:gdLst>
                <a:gd name="T0" fmla="*/ 180 w 188"/>
                <a:gd name="T1" fmla="*/ 66 h 66"/>
                <a:gd name="T2" fmla="*/ 7 w 188"/>
                <a:gd name="T3" fmla="*/ 66 h 66"/>
                <a:gd name="T4" fmla="*/ 3 w 188"/>
                <a:gd name="T5" fmla="*/ 64 h 66"/>
                <a:gd name="T6" fmla="*/ 0 w 188"/>
                <a:gd name="T7" fmla="*/ 62 h 66"/>
                <a:gd name="T8" fmla="*/ 62 w 188"/>
                <a:gd name="T9" fmla="*/ 0 h 66"/>
                <a:gd name="T10" fmla="*/ 94 w 188"/>
                <a:gd name="T11" fmla="*/ 32 h 66"/>
                <a:gd name="T12" fmla="*/ 126 w 188"/>
                <a:gd name="T13" fmla="*/ 0 h 66"/>
                <a:gd name="T14" fmla="*/ 188 w 188"/>
                <a:gd name="T15" fmla="*/ 62 h 66"/>
                <a:gd name="T16" fmla="*/ 184 w 188"/>
                <a:gd name="T17" fmla="*/ 64 h 66"/>
                <a:gd name="T18" fmla="*/ 180 w 188"/>
                <a:gd name="T19" fmla="*/ 66 h 66"/>
                <a:gd name="T20" fmla="*/ 62 w 188"/>
                <a:gd name="T21" fmla="*/ 10 h 66"/>
                <a:gd name="T22" fmla="*/ 14 w 188"/>
                <a:gd name="T23" fmla="*/ 58 h 66"/>
                <a:gd name="T24" fmla="*/ 173 w 188"/>
                <a:gd name="T25" fmla="*/ 58 h 66"/>
                <a:gd name="T26" fmla="*/ 126 w 188"/>
                <a:gd name="T27" fmla="*/ 10 h 66"/>
                <a:gd name="T28" fmla="*/ 98 w 188"/>
                <a:gd name="T29" fmla="*/ 38 h 66"/>
                <a:gd name="T30" fmla="*/ 89 w 188"/>
                <a:gd name="T31" fmla="*/ 38 h 66"/>
                <a:gd name="T32" fmla="*/ 62 w 188"/>
                <a:gd name="T3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66">
                  <a:moveTo>
                    <a:pt x="180" y="66"/>
                  </a:moveTo>
                  <a:cubicBezTo>
                    <a:pt x="7" y="66"/>
                    <a:pt x="7" y="66"/>
                    <a:pt x="7" y="66"/>
                  </a:cubicBezTo>
                  <a:cubicBezTo>
                    <a:pt x="6" y="66"/>
                    <a:pt x="5" y="65"/>
                    <a:pt x="3" y="64"/>
                  </a:cubicBezTo>
                  <a:cubicBezTo>
                    <a:pt x="0" y="62"/>
                    <a:pt x="0" y="62"/>
                    <a:pt x="0" y="62"/>
                  </a:cubicBezTo>
                  <a:cubicBezTo>
                    <a:pt x="62" y="0"/>
                    <a:pt x="62" y="0"/>
                    <a:pt x="62" y="0"/>
                  </a:cubicBezTo>
                  <a:cubicBezTo>
                    <a:pt x="94" y="32"/>
                    <a:pt x="94" y="32"/>
                    <a:pt x="94" y="32"/>
                  </a:cubicBezTo>
                  <a:cubicBezTo>
                    <a:pt x="126" y="0"/>
                    <a:pt x="126" y="0"/>
                    <a:pt x="126" y="0"/>
                  </a:cubicBezTo>
                  <a:cubicBezTo>
                    <a:pt x="188" y="62"/>
                    <a:pt x="188" y="62"/>
                    <a:pt x="188" y="62"/>
                  </a:cubicBezTo>
                  <a:cubicBezTo>
                    <a:pt x="184" y="64"/>
                    <a:pt x="184" y="64"/>
                    <a:pt x="184" y="64"/>
                  </a:cubicBezTo>
                  <a:cubicBezTo>
                    <a:pt x="183" y="65"/>
                    <a:pt x="181" y="66"/>
                    <a:pt x="180" y="66"/>
                  </a:cubicBezTo>
                  <a:close/>
                  <a:moveTo>
                    <a:pt x="62" y="10"/>
                  </a:moveTo>
                  <a:cubicBezTo>
                    <a:pt x="14" y="58"/>
                    <a:pt x="14" y="58"/>
                    <a:pt x="14" y="58"/>
                  </a:cubicBezTo>
                  <a:cubicBezTo>
                    <a:pt x="173" y="58"/>
                    <a:pt x="173" y="58"/>
                    <a:pt x="173" y="58"/>
                  </a:cubicBezTo>
                  <a:cubicBezTo>
                    <a:pt x="126" y="10"/>
                    <a:pt x="126" y="10"/>
                    <a:pt x="126" y="10"/>
                  </a:cubicBezTo>
                  <a:cubicBezTo>
                    <a:pt x="98" y="38"/>
                    <a:pt x="98" y="38"/>
                    <a:pt x="98" y="38"/>
                  </a:cubicBezTo>
                  <a:cubicBezTo>
                    <a:pt x="96" y="40"/>
                    <a:pt x="91" y="40"/>
                    <a:pt x="89" y="38"/>
                  </a:cubicBezTo>
                  <a:lnTo>
                    <a:pt x="62" y="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5" name="Freeform 204"/>
            <p:cNvSpPr>
              <a:spLocks noEditPoints="1"/>
            </p:cNvSpPr>
            <p:nvPr/>
          </p:nvSpPr>
          <p:spPr bwMode="auto">
            <a:xfrm>
              <a:off x="9815514" y="5897563"/>
              <a:ext cx="425450" cy="215900"/>
            </a:xfrm>
            <a:custGeom>
              <a:avLst/>
              <a:gdLst>
                <a:gd name="T0" fmla="*/ 94 w 187"/>
                <a:gd name="T1" fmla="*/ 95 h 95"/>
                <a:gd name="T2" fmla="*/ 89 w 187"/>
                <a:gd name="T3" fmla="*/ 93 h 95"/>
                <a:gd name="T4" fmla="*/ 0 w 187"/>
                <a:gd name="T5" fmla="*/ 4 h 95"/>
                <a:gd name="T6" fmla="*/ 3 w 187"/>
                <a:gd name="T7" fmla="*/ 2 h 95"/>
                <a:gd name="T8" fmla="*/ 7 w 187"/>
                <a:gd name="T9" fmla="*/ 0 h 95"/>
                <a:gd name="T10" fmla="*/ 180 w 187"/>
                <a:gd name="T11" fmla="*/ 0 h 95"/>
                <a:gd name="T12" fmla="*/ 184 w 187"/>
                <a:gd name="T13" fmla="*/ 2 h 95"/>
                <a:gd name="T14" fmla="*/ 187 w 187"/>
                <a:gd name="T15" fmla="*/ 4 h 95"/>
                <a:gd name="T16" fmla="*/ 98 w 187"/>
                <a:gd name="T17" fmla="*/ 93 h 95"/>
                <a:gd name="T18" fmla="*/ 94 w 187"/>
                <a:gd name="T19" fmla="*/ 95 h 95"/>
                <a:gd name="T20" fmla="*/ 14 w 187"/>
                <a:gd name="T21" fmla="*/ 8 h 95"/>
                <a:gd name="T22" fmla="*/ 94 w 187"/>
                <a:gd name="T23" fmla="*/ 88 h 95"/>
                <a:gd name="T24" fmla="*/ 174 w 187"/>
                <a:gd name="T25" fmla="*/ 8 h 95"/>
                <a:gd name="T26" fmla="*/ 14 w 187"/>
                <a:gd name="T27"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95">
                  <a:moveTo>
                    <a:pt x="94" y="95"/>
                  </a:moveTo>
                  <a:cubicBezTo>
                    <a:pt x="92" y="95"/>
                    <a:pt x="90" y="95"/>
                    <a:pt x="89" y="93"/>
                  </a:cubicBezTo>
                  <a:cubicBezTo>
                    <a:pt x="0" y="4"/>
                    <a:pt x="0" y="4"/>
                    <a:pt x="0" y="4"/>
                  </a:cubicBezTo>
                  <a:cubicBezTo>
                    <a:pt x="3" y="2"/>
                    <a:pt x="3" y="2"/>
                    <a:pt x="3" y="2"/>
                  </a:cubicBezTo>
                  <a:cubicBezTo>
                    <a:pt x="4" y="1"/>
                    <a:pt x="6" y="0"/>
                    <a:pt x="7" y="0"/>
                  </a:cubicBezTo>
                  <a:cubicBezTo>
                    <a:pt x="180" y="0"/>
                    <a:pt x="180" y="0"/>
                    <a:pt x="180" y="0"/>
                  </a:cubicBezTo>
                  <a:cubicBezTo>
                    <a:pt x="182" y="0"/>
                    <a:pt x="183" y="1"/>
                    <a:pt x="184" y="2"/>
                  </a:cubicBezTo>
                  <a:cubicBezTo>
                    <a:pt x="187" y="4"/>
                    <a:pt x="187" y="4"/>
                    <a:pt x="187" y="4"/>
                  </a:cubicBezTo>
                  <a:cubicBezTo>
                    <a:pt x="98" y="93"/>
                    <a:pt x="98" y="93"/>
                    <a:pt x="98" y="93"/>
                  </a:cubicBezTo>
                  <a:cubicBezTo>
                    <a:pt x="97" y="95"/>
                    <a:pt x="95" y="95"/>
                    <a:pt x="94" y="95"/>
                  </a:cubicBezTo>
                  <a:close/>
                  <a:moveTo>
                    <a:pt x="14" y="8"/>
                  </a:moveTo>
                  <a:cubicBezTo>
                    <a:pt x="94" y="88"/>
                    <a:pt x="94" y="88"/>
                    <a:pt x="94" y="88"/>
                  </a:cubicBezTo>
                  <a:cubicBezTo>
                    <a:pt x="174" y="8"/>
                    <a:pt x="174" y="8"/>
                    <a:pt x="174" y="8"/>
                  </a:cubicBezTo>
                  <a:lnTo>
                    <a:pt x="14"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6" name="Freeform 206"/>
          <p:cNvSpPr>
            <a:spLocks noEditPoints="1"/>
          </p:cNvSpPr>
          <p:nvPr/>
        </p:nvSpPr>
        <p:spPr bwMode="auto">
          <a:xfrm>
            <a:off x="11384509" y="4805611"/>
            <a:ext cx="413940" cy="270831"/>
          </a:xfrm>
          <a:custGeom>
            <a:avLst/>
            <a:gdLst>
              <a:gd name="T0" fmla="*/ 5 w 188"/>
              <a:gd name="T1" fmla="*/ 123 h 123"/>
              <a:gd name="T2" fmla="*/ 3 w 188"/>
              <a:gd name="T3" fmla="*/ 123 h 123"/>
              <a:gd name="T4" fmla="*/ 2 w 188"/>
              <a:gd name="T5" fmla="*/ 121 h 123"/>
              <a:gd name="T6" fmla="*/ 13 w 188"/>
              <a:gd name="T7" fmla="*/ 96 h 123"/>
              <a:gd name="T8" fmla="*/ 117 w 188"/>
              <a:gd name="T9" fmla="*/ 32 h 123"/>
              <a:gd name="T10" fmla="*/ 117 w 188"/>
              <a:gd name="T11" fmla="*/ 0 h 123"/>
              <a:gd name="T12" fmla="*/ 188 w 188"/>
              <a:gd name="T13" fmla="*/ 57 h 123"/>
              <a:gd name="T14" fmla="*/ 117 w 188"/>
              <a:gd name="T15" fmla="*/ 114 h 123"/>
              <a:gd name="T16" fmla="*/ 117 w 188"/>
              <a:gd name="T17" fmla="*/ 81 h 123"/>
              <a:gd name="T18" fmla="*/ 38 w 188"/>
              <a:gd name="T19" fmla="*/ 96 h 123"/>
              <a:gd name="T20" fmla="*/ 8 w 188"/>
              <a:gd name="T21" fmla="*/ 121 h 123"/>
              <a:gd name="T22" fmla="*/ 5 w 188"/>
              <a:gd name="T23" fmla="*/ 123 h 123"/>
              <a:gd name="T24" fmla="*/ 123 w 188"/>
              <a:gd name="T25" fmla="*/ 14 h 123"/>
              <a:gd name="T26" fmla="*/ 123 w 188"/>
              <a:gd name="T27" fmla="*/ 38 h 123"/>
              <a:gd name="T28" fmla="*/ 118 w 188"/>
              <a:gd name="T29" fmla="*/ 38 h 123"/>
              <a:gd name="T30" fmla="*/ 19 w 188"/>
              <a:gd name="T31" fmla="*/ 100 h 123"/>
              <a:gd name="T32" fmla="*/ 16 w 188"/>
              <a:gd name="T33" fmla="*/ 105 h 123"/>
              <a:gd name="T34" fmla="*/ 35 w 188"/>
              <a:gd name="T35" fmla="*/ 90 h 123"/>
              <a:gd name="T36" fmla="*/ 104 w 188"/>
              <a:gd name="T37" fmla="*/ 74 h 123"/>
              <a:gd name="T38" fmla="*/ 120 w 188"/>
              <a:gd name="T39" fmla="*/ 74 h 123"/>
              <a:gd name="T40" fmla="*/ 123 w 188"/>
              <a:gd name="T41" fmla="*/ 75 h 123"/>
              <a:gd name="T42" fmla="*/ 123 w 188"/>
              <a:gd name="T43" fmla="*/ 100 h 123"/>
              <a:gd name="T44" fmla="*/ 178 w 188"/>
              <a:gd name="T45" fmla="*/ 57 h 123"/>
              <a:gd name="T46" fmla="*/ 123 w 188"/>
              <a:gd name="T47"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23">
                <a:moveTo>
                  <a:pt x="5" y="123"/>
                </a:moveTo>
                <a:cubicBezTo>
                  <a:pt x="3" y="123"/>
                  <a:pt x="3" y="123"/>
                  <a:pt x="3" y="123"/>
                </a:cubicBezTo>
                <a:cubicBezTo>
                  <a:pt x="2" y="121"/>
                  <a:pt x="2" y="121"/>
                  <a:pt x="2" y="121"/>
                </a:cubicBezTo>
                <a:cubicBezTo>
                  <a:pt x="1" y="120"/>
                  <a:pt x="0" y="119"/>
                  <a:pt x="13" y="96"/>
                </a:cubicBezTo>
                <a:cubicBezTo>
                  <a:pt x="37" y="58"/>
                  <a:pt x="72" y="36"/>
                  <a:pt x="117" y="32"/>
                </a:cubicBezTo>
                <a:cubicBezTo>
                  <a:pt x="117" y="0"/>
                  <a:pt x="117" y="0"/>
                  <a:pt x="117" y="0"/>
                </a:cubicBezTo>
                <a:cubicBezTo>
                  <a:pt x="188" y="57"/>
                  <a:pt x="188" y="57"/>
                  <a:pt x="188" y="57"/>
                </a:cubicBezTo>
                <a:cubicBezTo>
                  <a:pt x="117" y="114"/>
                  <a:pt x="117" y="114"/>
                  <a:pt x="117" y="114"/>
                </a:cubicBezTo>
                <a:cubicBezTo>
                  <a:pt x="117" y="81"/>
                  <a:pt x="117" y="81"/>
                  <a:pt x="117" y="81"/>
                </a:cubicBezTo>
                <a:cubicBezTo>
                  <a:pt x="87" y="78"/>
                  <a:pt x="61" y="84"/>
                  <a:pt x="38" y="96"/>
                </a:cubicBezTo>
                <a:cubicBezTo>
                  <a:pt x="27" y="102"/>
                  <a:pt x="12" y="117"/>
                  <a:pt x="8" y="121"/>
                </a:cubicBezTo>
                <a:cubicBezTo>
                  <a:pt x="7" y="122"/>
                  <a:pt x="6" y="123"/>
                  <a:pt x="5" y="123"/>
                </a:cubicBezTo>
                <a:close/>
                <a:moveTo>
                  <a:pt x="123" y="14"/>
                </a:moveTo>
                <a:cubicBezTo>
                  <a:pt x="123" y="38"/>
                  <a:pt x="123" y="38"/>
                  <a:pt x="123" y="38"/>
                </a:cubicBezTo>
                <a:cubicBezTo>
                  <a:pt x="118" y="38"/>
                  <a:pt x="118" y="38"/>
                  <a:pt x="118" y="38"/>
                </a:cubicBezTo>
                <a:cubicBezTo>
                  <a:pt x="74" y="42"/>
                  <a:pt x="42" y="62"/>
                  <a:pt x="19" y="100"/>
                </a:cubicBezTo>
                <a:cubicBezTo>
                  <a:pt x="18" y="101"/>
                  <a:pt x="17" y="103"/>
                  <a:pt x="16" y="105"/>
                </a:cubicBezTo>
                <a:cubicBezTo>
                  <a:pt x="22" y="99"/>
                  <a:pt x="29" y="94"/>
                  <a:pt x="35" y="90"/>
                </a:cubicBezTo>
                <a:cubicBezTo>
                  <a:pt x="55" y="79"/>
                  <a:pt x="78" y="74"/>
                  <a:pt x="104" y="74"/>
                </a:cubicBezTo>
                <a:cubicBezTo>
                  <a:pt x="109" y="74"/>
                  <a:pt x="115" y="74"/>
                  <a:pt x="120" y="74"/>
                </a:cubicBezTo>
                <a:cubicBezTo>
                  <a:pt x="123" y="75"/>
                  <a:pt x="123" y="75"/>
                  <a:pt x="123" y="75"/>
                </a:cubicBezTo>
                <a:cubicBezTo>
                  <a:pt x="123" y="100"/>
                  <a:pt x="123" y="100"/>
                  <a:pt x="123" y="100"/>
                </a:cubicBezTo>
                <a:cubicBezTo>
                  <a:pt x="178" y="57"/>
                  <a:pt x="178" y="57"/>
                  <a:pt x="178" y="57"/>
                </a:cubicBezTo>
                <a:lnTo>
                  <a:pt x="123" y="1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 name="Freeform 208"/>
          <p:cNvSpPr>
            <a:spLocks noEditPoints="1"/>
          </p:cNvSpPr>
          <p:nvPr/>
        </p:nvSpPr>
        <p:spPr bwMode="auto">
          <a:xfrm>
            <a:off x="393885" y="5697350"/>
            <a:ext cx="412401" cy="263137"/>
          </a:xfrm>
          <a:custGeom>
            <a:avLst/>
            <a:gdLst>
              <a:gd name="T0" fmla="*/ 158 w 187"/>
              <a:gd name="T1" fmla="*/ 119 h 119"/>
              <a:gd name="T2" fmla="*/ 39 w 187"/>
              <a:gd name="T3" fmla="*/ 119 h 119"/>
              <a:gd name="T4" fmla="*/ 0 w 187"/>
              <a:gd name="T5" fmla="*/ 76 h 119"/>
              <a:gd name="T6" fmla="*/ 42 w 187"/>
              <a:gd name="T7" fmla="*/ 33 h 119"/>
              <a:gd name="T8" fmla="*/ 70 w 187"/>
              <a:gd name="T9" fmla="*/ 10 h 119"/>
              <a:gd name="T10" fmla="*/ 87 w 187"/>
              <a:gd name="T11" fmla="*/ 16 h 119"/>
              <a:gd name="T12" fmla="*/ 121 w 187"/>
              <a:gd name="T13" fmla="*/ 0 h 119"/>
              <a:gd name="T14" fmla="*/ 166 w 187"/>
              <a:gd name="T15" fmla="*/ 45 h 119"/>
              <a:gd name="T16" fmla="*/ 163 w 187"/>
              <a:gd name="T17" fmla="*/ 61 h 119"/>
              <a:gd name="T18" fmla="*/ 187 w 187"/>
              <a:gd name="T19" fmla="*/ 90 h 119"/>
              <a:gd name="T20" fmla="*/ 158 w 187"/>
              <a:gd name="T21" fmla="*/ 119 h 119"/>
              <a:gd name="T22" fmla="*/ 43 w 187"/>
              <a:gd name="T23" fmla="*/ 113 h 119"/>
              <a:gd name="T24" fmla="*/ 158 w 187"/>
              <a:gd name="T25" fmla="*/ 113 h 119"/>
              <a:gd name="T26" fmla="*/ 181 w 187"/>
              <a:gd name="T27" fmla="*/ 90 h 119"/>
              <a:gd name="T28" fmla="*/ 159 w 187"/>
              <a:gd name="T29" fmla="*/ 67 h 119"/>
              <a:gd name="T30" fmla="*/ 154 w 187"/>
              <a:gd name="T31" fmla="*/ 67 h 119"/>
              <a:gd name="T32" fmla="*/ 156 w 187"/>
              <a:gd name="T33" fmla="*/ 62 h 119"/>
              <a:gd name="T34" fmla="*/ 160 w 187"/>
              <a:gd name="T35" fmla="*/ 45 h 119"/>
              <a:gd name="T36" fmla="*/ 121 w 187"/>
              <a:gd name="T37" fmla="*/ 6 h 119"/>
              <a:gd name="T38" fmla="*/ 90 w 187"/>
              <a:gd name="T39" fmla="*/ 22 h 119"/>
              <a:gd name="T40" fmla="*/ 88 w 187"/>
              <a:gd name="T41" fmla="*/ 25 h 119"/>
              <a:gd name="T42" fmla="*/ 85 w 187"/>
              <a:gd name="T43" fmla="*/ 22 h 119"/>
              <a:gd name="T44" fmla="*/ 70 w 187"/>
              <a:gd name="T45" fmla="*/ 16 h 119"/>
              <a:gd name="T46" fmla="*/ 48 w 187"/>
              <a:gd name="T47" fmla="*/ 36 h 119"/>
              <a:gd name="T48" fmla="*/ 48 w 187"/>
              <a:gd name="T49" fmla="*/ 39 h 119"/>
              <a:gd name="T50" fmla="*/ 43 w 187"/>
              <a:gd name="T51" fmla="*/ 39 h 119"/>
              <a:gd name="T52" fmla="*/ 6 w 187"/>
              <a:gd name="T53" fmla="*/ 76 h 119"/>
              <a:gd name="T54" fmla="*/ 42 w 187"/>
              <a:gd name="T55" fmla="*/ 113 h 119"/>
              <a:gd name="T56" fmla="*/ 43 w 187"/>
              <a:gd name="T57"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19">
                <a:moveTo>
                  <a:pt x="158" y="119"/>
                </a:moveTo>
                <a:cubicBezTo>
                  <a:pt x="39" y="119"/>
                  <a:pt x="39" y="119"/>
                  <a:pt x="39" y="119"/>
                </a:cubicBezTo>
                <a:cubicBezTo>
                  <a:pt x="17" y="117"/>
                  <a:pt x="0" y="98"/>
                  <a:pt x="0" y="76"/>
                </a:cubicBezTo>
                <a:cubicBezTo>
                  <a:pt x="0" y="53"/>
                  <a:pt x="19" y="34"/>
                  <a:pt x="42" y="33"/>
                </a:cubicBezTo>
                <a:cubicBezTo>
                  <a:pt x="44" y="20"/>
                  <a:pt x="56" y="10"/>
                  <a:pt x="70" y="10"/>
                </a:cubicBezTo>
                <a:cubicBezTo>
                  <a:pt x="76" y="10"/>
                  <a:pt x="82" y="12"/>
                  <a:pt x="87" y="16"/>
                </a:cubicBezTo>
                <a:cubicBezTo>
                  <a:pt x="96" y="6"/>
                  <a:pt x="108" y="0"/>
                  <a:pt x="121" y="0"/>
                </a:cubicBezTo>
                <a:cubicBezTo>
                  <a:pt x="146" y="0"/>
                  <a:pt x="166" y="20"/>
                  <a:pt x="166" y="45"/>
                </a:cubicBezTo>
                <a:cubicBezTo>
                  <a:pt x="166" y="50"/>
                  <a:pt x="165" y="56"/>
                  <a:pt x="163" y="61"/>
                </a:cubicBezTo>
                <a:cubicBezTo>
                  <a:pt x="177" y="64"/>
                  <a:pt x="187" y="76"/>
                  <a:pt x="187" y="90"/>
                </a:cubicBezTo>
                <a:cubicBezTo>
                  <a:pt x="187" y="106"/>
                  <a:pt x="174" y="119"/>
                  <a:pt x="158" y="119"/>
                </a:cubicBezTo>
                <a:close/>
                <a:moveTo>
                  <a:pt x="43" y="113"/>
                </a:moveTo>
                <a:cubicBezTo>
                  <a:pt x="158" y="113"/>
                  <a:pt x="158" y="113"/>
                  <a:pt x="158" y="113"/>
                </a:cubicBezTo>
                <a:cubicBezTo>
                  <a:pt x="171" y="113"/>
                  <a:pt x="181" y="103"/>
                  <a:pt x="181" y="90"/>
                </a:cubicBezTo>
                <a:cubicBezTo>
                  <a:pt x="181" y="77"/>
                  <a:pt x="171" y="67"/>
                  <a:pt x="159" y="67"/>
                </a:cubicBezTo>
                <a:cubicBezTo>
                  <a:pt x="154" y="67"/>
                  <a:pt x="154" y="67"/>
                  <a:pt x="154" y="67"/>
                </a:cubicBezTo>
                <a:cubicBezTo>
                  <a:pt x="156" y="62"/>
                  <a:pt x="156" y="62"/>
                  <a:pt x="156" y="62"/>
                </a:cubicBezTo>
                <a:cubicBezTo>
                  <a:pt x="159" y="57"/>
                  <a:pt x="160" y="51"/>
                  <a:pt x="160" y="45"/>
                </a:cubicBezTo>
                <a:cubicBezTo>
                  <a:pt x="160" y="23"/>
                  <a:pt x="143" y="6"/>
                  <a:pt x="121" y="6"/>
                </a:cubicBezTo>
                <a:cubicBezTo>
                  <a:pt x="109" y="6"/>
                  <a:pt x="97" y="12"/>
                  <a:pt x="90" y="22"/>
                </a:cubicBezTo>
                <a:cubicBezTo>
                  <a:pt x="88" y="25"/>
                  <a:pt x="88" y="25"/>
                  <a:pt x="88" y="25"/>
                </a:cubicBezTo>
                <a:cubicBezTo>
                  <a:pt x="85" y="22"/>
                  <a:pt x="85" y="22"/>
                  <a:pt x="85" y="22"/>
                </a:cubicBezTo>
                <a:cubicBezTo>
                  <a:pt x="81" y="18"/>
                  <a:pt x="76" y="16"/>
                  <a:pt x="70" y="16"/>
                </a:cubicBezTo>
                <a:cubicBezTo>
                  <a:pt x="58" y="16"/>
                  <a:pt x="49" y="25"/>
                  <a:pt x="48" y="36"/>
                </a:cubicBezTo>
                <a:cubicBezTo>
                  <a:pt x="48" y="39"/>
                  <a:pt x="48" y="39"/>
                  <a:pt x="48" y="39"/>
                </a:cubicBezTo>
                <a:cubicBezTo>
                  <a:pt x="43" y="39"/>
                  <a:pt x="43" y="39"/>
                  <a:pt x="43" y="39"/>
                </a:cubicBezTo>
                <a:cubicBezTo>
                  <a:pt x="23" y="39"/>
                  <a:pt x="6" y="56"/>
                  <a:pt x="6" y="76"/>
                </a:cubicBezTo>
                <a:cubicBezTo>
                  <a:pt x="6" y="96"/>
                  <a:pt x="22" y="112"/>
                  <a:pt x="42" y="113"/>
                </a:cubicBezTo>
                <a:lnTo>
                  <a:pt x="43" y="11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67" name="组合 266"/>
          <p:cNvGrpSpPr/>
          <p:nvPr/>
        </p:nvGrpSpPr>
        <p:grpSpPr>
          <a:xfrm>
            <a:off x="11384784" y="2203871"/>
            <a:ext cx="409324" cy="372394"/>
            <a:chOff x="5451476" y="5838825"/>
            <a:chExt cx="422275" cy="384176"/>
          </a:xfrm>
        </p:grpSpPr>
        <p:sp>
          <p:nvSpPr>
            <p:cNvPr id="9" name="Freeform 209"/>
            <p:cNvSpPr/>
            <p:nvPr/>
          </p:nvSpPr>
          <p:spPr bwMode="auto">
            <a:xfrm>
              <a:off x="5451476" y="5838825"/>
              <a:ext cx="422275"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70"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1" y="18"/>
                    <a:pt x="75" y="16"/>
                    <a:pt x="69" y="16"/>
                  </a:cubicBezTo>
                  <a:cubicBezTo>
                    <a:pt x="58" y="16"/>
                    <a:pt x="48" y="25"/>
                    <a:pt x="47" y="36"/>
                  </a:cubicBezTo>
                  <a:cubicBezTo>
                    <a:pt x="47" y="39"/>
                    <a:pt x="47" y="39"/>
                    <a:pt x="47" y="39"/>
                  </a:cubicBezTo>
                  <a:cubicBezTo>
                    <a:pt x="43" y="39"/>
                    <a:pt x="43" y="39"/>
                    <a:pt x="43" y="39"/>
                  </a:cubicBezTo>
                  <a:cubicBezTo>
                    <a:pt x="23" y="39"/>
                    <a:pt x="6" y="56"/>
                    <a:pt x="6" y="76"/>
                  </a:cubicBezTo>
                  <a:cubicBezTo>
                    <a:pt x="6" y="96"/>
                    <a:pt x="22"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 name="Freeform 210"/>
            <p:cNvSpPr/>
            <p:nvPr/>
          </p:nvSpPr>
          <p:spPr bwMode="auto">
            <a:xfrm>
              <a:off x="5592764" y="5949950"/>
              <a:ext cx="141288" cy="79375"/>
            </a:xfrm>
            <a:custGeom>
              <a:avLst/>
              <a:gdLst>
                <a:gd name="T0" fmla="*/ 5 w 89"/>
                <a:gd name="T1" fmla="*/ 50 h 50"/>
                <a:gd name="T2" fmla="*/ 0 w 89"/>
                <a:gd name="T3" fmla="*/ 45 h 50"/>
                <a:gd name="T4" fmla="*/ 44 w 89"/>
                <a:gd name="T5" fmla="*/ 0 h 50"/>
                <a:gd name="T6" fmla="*/ 89 w 89"/>
                <a:gd name="T7" fmla="*/ 45 h 50"/>
                <a:gd name="T8" fmla="*/ 83 w 89"/>
                <a:gd name="T9" fmla="*/ 50 h 50"/>
                <a:gd name="T10" fmla="*/ 44 w 89"/>
                <a:gd name="T11" fmla="*/ 12 h 50"/>
                <a:gd name="T12" fmla="*/ 5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5" y="50"/>
                  </a:moveTo>
                  <a:lnTo>
                    <a:pt x="0" y="45"/>
                  </a:lnTo>
                  <a:lnTo>
                    <a:pt x="44" y="0"/>
                  </a:lnTo>
                  <a:lnTo>
                    <a:pt x="89" y="45"/>
                  </a:lnTo>
                  <a:lnTo>
                    <a:pt x="83" y="50"/>
                  </a:lnTo>
                  <a:lnTo>
                    <a:pt x="44" y="12"/>
                  </a:lnTo>
                  <a:lnTo>
                    <a:pt x="5"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 name="Rectangle 211"/>
            <p:cNvSpPr>
              <a:spLocks noChangeArrowheads="1"/>
            </p:cNvSpPr>
            <p:nvPr/>
          </p:nvSpPr>
          <p:spPr bwMode="auto">
            <a:xfrm>
              <a:off x="5656264" y="5964238"/>
              <a:ext cx="12700" cy="258763"/>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68" name="组合 267"/>
          <p:cNvGrpSpPr/>
          <p:nvPr/>
        </p:nvGrpSpPr>
        <p:grpSpPr>
          <a:xfrm>
            <a:off x="11356371" y="5579632"/>
            <a:ext cx="410862" cy="398552"/>
            <a:chOff x="6319839" y="5838825"/>
            <a:chExt cx="423863" cy="411163"/>
          </a:xfrm>
        </p:grpSpPr>
        <p:sp>
          <p:nvSpPr>
            <p:cNvPr id="12" name="Freeform 212"/>
            <p:cNvSpPr/>
            <p:nvPr/>
          </p:nvSpPr>
          <p:spPr bwMode="auto">
            <a:xfrm>
              <a:off x="6319839" y="5838825"/>
              <a:ext cx="423863" cy="271463"/>
            </a:xfrm>
            <a:custGeom>
              <a:avLst/>
              <a:gdLst>
                <a:gd name="T0" fmla="*/ 157 w 186"/>
                <a:gd name="T1" fmla="*/ 119 h 119"/>
                <a:gd name="T2" fmla="*/ 102 w 186"/>
                <a:gd name="T3" fmla="*/ 119 h 119"/>
                <a:gd name="T4" fmla="*/ 102 w 186"/>
                <a:gd name="T5" fmla="*/ 113 h 119"/>
                <a:gd name="T6" fmla="*/ 157 w 186"/>
                <a:gd name="T7" fmla="*/ 113 h 119"/>
                <a:gd name="T8" fmla="*/ 180 w 186"/>
                <a:gd name="T9" fmla="*/ 90 h 119"/>
                <a:gd name="T10" fmla="*/ 158 w 186"/>
                <a:gd name="T11" fmla="*/ 67 h 119"/>
                <a:gd name="T12" fmla="*/ 153 w 186"/>
                <a:gd name="T13" fmla="*/ 66 h 119"/>
                <a:gd name="T14" fmla="*/ 155 w 186"/>
                <a:gd name="T15" fmla="*/ 62 h 119"/>
                <a:gd name="T16" fmla="*/ 159 w 186"/>
                <a:gd name="T17" fmla="*/ 45 h 119"/>
                <a:gd name="T18" fmla="*/ 121 w 186"/>
                <a:gd name="T19" fmla="*/ 6 h 119"/>
                <a:gd name="T20" fmla="*/ 89 w 186"/>
                <a:gd name="T21" fmla="*/ 22 h 119"/>
                <a:gd name="T22" fmla="*/ 87 w 186"/>
                <a:gd name="T23" fmla="*/ 25 h 119"/>
                <a:gd name="T24" fmla="*/ 85 w 186"/>
                <a:gd name="T25" fmla="*/ 22 h 119"/>
                <a:gd name="T26" fmla="*/ 69 w 186"/>
                <a:gd name="T27" fmla="*/ 16 h 119"/>
                <a:gd name="T28" fmla="*/ 47 w 186"/>
                <a:gd name="T29" fmla="*/ 36 h 119"/>
                <a:gd name="T30" fmla="*/ 47 w 186"/>
                <a:gd name="T31" fmla="*/ 39 h 119"/>
                <a:gd name="T32" fmla="*/ 43 w 186"/>
                <a:gd name="T33" fmla="*/ 39 h 119"/>
                <a:gd name="T34" fmla="*/ 6 w 186"/>
                <a:gd name="T35" fmla="*/ 76 h 119"/>
                <a:gd name="T36" fmla="*/ 41 w 186"/>
                <a:gd name="T37" fmla="*/ 113 h 119"/>
                <a:gd name="T38" fmla="*/ 42 w 186"/>
                <a:gd name="T39" fmla="*/ 113 h 119"/>
                <a:gd name="T40" fmla="*/ 83 w 186"/>
                <a:gd name="T41" fmla="*/ 113 h 119"/>
                <a:gd name="T42" fmla="*/ 83 w 186"/>
                <a:gd name="T43" fmla="*/ 119 h 119"/>
                <a:gd name="T44" fmla="*/ 38 w 186"/>
                <a:gd name="T45" fmla="*/ 119 h 119"/>
                <a:gd name="T46" fmla="*/ 0 w 186"/>
                <a:gd name="T47" fmla="*/ 76 h 119"/>
                <a:gd name="T48" fmla="*/ 42 w 186"/>
                <a:gd name="T49" fmla="*/ 33 h 119"/>
                <a:gd name="T50" fmla="*/ 69 w 186"/>
                <a:gd name="T51" fmla="*/ 10 h 119"/>
                <a:gd name="T52" fmla="*/ 86 w 186"/>
                <a:gd name="T53" fmla="*/ 16 h 119"/>
                <a:gd name="T54" fmla="*/ 121 w 186"/>
                <a:gd name="T55" fmla="*/ 0 h 119"/>
                <a:gd name="T56" fmla="*/ 165 w 186"/>
                <a:gd name="T57" fmla="*/ 45 h 119"/>
                <a:gd name="T58" fmla="*/ 162 w 186"/>
                <a:gd name="T59" fmla="*/ 61 h 119"/>
                <a:gd name="T60" fmla="*/ 186 w 186"/>
                <a:gd name="T61" fmla="*/ 90 h 119"/>
                <a:gd name="T62" fmla="*/ 157 w 186"/>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19">
                  <a:moveTo>
                    <a:pt x="157" y="119"/>
                  </a:moveTo>
                  <a:cubicBezTo>
                    <a:pt x="102" y="119"/>
                    <a:pt x="102" y="119"/>
                    <a:pt x="102" y="119"/>
                  </a:cubicBezTo>
                  <a:cubicBezTo>
                    <a:pt x="102" y="113"/>
                    <a:pt x="102" y="113"/>
                    <a:pt x="102" y="113"/>
                  </a:cubicBezTo>
                  <a:cubicBezTo>
                    <a:pt x="157" y="113"/>
                    <a:pt x="157" y="113"/>
                    <a:pt x="157" y="113"/>
                  </a:cubicBezTo>
                  <a:cubicBezTo>
                    <a:pt x="169" y="113"/>
                    <a:pt x="180" y="102"/>
                    <a:pt x="180" y="90"/>
                  </a:cubicBezTo>
                  <a:cubicBezTo>
                    <a:pt x="180" y="77"/>
                    <a:pt x="170" y="67"/>
                    <a:pt x="158" y="67"/>
                  </a:cubicBezTo>
                  <a:cubicBezTo>
                    <a:pt x="153" y="66"/>
                    <a:pt x="153" y="66"/>
                    <a:pt x="153" y="66"/>
                  </a:cubicBezTo>
                  <a:cubicBezTo>
                    <a:pt x="155" y="62"/>
                    <a:pt x="155" y="62"/>
                    <a:pt x="155" y="62"/>
                  </a:cubicBezTo>
                  <a:cubicBezTo>
                    <a:pt x="158" y="57"/>
                    <a:pt x="159" y="51"/>
                    <a:pt x="159" y="45"/>
                  </a:cubicBezTo>
                  <a:cubicBezTo>
                    <a:pt x="159" y="23"/>
                    <a:pt x="142" y="6"/>
                    <a:pt x="121" y="6"/>
                  </a:cubicBezTo>
                  <a:cubicBezTo>
                    <a:pt x="108" y="6"/>
                    <a:pt x="96" y="12"/>
                    <a:pt x="89" y="22"/>
                  </a:cubicBezTo>
                  <a:cubicBezTo>
                    <a:pt x="87" y="25"/>
                    <a:pt x="87" y="25"/>
                    <a:pt x="87" y="25"/>
                  </a:cubicBezTo>
                  <a:cubicBezTo>
                    <a:pt x="85" y="22"/>
                    <a:pt x="85" y="22"/>
                    <a:pt x="85" y="22"/>
                  </a:cubicBezTo>
                  <a:cubicBezTo>
                    <a:pt x="80" y="18"/>
                    <a:pt x="75" y="16"/>
                    <a:pt x="69" y="16"/>
                  </a:cubicBezTo>
                  <a:cubicBezTo>
                    <a:pt x="58" y="16"/>
                    <a:pt x="48" y="25"/>
                    <a:pt x="47" y="36"/>
                  </a:cubicBezTo>
                  <a:cubicBezTo>
                    <a:pt x="47" y="39"/>
                    <a:pt x="47" y="39"/>
                    <a:pt x="47" y="39"/>
                  </a:cubicBezTo>
                  <a:cubicBezTo>
                    <a:pt x="43" y="39"/>
                    <a:pt x="43" y="39"/>
                    <a:pt x="43" y="39"/>
                  </a:cubicBezTo>
                  <a:cubicBezTo>
                    <a:pt x="22" y="39"/>
                    <a:pt x="6" y="56"/>
                    <a:pt x="6" y="76"/>
                  </a:cubicBezTo>
                  <a:cubicBezTo>
                    <a:pt x="6" y="96"/>
                    <a:pt x="21" y="112"/>
                    <a:pt x="41" y="113"/>
                  </a:cubicBezTo>
                  <a:cubicBezTo>
                    <a:pt x="42" y="113"/>
                    <a:pt x="42" y="113"/>
                    <a:pt x="42" y="113"/>
                  </a:cubicBezTo>
                  <a:cubicBezTo>
                    <a:pt x="83" y="113"/>
                    <a:pt x="83" y="113"/>
                    <a:pt x="83" y="113"/>
                  </a:cubicBezTo>
                  <a:cubicBezTo>
                    <a:pt x="83" y="119"/>
                    <a:pt x="83" y="119"/>
                    <a:pt x="83" y="119"/>
                  </a:cubicBezTo>
                  <a:cubicBezTo>
                    <a:pt x="38" y="119"/>
                    <a:pt x="38" y="119"/>
                    <a:pt x="38" y="119"/>
                  </a:cubicBezTo>
                  <a:cubicBezTo>
                    <a:pt x="17" y="116"/>
                    <a:pt x="0" y="98"/>
                    <a:pt x="0" y="76"/>
                  </a:cubicBezTo>
                  <a:cubicBezTo>
                    <a:pt x="0" y="53"/>
                    <a:pt x="19" y="34"/>
                    <a:pt x="42" y="33"/>
                  </a:cubicBezTo>
                  <a:cubicBezTo>
                    <a:pt x="44" y="20"/>
                    <a:pt x="55" y="10"/>
                    <a:pt x="69" y="10"/>
                  </a:cubicBezTo>
                  <a:cubicBezTo>
                    <a:pt x="75" y="10"/>
                    <a:pt x="81" y="12"/>
                    <a:pt x="86" y="16"/>
                  </a:cubicBezTo>
                  <a:cubicBezTo>
                    <a:pt x="95" y="6"/>
                    <a:pt x="107" y="0"/>
                    <a:pt x="121" y="0"/>
                  </a:cubicBezTo>
                  <a:cubicBezTo>
                    <a:pt x="145" y="0"/>
                    <a:pt x="165" y="20"/>
                    <a:pt x="165" y="45"/>
                  </a:cubicBezTo>
                  <a:cubicBezTo>
                    <a:pt x="165" y="50"/>
                    <a:pt x="164" y="56"/>
                    <a:pt x="162" y="61"/>
                  </a:cubicBezTo>
                  <a:cubicBezTo>
                    <a:pt x="176" y="64"/>
                    <a:pt x="186" y="75"/>
                    <a:pt x="186" y="90"/>
                  </a:cubicBezTo>
                  <a:cubicBezTo>
                    <a:pt x="186" y="106"/>
                    <a:pt x="173" y="119"/>
                    <a:pt x="157" y="119"/>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 name="Freeform 213"/>
            <p:cNvSpPr/>
            <p:nvPr/>
          </p:nvSpPr>
          <p:spPr bwMode="auto">
            <a:xfrm>
              <a:off x="6461126" y="6170613"/>
              <a:ext cx="141288" cy="79375"/>
            </a:xfrm>
            <a:custGeom>
              <a:avLst/>
              <a:gdLst>
                <a:gd name="T0" fmla="*/ 44 w 89"/>
                <a:gd name="T1" fmla="*/ 50 h 50"/>
                <a:gd name="T2" fmla="*/ 0 w 89"/>
                <a:gd name="T3" fmla="*/ 6 h 50"/>
                <a:gd name="T4" fmla="*/ 6 w 89"/>
                <a:gd name="T5" fmla="*/ 0 h 50"/>
                <a:gd name="T6" fmla="*/ 44 w 89"/>
                <a:gd name="T7" fmla="*/ 38 h 50"/>
                <a:gd name="T8" fmla="*/ 83 w 89"/>
                <a:gd name="T9" fmla="*/ 0 h 50"/>
                <a:gd name="T10" fmla="*/ 89 w 89"/>
                <a:gd name="T11" fmla="*/ 6 h 50"/>
                <a:gd name="T12" fmla="*/ 44 w 89"/>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44" y="50"/>
                  </a:moveTo>
                  <a:lnTo>
                    <a:pt x="0" y="6"/>
                  </a:lnTo>
                  <a:lnTo>
                    <a:pt x="6" y="0"/>
                  </a:lnTo>
                  <a:lnTo>
                    <a:pt x="44" y="38"/>
                  </a:lnTo>
                  <a:lnTo>
                    <a:pt x="83" y="0"/>
                  </a:lnTo>
                  <a:lnTo>
                    <a:pt x="89" y="6"/>
                  </a:lnTo>
                  <a:lnTo>
                    <a:pt x="44" y="5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 name="Rectangle 214"/>
            <p:cNvSpPr>
              <a:spLocks noChangeArrowheads="1"/>
            </p:cNvSpPr>
            <p:nvPr/>
          </p:nvSpPr>
          <p:spPr bwMode="auto">
            <a:xfrm>
              <a:off x="6524626" y="5975350"/>
              <a:ext cx="14288"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0" name="组合 269"/>
          <p:cNvGrpSpPr/>
          <p:nvPr/>
        </p:nvGrpSpPr>
        <p:grpSpPr>
          <a:xfrm>
            <a:off x="395422" y="2983658"/>
            <a:ext cx="300069" cy="401630"/>
            <a:chOff x="307977" y="2312988"/>
            <a:chExt cx="309563" cy="414338"/>
          </a:xfrm>
        </p:grpSpPr>
        <p:sp>
          <p:nvSpPr>
            <p:cNvPr id="15" name="Freeform 215"/>
            <p:cNvSpPr/>
            <p:nvPr/>
          </p:nvSpPr>
          <p:spPr bwMode="auto">
            <a:xfrm>
              <a:off x="392114" y="2509838"/>
              <a:ext cx="141288" cy="80963"/>
            </a:xfrm>
            <a:custGeom>
              <a:avLst/>
              <a:gdLst>
                <a:gd name="T0" fmla="*/ 45 w 89"/>
                <a:gd name="T1" fmla="*/ 51 h 51"/>
                <a:gd name="T2" fmla="*/ 0 w 89"/>
                <a:gd name="T3" fmla="*/ 5 h 51"/>
                <a:gd name="T4" fmla="*/ 6 w 89"/>
                <a:gd name="T5" fmla="*/ 0 h 51"/>
                <a:gd name="T6" fmla="*/ 45 w 89"/>
                <a:gd name="T7" fmla="*/ 38 h 51"/>
                <a:gd name="T8" fmla="*/ 84 w 89"/>
                <a:gd name="T9" fmla="*/ 0 h 51"/>
                <a:gd name="T10" fmla="*/ 89 w 89"/>
                <a:gd name="T11" fmla="*/ 5 h 51"/>
                <a:gd name="T12" fmla="*/ 45 w 8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45" y="51"/>
                  </a:moveTo>
                  <a:lnTo>
                    <a:pt x="0" y="5"/>
                  </a:lnTo>
                  <a:lnTo>
                    <a:pt x="6" y="0"/>
                  </a:lnTo>
                  <a:lnTo>
                    <a:pt x="45" y="38"/>
                  </a:lnTo>
                  <a:lnTo>
                    <a:pt x="84" y="0"/>
                  </a:lnTo>
                  <a:lnTo>
                    <a:pt x="89" y="5"/>
                  </a:lnTo>
                  <a:lnTo>
                    <a:pt x="45" y="5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 name="Rectangle 216"/>
            <p:cNvSpPr>
              <a:spLocks noChangeArrowheads="1"/>
            </p:cNvSpPr>
            <p:nvPr/>
          </p:nvSpPr>
          <p:spPr bwMode="auto">
            <a:xfrm>
              <a:off x="457202" y="2312988"/>
              <a:ext cx="12700" cy="26193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 name="Freeform 217"/>
            <p:cNvSpPr/>
            <p:nvPr/>
          </p:nvSpPr>
          <p:spPr bwMode="auto">
            <a:xfrm>
              <a:off x="307977" y="2417763"/>
              <a:ext cx="309563" cy="309563"/>
            </a:xfrm>
            <a:custGeom>
              <a:avLst/>
              <a:gdLst>
                <a:gd name="T0" fmla="*/ 195 w 195"/>
                <a:gd name="T1" fmla="*/ 195 h 195"/>
                <a:gd name="T2" fmla="*/ 0 w 195"/>
                <a:gd name="T3" fmla="*/ 195 h 195"/>
                <a:gd name="T4" fmla="*/ 0 w 195"/>
                <a:gd name="T5" fmla="*/ 0 h 195"/>
                <a:gd name="T6" fmla="*/ 74 w 195"/>
                <a:gd name="T7" fmla="*/ 0 h 195"/>
                <a:gd name="T8" fmla="*/ 74 w 195"/>
                <a:gd name="T9" fmla="*/ 9 h 195"/>
                <a:gd name="T10" fmla="*/ 11 w 195"/>
                <a:gd name="T11" fmla="*/ 9 h 195"/>
                <a:gd name="T12" fmla="*/ 11 w 195"/>
                <a:gd name="T13" fmla="*/ 185 h 195"/>
                <a:gd name="T14" fmla="*/ 187 w 195"/>
                <a:gd name="T15" fmla="*/ 185 h 195"/>
                <a:gd name="T16" fmla="*/ 187 w 195"/>
                <a:gd name="T17" fmla="*/ 9 h 195"/>
                <a:gd name="T18" fmla="*/ 125 w 195"/>
                <a:gd name="T19" fmla="*/ 9 h 195"/>
                <a:gd name="T20" fmla="*/ 125 w 195"/>
                <a:gd name="T21" fmla="*/ 0 h 195"/>
                <a:gd name="T22" fmla="*/ 195 w 195"/>
                <a:gd name="T23" fmla="*/ 0 h 195"/>
                <a:gd name="T24" fmla="*/ 195 w 195"/>
                <a:gd name="T25"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95">
                  <a:moveTo>
                    <a:pt x="195" y="195"/>
                  </a:moveTo>
                  <a:lnTo>
                    <a:pt x="0" y="195"/>
                  </a:lnTo>
                  <a:lnTo>
                    <a:pt x="0" y="0"/>
                  </a:lnTo>
                  <a:lnTo>
                    <a:pt x="74" y="0"/>
                  </a:lnTo>
                  <a:lnTo>
                    <a:pt x="74" y="9"/>
                  </a:lnTo>
                  <a:lnTo>
                    <a:pt x="11" y="9"/>
                  </a:lnTo>
                  <a:lnTo>
                    <a:pt x="11" y="185"/>
                  </a:lnTo>
                  <a:lnTo>
                    <a:pt x="187" y="185"/>
                  </a:lnTo>
                  <a:lnTo>
                    <a:pt x="187" y="9"/>
                  </a:lnTo>
                  <a:lnTo>
                    <a:pt x="125" y="9"/>
                  </a:lnTo>
                  <a:lnTo>
                    <a:pt x="125" y="0"/>
                  </a:lnTo>
                  <a:lnTo>
                    <a:pt x="195" y="0"/>
                  </a:lnTo>
                  <a:lnTo>
                    <a:pt x="195" y="19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271" name="组合 270"/>
          <p:cNvGrpSpPr/>
          <p:nvPr/>
        </p:nvGrpSpPr>
        <p:grpSpPr>
          <a:xfrm>
            <a:off x="401577" y="3824618"/>
            <a:ext cx="306224" cy="421635"/>
            <a:chOff x="314326" y="3180556"/>
            <a:chExt cx="315913" cy="434976"/>
          </a:xfrm>
        </p:grpSpPr>
        <p:sp>
          <p:nvSpPr>
            <p:cNvPr id="18" name="Freeform 218"/>
            <p:cNvSpPr/>
            <p:nvPr/>
          </p:nvSpPr>
          <p:spPr bwMode="auto">
            <a:xfrm>
              <a:off x="398464" y="3180556"/>
              <a:ext cx="147638" cy="84138"/>
            </a:xfrm>
            <a:custGeom>
              <a:avLst/>
              <a:gdLst>
                <a:gd name="T0" fmla="*/ 7 w 93"/>
                <a:gd name="T1" fmla="*/ 53 h 53"/>
                <a:gd name="T2" fmla="*/ 0 w 93"/>
                <a:gd name="T3" fmla="*/ 48 h 53"/>
                <a:gd name="T4" fmla="*/ 46 w 93"/>
                <a:gd name="T5" fmla="*/ 0 h 53"/>
                <a:gd name="T6" fmla="*/ 93 w 93"/>
                <a:gd name="T7" fmla="*/ 48 h 53"/>
                <a:gd name="T8" fmla="*/ 86 w 93"/>
                <a:gd name="T9" fmla="*/ 53 h 53"/>
                <a:gd name="T10" fmla="*/ 46 w 93"/>
                <a:gd name="T11" fmla="*/ 15 h 53"/>
                <a:gd name="T12" fmla="*/ 7 w 9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3" h="53">
                  <a:moveTo>
                    <a:pt x="7" y="53"/>
                  </a:moveTo>
                  <a:lnTo>
                    <a:pt x="0" y="48"/>
                  </a:lnTo>
                  <a:lnTo>
                    <a:pt x="46" y="0"/>
                  </a:lnTo>
                  <a:lnTo>
                    <a:pt x="93" y="48"/>
                  </a:lnTo>
                  <a:lnTo>
                    <a:pt x="86" y="53"/>
                  </a:lnTo>
                  <a:lnTo>
                    <a:pt x="46" y="15"/>
                  </a:lnTo>
                  <a:lnTo>
                    <a:pt x="7" y="5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 name="Rectangle 219"/>
            <p:cNvSpPr>
              <a:spLocks noChangeArrowheads="1"/>
            </p:cNvSpPr>
            <p:nvPr/>
          </p:nvSpPr>
          <p:spPr bwMode="auto">
            <a:xfrm>
              <a:off x="463551" y="3196431"/>
              <a:ext cx="15875" cy="2682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 name="Freeform 220"/>
            <p:cNvSpPr/>
            <p:nvPr/>
          </p:nvSpPr>
          <p:spPr bwMode="auto">
            <a:xfrm>
              <a:off x="314326" y="3296444"/>
              <a:ext cx="315913" cy="319088"/>
            </a:xfrm>
            <a:custGeom>
              <a:avLst/>
              <a:gdLst>
                <a:gd name="T0" fmla="*/ 199 w 199"/>
                <a:gd name="T1" fmla="*/ 201 h 201"/>
                <a:gd name="T2" fmla="*/ 0 w 199"/>
                <a:gd name="T3" fmla="*/ 201 h 201"/>
                <a:gd name="T4" fmla="*/ 0 w 199"/>
                <a:gd name="T5" fmla="*/ 0 h 201"/>
                <a:gd name="T6" fmla="*/ 74 w 199"/>
                <a:gd name="T7" fmla="*/ 0 h 201"/>
                <a:gd name="T8" fmla="*/ 74 w 199"/>
                <a:gd name="T9" fmla="*/ 10 h 201"/>
                <a:gd name="T10" fmla="*/ 8 w 199"/>
                <a:gd name="T11" fmla="*/ 10 h 201"/>
                <a:gd name="T12" fmla="*/ 8 w 199"/>
                <a:gd name="T13" fmla="*/ 192 h 201"/>
                <a:gd name="T14" fmla="*/ 190 w 199"/>
                <a:gd name="T15" fmla="*/ 192 h 201"/>
                <a:gd name="T16" fmla="*/ 190 w 199"/>
                <a:gd name="T17" fmla="*/ 10 h 201"/>
                <a:gd name="T18" fmla="*/ 127 w 199"/>
                <a:gd name="T19" fmla="*/ 10 h 201"/>
                <a:gd name="T20" fmla="*/ 127 w 199"/>
                <a:gd name="T21" fmla="*/ 0 h 201"/>
                <a:gd name="T22" fmla="*/ 199 w 199"/>
                <a:gd name="T23" fmla="*/ 0 h 201"/>
                <a:gd name="T24" fmla="*/ 199 w 199"/>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1">
                  <a:moveTo>
                    <a:pt x="199" y="201"/>
                  </a:moveTo>
                  <a:lnTo>
                    <a:pt x="0" y="201"/>
                  </a:lnTo>
                  <a:lnTo>
                    <a:pt x="0" y="0"/>
                  </a:lnTo>
                  <a:lnTo>
                    <a:pt x="74" y="0"/>
                  </a:lnTo>
                  <a:lnTo>
                    <a:pt x="74" y="10"/>
                  </a:lnTo>
                  <a:lnTo>
                    <a:pt x="8" y="10"/>
                  </a:lnTo>
                  <a:lnTo>
                    <a:pt x="8" y="192"/>
                  </a:lnTo>
                  <a:lnTo>
                    <a:pt x="190" y="192"/>
                  </a:lnTo>
                  <a:lnTo>
                    <a:pt x="190" y="10"/>
                  </a:lnTo>
                  <a:lnTo>
                    <a:pt x="127" y="10"/>
                  </a:lnTo>
                  <a:lnTo>
                    <a:pt x="127" y="0"/>
                  </a:lnTo>
                  <a:lnTo>
                    <a:pt x="199" y="0"/>
                  </a:lnTo>
                  <a:lnTo>
                    <a:pt x="199" y="20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1" name="Freeform 221"/>
          <p:cNvSpPr>
            <a:spLocks noEditPoints="1"/>
          </p:cNvSpPr>
          <p:nvPr/>
        </p:nvSpPr>
        <p:spPr bwMode="auto">
          <a:xfrm>
            <a:off x="412349" y="4721711"/>
            <a:ext cx="276986" cy="424712"/>
          </a:xfrm>
          <a:custGeom>
            <a:avLst/>
            <a:gdLst>
              <a:gd name="T0" fmla="*/ 19 w 126"/>
              <a:gd name="T1" fmla="*/ 193 h 193"/>
              <a:gd name="T2" fmla="*/ 14 w 126"/>
              <a:gd name="T3" fmla="*/ 192 h 193"/>
              <a:gd name="T4" fmla="*/ 10 w 126"/>
              <a:gd name="T5" fmla="*/ 180 h 193"/>
              <a:gd name="T6" fmla="*/ 32 w 126"/>
              <a:gd name="T7" fmla="*/ 115 h 193"/>
              <a:gd name="T8" fmla="*/ 10 w 126"/>
              <a:gd name="T9" fmla="*/ 115 h 193"/>
              <a:gd name="T10" fmla="*/ 2 w 126"/>
              <a:gd name="T11" fmla="*/ 111 h 193"/>
              <a:gd name="T12" fmla="*/ 1 w 126"/>
              <a:gd name="T13" fmla="*/ 102 h 193"/>
              <a:gd name="T14" fmla="*/ 37 w 126"/>
              <a:gd name="T15" fmla="*/ 7 h 193"/>
              <a:gd name="T16" fmla="*/ 46 w 126"/>
              <a:gd name="T17" fmla="*/ 0 h 193"/>
              <a:gd name="T18" fmla="*/ 116 w 126"/>
              <a:gd name="T19" fmla="*/ 0 h 193"/>
              <a:gd name="T20" fmla="*/ 126 w 126"/>
              <a:gd name="T21" fmla="*/ 10 h 193"/>
              <a:gd name="T22" fmla="*/ 124 w 126"/>
              <a:gd name="T23" fmla="*/ 15 h 193"/>
              <a:gd name="T24" fmla="*/ 88 w 126"/>
              <a:gd name="T25" fmla="*/ 68 h 193"/>
              <a:gd name="T26" fmla="*/ 106 w 126"/>
              <a:gd name="T27" fmla="*/ 68 h 193"/>
              <a:gd name="T28" fmla="*/ 114 w 126"/>
              <a:gd name="T29" fmla="*/ 74 h 193"/>
              <a:gd name="T30" fmla="*/ 113 w 126"/>
              <a:gd name="T31" fmla="*/ 84 h 193"/>
              <a:gd name="T32" fmla="*/ 26 w 126"/>
              <a:gd name="T33" fmla="*/ 190 h 193"/>
              <a:gd name="T34" fmla="*/ 19 w 126"/>
              <a:gd name="T35" fmla="*/ 193 h 193"/>
              <a:gd name="T36" fmla="*/ 46 w 126"/>
              <a:gd name="T37" fmla="*/ 8 h 193"/>
              <a:gd name="T38" fmla="*/ 44 w 126"/>
              <a:gd name="T39" fmla="*/ 9 h 193"/>
              <a:gd name="T40" fmla="*/ 9 w 126"/>
              <a:gd name="T41" fmla="*/ 105 h 193"/>
              <a:gd name="T42" fmla="*/ 9 w 126"/>
              <a:gd name="T43" fmla="*/ 106 h 193"/>
              <a:gd name="T44" fmla="*/ 10 w 126"/>
              <a:gd name="T45" fmla="*/ 107 h 193"/>
              <a:gd name="T46" fmla="*/ 43 w 126"/>
              <a:gd name="T47" fmla="*/ 107 h 193"/>
              <a:gd name="T48" fmla="*/ 17 w 126"/>
              <a:gd name="T49" fmla="*/ 183 h 193"/>
              <a:gd name="T50" fmla="*/ 18 w 126"/>
              <a:gd name="T51" fmla="*/ 185 h 193"/>
              <a:gd name="T52" fmla="*/ 20 w 126"/>
              <a:gd name="T53" fmla="*/ 185 h 193"/>
              <a:gd name="T54" fmla="*/ 107 w 126"/>
              <a:gd name="T55" fmla="*/ 79 h 193"/>
              <a:gd name="T56" fmla="*/ 107 w 126"/>
              <a:gd name="T57" fmla="*/ 77 h 193"/>
              <a:gd name="T58" fmla="*/ 106 w 126"/>
              <a:gd name="T59" fmla="*/ 76 h 193"/>
              <a:gd name="T60" fmla="*/ 73 w 126"/>
              <a:gd name="T61" fmla="*/ 76 h 193"/>
              <a:gd name="T62" fmla="*/ 117 w 126"/>
              <a:gd name="T63" fmla="*/ 11 h 193"/>
              <a:gd name="T64" fmla="*/ 118 w 126"/>
              <a:gd name="T65" fmla="*/ 10 h 193"/>
              <a:gd name="T66" fmla="*/ 116 w 126"/>
              <a:gd name="T67" fmla="*/ 8 h 193"/>
              <a:gd name="T68" fmla="*/ 46 w 126"/>
              <a:gd name="T6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93">
                <a:moveTo>
                  <a:pt x="19" y="193"/>
                </a:moveTo>
                <a:cubicBezTo>
                  <a:pt x="17" y="193"/>
                  <a:pt x="16" y="193"/>
                  <a:pt x="14" y="192"/>
                </a:cubicBezTo>
                <a:cubicBezTo>
                  <a:pt x="10" y="190"/>
                  <a:pt x="8" y="185"/>
                  <a:pt x="10" y="180"/>
                </a:cubicBezTo>
                <a:cubicBezTo>
                  <a:pt x="32" y="115"/>
                  <a:pt x="32" y="115"/>
                  <a:pt x="32" y="115"/>
                </a:cubicBezTo>
                <a:cubicBezTo>
                  <a:pt x="10" y="115"/>
                  <a:pt x="10" y="115"/>
                  <a:pt x="10" y="115"/>
                </a:cubicBezTo>
                <a:cubicBezTo>
                  <a:pt x="7" y="115"/>
                  <a:pt x="4" y="113"/>
                  <a:pt x="2" y="111"/>
                </a:cubicBezTo>
                <a:cubicBezTo>
                  <a:pt x="0" y="108"/>
                  <a:pt x="0" y="105"/>
                  <a:pt x="1" y="102"/>
                </a:cubicBezTo>
                <a:cubicBezTo>
                  <a:pt x="37" y="7"/>
                  <a:pt x="37" y="7"/>
                  <a:pt x="37" y="7"/>
                </a:cubicBezTo>
                <a:cubicBezTo>
                  <a:pt x="38" y="3"/>
                  <a:pt x="42" y="0"/>
                  <a:pt x="46" y="0"/>
                </a:cubicBezTo>
                <a:cubicBezTo>
                  <a:pt x="116" y="0"/>
                  <a:pt x="116" y="0"/>
                  <a:pt x="116" y="0"/>
                </a:cubicBezTo>
                <a:cubicBezTo>
                  <a:pt x="122" y="0"/>
                  <a:pt x="126" y="5"/>
                  <a:pt x="126" y="10"/>
                </a:cubicBezTo>
                <a:cubicBezTo>
                  <a:pt x="126" y="12"/>
                  <a:pt x="125" y="14"/>
                  <a:pt x="124" y="15"/>
                </a:cubicBezTo>
                <a:cubicBezTo>
                  <a:pt x="88" y="68"/>
                  <a:pt x="88" y="68"/>
                  <a:pt x="88" y="68"/>
                </a:cubicBezTo>
                <a:cubicBezTo>
                  <a:pt x="106" y="68"/>
                  <a:pt x="106" y="68"/>
                  <a:pt x="106" y="68"/>
                </a:cubicBezTo>
                <a:cubicBezTo>
                  <a:pt x="109" y="68"/>
                  <a:pt x="113" y="70"/>
                  <a:pt x="114" y="74"/>
                </a:cubicBezTo>
                <a:cubicBezTo>
                  <a:pt x="116" y="77"/>
                  <a:pt x="115" y="81"/>
                  <a:pt x="113" y="84"/>
                </a:cubicBezTo>
                <a:cubicBezTo>
                  <a:pt x="26" y="190"/>
                  <a:pt x="26" y="190"/>
                  <a:pt x="26" y="190"/>
                </a:cubicBezTo>
                <a:cubicBezTo>
                  <a:pt x="25" y="192"/>
                  <a:pt x="22" y="193"/>
                  <a:pt x="19" y="193"/>
                </a:cubicBezTo>
                <a:close/>
                <a:moveTo>
                  <a:pt x="46" y="8"/>
                </a:moveTo>
                <a:cubicBezTo>
                  <a:pt x="45" y="8"/>
                  <a:pt x="44" y="9"/>
                  <a:pt x="44" y="9"/>
                </a:cubicBezTo>
                <a:cubicBezTo>
                  <a:pt x="9" y="105"/>
                  <a:pt x="9" y="105"/>
                  <a:pt x="9" y="105"/>
                </a:cubicBezTo>
                <a:cubicBezTo>
                  <a:pt x="8" y="105"/>
                  <a:pt x="9" y="106"/>
                  <a:pt x="9" y="106"/>
                </a:cubicBezTo>
                <a:cubicBezTo>
                  <a:pt x="9" y="107"/>
                  <a:pt x="10" y="107"/>
                  <a:pt x="10" y="107"/>
                </a:cubicBezTo>
                <a:cubicBezTo>
                  <a:pt x="43" y="107"/>
                  <a:pt x="43" y="107"/>
                  <a:pt x="43" y="107"/>
                </a:cubicBezTo>
                <a:cubicBezTo>
                  <a:pt x="17" y="183"/>
                  <a:pt x="17" y="183"/>
                  <a:pt x="17" y="183"/>
                </a:cubicBezTo>
                <a:cubicBezTo>
                  <a:pt x="17" y="184"/>
                  <a:pt x="18" y="185"/>
                  <a:pt x="18" y="185"/>
                </a:cubicBezTo>
                <a:cubicBezTo>
                  <a:pt x="19" y="186"/>
                  <a:pt x="20" y="185"/>
                  <a:pt x="20" y="185"/>
                </a:cubicBezTo>
                <a:cubicBezTo>
                  <a:pt x="107" y="79"/>
                  <a:pt x="107" y="79"/>
                  <a:pt x="107" y="79"/>
                </a:cubicBezTo>
                <a:cubicBezTo>
                  <a:pt x="107" y="78"/>
                  <a:pt x="107" y="77"/>
                  <a:pt x="107" y="77"/>
                </a:cubicBezTo>
                <a:cubicBezTo>
                  <a:pt x="107" y="76"/>
                  <a:pt x="106" y="76"/>
                  <a:pt x="106" y="76"/>
                </a:cubicBezTo>
                <a:cubicBezTo>
                  <a:pt x="73" y="76"/>
                  <a:pt x="73" y="76"/>
                  <a:pt x="73" y="76"/>
                </a:cubicBezTo>
                <a:cubicBezTo>
                  <a:pt x="117" y="11"/>
                  <a:pt x="117" y="11"/>
                  <a:pt x="117" y="11"/>
                </a:cubicBezTo>
                <a:cubicBezTo>
                  <a:pt x="118" y="11"/>
                  <a:pt x="118" y="10"/>
                  <a:pt x="118" y="10"/>
                </a:cubicBezTo>
                <a:cubicBezTo>
                  <a:pt x="118" y="9"/>
                  <a:pt x="117" y="8"/>
                  <a:pt x="116" y="8"/>
                </a:cubicBezTo>
                <a:lnTo>
                  <a:pt x="46" y="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 name="Freeform 225"/>
          <p:cNvSpPr>
            <a:spLocks noEditPoints="1"/>
          </p:cNvSpPr>
          <p:nvPr/>
        </p:nvSpPr>
        <p:spPr bwMode="auto">
          <a:xfrm>
            <a:off x="343263" y="2176552"/>
            <a:ext cx="404707" cy="407785"/>
          </a:xfrm>
          <a:custGeom>
            <a:avLst/>
            <a:gdLst>
              <a:gd name="T0" fmla="*/ 130 w 184"/>
              <a:gd name="T1" fmla="*/ 185 h 185"/>
              <a:gd name="T2" fmla="*/ 54 w 184"/>
              <a:gd name="T3" fmla="*/ 185 h 185"/>
              <a:gd name="T4" fmla="*/ 39 w 184"/>
              <a:gd name="T5" fmla="*/ 170 h 185"/>
              <a:gd name="T6" fmla="*/ 39 w 184"/>
              <a:gd name="T7" fmla="*/ 104 h 185"/>
              <a:gd name="T8" fmla="*/ 16 w 184"/>
              <a:gd name="T9" fmla="*/ 104 h 185"/>
              <a:gd name="T10" fmla="*/ 2 w 184"/>
              <a:gd name="T11" fmla="*/ 95 h 185"/>
              <a:gd name="T12" fmla="*/ 5 w 184"/>
              <a:gd name="T13" fmla="*/ 79 h 185"/>
              <a:gd name="T14" fmla="*/ 81 w 184"/>
              <a:gd name="T15" fmla="*/ 5 h 185"/>
              <a:gd name="T16" fmla="*/ 92 w 184"/>
              <a:gd name="T17" fmla="*/ 0 h 185"/>
              <a:gd name="T18" fmla="*/ 103 w 184"/>
              <a:gd name="T19" fmla="*/ 5 h 185"/>
              <a:gd name="T20" fmla="*/ 178 w 184"/>
              <a:gd name="T21" fmla="*/ 79 h 185"/>
              <a:gd name="T22" fmla="*/ 181 w 184"/>
              <a:gd name="T23" fmla="*/ 95 h 185"/>
              <a:gd name="T24" fmla="*/ 168 w 184"/>
              <a:gd name="T25" fmla="*/ 104 h 185"/>
              <a:gd name="T26" fmla="*/ 145 w 184"/>
              <a:gd name="T27" fmla="*/ 104 h 185"/>
              <a:gd name="T28" fmla="*/ 145 w 184"/>
              <a:gd name="T29" fmla="*/ 170 h 185"/>
              <a:gd name="T30" fmla="*/ 130 w 184"/>
              <a:gd name="T31" fmla="*/ 185 h 185"/>
              <a:gd name="T32" fmla="*/ 92 w 184"/>
              <a:gd name="T33" fmla="*/ 8 h 185"/>
              <a:gd name="T34" fmla="*/ 87 w 184"/>
              <a:gd name="T35" fmla="*/ 10 h 185"/>
              <a:gd name="T36" fmla="*/ 11 w 184"/>
              <a:gd name="T37" fmla="*/ 84 h 185"/>
              <a:gd name="T38" fmla="*/ 9 w 184"/>
              <a:gd name="T39" fmla="*/ 92 h 185"/>
              <a:gd name="T40" fmla="*/ 16 w 184"/>
              <a:gd name="T41" fmla="*/ 96 h 185"/>
              <a:gd name="T42" fmla="*/ 47 w 184"/>
              <a:gd name="T43" fmla="*/ 96 h 185"/>
              <a:gd name="T44" fmla="*/ 47 w 184"/>
              <a:gd name="T45" fmla="*/ 170 h 185"/>
              <a:gd name="T46" fmla="*/ 54 w 184"/>
              <a:gd name="T47" fmla="*/ 177 h 185"/>
              <a:gd name="T48" fmla="*/ 130 w 184"/>
              <a:gd name="T49" fmla="*/ 177 h 185"/>
              <a:gd name="T50" fmla="*/ 137 w 184"/>
              <a:gd name="T51" fmla="*/ 170 h 185"/>
              <a:gd name="T52" fmla="*/ 137 w 184"/>
              <a:gd name="T53" fmla="*/ 96 h 185"/>
              <a:gd name="T54" fmla="*/ 168 w 184"/>
              <a:gd name="T55" fmla="*/ 96 h 185"/>
              <a:gd name="T56" fmla="*/ 174 w 184"/>
              <a:gd name="T57" fmla="*/ 92 h 185"/>
              <a:gd name="T58" fmla="*/ 173 w 184"/>
              <a:gd name="T59" fmla="*/ 84 h 185"/>
              <a:gd name="T60" fmla="*/ 97 w 184"/>
              <a:gd name="T61" fmla="*/ 10 h 185"/>
              <a:gd name="T62" fmla="*/ 92 w 184"/>
              <a:gd name="T63"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5">
                <a:moveTo>
                  <a:pt x="130" y="185"/>
                </a:moveTo>
                <a:cubicBezTo>
                  <a:pt x="54" y="185"/>
                  <a:pt x="54" y="185"/>
                  <a:pt x="54" y="185"/>
                </a:cubicBezTo>
                <a:cubicBezTo>
                  <a:pt x="45" y="185"/>
                  <a:pt x="39" y="179"/>
                  <a:pt x="39" y="170"/>
                </a:cubicBezTo>
                <a:cubicBezTo>
                  <a:pt x="39" y="104"/>
                  <a:pt x="39" y="104"/>
                  <a:pt x="39" y="104"/>
                </a:cubicBezTo>
                <a:cubicBezTo>
                  <a:pt x="16" y="104"/>
                  <a:pt x="16" y="104"/>
                  <a:pt x="16" y="104"/>
                </a:cubicBezTo>
                <a:cubicBezTo>
                  <a:pt x="10" y="104"/>
                  <a:pt x="4" y="100"/>
                  <a:pt x="2" y="95"/>
                </a:cubicBezTo>
                <a:cubicBezTo>
                  <a:pt x="0" y="89"/>
                  <a:pt x="1" y="83"/>
                  <a:pt x="5" y="79"/>
                </a:cubicBezTo>
                <a:cubicBezTo>
                  <a:pt x="81" y="5"/>
                  <a:pt x="81" y="5"/>
                  <a:pt x="81" y="5"/>
                </a:cubicBezTo>
                <a:cubicBezTo>
                  <a:pt x="84" y="2"/>
                  <a:pt x="88" y="0"/>
                  <a:pt x="92" y="0"/>
                </a:cubicBezTo>
                <a:cubicBezTo>
                  <a:pt x="96" y="0"/>
                  <a:pt x="100" y="2"/>
                  <a:pt x="103" y="5"/>
                </a:cubicBezTo>
                <a:cubicBezTo>
                  <a:pt x="178" y="79"/>
                  <a:pt x="178" y="79"/>
                  <a:pt x="178" y="79"/>
                </a:cubicBezTo>
                <a:cubicBezTo>
                  <a:pt x="183" y="83"/>
                  <a:pt x="184" y="89"/>
                  <a:pt x="181" y="95"/>
                </a:cubicBezTo>
                <a:cubicBezTo>
                  <a:pt x="179" y="100"/>
                  <a:pt x="174" y="104"/>
                  <a:pt x="168" y="104"/>
                </a:cubicBezTo>
                <a:cubicBezTo>
                  <a:pt x="145" y="104"/>
                  <a:pt x="145" y="104"/>
                  <a:pt x="145" y="104"/>
                </a:cubicBezTo>
                <a:cubicBezTo>
                  <a:pt x="145" y="170"/>
                  <a:pt x="145" y="170"/>
                  <a:pt x="145" y="170"/>
                </a:cubicBezTo>
                <a:cubicBezTo>
                  <a:pt x="145" y="179"/>
                  <a:pt x="138" y="185"/>
                  <a:pt x="130" y="185"/>
                </a:cubicBezTo>
                <a:close/>
                <a:moveTo>
                  <a:pt x="92" y="8"/>
                </a:moveTo>
                <a:cubicBezTo>
                  <a:pt x="90" y="8"/>
                  <a:pt x="88" y="9"/>
                  <a:pt x="87" y="10"/>
                </a:cubicBezTo>
                <a:cubicBezTo>
                  <a:pt x="11" y="84"/>
                  <a:pt x="11" y="84"/>
                  <a:pt x="11" y="84"/>
                </a:cubicBezTo>
                <a:cubicBezTo>
                  <a:pt x="9" y="86"/>
                  <a:pt x="8" y="89"/>
                  <a:pt x="9" y="92"/>
                </a:cubicBezTo>
                <a:cubicBezTo>
                  <a:pt x="10" y="94"/>
                  <a:pt x="13" y="96"/>
                  <a:pt x="16" y="96"/>
                </a:cubicBezTo>
                <a:cubicBezTo>
                  <a:pt x="47" y="96"/>
                  <a:pt x="47" y="96"/>
                  <a:pt x="47" y="96"/>
                </a:cubicBezTo>
                <a:cubicBezTo>
                  <a:pt x="47" y="170"/>
                  <a:pt x="47" y="170"/>
                  <a:pt x="47" y="170"/>
                </a:cubicBezTo>
                <a:cubicBezTo>
                  <a:pt x="47" y="174"/>
                  <a:pt x="50" y="177"/>
                  <a:pt x="54" y="177"/>
                </a:cubicBezTo>
                <a:cubicBezTo>
                  <a:pt x="130" y="177"/>
                  <a:pt x="130" y="177"/>
                  <a:pt x="130" y="177"/>
                </a:cubicBezTo>
                <a:cubicBezTo>
                  <a:pt x="133" y="177"/>
                  <a:pt x="137" y="174"/>
                  <a:pt x="137" y="170"/>
                </a:cubicBezTo>
                <a:cubicBezTo>
                  <a:pt x="137" y="96"/>
                  <a:pt x="137" y="96"/>
                  <a:pt x="137" y="96"/>
                </a:cubicBezTo>
                <a:cubicBezTo>
                  <a:pt x="168" y="96"/>
                  <a:pt x="168" y="96"/>
                  <a:pt x="168" y="96"/>
                </a:cubicBezTo>
                <a:cubicBezTo>
                  <a:pt x="170" y="96"/>
                  <a:pt x="173" y="94"/>
                  <a:pt x="174" y="92"/>
                </a:cubicBezTo>
                <a:cubicBezTo>
                  <a:pt x="175" y="89"/>
                  <a:pt x="175" y="86"/>
                  <a:pt x="173" y="84"/>
                </a:cubicBezTo>
                <a:cubicBezTo>
                  <a:pt x="97" y="10"/>
                  <a:pt x="97" y="10"/>
                  <a:pt x="97" y="10"/>
                </a:cubicBezTo>
                <a:cubicBezTo>
                  <a:pt x="95" y="9"/>
                  <a:pt x="94" y="8"/>
                  <a:pt x="92" y="8"/>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92" name="组合 291"/>
          <p:cNvGrpSpPr/>
          <p:nvPr/>
        </p:nvGrpSpPr>
        <p:grpSpPr>
          <a:xfrm>
            <a:off x="4769617" y="991789"/>
            <a:ext cx="2718660" cy="928161"/>
            <a:chOff x="4770238" y="990677"/>
            <a:chExt cx="2719014" cy="928282"/>
          </a:xfrm>
        </p:grpSpPr>
        <p:sp>
          <p:nvSpPr>
            <p:cNvPr id="293" name="矩形 292"/>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4" name="Text Box 3"/>
            <p:cNvSpPr txBox="1">
              <a:spLocks noChangeArrowheads="1"/>
            </p:cNvSpPr>
            <p:nvPr/>
          </p:nvSpPr>
          <p:spPr bwMode="auto">
            <a:xfrm>
              <a:off x="5315187" y="990677"/>
              <a:ext cx="163715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2</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95" name="矩形 294"/>
            <p:cNvSpPr/>
            <p:nvPr/>
          </p:nvSpPr>
          <p:spPr>
            <a:xfrm>
              <a:off x="4770238" y="1359825"/>
              <a:ext cx="2719014" cy="369332"/>
            </a:xfrm>
            <a:prstGeom prst="rect">
              <a:avLst/>
            </a:prstGeom>
          </p:spPr>
          <p:txBody>
            <a:bodyPr wrap="none">
              <a:spAutoFit/>
            </a:bodyPr>
            <a:lstStyle/>
            <a:p>
              <a:pPr fontAlgn="base"/>
              <a:r>
                <a:rPr lang="en-US" altLang="zh-CN" dirty="0" err="1">
                  <a:solidFill>
                    <a:srgbClr val="888888"/>
                  </a:solidFill>
                  <a:latin typeface="微软雅黑" panose="020B0503020204020204" pitchFamily="34" charset="-122"/>
                  <a:ea typeface="微软雅黑" panose="020B0503020204020204" pitchFamily="34" charset="-122"/>
                </a:rPr>
                <a:t>Ios</a:t>
              </a:r>
              <a:r>
                <a:rPr lang="zh-CN" altLang="en-US" dirty="0">
                  <a:solidFill>
                    <a:srgbClr val="888888"/>
                  </a:solidFill>
                  <a:latin typeface="微软雅黑" panose="020B0503020204020204" pitchFamily="34" charset="-122"/>
                  <a:ea typeface="微软雅黑" panose="020B0503020204020204" pitchFamily="34" charset="-122"/>
                </a:rPr>
                <a:t>线框风格类商务图标</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6224581" y="2212973"/>
            <a:ext cx="1115347" cy="1113451"/>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08" name="组合 3807"/>
          <p:cNvGrpSpPr/>
          <p:nvPr/>
        </p:nvGrpSpPr>
        <p:grpSpPr>
          <a:xfrm>
            <a:off x="6545148" y="2425421"/>
            <a:ext cx="618372" cy="618372"/>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64" name="Freeform 528"/>
          <p:cNvSpPr/>
          <p:nvPr/>
        </p:nvSpPr>
        <p:spPr bwMode="auto">
          <a:xfrm>
            <a:off x="3383076" y="2135202"/>
            <a:ext cx="1272786" cy="1270888"/>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06" name="组合 3805"/>
          <p:cNvGrpSpPr/>
          <p:nvPr/>
        </p:nvGrpSpPr>
        <p:grpSpPr>
          <a:xfrm>
            <a:off x="3728304" y="2429214"/>
            <a:ext cx="622166" cy="643030"/>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7606447" y="2212973"/>
            <a:ext cx="1113451" cy="111345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09" name="组合 3808"/>
          <p:cNvGrpSpPr/>
          <p:nvPr/>
        </p:nvGrpSpPr>
        <p:grpSpPr>
          <a:xfrm>
            <a:off x="7765782" y="2472841"/>
            <a:ext cx="792883" cy="531117"/>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460848" y="4731987"/>
            <a:ext cx="1115347" cy="1115347"/>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4" name="组合 3813"/>
          <p:cNvGrpSpPr/>
          <p:nvPr/>
        </p:nvGrpSpPr>
        <p:grpSpPr>
          <a:xfrm>
            <a:off x="3635358" y="4933053"/>
            <a:ext cx="698040" cy="789089"/>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02" name="Freeform 566"/>
          <p:cNvSpPr/>
          <p:nvPr/>
        </p:nvSpPr>
        <p:spPr bwMode="auto">
          <a:xfrm>
            <a:off x="7689909" y="4326063"/>
            <a:ext cx="946528" cy="263663"/>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3" name="Freeform 567"/>
          <p:cNvSpPr/>
          <p:nvPr/>
        </p:nvSpPr>
        <p:spPr bwMode="auto">
          <a:xfrm>
            <a:off x="7606447" y="3474377"/>
            <a:ext cx="1113451" cy="851685"/>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0" name="组合 3809"/>
          <p:cNvGrpSpPr/>
          <p:nvPr/>
        </p:nvGrpSpPr>
        <p:grpSpPr>
          <a:xfrm>
            <a:off x="7824584" y="3656474"/>
            <a:ext cx="677176" cy="675278"/>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222682" y="3474377"/>
            <a:ext cx="1115347" cy="1115347"/>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1" name="组合 3810"/>
          <p:cNvGrpSpPr/>
          <p:nvPr/>
        </p:nvGrpSpPr>
        <p:grpSpPr>
          <a:xfrm>
            <a:off x="6535664" y="3624228"/>
            <a:ext cx="491283" cy="785295"/>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21" name="Freeform 585"/>
          <p:cNvSpPr/>
          <p:nvPr/>
        </p:nvSpPr>
        <p:spPr bwMode="auto">
          <a:xfrm>
            <a:off x="3460848" y="3474377"/>
            <a:ext cx="1115347" cy="1115347"/>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3" name="组合 3812"/>
          <p:cNvGrpSpPr/>
          <p:nvPr/>
        </p:nvGrpSpPr>
        <p:grpSpPr>
          <a:xfrm>
            <a:off x="3675191" y="3688722"/>
            <a:ext cx="679072" cy="694247"/>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28" name="Freeform 592"/>
          <p:cNvSpPr/>
          <p:nvPr/>
        </p:nvSpPr>
        <p:spPr bwMode="auto">
          <a:xfrm>
            <a:off x="4842714" y="3474377"/>
            <a:ext cx="1115347" cy="1115347"/>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2" name="组合 3811"/>
          <p:cNvGrpSpPr/>
          <p:nvPr/>
        </p:nvGrpSpPr>
        <p:grpSpPr>
          <a:xfrm>
            <a:off x="4973596" y="3755110"/>
            <a:ext cx="855479" cy="553881"/>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44" name="Freeform 608"/>
          <p:cNvSpPr/>
          <p:nvPr/>
        </p:nvSpPr>
        <p:spPr bwMode="auto">
          <a:xfrm>
            <a:off x="4842714" y="4731987"/>
            <a:ext cx="1115347" cy="1115347"/>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5" name="组合 3814"/>
          <p:cNvGrpSpPr/>
          <p:nvPr/>
        </p:nvGrpSpPr>
        <p:grpSpPr>
          <a:xfrm>
            <a:off x="5093098" y="4986166"/>
            <a:ext cx="614579" cy="605094"/>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222682" y="4731987"/>
            <a:ext cx="1115347" cy="1115347"/>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6" name="组合 3815"/>
          <p:cNvGrpSpPr/>
          <p:nvPr/>
        </p:nvGrpSpPr>
        <p:grpSpPr>
          <a:xfrm>
            <a:off x="6419956" y="4946331"/>
            <a:ext cx="722700" cy="682865"/>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56" name="Freeform 620"/>
          <p:cNvSpPr/>
          <p:nvPr/>
        </p:nvSpPr>
        <p:spPr bwMode="auto">
          <a:xfrm>
            <a:off x="7604549" y="4730089"/>
            <a:ext cx="1115347" cy="1117245"/>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7" name="组合 3816"/>
          <p:cNvGrpSpPr/>
          <p:nvPr/>
        </p:nvGrpSpPr>
        <p:grpSpPr>
          <a:xfrm>
            <a:off x="7816996" y="4921672"/>
            <a:ext cx="713216" cy="711318"/>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057169" y="2205385"/>
            <a:ext cx="1115347" cy="1115347"/>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0" name="组合 3819"/>
          <p:cNvGrpSpPr/>
          <p:nvPr/>
        </p:nvGrpSpPr>
        <p:grpSpPr>
          <a:xfrm>
            <a:off x="2296172" y="2505088"/>
            <a:ext cx="707525" cy="515943"/>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66" name="Freeform 630"/>
          <p:cNvSpPr/>
          <p:nvPr/>
        </p:nvSpPr>
        <p:spPr bwMode="auto">
          <a:xfrm>
            <a:off x="728414" y="2998267"/>
            <a:ext cx="1011020" cy="322464"/>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7" name="Freeform 631"/>
          <p:cNvSpPr/>
          <p:nvPr/>
        </p:nvSpPr>
        <p:spPr bwMode="auto">
          <a:xfrm>
            <a:off x="677200" y="2205385"/>
            <a:ext cx="1113451" cy="792883"/>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1" name="组合 3820"/>
          <p:cNvGrpSpPr/>
          <p:nvPr/>
        </p:nvGrpSpPr>
        <p:grpSpPr>
          <a:xfrm>
            <a:off x="950347" y="2429215"/>
            <a:ext cx="565261" cy="667690"/>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73" name="Freeform 637"/>
          <p:cNvSpPr/>
          <p:nvPr/>
        </p:nvSpPr>
        <p:spPr bwMode="auto">
          <a:xfrm>
            <a:off x="2051479" y="3493345"/>
            <a:ext cx="1105864" cy="1105863"/>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4" name="组合 3823"/>
          <p:cNvGrpSpPr/>
          <p:nvPr/>
        </p:nvGrpSpPr>
        <p:grpSpPr>
          <a:xfrm>
            <a:off x="2269615" y="3709586"/>
            <a:ext cx="671485" cy="673382"/>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363948" y="2220560"/>
            <a:ext cx="1115347" cy="1115347"/>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8" name="组合 3817"/>
          <p:cNvGrpSpPr/>
          <p:nvPr/>
        </p:nvGrpSpPr>
        <p:grpSpPr>
          <a:xfrm>
            <a:off x="10587776" y="2484222"/>
            <a:ext cx="667690" cy="652517"/>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8993462" y="2220560"/>
            <a:ext cx="1115347" cy="1115347"/>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19" name="组合 3818"/>
          <p:cNvGrpSpPr/>
          <p:nvPr/>
        </p:nvGrpSpPr>
        <p:grpSpPr>
          <a:xfrm>
            <a:off x="9230568" y="2414038"/>
            <a:ext cx="648724" cy="741667"/>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31" name="Freeform 686"/>
          <p:cNvSpPr/>
          <p:nvPr/>
        </p:nvSpPr>
        <p:spPr bwMode="auto">
          <a:xfrm>
            <a:off x="665817" y="3489551"/>
            <a:ext cx="1115347" cy="1113451"/>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5" name="组合 3824"/>
          <p:cNvGrpSpPr/>
          <p:nvPr/>
        </p:nvGrpSpPr>
        <p:grpSpPr>
          <a:xfrm>
            <a:off x="952242" y="3707689"/>
            <a:ext cx="546292" cy="684762"/>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46" name="Freeform 701"/>
          <p:cNvSpPr/>
          <p:nvPr/>
        </p:nvSpPr>
        <p:spPr bwMode="auto">
          <a:xfrm>
            <a:off x="8982082" y="3504726"/>
            <a:ext cx="1115347" cy="1113451"/>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3" name="组合 3822"/>
          <p:cNvGrpSpPr/>
          <p:nvPr/>
        </p:nvGrpSpPr>
        <p:grpSpPr>
          <a:xfrm>
            <a:off x="9251436" y="3743729"/>
            <a:ext cx="572848" cy="872551"/>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59" name="Freeform 714"/>
          <p:cNvSpPr/>
          <p:nvPr/>
        </p:nvSpPr>
        <p:spPr bwMode="auto">
          <a:xfrm>
            <a:off x="10363948" y="3504726"/>
            <a:ext cx="1115347" cy="1113451"/>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2" name="组合 3821"/>
          <p:cNvGrpSpPr/>
          <p:nvPr/>
        </p:nvGrpSpPr>
        <p:grpSpPr>
          <a:xfrm>
            <a:off x="10661752" y="3698205"/>
            <a:ext cx="521634" cy="918076"/>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68" name="Freeform 723"/>
          <p:cNvSpPr/>
          <p:nvPr/>
        </p:nvSpPr>
        <p:spPr bwMode="auto">
          <a:xfrm>
            <a:off x="9012431" y="5473654"/>
            <a:ext cx="1054648" cy="377474"/>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9" name="Freeform 724"/>
          <p:cNvSpPr/>
          <p:nvPr/>
        </p:nvSpPr>
        <p:spPr bwMode="auto">
          <a:xfrm>
            <a:off x="8982082" y="4735781"/>
            <a:ext cx="1115347" cy="737875"/>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8" name="组合 3827"/>
          <p:cNvGrpSpPr/>
          <p:nvPr/>
        </p:nvGrpSpPr>
        <p:grpSpPr>
          <a:xfrm>
            <a:off x="9150901" y="4978577"/>
            <a:ext cx="724598" cy="629754"/>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043890" y="4720606"/>
            <a:ext cx="1113451" cy="1115347"/>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7" name="组合 3826"/>
          <p:cNvGrpSpPr/>
          <p:nvPr/>
        </p:nvGrpSpPr>
        <p:grpSpPr>
          <a:xfrm>
            <a:off x="2332212" y="4857179"/>
            <a:ext cx="536809" cy="825129"/>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62023" y="4720606"/>
            <a:ext cx="1115347" cy="1115347"/>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6" name="组合 3825"/>
          <p:cNvGrpSpPr/>
          <p:nvPr/>
        </p:nvGrpSpPr>
        <p:grpSpPr>
          <a:xfrm>
            <a:off x="861193" y="4919776"/>
            <a:ext cx="718904" cy="720803"/>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363948" y="4735781"/>
            <a:ext cx="1115347" cy="1115347"/>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29" name="组合 3828"/>
          <p:cNvGrpSpPr/>
          <p:nvPr/>
        </p:nvGrpSpPr>
        <p:grpSpPr>
          <a:xfrm>
            <a:off x="10682618" y="4887529"/>
            <a:ext cx="478006" cy="811850"/>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4844610" y="2212973"/>
            <a:ext cx="1113451" cy="111345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3807" name="组合 3806"/>
          <p:cNvGrpSpPr/>
          <p:nvPr/>
        </p:nvGrpSpPr>
        <p:grpSpPr>
          <a:xfrm>
            <a:off x="5066541" y="2415936"/>
            <a:ext cx="692351" cy="690453"/>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823" name="矩形 822"/>
          <p:cNvSpPr/>
          <p:nvPr/>
        </p:nvSpPr>
        <p:spPr>
          <a:xfrm>
            <a:off x="5738426" y="1849621"/>
            <a:ext cx="689227" cy="70329"/>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5270960" y="991788"/>
            <a:ext cx="1708657" cy="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4</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4564712" y="1360888"/>
            <a:ext cx="3114549" cy="369284"/>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 name="组合 1"/>
          <p:cNvGrpSpPr/>
          <p:nvPr/>
        </p:nvGrpSpPr>
        <p:grpSpPr>
          <a:xfrm>
            <a:off x="2820020" y="2938709"/>
            <a:ext cx="6579400" cy="950688"/>
            <a:chOff x="5476609" y="1901362"/>
            <a:chExt cx="3861441" cy="557958"/>
          </a:xfrm>
        </p:grpSpPr>
        <p:sp>
          <p:nvSpPr>
            <p:cNvPr id="32" name="Freeform 10"/>
            <p:cNvSpPr/>
            <p:nvPr/>
          </p:nvSpPr>
          <p:spPr bwMode="auto">
            <a:xfrm>
              <a:off x="6141190" y="190801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3" name="TextBox 105"/>
            <p:cNvSpPr txBox="1">
              <a:spLocks noChangeArrowheads="1"/>
            </p:cNvSpPr>
            <p:nvPr/>
          </p:nvSpPr>
          <p:spPr bwMode="auto">
            <a:xfrm>
              <a:off x="6475232" y="2009995"/>
              <a:ext cx="2103904" cy="3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dirty="0">
                  <a:solidFill>
                    <a:schemeClr val="bg1">
                      <a:lumMod val="50000"/>
                    </a:schemeClr>
                  </a:solidFill>
                  <a:latin typeface="微软雅黑" pitchFamily="34" charset="-122"/>
                  <a:ea typeface="微软雅黑" pitchFamily="34" charset="-122"/>
                </a:rPr>
                <a:t>加入你的标题描述</a:t>
              </a:r>
              <a:endParaRPr lang="zh-CN" altLang="en-US" sz="3200" b="0" dirty="0">
                <a:solidFill>
                  <a:schemeClr val="bg1">
                    <a:lumMod val="50000"/>
                  </a:schemeClr>
                </a:solidFill>
                <a:latin typeface="微软雅黑" pitchFamily="34" charset="-122"/>
                <a:ea typeface="微软雅黑" pitchFamily="34" charset="-122"/>
              </a:endParaRPr>
            </a:p>
          </p:txBody>
        </p:sp>
        <p:grpSp>
          <p:nvGrpSpPr>
            <p:cNvPr id="34" name="组合 33"/>
            <p:cNvGrpSpPr/>
            <p:nvPr/>
          </p:nvGrpSpPr>
          <p:grpSpPr>
            <a:xfrm>
              <a:off x="5476609" y="1901362"/>
              <a:ext cx="544548" cy="557958"/>
              <a:chOff x="2511588" y="3604589"/>
              <a:chExt cx="544548" cy="557958"/>
            </a:xfrm>
            <a:solidFill>
              <a:srgbClr val="8A896E"/>
            </a:solidFill>
          </p:grpSpPr>
          <p:sp>
            <p:nvSpPr>
              <p:cNvPr id="35"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36" name="TextBox 106"/>
              <p:cNvSpPr txBox="1">
                <a:spLocks noChangeArrowheads="1"/>
              </p:cNvSpPr>
              <p:nvPr/>
            </p:nvSpPr>
            <p:spPr bwMode="auto">
              <a:xfrm>
                <a:off x="2593479" y="3670474"/>
                <a:ext cx="377825" cy="401900"/>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chemeClr val="bg1"/>
                    </a:solidFill>
                    <a:latin typeface="微软雅黑" pitchFamily="34" charset="-122"/>
                    <a:ea typeface="微软雅黑" pitchFamily="34" charset="-122"/>
                  </a:rPr>
                  <a:t>1</a:t>
                </a:r>
                <a:endParaRPr lang="zh-CN" altLang="en-US" sz="4000" b="1" dirty="0">
                  <a:solidFill>
                    <a:schemeClr val="bg1"/>
                  </a:solidFill>
                  <a:latin typeface="微软雅黑" pitchFamily="34" charset="-122"/>
                  <a:ea typeface="微软雅黑" pitchFamily="34" charset="-122"/>
                </a:endParaRPr>
              </a:p>
            </p:txBody>
          </p:sp>
        </p:grpSp>
      </p:gr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7260" y="1525095"/>
            <a:ext cx="2455182" cy="2516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7583177" y="2230221"/>
            <a:ext cx="1118090" cy="1118090"/>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39" name="组合 438"/>
          <p:cNvGrpSpPr/>
          <p:nvPr/>
        </p:nvGrpSpPr>
        <p:grpSpPr>
          <a:xfrm>
            <a:off x="7716605" y="2532546"/>
            <a:ext cx="852924" cy="513443"/>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430417" y="2230221"/>
            <a:ext cx="1118090" cy="1118090"/>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37" name="组合 436"/>
          <p:cNvGrpSpPr/>
          <p:nvPr/>
        </p:nvGrpSpPr>
        <p:grpSpPr>
          <a:xfrm>
            <a:off x="3754697" y="2434586"/>
            <a:ext cx="471220" cy="741453"/>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200051" y="2230221"/>
            <a:ext cx="1118090" cy="1118090"/>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0" name="组合 439"/>
          <p:cNvGrpSpPr/>
          <p:nvPr/>
        </p:nvGrpSpPr>
        <p:grpSpPr>
          <a:xfrm>
            <a:off x="6433127" y="2463298"/>
            <a:ext cx="651938" cy="653627"/>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4815234" y="2230221"/>
            <a:ext cx="1118090" cy="1118090"/>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38" name="组合 437"/>
          <p:cNvGrpSpPr/>
          <p:nvPr/>
        </p:nvGrpSpPr>
        <p:grpSpPr>
          <a:xfrm>
            <a:off x="5012841" y="2405874"/>
            <a:ext cx="670517" cy="697540"/>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26" name="Freeform 94"/>
          <p:cNvSpPr/>
          <p:nvPr/>
        </p:nvSpPr>
        <p:spPr bwMode="auto">
          <a:xfrm>
            <a:off x="6250719" y="3466538"/>
            <a:ext cx="1118090" cy="893460"/>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7" name="Freeform 95"/>
          <p:cNvSpPr/>
          <p:nvPr/>
        </p:nvSpPr>
        <p:spPr bwMode="auto">
          <a:xfrm>
            <a:off x="6360501" y="4359998"/>
            <a:ext cx="896837" cy="224632"/>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2" name="组合 441"/>
          <p:cNvGrpSpPr/>
          <p:nvPr/>
        </p:nvGrpSpPr>
        <p:grpSpPr>
          <a:xfrm>
            <a:off x="6600332" y="3591522"/>
            <a:ext cx="420551" cy="866436"/>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37" name="Freeform 105"/>
          <p:cNvSpPr/>
          <p:nvPr/>
        </p:nvSpPr>
        <p:spPr bwMode="auto">
          <a:xfrm>
            <a:off x="3430417" y="3466538"/>
            <a:ext cx="1118090" cy="1118090"/>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4" name="组合 443"/>
          <p:cNvGrpSpPr/>
          <p:nvPr/>
        </p:nvGrpSpPr>
        <p:grpSpPr>
          <a:xfrm>
            <a:off x="3629714" y="3665835"/>
            <a:ext cx="719496" cy="719496"/>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583177" y="3466538"/>
            <a:ext cx="1118090" cy="1118090"/>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1" name="组合 440"/>
          <p:cNvGrpSpPr/>
          <p:nvPr/>
        </p:nvGrpSpPr>
        <p:grpSpPr>
          <a:xfrm>
            <a:off x="7829766" y="3711438"/>
            <a:ext cx="628293" cy="628292"/>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7" name="Freeform 135"/>
          <p:cNvSpPr/>
          <p:nvPr/>
        </p:nvSpPr>
        <p:spPr bwMode="auto">
          <a:xfrm>
            <a:off x="4815234" y="3466538"/>
            <a:ext cx="1118090" cy="1118090"/>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3" name="组合 442"/>
          <p:cNvGrpSpPr/>
          <p:nvPr/>
        </p:nvGrpSpPr>
        <p:grpSpPr>
          <a:xfrm>
            <a:off x="5083778" y="3735084"/>
            <a:ext cx="581001" cy="581001"/>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4818611" y="4702856"/>
            <a:ext cx="1118090" cy="1118090"/>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7" name="组合 446"/>
          <p:cNvGrpSpPr/>
          <p:nvPr/>
        </p:nvGrpSpPr>
        <p:grpSpPr>
          <a:xfrm>
            <a:off x="5046620" y="4876819"/>
            <a:ext cx="631672" cy="705984"/>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75" name="Freeform 143"/>
          <p:cNvSpPr/>
          <p:nvPr/>
        </p:nvSpPr>
        <p:spPr bwMode="auto">
          <a:xfrm>
            <a:off x="3428727" y="4699478"/>
            <a:ext cx="1121468" cy="1123158"/>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8" name="组合 447"/>
          <p:cNvGrpSpPr/>
          <p:nvPr/>
        </p:nvGrpSpPr>
        <p:grpSpPr>
          <a:xfrm>
            <a:off x="3692205" y="4962955"/>
            <a:ext cx="678963" cy="678962"/>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86" name="Freeform 154"/>
          <p:cNvSpPr/>
          <p:nvPr/>
        </p:nvSpPr>
        <p:spPr bwMode="auto">
          <a:xfrm>
            <a:off x="10358157" y="2213331"/>
            <a:ext cx="1119780" cy="739764"/>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7" name="Freeform 155"/>
          <p:cNvSpPr/>
          <p:nvPr/>
        </p:nvSpPr>
        <p:spPr bwMode="auto">
          <a:xfrm>
            <a:off x="10388559" y="2953095"/>
            <a:ext cx="1058977" cy="381704"/>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9" name="组合 448"/>
          <p:cNvGrpSpPr/>
          <p:nvPr/>
        </p:nvGrpSpPr>
        <p:grpSpPr>
          <a:xfrm>
            <a:off x="10594611" y="2348449"/>
            <a:ext cx="648561" cy="768476"/>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200051" y="4701168"/>
            <a:ext cx="1118090" cy="1118090"/>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6" name="组合 445"/>
          <p:cNvGrpSpPr/>
          <p:nvPr/>
        </p:nvGrpSpPr>
        <p:grpSpPr>
          <a:xfrm>
            <a:off x="6389214" y="4821083"/>
            <a:ext cx="739764" cy="783677"/>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012352" y="2215021"/>
            <a:ext cx="1118090" cy="1118090"/>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1" name="组合 450"/>
          <p:cNvGrpSpPr/>
          <p:nvPr/>
        </p:nvGrpSpPr>
        <p:grpSpPr>
          <a:xfrm>
            <a:off x="2196448" y="2513966"/>
            <a:ext cx="751587" cy="521888"/>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14" name="Freeform 182"/>
          <p:cNvSpPr/>
          <p:nvPr/>
        </p:nvSpPr>
        <p:spPr bwMode="auto">
          <a:xfrm>
            <a:off x="7583177" y="4701168"/>
            <a:ext cx="1118090" cy="1118090"/>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45" name="组合 444"/>
          <p:cNvGrpSpPr/>
          <p:nvPr/>
        </p:nvGrpSpPr>
        <p:grpSpPr>
          <a:xfrm>
            <a:off x="7838210" y="4893708"/>
            <a:ext cx="618159" cy="699229"/>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38667" y="3451338"/>
            <a:ext cx="1118090" cy="1118090"/>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6" name="组合 455"/>
          <p:cNvGrpSpPr/>
          <p:nvPr/>
        </p:nvGrpSpPr>
        <p:grpSpPr>
          <a:xfrm>
            <a:off x="814319" y="3579700"/>
            <a:ext cx="766787" cy="861369"/>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358157" y="3451338"/>
            <a:ext cx="1118090" cy="1118090"/>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3" name="组合 452"/>
          <p:cNvGrpSpPr/>
          <p:nvPr/>
        </p:nvGrpSpPr>
        <p:grpSpPr>
          <a:xfrm>
            <a:off x="10555766" y="3613478"/>
            <a:ext cx="738075" cy="805633"/>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88" name="Freeform 257"/>
          <p:cNvSpPr/>
          <p:nvPr/>
        </p:nvSpPr>
        <p:spPr bwMode="auto">
          <a:xfrm>
            <a:off x="655556" y="2209955"/>
            <a:ext cx="1094444" cy="442507"/>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9" name="Freeform 258"/>
          <p:cNvSpPr/>
          <p:nvPr/>
        </p:nvSpPr>
        <p:spPr bwMode="auto">
          <a:xfrm>
            <a:off x="643733" y="2652462"/>
            <a:ext cx="1118090" cy="675583"/>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2" name="组合 451"/>
          <p:cNvGrpSpPr/>
          <p:nvPr/>
        </p:nvGrpSpPr>
        <p:grpSpPr>
          <a:xfrm>
            <a:off x="824452" y="2211644"/>
            <a:ext cx="805634" cy="1004929"/>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008973" y="3451338"/>
            <a:ext cx="1118090" cy="1118090"/>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5" name="组合 454"/>
          <p:cNvGrpSpPr/>
          <p:nvPr/>
        </p:nvGrpSpPr>
        <p:grpSpPr>
          <a:xfrm>
            <a:off x="2267384" y="3659080"/>
            <a:ext cx="592825" cy="908660"/>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8989541" y="3451338"/>
            <a:ext cx="1118090" cy="1118090"/>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4" name="组合 453"/>
          <p:cNvGrpSpPr/>
          <p:nvPr/>
        </p:nvGrpSpPr>
        <p:grpSpPr>
          <a:xfrm>
            <a:off x="9138170" y="3716505"/>
            <a:ext cx="820834" cy="852924"/>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48" name="Freeform 317"/>
          <p:cNvSpPr/>
          <p:nvPr/>
        </p:nvSpPr>
        <p:spPr bwMode="auto">
          <a:xfrm>
            <a:off x="738315" y="5562536"/>
            <a:ext cx="920483" cy="243210"/>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9" name="Freeform 318"/>
          <p:cNvSpPr/>
          <p:nvPr/>
        </p:nvSpPr>
        <p:spPr bwMode="auto">
          <a:xfrm>
            <a:off x="638666" y="4687655"/>
            <a:ext cx="1118090" cy="874880"/>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60" name="组合 459"/>
          <p:cNvGrpSpPr/>
          <p:nvPr/>
        </p:nvGrpSpPr>
        <p:grpSpPr>
          <a:xfrm>
            <a:off x="863297" y="4788993"/>
            <a:ext cx="670517" cy="1016753"/>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008973" y="4687655"/>
            <a:ext cx="1118090" cy="1118090"/>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9" name="组合 458"/>
          <p:cNvGrpSpPr/>
          <p:nvPr/>
        </p:nvGrpSpPr>
        <p:grpSpPr>
          <a:xfrm>
            <a:off x="2186315" y="4812639"/>
            <a:ext cx="597891" cy="908660"/>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grpSp>
        <p:nvGrpSpPr>
          <p:cNvPr id="458" name="组合 457"/>
          <p:cNvGrpSpPr/>
          <p:nvPr/>
        </p:nvGrpSpPr>
        <p:grpSpPr>
          <a:xfrm>
            <a:off x="8989541" y="4968023"/>
            <a:ext cx="1118090" cy="837723"/>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89" name="Freeform 358"/>
          <p:cNvSpPr/>
          <p:nvPr/>
        </p:nvSpPr>
        <p:spPr bwMode="auto">
          <a:xfrm>
            <a:off x="8989542" y="4687656"/>
            <a:ext cx="1111334" cy="569179"/>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358157" y="4687655"/>
            <a:ext cx="1118090" cy="1118090"/>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7" name="组合 456"/>
          <p:cNvGrpSpPr/>
          <p:nvPr/>
        </p:nvGrpSpPr>
        <p:grpSpPr>
          <a:xfrm>
            <a:off x="10510163" y="4942688"/>
            <a:ext cx="815767" cy="604647"/>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8989541" y="2215021"/>
            <a:ext cx="1118090" cy="1118090"/>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450" name="组合 449"/>
          <p:cNvGrpSpPr/>
          <p:nvPr/>
        </p:nvGrpSpPr>
        <p:grpSpPr>
          <a:xfrm>
            <a:off x="9109458" y="2470053"/>
            <a:ext cx="878259" cy="646872"/>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62" name="矩形 461"/>
          <p:cNvSpPr/>
          <p:nvPr/>
        </p:nvSpPr>
        <p:spPr>
          <a:xfrm>
            <a:off x="5738426" y="1849621"/>
            <a:ext cx="689227" cy="70329"/>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5270960" y="991788"/>
            <a:ext cx="1701322" cy="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5</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4579224" y="1360888"/>
            <a:ext cx="3114549" cy="369284"/>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104"/>
          <p:cNvSpPr>
            <a:spLocks noEditPoints="1"/>
          </p:cNvSpPr>
          <p:nvPr/>
        </p:nvSpPr>
        <p:spPr bwMode="auto">
          <a:xfrm>
            <a:off x="3482179" y="3579967"/>
            <a:ext cx="509560" cy="509560"/>
          </a:xfrm>
          <a:custGeom>
            <a:avLst/>
            <a:gdLst>
              <a:gd name="T0" fmla="*/ 119 w 151"/>
              <a:gd name="T1" fmla="*/ 95 h 151"/>
              <a:gd name="T2" fmla="*/ 122 w 151"/>
              <a:gd name="T3" fmla="*/ 101 h 151"/>
              <a:gd name="T4" fmla="*/ 121 w 151"/>
              <a:gd name="T5" fmla="*/ 103 h 151"/>
              <a:gd name="T6" fmla="*/ 119 w 151"/>
              <a:gd name="T7" fmla="*/ 104 h 151"/>
              <a:gd name="T8" fmla="*/ 116 w 151"/>
              <a:gd name="T9" fmla="*/ 100 h 151"/>
              <a:gd name="T10" fmla="*/ 114 w 151"/>
              <a:gd name="T11" fmla="*/ 97 h 151"/>
              <a:gd name="T12" fmla="*/ 110 w 151"/>
              <a:gd name="T13" fmla="*/ 106 h 151"/>
              <a:gd name="T14" fmla="*/ 108 w 151"/>
              <a:gd name="T15" fmla="*/ 110 h 151"/>
              <a:gd name="T16" fmla="*/ 115 w 151"/>
              <a:gd name="T17" fmla="*/ 114 h 151"/>
              <a:gd name="T18" fmla="*/ 111 w 151"/>
              <a:gd name="T19" fmla="*/ 118 h 151"/>
              <a:gd name="T20" fmla="*/ 114 w 151"/>
              <a:gd name="T21" fmla="*/ 120 h 151"/>
              <a:gd name="T22" fmla="*/ 110 w 151"/>
              <a:gd name="T23" fmla="*/ 123 h 151"/>
              <a:gd name="T24" fmla="*/ 103 w 151"/>
              <a:gd name="T25" fmla="*/ 124 h 151"/>
              <a:gd name="T26" fmla="*/ 93 w 151"/>
              <a:gd name="T27" fmla="*/ 124 h 151"/>
              <a:gd name="T28" fmla="*/ 82 w 151"/>
              <a:gd name="T29" fmla="*/ 122 h 151"/>
              <a:gd name="T30" fmla="*/ 77 w 151"/>
              <a:gd name="T31" fmla="*/ 120 h 151"/>
              <a:gd name="T32" fmla="*/ 71 w 151"/>
              <a:gd name="T33" fmla="*/ 123 h 151"/>
              <a:gd name="T34" fmla="*/ 63 w 151"/>
              <a:gd name="T35" fmla="*/ 125 h 151"/>
              <a:gd name="T36" fmla="*/ 52 w 151"/>
              <a:gd name="T37" fmla="*/ 125 h 151"/>
              <a:gd name="T38" fmla="*/ 44 w 151"/>
              <a:gd name="T39" fmla="*/ 123 h 151"/>
              <a:gd name="T40" fmla="*/ 40 w 151"/>
              <a:gd name="T41" fmla="*/ 120 h 151"/>
              <a:gd name="T42" fmla="*/ 35 w 151"/>
              <a:gd name="T43" fmla="*/ 118 h 151"/>
              <a:gd name="T44" fmla="*/ 38 w 151"/>
              <a:gd name="T45" fmla="*/ 115 h 151"/>
              <a:gd name="T46" fmla="*/ 41 w 151"/>
              <a:gd name="T47" fmla="*/ 112 h 151"/>
              <a:gd name="T48" fmla="*/ 45 w 151"/>
              <a:gd name="T49" fmla="*/ 111 h 151"/>
              <a:gd name="T50" fmla="*/ 43 w 151"/>
              <a:gd name="T51" fmla="*/ 110 h 151"/>
              <a:gd name="T52" fmla="*/ 42 w 151"/>
              <a:gd name="T53" fmla="*/ 105 h 151"/>
              <a:gd name="T54" fmla="*/ 39 w 151"/>
              <a:gd name="T55" fmla="*/ 100 h 151"/>
              <a:gd name="T56" fmla="*/ 37 w 151"/>
              <a:gd name="T57" fmla="*/ 96 h 151"/>
              <a:gd name="T58" fmla="*/ 36 w 151"/>
              <a:gd name="T59" fmla="*/ 96 h 151"/>
              <a:gd name="T60" fmla="*/ 33 w 151"/>
              <a:gd name="T61" fmla="*/ 101 h 151"/>
              <a:gd name="T62" fmla="*/ 29 w 151"/>
              <a:gd name="T63" fmla="*/ 100 h 151"/>
              <a:gd name="T64" fmla="*/ 28 w 151"/>
              <a:gd name="T65" fmla="*/ 100 h 151"/>
              <a:gd name="T66" fmla="*/ 25 w 151"/>
              <a:gd name="T67" fmla="*/ 93 h 151"/>
              <a:gd name="T68" fmla="*/ 29 w 151"/>
              <a:gd name="T69" fmla="*/ 86 h 151"/>
              <a:gd name="T70" fmla="*/ 33 w 151"/>
              <a:gd name="T71" fmla="*/ 78 h 151"/>
              <a:gd name="T72" fmla="*/ 38 w 151"/>
              <a:gd name="T73" fmla="*/ 73 h 151"/>
              <a:gd name="T74" fmla="*/ 35 w 151"/>
              <a:gd name="T75" fmla="*/ 68 h 151"/>
              <a:gd name="T76" fmla="*/ 38 w 151"/>
              <a:gd name="T77" fmla="*/ 63 h 151"/>
              <a:gd name="T78" fmla="*/ 43 w 151"/>
              <a:gd name="T79" fmla="*/ 58 h 151"/>
              <a:gd name="T80" fmla="*/ 44 w 151"/>
              <a:gd name="T81" fmla="*/ 54 h 151"/>
              <a:gd name="T82" fmla="*/ 47 w 151"/>
              <a:gd name="T83" fmla="*/ 46 h 151"/>
              <a:gd name="T84" fmla="*/ 50 w 151"/>
              <a:gd name="T85" fmla="*/ 40 h 151"/>
              <a:gd name="T86" fmla="*/ 57 w 151"/>
              <a:gd name="T87" fmla="*/ 33 h 151"/>
              <a:gd name="T88" fmla="*/ 65 w 151"/>
              <a:gd name="T89" fmla="*/ 28 h 151"/>
              <a:gd name="T90" fmla="*/ 75 w 151"/>
              <a:gd name="T91" fmla="*/ 27 h 151"/>
              <a:gd name="T92" fmla="*/ 85 w 151"/>
              <a:gd name="T93" fmla="*/ 27 h 151"/>
              <a:gd name="T94" fmla="*/ 95 w 151"/>
              <a:gd name="T95" fmla="*/ 30 h 151"/>
              <a:gd name="T96" fmla="*/ 102 w 151"/>
              <a:gd name="T97" fmla="*/ 34 h 151"/>
              <a:gd name="T98" fmla="*/ 107 w 151"/>
              <a:gd name="T99" fmla="*/ 41 h 151"/>
              <a:gd name="T100" fmla="*/ 111 w 151"/>
              <a:gd name="T101" fmla="*/ 48 h 151"/>
              <a:gd name="T102" fmla="*/ 112 w 151"/>
              <a:gd name="T103" fmla="*/ 58 h 151"/>
              <a:gd name="T104" fmla="*/ 115 w 151"/>
              <a:gd name="T105" fmla="*/ 62 h 151"/>
              <a:gd name="T106" fmla="*/ 111 w 151"/>
              <a:gd name="T107" fmla="*/ 67 h 151"/>
              <a:gd name="T108" fmla="*/ 113 w 151"/>
              <a:gd name="T109" fmla="*/ 71 h 151"/>
              <a:gd name="T110" fmla="*/ 120 w 151"/>
              <a:gd name="T111" fmla="*/ 79 h 151"/>
              <a:gd name="T112" fmla="*/ 123 w 151"/>
              <a:gd name="T113"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151">
                <a:moveTo>
                  <a:pt x="76" y="0"/>
                </a:moveTo>
                <a:cubicBezTo>
                  <a:pt x="34" y="0"/>
                  <a:pt x="0" y="34"/>
                  <a:pt x="0" y="76"/>
                </a:cubicBezTo>
                <a:cubicBezTo>
                  <a:pt x="0" y="117"/>
                  <a:pt x="34" y="151"/>
                  <a:pt x="76" y="151"/>
                </a:cubicBezTo>
                <a:cubicBezTo>
                  <a:pt x="117" y="151"/>
                  <a:pt x="151" y="117"/>
                  <a:pt x="151" y="76"/>
                </a:cubicBezTo>
                <a:cubicBezTo>
                  <a:pt x="151" y="34"/>
                  <a:pt x="117" y="0"/>
                  <a:pt x="76" y="0"/>
                </a:cubicBezTo>
                <a:close/>
                <a:moveTo>
                  <a:pt x="119" y="94"/>
                </a:moveTo>
                <a:cubicBezTo>
                  <a:pt x="119" y="95"/>
                  <a:pt x="119" y="95"/>
                  <a:pt x="119" y="95"/>
                </a:cubicBezTo>
                <a:cubicBezTo>
                  <a:pt x="119" y="95"/>
                  <a:pt x="119" y="95"/>
                  <a:pt x="119" y="95"/>
                </a:cubicBezTo>
                <a:cubicBezTo>
                  <a:pt x="119" y="96"/>
                  <a:pt x="119" y="96"/>
                  <a:pt x="119" y="96"/>
                </a:cubicBezTo>
                <a:cubicBezTo>
                  <a:pt x="119" y="98"/>
                  <a:pt x="119" y="98"/>
                  <a:pt x="119" y="98"/>
                </a:cubicBezTo>
                <a:cubicBezTo>
                  <a:pt x="121" y="99"/>
                  <a:pt x="121" y="99"/>
                  <a:pt x="121" y="99"/>
                </a:cubicBezTo>
                <a:cubicBezTo>
                  <a:pt x="122" y="100"/>
                  <a:pt x="122" y="100"/>
                  <a:pt x="122" y="100"/>
                </a:cubicBezTo>
                <a:cubicBezTo>
                  <a:pt x="122" y="100"/>
                  <a:pt x="122" y="100"/>
                  <a:pt x="122" y="100"/>
                </a:cubicBezTo>
                <a:cubicBezTo>
                  <a:pt x="122" y="101"/>
                  <a:pt x="122" y="101"/>
                  <a:pt x="122" y="101"/>
                </a:cubicBezTo>
                <a:cubicBezTo>
                  <a:pt x="122" y="101"/>
                  <a:pt x="122" y="101"/>
                  <a:pt x="122" y="101"/>
                </a:cubicBezTo>
                <a:cubicBezTo>
                  <a:pt x="122" y="102"/>
                  <a:pt x="122" y="102"/>
                  <a:pt x="122" y="102"/>
                </a:cubicBezTo>
                <a:cubicBezTo>
                  <a:pt x="122" y="102"/>
                  <a:pt x="122" y="102"/>
                  <a:pt x="122" y="102"/>
                </a:cubicBezTo>
                <a:cubicBezTo>
                  <a:pt x="122" y="102"/>
                  <a:pt x="122" y="102"/>
                  <a:pt x="122" y="102"/>
                </a:cubicBezTo>
                <a:cubicBezTo>
                  <a:pt x="121" y="103"/>
                  <a:pt x="121" y="103"/>
                  <a:pt x="121" y="103"/>
                </a:cubicBezTo>
                <a:cubicBezTo>
                  <a:pt x="121" y="103"/>
                  <a:pt x="121" y="103"/>
                  <a:pt x="121" y="103"/>
                </a:cubicBezTo>
                <a:cubicBezTo>
                  <a:pt x="121" y="103"/>
                  <a:pt x="121" y="103"/>
                  <a:pt x="121" y="103"/>
                </a:cubicBezTo>
                <a:cubicBezTo>
                  <a:pt x="120" y="102"/>
                  <a:pt x="120" y="102"/>
                  <a:pt x="120" y="102"/>
                </a:cubicBezTo>
                <a:cubicBezTo>
                  <a:pt x="120" y="100"/>
                  <a:pt x="120" y="100"/>
                  <a:pt x="120" y="100"/>
                </a:cubicBezTo>
                <a:cubicBezTo>
                  <a:pt x="120" y="100"/>
                  <a:pt x="120" y="100"/>
                  <a:pt x="120" y="100"/>
                </a:cubicBezTo>
                <a:cubicBezTo>
                  <a:pt x="120" y="100"/>
                  <a:pt x="120" y="100"/>
                  <a:pt x="120" y="100"/>
                </a:cubicBezTo>
                <a:cubicBezTo>
                  <a:pt x="119" y="102"/>
                  <a:pt x="119" y="102"/>
                  <a:pt x="119" y="102"/>
                </a:cubicBezTo>
                <a:cubicBezTo>
                  <a:pt x="119" y="103"/>
                  <a:pt x="119" y="103"/>
                  <a:pt x="119" y="103"/>
                </a:cubicBezTo>
                <a:cubicBezTo>
                  <a:pt x="119" y="104"/>
                  <a:pt x="119" y="104"/>
                  <a:pt x="119" y="104"/>
                </a:cubicBezTo>
                <a:cubicBezTo>
                  <a:pt x="118" y="104"/>
                  <a:pt x="118" y="104"/>
                  <a:pt x="118" y="104"/>
                </a:cubicBezTo>
                <a:cubicBezTo>
                  <a:pt x="118" y="103"/>
                  <a:pt x="118" y="103"/>
                  <a:pt x="118" y="103"/>
                </a:cubicBezTo>
                <a:cubicBezTo>
                  <a:pt x="118" y="103"/>
                  <a:pt x="118" y="103"/>
                  <a:pt x="118" y="103"/>
                </a:cubicBezTo>
                <a:cubicBezTo>
                  <a:pt x="117" y="102"/>
                  <a:pt x="117" y="102"/>
                  <a:pt x="117" y="102"/>
                </a:cubicBezTo>
                <a:cubicBezTo>
                  <a:pt x="117" y="101"/>
                  <a:pt x="117" y="101"/>
                  <a:pt x="117" y="101"/>
                </a:cubicBezTo>
                <a:cubicBezTo>
                  <a:pt x="117" y="100"/>
                  <a:pt x="117" y="100"/>
                  <a:pt x="117" y="100"/>
                </a:cubicBezTo>
                <a:cubicBezTo>
                  <a:pt x="116" y="100"/>
                  <a:pt x="116" y="100"/>
                  <a:pt x="116" y="100"/>
                </a:cubicBezTo>
                <a:cubicBezTo>
                  <a:pt x="116" y="99"/>
                  <a:pt x="116" y="99"/>
                  <a:pt x="116" y="99"/>
                </a:cubicBezTo>
                <a:cubicBezTo>
                  <a:pt x="115" y="98"/>
                  <a:pt x="115" y="98"/>
                  <a:pt x="115" y="98"/>
                </a:cubicBezTo>
                <a:cubicBezTo>
                  <a:pt x="115" y="96"/>
                  <a:pt x="115" y="96"/>
                  <a:pt x="115" y="96"/>
                </a:cubicBezTo>
                <a:cubicBezTo>
                  <a:pt x="114" y="96"/>
                  <a:pt x="114" y="96"/>
                  <a:pt x="114" y="96"/>
                </a:cubicBezTo>
                <a:cubicBezTo>
                  <a:pt x="114" y="96"/>
                  <a:pt x="114" y="96"/>
                  <a:pt x="114" y="96"/>
                </a:cubicBezTo>
                <a:cubicBezTo>
                  <a:pt x="114" y="97"/>
                  <a:pt x="114" y="97"/>
                  <a:pt x="114" y="97"/>
                </a:cubicBezTo>
                <a:cubicBezTo>
                  <a:pt x="114" y="97"/>
                  <a:pt x="114" y="97"/>
                  <a:pt x="114" y="97"/>
                </a:cubicBezTo>
                <a:cubicBezTo>
                  <a:pt x="114" y="97"/>
                  <a:pt x="114" y="97"/>
                  <a:pt x="114" y="97"/>
                </a:cubicBezTo>
                <a:cubicBezTo>
                  <a:pt x="113" y="99"/>
                  <a:pt x="113" y="99"/>
                  <a:pt x="113" y="99"/>
                </a:cubicBezTo>
                <a:cubicBezTo>
                  <a:pt x="113" y="100"/>
                  <a:pt x="113" y="100"/>
                  <a:pt x="113" y="100"/>
                </a:cubicBezTo>
                <a:cubicBezTo>
                  <a:pt x="112" y="102"/>
                  <a:pt x="112" y="102"/>
                  <a:pt x="112" y="102"/>
                </a:cubicBezTo>
                <a:cubicBezTo>
                  <a:pt x="111" y="103"/>
                  <a:pt x="111" y="103"/>
                  <a:pt x="111" y="103"/>
                </a:cubicBezTo>
                <a:cubicBezTo>
                  <a:pt x="111" y="105"/>
                  <a:pt x="111" y="105"/>
                  <a:pt x="111" y="105"/>
                </a:cubicBezTo>
                <a:cubicBezTo>
                  <a:pt x="110" y="106"/>
                  <a:pt x="110" y="106"/>
                  <a:pt x="110" y="106"/>
                </a:cubicBezTo>
                <a:cubicBezTo>
                  <a:pt x="109" y="107"/>
                  <a:pt x="109" y="107"/>
                  <a:pt x="109" y="107"/>
                </a:cubicBezTo>
                <a:cubicBezTo>
                  <a:pt x="109" y="107"/>
                  <a:pt x="109" y="107"/>
                  <a:pt x="109" y="107"/>
                </a:cubicBezTo>
                <a:cubicBezTo>
                  <a:pt x="108" y="108"/>
                  <a:pt x="108" y="108"/>
                  <a:pt x="108" y="108"/>
                </a:cubicBezTo>
                <a:cubicBezTo>
                  <a:pt x="107" y="109"/>
                  <a:pt x="107" y="109"/>
                  <a:pt x="107" y="109"/>
                </a:cubicBezTo>
                <a:cubicBezTo>
                  <a:pt x="107" y="109"/>
                  <a:pt x="107" y="109"/>
                  <a:pt x="107" y="109"/>
                </a:cubicBezTo>
                <a:cubicBezTo>
                  <a:pt x="107" y="109"/>
                  <a:pt x="107" y="109"/>
                  <a:pt x="107" y="109"/>
                </a:cubicBezTo>
                <a:cubicBezTo>
                  <a:pt x="108" y="110"/>
                  <a:pt x="108" y="110"/>
                  <a:pt x="108" y="110"/>
                </a:cubicBezTo>
                <a:cubicBezTo>
                  <a:pt x="110" y="111"/>
                  <a:pt x="110" y="111"/>
                  <a:pt x="110" y="111"/>
                </a:cubicBezTo>
                <a:cubicBezTo>
                  <a:pt x="111" y="112"/>
                  <a:pt x="111" y="112"/>
                  <a:pt x="111" y="112"/>
                </a:cubicBezTo>
                <a:cubicBezTo>
                  <a:pt x="112" y="112"/>
                  <a:pt x="112" y="112"/>
                  <a:pt x="112" y="112"/>
                </a:cubicBezTo>
                <a:cubicBezTo>
                  <a:pt x="113" y="113"/>
                  <a:pt x="113" y="113"/>
                  <a:pt x="113" y="113"/>
                </a:cubicBezTo>
                <a:cubicBezTo>
                  <a:pt x="114" y="114"/>
                  <a:pt x="114" y="114"/>
                  <a:pt x="114" y="114"/>
                </a:cubicBezTo>
                <a:cubicBezTo>
                  <a:pt x="115" y="114"/>
                  <a:pt x="115" y="114"/>
                  <a:pt x="115" y="114"/>
                </a:cubicBezTo>
                <a:cubicBezTo>
                  <a:pt x="115" y="114"/>
                  <a:pt x="115" y="114"/>
                  <a:pt x="115" y="114"/>
                </a:cubicBezTo>
                <a:cubicBezTo>
                  <a:pt x="115" y="115"/>
                  <a:pt x="115" y="115"/>
                  <a:pt x="115" y="115"/>
                </a:cubicBezTo>
                <a:cubicBezTo>
                  <a:pt x="116" y="115"/>
                  <a:pt x="116" y="115"/>
                  <a:pt x="116" y="115"/>
                </a:cubicBezTo>
                <a:cubicBezTo>
                  <a:pt x="116" y="116"/>
                  <a:pt x="116" y="116"/>
                  <a:pt x="116" y="116"/>
                </a:cubicBezTo>
                <a:cubicBezTo>
                  <a:pt x="116" y="116"/>
                  <a:pt x="116" y="116"/>
                  <a:pt x="116" y="116"/>
                </a:cubicBezTo>
                <a:cubicBezTo>
                  <a:pt x="116" y="117"/>
                  <a:pt x="116" y="117"/>
                  <a:pt x="116" y="117"/>
                </a:cubicBezTo>
                <a:cubicBezTo>
                  <a:pt x="114" y="117"/>
                  <a:pt x="114" y="117"/>
                  <a:pt x="114" y="117"/>
                </a:cubicBezTo>
                <a:cubicBezTo>
                  <a:pt x="111" y="118"/>
                  <a:pt x="111" y="118"/>
                  <a:pt x="111" y="118"/>
                </a:cubicBezTo>
                <a:cubicBezTo>
                  <a:pt x="111" y="118"/>
                  <a:pt x="111" y="118"/>
                  <a:pt x="111" y="118"/>
                </a:cubicBezTo>
                <a:cubicBezTo>
                  <a:pt x="114" y="118"/>
                  <a:pt x="114" y="118"/>
                  <a:pt x="114" y="118"/>
                </a:cubicBezTo>
                <a:cubicBezTo>
                  <a:pt x="115" y="119"/>
                  <a:pt x="115" y="119"/>
                  <a:pt x="115" y="119"/>
                </a:cubicBezTo>
                <a:cubicBezTo>
                  <a:pt x="115" y="119"/>
                  <a:pt x="115" y="119"/>
                  <a:pt x="115" y="119"/>
                </a:cubicBezTo>
                <a:cubicBezTo>
                  <a:pt x="115" y="119"/>
                  <a:pt x="115" y="119"/>
                  <a:pt x="115" y="119"/>
                </a:cubicBezTo>
                <a:cubicBezTo>
                  <a:pt x="115" y="120"/>
                  <a:pt x="115" y="120"/>
                  <a:pt x="115" y="120"/>
                </a:cubicBezTo>
                <a:cubicBezTo>
                  <a:pt x="114" y="120"/>
                  <a:pt x="114" y="120"/>
                  <a:pt x="114" y="120"/>
                </a:cubicBezTo>
                <a:cubicBezTo>
                  <a:pt x="114" y="121"/>
                  <a:pt x="114" y="121"/>
                  <a:pt x="114" y="121"/>
                </a:cubicBezTo>
                <a:cubicBezTo>
                  <a:pt x="114" y="121"/>
                  <a:pt x="114" y="121"/>
                  <a:pt x="114" y="121"/>
                </a:cubicBezTo>
                <a:cubicBezTo>
                  <a:pt x="113" y="121"/>
                  <a:pt x="113" y="121"/>
                  <a:pt x="113" y="121"/>
                </a:cubicBezTo>
                <a:cubicBezTo>
                  <a:pt x="113" y="122"/>
                  <a:pt x="113" y="122"/>
                  <a:pt x="113" y="122"/>
                </a:cubicBezTo>
                <a:cubicBezTo>
                  <a:pt x="112" y="122"/>
                  <a:pt x="112" y="122"/>
                  <a:pt x="112" y="122"/>
                </a:cubicBezTo>
                <a:cubicBezTo>
                  <a:pt x="111" y="123"/>
                  <a:pt x="111" y="123"/>
                  <a:pt x="111" y="123"/>
                </a:cubicBezTo>
                <a:cubicBezTo>
                  <a:pt x="110" y="123"/>
                  <a:pt x="110" y="123"/>
                  <a:pt x="110" y="123"/>
                </a:cubicBezTo>
                <a:cubicBezTo>
                  <a:pt x="109" y="123"/>
                  <a:pt x="109" y="123"/>
                  <a:pt x="109" y="123"/>
                </a:cubicBezTo>
                <a:cubicBezTo>
                  <a:pt x="109" y="123"/>
                  <a:pt x="109" y="123"/>
                  <a:pt x="109" y="123"/>
                </a:cubicBezTo>
                <a:cubicBezTo>
                  <a:pt x="108" y="123"/>
                  <a:pt x="108" y="123"/>
                  <a:pt x="108" y="123"/>
                </a:cubicBezTo>
                <a:cubicBezTo>
                  <a:pt x="107" y="124"/>
                  <a:pt x="107" y="124"/>
                  <a:pt x="107" y="124"/>
                </a:cubicBezTo>
                <a:cubicBezTo>
                  <a:pt x="105" y="124"/>
                  <a:pt x="105" y="124"/>
                  <a:pt x="105" y="124"/>
                </a:cubicBezTo>
                <a:cubicBezTo>
                  <a:pt x="104" y="124"/>
                  <a:pt x="104" y="124"/>
                  <a:pt x="104" y="124"/>
                </a:cubicBezTo>
                <a:cubicBezTo>
                  <a:pt x="103" y="124"/>
                  <a:pt x="103" y="124"/>
                  <a:pt x="103" y="124"/>
                </a:cubicBezTo>
                <a:cubicBezTo>
                  <a:pt x="101" y="124"/>
                  <a:pt x="101" y="124"/>
                  <a:pt x="101" y="124"/>
                </a:cubicBezTo>
                <a:cubicBezTo>
                  <a:pt x="100" y="124"/>
                  <a:pt x="100" y="124"/>
                  <a:pt x="100" y="124"/>
                </a:cubicBezTo>
                <a:cubicBezTo>
                  <a:pt x="99" y="124"/>
                  <a:pt x="99" y="124"/>
                  <a:pt x="99" y="124"/>
                </a:cubicBezTo>
                <a:cubicBezTo>
                  <a:pt x="97" y="124"/>
                  <a:pt x="97" y="124"/>
                  <a:pt x="97" y="124"/>
                </a:cubicBezTo>
                <a:cubicBezTo>
                  <a:pt x="96" y="124"/>
                  <a:pt x="96" y="124"/>
                  <a:pt x="96" y="124"/>
                </a:cubicBezTo>
                <a:cubicBezTo>
                  <a:pt x="94" y="124"/>
                  <a:pt x="94" y="124"/>
                  <a:pt x="94" y="124"/>
                </a:cubicBezTo>
                <a:cubicBezTo>
                  <a:pt x="93" y="124"/>
                  <a:pt x="93" y="124"/>
                  <a:pt x="93" y="124"/>
                </a:cubicBezTo>
                <a:cubicBezTo>
                  <a:pt x="91" y="124"/>
                  <a:pt x="91" y="124"/>
                  <a:pt x="91" y="124"/>
                </a:cubicBezTo>
                <a:cubicBezTo>
                  <a:pt x="90" y="124"/>
                  <a:pt x="90" y="124"/>
                  <a:pt x="90" y="124"/>
                </a:cubicBezTo>
                <a:cubicBezTo>
                  <a:pt x="88" y="123"/>
                  <a:pt x="88" y="123"/>
                  <a:pt x="88" y="123"/>
                </a:cubicBezTo>
                <a:cubicBezTo>
                  <a:pt x="87" y="123"/>
                  <a:pt x="87" y="123"/>
                  <a:pt x="87" y="123"/>
                </a:cubicBezTo>
                <a:cubicBezTo>
                  <a:pt x="85" y="123"/>
                  <a:pt x="85" y="123"/>
                  <a:pt x="85" y="123"/>
                </a:cubicBezTo>
                <a:cubicBezTo>
                  <a:pt x="84" y="122"/>
                  <a:pt x="84" y="122"/>
                  <a:pt x="84" y="122"/>
                </a:cubicBezTo>
                <a:cubicBezTo>
                  <a:pt x="82" y="122"/>
                  <a:pt x="82" y="122"/>
                  <a:pt x="82" y="122"/>
                </a:cubicBezTo>
                <a:cubicBezTo>
                  <a:pt x="81" y="121"/>
                  <a:pt x="81" y="121"/>
                  <a:pt x="81" y="121"/>
                </a:cubicBezTo>
                <a:cubicBezTo>
                  <a:pt x="81" y="121"/>
                  <a:pt x="81" y="121"/>
                  <a:pt x="81" y="121"/>
                </a:cubicBezTo>
                <a:cubicBezTo>
                  <a:pt x="80" y="120"/>
                  <a:pt x="80" y="120"/>
                  <a:pt x="80" y="120"/>
                </a:cubicBezTo>
                <a:cubicBezTo>
                  <a:pt x="80" y="120"/>
                  <a:pt x="80" y="120"/>
                  <a:pt x="80" y="120"/>
                </a:cubicBezTo>
                <a:cubicBezTo>
                  <a:pt x="79" y="120"/>
                  <a:pt x="79" y="120"/>
                  <a:pt x="79" y="120"/>
                </a:cubicBezTo>
                <a:cubicBezTo>
                  <a:pt x="78" y="120"/>
                  <a:pt x="78" y="120"/>
                  <a:pt x="78" y="120"/>
                </a:cubicBezTo>
                <a:cubicBezTo>
                  <a:pt x="77" y="120"/>
                  <a:pt x="77" y="120"/>
                  <a:pt x="77" y="120"/>
                </a:cubicBezTo>
                <a:cubicBezTo>
                  <a:pt x="76" y="120"/>
                  <a:pt x="76" y="120"/>
                  <a:pt x="76" y="120"/>
                </a:cubicBezTo>
                <a:cubicBezTo>
                  <a:pt x="75" y="120"/>
                  <a:pt x="75" y="120"/>
                  <a:pt x="75" y="120"/>
                </a:cubicBezTo>
                <a:cubicBezTo>
                  <a:pt x="75" y="121"/>
                  <a:pt x="75" y="121"/>
                  <a:pt x="75" y="121"/>
                </a:cubicBezTo>
                <a:cubicBezTo>
                  <a:pt x="74" y="121"/>
                  <a:pt x="74" y="121"/>
                  <a:pt x="74" y="121"/>
                </a:cubicBezTo>
                <a:cubicBezTo>
                  <a:pt x="73" y="122"/>
                  <a:pt x="73" y="122"/>
                  <a:pt x="73" y="122"/>
                </a:cubicBezTo>
                <a:cubicBezTo>
                  <a:pt x="72" y="123"/>
                  <a:pt x="72" y="123"/>
                  <a:pt x="72" y="123"/>
                </a:cubicBezTo>
                <a:cubicBezTo>
                  <a:pt x="71" y="123"/>
                  <a:pt x="71" y="123"/>
                  <a:pt x="71" y="123"/>
                </a:cubicBezTo>
                <a:cubicBezTo>
                  <a:pt x="70" y="123"/>
                  <a:pt x="70" y="123"/>
                  <a:pt x="70" y="123"/>
                </a:cubicBezTo>
                <a:cubicBezTo>
                  <a:pt x="68" y="124"/>
                  <a:pt x="68" y="124"/>
                  <a:pt x="68" y="124"/>
                </a:cubicBezTo>
                <a:cubicBezTo>
                  <a:pt x="67" y="124"/>
                  <a:pt x="67" y="124"/>
                  <a:pt x="67" y="124"/>
                </a:cubicBezTo>
                <a:cubicBezTo>
                  <a:pt x="66" y="125"/>
                  <a:pt x="66" y="125"/>
                  <a:pt x="66" y="125"/>
                </a:cubicBezTo>
                <a:cubicBezTo>
                  <a:pt x="65" y="125"/>
                  <a:pt x="65" y="125"/>
                  <a:pt x="65" y="125"/>
                </a:cubicBezTo>
                <a:cubicBezTo>
                  <a:pt x="64" y="125"/>
                  <a:pt x="64" y="125"/>
                  <a:pt x="64" y="125"/>
                </a:cubicBezTo>
                <a:cubicBezTo>
                  <a:pt x="63" y="125"/>
                  <a:pt x="63" y="125"/>
                  <a:pt x="63" y="125"/>
                </a:cubicBezTo>
                <a:cubicBezTo>
                  <a:pt x="62" y="125"/>
                  <a:pt x="62" y="125"/>
                  <a:pt x="62" y="125"/>
                </a:cubicBezTo>
                <a:cubicBezTo>
                  <a:pt x="61" y="124"/>
                  <a:pt x="61" y="124"/>
                  <a:pt x="61" y="124"/>
                </a:cubicBezTo>
                <a:cubicBezTo>
                  <a:pt x="60" y="124"/>
                  <a:pt x="60" y="124"/>
                  <a:pt x="60" y="124"/>
                </a:cubicBezTo>
                <a:cubicBezTo>
                  <a:pt x="59" y="124"/>
                  <a:pt x="59" y="124"/>
                  <a:pt x="59" y="124"/>
                </a:cubicBezTo>
                <a:cubicBezTo>
                  <a:pt x="57" y="124"/>
                  <a:pt x="57" y="124"/>
                  <a:pt x="57" y="124"/>
                </a:cubicBezTo>
                <a:cubicBezTo>
                  <a:pt x="54" y="125"/>
                  <a:pt x="54" y="125"/>
                  <a:pt x="54" y="125"/>
                </a:cubicBezTo>
                <a:cubicBezTo>
                  <a:pt x="52" y="125"/>
                  <a:pt x="52" y="125"/>
                  <a:pt x="52" y="125"/>
                </a:cubicBezTo>
                <a:cubicBezTo>
                  <a:pt x="50" y="125"/>
                  <a:pt x="50" y="125"/>
                  <a:pt x="50" y="125"/>
                </a:cubicBezTo>
                <a:cubicBezTo>
                  <a:pt x="49" y="124"/>
                  <a:pt x="49" y="124"/>
                  <a:pt x="49" y="124"/>
                </a:cubicBezTo>
                <a:cubicBezTo>
                  <a:pt x="48" y="124"/>
                  <a:pt x="48" y="124"/>
                  <a:pt x="48" y="124"/>
                </a:cubicBezTo>
                <a:cubicBezTo>
                  <a:pt x="47" y="124"/>
                  <a:pt x="47" y="124"/>
                  <a:pt x="47" y="124"/>
                </a:cubicBezTo>
                <a:cubicBezTo>
                  <a:pt x="46" y="124"/>
                  <a:pt x="46" y="124"/>
                  <a:pt x="46" y="124"/>
                </a:cubicBezTo>
                <a:cubicBezTo>
                  <a:pt x="45" y="123"/>
                  <a:pt x="45" y="123"/>
                  <a:pt x="45" y="123"/>
                </a:cubicBezTo>
                <a:cubicBezTo>
                  <a:pt x="44" y="123"/>
                  <a:pt x="44" y="123"/>
                  <a:pt x="44" y="123"/>
                </a:cubicBezTo>
                <a:cubicBezTo>
                  <a:pt x="43" y="123"/>
                  <a:pt x="43" y="123"/>
                  <a:pt x="43" y="123"/>
                </a:cubicBezTo>
                <a:cubicBezTo>
                  <a:pt x="42" y="122"/>
                  <a:pt x="42" y="122"/>
                  <a:pt x="42" y="122"/>
                </a:cubicBezTo>
                <a:cubicBezTo>
                  <a:pt x="41" y="122"/>
                  <a:pt x="41" y="122"/>
                  <a:pt x="41" y="122"/>
                </a:cubicBezTo>
                <a:cubicBezTo>
                  <a:pt x="40" y="121"/>
                  <a:pt x="40" y="121"/>
                  <a:pt x="40" y="121"/>
                </a:cubicBezTo>
                <a:cubicBezTo>
                  <a:pt x="40" y="121"/>
                  <a:pt x="40" y="121"/>
                  <a:pt x="40" y="121"/>
                </a:cubicBezTo>
                <a:cubicBezTo>
                  <a:pt x="40" y="121"/>
                  <a:pt x="40" y="121"/>
                  <a:pt x="40" y="121"/>
                </a:cubicBezTo>
                <a:cubicBezTo>
                  <a:pt x="40" y="120"/>
                  <a:pt x="40" y="120"/>
                  <a:pt x="40" y="120"/>
                </a:cubicBezTo>
                <a:cubicBezTo>
                  <a:pt x="39" y="120"/>
                  <a:pt x="39" y="120"/>
                  <a:pt x="39" y="120"/>
                </a:cubicBezTo>
                <a:cubicBezTo>
                  <a:pt x="39" y="120"/>
                  <a:pt x="39" y="120"/>
                  <a:pt x="39" y="120"/>
                </a:cubicBezTo>
                <a:cubicBezTo>
                  <a:pt x="39" y="119"/>
                  <a:pt x="39" y="119"/>
                  <a:pt x="39" y="119"/>
                </a:cubicBezTo>
                <a:cubicBezTo>
                  <a:pt x="39" y="119"/>
                  <a:pt x="39" y="119"/>
                  <a:pt x="39" y="119"/>
                </a:cubicBezTo>
                <a:cubicBezTo>
                  <a:pt x="37" y="118"/>
                  <a:pt x="37" y="118"/>
                  <a:pt x="37" y="118"/>
                </a:cubicBezTo>
                <a:cubicBezTo>
                  <a:pt x="35" y="118"/>
                  <a:pt x="35" y="118"/>
                  <a:pt x="35" y="118"/>
                </a:cubicBezTo>
                <a:cubicBezTo>
                  <a:pt x="35" y="118"/>
                  <a:pt x="35" y="118"/>
                  <a:pt x="35" y="118"/>
                </a:cubicBezTo>
                <a:cubicBezTo>
                  <a:pt x="35" y="117"/>
                  <a:pt x="35" y="117"/>
                  <a:pt x="35" y="117"/>
                </a:cubicBezTo>
                <a:cubicBezTo>
                  <a:pt x="35" y="117"/>
                  <a:pt x="35" y="117"/>
                  <a:pt x="35" y="117"/>
                </a:cubicBezTo>
                <a:cubicBezTo>
                  <a:pt x="35" y="116"/>
                  <a:pt x="35" y="116"/>
                  <a:pt x="35" y="116"/>
                </a:cubicBezTo>
                <a:cubicBezTo>
                  <a:pt x="35" y="116"/>
                  <a:pt x="35" y="116"/>
                  <a:pt x="35" y="116"/>
                </a:cubicBezTo>
                <a:cubicBezTo>
                  <a:pt x="35" y="116"/>
                  <a:pt x="35" y="116"/>
                  <a:pt x="35" y="116"/>
                </a:cubicBezTo>
                <a:cubicBezTo>
                  <a:pt x="37" y="115"/>
                  <a:pt x="37" y="115"/>
                  <a:pt x="37" y="115"/>
                </a:cubicBezTo>
                <a:cubicBezTo>
                  <a:pt x="38" y="115"/>
                  <a:pt x="38" y="115"/>
                  <a:pt x="38" y="115"/>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0" y="112"/>
                  <a:pt x="40" y="112"/>
                  <a:pt x="40" y="112"/>
                </a:cubicBezTo>
                <a:cubicBezTo>
                  <a:pt x="41" y="112"/>
                  <a:pt x="41" y="112"/>
                  <a:pt x="41" y="112"/>
                </a:cubicBezTo>
                <a:cubicBezTo>
                  <a:pt x="41" y="112"/>
                  <a:pt x="41" y="112"/>
                  <a:pt x="41" y="112"/>
                </a:cubicBezTo>
                <a:cubicBezTo>
                  <a:pt x="41" y="112"/>
                  <a:pt x="41" y="112"/>
                  <a:pt x="41" y="112"/>
                </a:cubicBezTo>
                <a:cubicBezTo>
                  <a:pt x="42" y="112"/>
                  <a:pt x="42" y="112"/>
                  <a:pt x="42" y="112"/>
                </a:cubicBezTo>
                <a:cubicBezTo>
                  <a:pt x="42" y="111"/>
                  <a:pt x="42" y="111"/>
                  <a:pt x="42" y="111"/>
                </a:cubicBezTo>
                <a:cubicBezTo>
                  <a:pt x="43" y="111"/>
                  <a:pt x="43" y="111"/>
                  <a:pt x="43" y="111"/>
                </a:cubicBezTo>
                <a:cubicBezTo>
                  <a:pt x="43" y="111"/>
                  <a:pt x="43" y="111"/>
                  <a:pt x="43" y="111"/>
                </a:cubicBezTo>
                <a:cubicBezTo>
                  <a:pt x="44" y="111"/>
                  <a:pt x="44" y="111"/>
                  <a:pt x="44" y="111"/>
                </a:cubicBezTo>
                <a:cubicBezTo>
                  <a:pt x="45" y="111"/>
                  <a:pt x="45" y="111"/>
                  <a:pt x="45" y="111"/>
                </a:cubicBezTo>
                <a:cubicBezTo>
                  <a:pt x="45" y="110"/>
                  <a:pt x="45" y="110"/>
                  <a:pt x="45" y="110"/>
                </a:cubicBezTo>
                <a:cubicBezTo>
                  <a:pt x="46" y="110"/>
                  <a:pt x="46" y="110"/>
                  <a:pt x="46" y="110"/>
                </a:cubicBezTo>
                <a:cubicBezTo>
                  <a:pt x="47" y="111"/>
                  <a:pt x="47" y="111"/>
                  <a:pt x="47" y="111"/>
                </a:cubicBezTo>
                <a:cubicBezTo>
                  <a:pt x="47" y="112"/>
                  <a:pt x="47" y="112"/>
                  <a:pt x="47" y="112"/>
                </a:cubicBezTo>
                <a:cubicBezTo>
                  <a:pt x="47" y="112"/>
                  <a:pt x="47" y="112"/>
                  <a:pt x="47" y="112"/>
                </a:cubicBezTo>
                <a:cubicBezTo>
                  <a:pt x="43" y="110"/>
                  <a:pt x="43" y="110"/>
                  <a:pt x="43" y="110"/>
                </a:cubicBezTo>
                <a:cubicBezTo>
                  <a:pt x="43" y="110"/>
                  <a:pt x="43" y="110"/>
                  <a:pt x="43" y="110"/>
                </a:cubicBezTo>
                <a:cubicBezTo>
                  <a:pt x="45" y="110"/>
                  <a:pt x="45" y="110"/>
                  <a:pt x="45" y="110"/>
                </a:cubicBezTo>
                <a:cubicBezTo>
                  <a:pt x="46" y="110"/>
                  <a:pt x="46" y="110"/>
                  <a:pt x="46" y="110"/>
                </a:cubicBezTo>
                <a:cubicBezTo>
                  <a:pt x="45" y="109"/>
                  <a:pt x="45" y="109"/>
                  <a:pt x="45" y="109"/>
                </a:cubicBezTo>
                <a:cubicBezTo>
                  <a:pt x="45" y="108"/>
                  <a:pt x="45" y="108"/>
                  <a:pt x="45" y="108"/>
                </a:cubicBezTo>
                <a:cubicBezTo>
                  <a:pt x="44" y="107"/>
                  <a:pt x="44" y="107"/>
                  <a:pt x="44" y="107"/>
                </a:cubicBezTo>
                <a:cubicBezTo>
                  <a:pt x="43" y="106"/>
                  <a:pt x="43" y="106"/>
                  <a:pt x="43" y="106"/>
                </a:cubicBezTo>
                <a:cubicBezTo>
                  <a:pt x="42" y="105"/>
                  <a:pt x="42" y="105"/>
                  <a:pt x="42" y="105"/>
                </a:cubicBezTo>
                <a:cubicBezTo>
                  <a:pt x="41" y="104"/>
                  <a:pt x="41" y="104"/>
                  <a:pt x="41" y="104"/>
                </a:cubicBezTo>
                <a:cubicBezTo>
                  <a:pt x="41" y="104"/>
                  <a:pt x="41" y="104"/>
                  <a:pt x="41" y="104"/>
                </a:cubicBezTo>
                <a:cubicBezTo>
                  <a:pt x="40" y="103"/>
                  <a:pt x="40" y="103"/>
                  <a:pt x="40" y="103"/>
                </a:cubicBezTo>
                <a:cubicBezTo>
                  <a:pt x="40" y="102"/>
                  <a:pt x="40" y="102"/>
                  <a:pt x="40" y="102"/>
                </a:cubicBezTo>
                <a:cubicBezTo>
                  <a:pt x="39" y="101"/>
                  <a:pt x="39" y="101"/>
                  <a:pt x="39" y="101"/>
                </a:cubicBezTo>
                <a:cubicBezTo>
                  <a:pt x="39" y="100"/>
                  <a:pt x="39" y="100"/>
                  <a:pt x="39" y="100"/>
                </a:cubicBezTo>
                <a:cubicBezTo>
                  <a:pt x="39" y="100"/>
                  <a:pt x="39" y="100"/>
                  <a:pt x="39" y="100"/>
                </a:cubicBezTo>
                <a:cubicBezTo>
                  <a:pt x="38" y="99"/>
                  <a:pt x="38" y="99"/>
                  <a:pt x="38" y="99"/>
                </a:cubicBezTo>
                <a:cubicBezTo>
                  <a:pt x="38" y="98"/>
                  <a:pt x="38" y="98"/>
                  <a:pt x="38" y="98"/>
                </a:cubicBezTo>
                <a:cubicBezTo>
                  <a:pt x="37" y="97"/>
                  <a:pt x="37" y="97"/>
                  <a:pt x="37" y="97"/>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6" y="96"/>
                  <a:pt x="36" y="96"/>
                  <a:pt x="36" y="96"/>
                </a:cubicBezTo>
                <a:cubicBezTo>
                  <a:pt x="36" y="96"/>
                  <a:pt x="36" y="96"/>
                  <a:pt x="36" y="96"/>
                </a:cubicBezTo>
                <a:cubicBezTo>
                  <a:pt x="36" y="96"/>
                  <a:pt x="36" y="96"/>
                  <a:pt x="36" y="96"/>
                </a:cubicBezTo>
                <a:cubicBezTo>
                  <a:pt x="36" y="96"/>
                  <a:pt x="36" y="96"/>
                  <a:pt x="36" y="96"/>
                </a:cubicBezTo>
                <a:cubicBezTo>
                  <a:pt x="36" y="97"/>
                  <a:pt x="36" y="97"/>
                  <a:pt x="36" y="97"/>
                </a:cubicBezTo>
                <a:cubicBezTo>
                  <a:pt x="35" y="98"/>
                  <a:pt x="35" y="98"/>
                  <a:pt x="35" y="98"/>
                </a:cubicBezTo>
                <a:cubicBezTo>
                  <a:pt x="35" y="98"/>
                  <a:pt x="35" y="98"/>
                  <a:pt x="35" y="98"/>
                </a:cubicBezTo>
                <a:cubicBezTo>
                  <a:pt x="35" y="99"/>
                  <a:pt x="35" y="99"/>
                  <a:pt x="35" y="99"/>
                </a:cubicBezTo>
                <a:cubicBezTo>
                  <a:pt x="34" y="100"/>
                  <a:pt x="34" y="100"/>
                  <a:pt x="34" y="100"/>
                </a:cubicBezTo>
                <a:cubicBezTo>
                  <a:pt x="34" y="100"/>
                  <a:pt x="34" y="100"/>
                  <a:pt x="34" y="100"/>
                </a:cubicBezTo>
                <a:cubicBezTo>
                  <a:pt x="33" y="101"/>
                  <a:pt x="33" y="101"/>
                  <a:pt x="33" y="101"/>
                </a:cubicBezTo>
                <a:cubicBezTo>
                  <a:pt x="32" y="101"/>
                  <a:pt x="32" y="101"/>
                  <a:pt x="32" y="101"/>
                </a:cubicBezTo>
                <a:cubicBezTo>
                  <a:pt x="32" y="102"/>
                  <a:pt x="32" y="102"/>
                  <a:pt x="32" y="102"/>
                </a:cubicBezTo>
                <a:cubicBezTo>
                  <a:pt x="31" y="102"/>
                  <a:pt x="31" y="102"/>
                  <a:pt x="31" y="102"/>
                </a:cubicBezTo>
                <a:cubicBezTo>
                  <a:pt x="30" y="102"/>
                  <a:pt x="30" y="102"/>
                  <a:pt x="30" y="102"/>
                </a:cubicBezTo>
                <a:cubicBezTo>
                  <a:pt x="30" y="101"/>
                  <a:pt x="30" y="101"/>
                  <a:pt x="30" y="101"/>
                </a:cubicBezTo>
                <a:cubicBezTo>
                  <a:pt x="29" y="100"/>
                  <a:pt x="29" y="100"/>
                  <a:pt x="29" y="100"/>
                </a:cubicBezTo>
                <a:cubicBezTo>
                  <a:pt x="29" y="100"/>
                  <a:pt x="29" y="100"/>
                  <a:pt x="29" y="100"/>
                </a:cubicBezTo>
                <a:cubicBezTo>
                  <a:pt x="29" y="100"/>
                  <a:pt x="29" y="100"/>
                  <a:pt x="29" y="100"/>
                </a:cubicBezTo>
                <a:cubicBezTo>
                  <a:pt x="29" y="101"/>
                  <a:pt x="29" y="101"/>
                  <a:pt x="29" y="101"/>
                </a:cubicBezTo>
                <a:cubicBezTo>
                  <a:pt x="28" y="101"/>
                  <a:pt x="28" y="101"/>
                  <a:pt x="28" y="101"/>
                </a:cubicBezTo>
                <a:cubicBezTo>
                  <a:pt x="28" y="102"/>
                  <a:pt x="28" y="102"/>
                  <a:pt x="28" y="102"/>
                </a:cubicBezTo>
                <a:cubicBezTo>
                  <a:pt x="28" y="101"/>
                  <a:pt x="28" y="101"/>
                  <a:pt x="28" y="101"/>
                </a:cubicBezTo>
                <a:cubicBezTo>
                  <a:pt x="28" y="101"/>
                  <a:pt x="28" y="101"/>
                  <a:pt x="28" y="101"/>
                </a:cubicBezTo>
                <a:cubicBezTo>
                  <a:pt x="28" y="100"/>
                  <a:pt x="28" y="100"/>
                  <a:pt x="28" y="100"/>
                </a:cubicBezTo>
                <a:cubicBezTo>
                  <a:pt x="27" y="100"/>
                  <a:pt x="27" y="100"/>
                  <a:pt x="27" y="100"/>
                </a:cubicBezTo>
                <a:cubicBezTo>
                  <a:pt x="27" y="99"/>
                  <a:pt x="27" y="99"/>
                  <a:pt x="27" y="99"/>
                </a:cubicBezTo>
                <a:cubicBezTo>
                  <a:pt x="25" y="98"/>
                  <a:pt x="25" y="98"/>
                  <a:pt x="25" y="98"/>
                </a:cubicBezTo>
                <a:cubicBezTo>
                  <a:pt x="23" y="97"/>
                  <a:pt x="23" y="97"/>
                  <a:pt x="23" y="97"/>
                </a:cubicBezTo>
                <a:cubicBezTo>
                  <a:pt x="23" y="96"/>
                  <a:pt x="23" y="96"/>
                  <a:pt x="23" y="96"/>
                </a:cubicBezTo>
                <a:cubicBezTo>
                  <a:pt x="23" y="95"/>
                  <a:pt x="23" y="95"/>
                  <a:pt x="23" y="95"/>
                </a:cubicBezTo>
                <a:cubicBezTo>
                  <a:pt x="25" y="93"/>
                  <a:pt x="25" y="93"/>
                  <a:pt x="25" y="93"/>
                </a:cubicBezTo>
                <a:cubicBezTo>
                  <a:pt x="26" y="92"/>
                  <a:pt x="26" y="92"/>
                  <a:pt x="26" y="92"/>
                </a:cubicBezTo>
                <a:cubicBezTo>
                  <a:pt x="27" y="91"/>
                  <a:pt x="27" y="91"/>
                  <a:pt x="27" y="91"/>
                </a:cubicBezTo>
                <a:cubicBezTo>
                  <a:pt x="27" y="90"/>
                  <a:pt x="27" y="90"/>
                  <a:pt x="27" y="90"/>
                </a:cubicBezTo>
                <a:cubicBezTo>
                  <a:pt x="28" y="89"/>
                  <a:pt x="28" y="89"/>
                  <a:pt x="28" y="89"/>
                </a:cubicBezTo>
                <a:cubicBezTo>
                  <a:pt x="28" y="88"/>
                  <a:pt x="28" y="88"/>
                  <a:pt x="28" y="88"/>
                </a:cubicBezTo>
                <a:cubicBezTo>
                  <a:pt x="28" y="87"/>
                  <a:pt x="28" y="87"/>
                  <a:pt x="28" y="87"/>
                </a:cubicBezTo>
                <a:cubicBezTo>
                  <a:pt x="29" y="86"/>
                  <a:pt x="29" y="86"/>
                  <a:pt x="29" y="86"/>
                </a:cubicBezTo>
                <a:cubicBezTo>
                  <a:pt x="29" y="85"/>
                  <a:pt x="29" y="85"/>
                  <a:pt x="29" y="85"/>
                </a:cubicBezTo>
                <a:cubicBezTo>
                  <a:pt x="30" y="83"/>
                  <a:pt x="30" y="83"/>
                  <a:pt x="30" y="83"/>
                </a:cubicBezTo>
                <a:cubicBezTo>
                  <a:pt x="30" y="82"/>
                  <a:pt x="30" y="82"/>
                  <a:pt x="30" y="82"/>
                </a:cubicBezTo>
                <a:cubicBezTo>
                  <a:pt x="31" y="81"/>
                  <a:pt x="31" y="81"/>
                  <a:pt x="31" y="81"/>
                </a:cubicBezTo>
                <a:cubicBezTo>
                  <a:pt x="32" y="80"/>
                  <a:pt x="32" y="80"/>
                  <a:pt x="32" y="80"/>
                </a:cubicBezTo>
                <a:cubicBezTo>
                  <a:pt x="33" y="79"/>
                  <a:pt x="33" y="79"/>
                  <a:pt x="33" y="79"/>
                </a:cubicBezTo>
                <a:cubicBezTo>
                  <a:pt x="33" y="78"/>
                  <a:pt x="33" y="78"/>
                  <a:pt x="33" y="78"/>
                </a:cubicBezTo>
                <a:cubicBezTo>
                  <a:pt x="34" y="77"/>
                  <a:pt x="34" y="77"/>
                  <a:pt x="34" y="77"/>
                </a:cubicBezTo>
                <a:cubicBezTo>
                  <a:pt x="35" y="76"/>
                  <a:pt x="35" y="76"/>
                  <a:pt x="35" y="76"/>
                </a:cubicBezTo>
                <a:cubicBezTo>
                  <a:pt x="36" y="75"/>
                  <a:pt x="36" y="75"/>
                  <a:pt x="36" y="75"/>
                </a:cubicBezTo>
                <a:cubicBezTo>
                  <a:pt x="36" y="75"/>
                  <a:pt x="36" y="75"/>
                  <a:pt x="36" y="75"/>
                </a:cubicBezTo>
                <a:cubicBezTo>
                  <a:pt x="37" y="74"/>
                  <a:pt x="37" y="74"/>
                  <a:pt x="37" y="74"/>
                </a:cubicBezTo>
                <a:cubicBezTo>
                  <a:pt x="38" y="73"/>
                  <a:pt x="38" y="73"/>
                  <a:pt x="38" y="73"/>
                </a:cubicBezTo>
                <a:cubicBezTo>
                  <a:pt x="38" y="73"/>
                  <a:pt x="38" y="73"/>
                  <a:pt x="38" y="73"/>
                </a:cubicBezTo>
                <a:cubicBezTo>
                  <a:pt x="40" y="72"/>
                  <a:pt x="40" y="72"/>
                  <a:pt x="40" y="72"/>
                </a:cubicBezTo>
                <a:cubicBezTo>
                  <a:pt x="41" y="71"/>
                  <a:pt x="41" y="71"/>
                  <a:pt x="41" y="71"/>
                </a:cubicBezTo>
                <a:cubicBezTo>
                  <a:pt x="41" y="71"/>
                  <a:pt x="41" y="71"/>
                  <a:pt x="41" y="71"/>
                </a:cubicBezTo>
                <a:cubicBezTo>
                  <a:pt x="41" y="70"/>
                  <a:pt x="41" y="70"/>
                  <a:pt x="41" y="70"/>
                </a:cubicBezTo>
                <a:cubicBezTo>
                  <a:pt x="38" y="69"/>
                  <a:pt x="38" y="69"/>
                  <a:pt x="38" y="69"/>
                </a:cubicBezTo>
                <a:cubicBezTo>
                  <a:pt x="35" y="69"/>
                  <a:pt x="35" y="69"/>
                  <a:pt x="35" y="69"/>
                </a:cubicBezTo>
                <a:cubicBezTo>
                  <a:pt x="35" y="68"/>
                  <a:pt x="35" y="68"/>
                  <a:pt x="35" y="68"/>
                </a:cubicBezTo>
                <a:cubicBezTo>
                  <a:pt x="35" y="68"/>
                  <a:pt x="35" y="68"/>
                  <a:pt x="35" y="68"/>
                </a:cubicBezTo>
                <a:cubicBezTo>
                  <a:pt x="35" y="67"/>
                  <a:pt x="35" y="67"/>
                  <a:pt x="35" y="67"/>
                </a:cubicBezTo>
                <a:cubicBezTo>
                  <a:pt x="38" y="67"/>
                  <a:pt x="38" y="67"/>
                  <a:pt x="38" y="67"/>
                </a:cubicBezTo>
                <a:cubicBezTo>
                  <a:pt x="40" y="66"/>
                  <a:pt x="40" y="66"/>
                  <a:pt x="40" y="66"/>
                </a:cubicBezTo>
                <a:cubicBezTo>
                  <a:pt x="40" y="65"/>
                  <a:pt x="40" y="65"/>
                  <a:pt x="40" y="65"/>
                </a:cubicBezTo>
                <a:cubicBezTo>
                  <a:pt x="41" y="64"/>
                  <a:pt x="41" y="64"/>
                  <a:pt x="41" y="64"/>
                </a:cubicBezTo>
                <a:cubicBezTo>
                  <a:pt x="38" y="63"/>
                  <a:pt x="38" y="63"/>
                  <a:pt x="38" y="63"/>
                </a:cubicBezTo>
                <a:cubicBezTo>
                  <a:pt x="35" y="63"/>
                  <a:pt x="35" y="63"/>
                  <a:pt x="35" y="63"/>
                </a:cubicBezTo>
                <a:cubicBezTo>
                  <a:pt x="35" y="62"/>
                  <a:pt x="35" y="62"/>
                  <a:pt x="35" y="62"/>
                </a:cubicBezTo>
                <a:cubicBezTo>
                  <a:pt x="39" y="61"/>
                  <a:pt x="39" y="61"/>
                  <a:pt x="39" y="61"/>
                </a:cubicBezTo>
                <a:cubicBezTo>
                  <a:pt x="41" y="61"/>
                  <a:pt x="41" y="61"/>
                  <a:pt x="41" y="61"/>
                </a:cubicBezTo>
                <a:cubicBezTo>
                  <a:pt x="42" y="60"/>
                  <a:pt x="42" y="60"/>
                  <a:pt x="42" y="60"/>
                </a:cubicBezTo>
                <a:cubicBezTo>
                  <a:pt x="43" y="59"/>
                  <a:pt x="43" y="59"/>
                  <a:pt x="43" y="59"/>
                </a:cubicBezTo>
                <a:cubicBezTo>
                  <a:pt x="43" y="58"/>
                  <a:pt x="43" y="58"/>
                  <a:pt x="43" y="58"/>
                </a:cubicBezTo>
                <a:cubicBezTo>
                  <a:pt x="43" y="58"/>
                  <a:pt x="43" y="58"/>
                  <a:pt x="43" y="58"/>
                </a:cubicBezTo>
                <a:cubicBezTo>
                  <a:pt x="43" y="58"/>
                  <a:pt x="43" y="58"/>
                  <a:pt x="43" y="58"/>
                </a:cubicBezTo>
                <a:cubicBezTo>
                  <a:pt x="43" y="57"/>
                  <a:pt x="43" y="57"/>
                  <a:pt x="43" y="57"/>
                </a:cubicBezTo>
                <a:cubicBezTo>
                  <a:pt x="43" y="57"/>
                  <a:pt x="43" y="57"/>
                  <a:pt x="43" y="57"/>
                </a:cubicBezTo>
                <a:cubicBezTo>
                  <a:pt x="43" y="56"/>
                  <a:pt x="43" y="56"/>
                  <a:pt x="43" y="56"/>
                </a:cubicBezTo>
                <a:cubicBezTo>
                  <a:pt x="43" y="55"/>
                  <a:pt x="43" y="55"/>
                  <a:pt x="43" y="55"/>
                </a:cubicBezTo>
                <a:cubicBezTo>
                  <a:pt x="44" y="54"/>
                  <a:pt x="44" y="54"/>
                  <a:pt x="44" y="54"/>
                </a:cubicBezTo>
                <a:cubicBezTo>
                  <a:pt x="44" y="53"/>
                  <a:pt x="44" y="53"/>
                  <a:pt x="44" y="53"/>
                </a:cubicBezTo>
                <a:cubicBezTo>
                  <a:pt x="45" y="51"/>
                  <a:pt x="45" y="51"/>
                  <a:pt x="45" y="51"/>
                </a:cubicBezTo>
                <a:cubicBezTo>
                  <a:pt x="45" y="50"/>
                  <a:pt x="45" y="50"/>
                  <a:pt x="45" y="50"/>
                </a:cubicBezTo>
                <a:cubicBezTo>
                  <a:pt x="45" y="49"/>
                  <a:pt x="45" y="49"/>
                  <a:pt x="45" y="49"/>
                </a:cubicBezTo>
                <a:cubicBezTo>
                  <a:pt x="46" y="48"/>
                  <a:pt x="46" y="48"/>
                  <a:pt x="46" y="48"/>
                </a:cubicBezTo>
                <a:cubicBezTo>
                  <a:pt x="46" y="47"/>
                  <a:pt x="46" y="47"/>
                  <a:pt x="46" y="47"/>
                </a:cubicBezTo>
                <a:cubicBezTo>
                  <a:pt x="47" y="46"/>
                  <a:pt x="47" y="46"/>
                  <a:pt x="47" y="46"/>
                </a:cubicBezTo>
                <a:cubicBezTo>
                  <a:pt x="47" y="45"/>
                  <a:pt x="47" y="45"/>
                  <a:pt x="47" y="45"/>
                </a:cubicBezTo>
                <a:cubicBezTo>
                  <a:pt x="48" y="44"/>
                  <a:pt x="48" y="44"/>
                  <a:pt x="48" y="44"/>
                </a:cubicBezTo>
                <a:cubicBezTo>
                  <a:pt x="48" y="43"/>
                  <a:pt x="48" y="43"/>
                  <a:pt x="48" y="43"/>
                </a:cubicBezTo>
                <a:cubicBezTo>
                  <a:pt x="49" y="42"/>
                  <a:pt x="49" y="42"/>
                  <a:pt x="49" y="42"/>
                </a:cubicBezTo>
                <a:cubicBezTo>
                  <a:pt x="49" y="41"/>
                  <a:pt x="49" y="41"/>
                  <a:pt x="49" y="41"/>
                </a:cubicBezTo>
                <a:cubicBezTo>
                  <a:pt x="49" y="41"/>
                  <a:pt x="49" y="41"/>
                  <a:pt x="49" y="41"/>
                </a:cubicBezTo>
                <a:cubicBezTo>
                  <a:pt x="50" y="40"/>
                  <a:pt x="50" y="40"/>
                  <a:pt x="50" y="40"/>
                </a:cubicBezTo>
                <a:cubicBezTo>
                  <a:pt x="51" y="39"/>
                  <a:pt x="51" y="39"/>
                  <a:pt x="51" y="39"/>
                </a:cubicBezTo>
                <a:cubicBezTo>
                  <a:pt x="52" y="38"/>
                  <a:pt x="52" y="38"/>
                  <a:pt x="52" y="38"/>
                </a:cubicBezTo>
                <a:cubicBezTo>
                  <a:pt x="53" y="37"/>
                  <a:pt x="53" y="37"/>
                  <a:pt x="53" y="37"/>
                </a:cubicBezTo>
                <a:cubicBezTo>
                  <a:pt x="54" y="36"/>
                  <a:pt x="54" y="36"/>
                  <a:pt x="54" y="36"/>
                </a:cubicBezTo>
                <a:cubicBezTo>
                  <a:pt x="55" y="34"/>
                  <a:pt x="55" y="34"/>
                  <a:pt x="55" y="34"/>
                </a:cubicBezTo>
                <a:cubicBezTo>
                  <a:pt x="56" y="33"/>
                  <a:pt x="56" y="33"/>
                  <a:pt x="56" y="33"/>
                </a:cubicBezTo>
                <a:cubicBezTo>
                  <a:pt x="57" y="33"/>
                  <a:pt x="57" y="33"/>
                  <a:pt x="57" y="33"/>
                </a:cubicBezTo>
                <a:cubicBezTo>
                  <a:pt x="58" y="32"/>
                  <a:pt x="58" y="32"/>
                  <a:pt x="58" y="32"/>
                </a:cubicBezTo>
                <a:cubicBezTo>
                  <a:pt x="59" y="31"/>
                  <a:pt x="59" y="31"/>
                  <a:pt x="59" y="31"/>
                </a:cubicBezTo>
                <a:cubicBezTo>
                  <a:pt x="60" y="30"/>
                  <a:pt x="60" y="30"/>
                  <a:pt x="60" y="30"/>
                </a:cubicBezTo>
                <a:cubicBezTo>
                  <a:pt x="61" y="30"/>
                  <a:pt x="61" y="30"/>
                  <a:pt x="61" y="30"/>
                </a:cubicBezTo>
                <a:cubicBezTo>
                  <a:pt x="62" y="29"/>
                  <a:pt x="62" y="29"/>
                  <a:pt x="62" y="29"/>
                </a:cubicBezTo>
                <a:cubicBezTo>
                  <a:pt x="64" y="29"/>
                  <a:pt x="64" y="29"/>
                  <a:pt x="64" y="29"/>
                </a:cubicBezTo>
                <a:cubicBezTo>
                  <a:pt x="65" y="28"/>
                  <a:pt x="65" y="28"/>
                  <a:pt x="65" y="28"/>
                </a:cubicBezTo>
                <a:cubicBezTo>
                  <a:pt x="66" y="28"/>
                  <a:pt x="66" y="28"/>
                  <a:pt x="66" y="28"/>
                </a:cubicBezTo>
                <a:cubicBezTo>
                  <a:pt x="68" y="27"/>
                  <a:pt x="68" y="27"/>
                  <a:pt x="68" y="27"/>
                </a:cubicBezTo>
                <a:cubicBezTo>
                  <a:pt x="69" y="27"/>
                  <a:pt x="69" y="27"/>
                  <a:pt x="69" y="27"/>
                </a:cubicBezTo>
                <a:cubicBezTo>
                  <a:pt x="70" y="27"/>
                  <a:pt x="70" y="27"/>
                  <a:pt x="70" y="27"/>
                </a:cubicBezTo>
                <a:cubicBezTo>
                  <a:pt x="72" y="27"/>
                  <a:pt x="72" y="27"/>
                  <a:pt x="72" y="27"/>
                </a:cubicBezTo>
                <a:cubicBezTo>
                  <a:pt x="73" y="26"/>
                  <a:pt x="73" y="26"/>
                  <a:pt x="73" y="26"/>
                </a:cubicBezTo>
                <a:cubicBezTo>
                  <a:pt x="75" y="27"/>
                  <a:pt x="75" y="27"/>
                  <a:pt x="75" y="27"/>
                </a:cubicBezTo>
                <a:cubicBezTo>
                  <a:pt x="76" y="28"/>
                  <a:pt x="76" y="28"/>
                  <a:pt x="76" y="28"/>
                </a:cubicBezTo>
                <a:cubicBezTo>
                  <a:pt x="78" y="28"/>
                  <a:pt x="78" y="28"/>
                  <a:pt x="78" y="28"/>
                </a:cubicBezTo>
                <a:cubicBezTo>
                  <a:pt x="79" y="28"/>
                  <a:pt x="79" y="28"/>
                  <a:pt x="79" y="28"/>
                </a:cubicBezTo>
                <a:cubicBezTo>
                  <a:pt x="81" y="28"/>
                  <a:pt x="81" y="28"/>
                  <a:pt x="81" y="28"/>
                </a:cubicBezTo>
                <a:cubicBezTo>
                  <a:pt x="82" y="27"/>
                  <a:pt x="82" y="27"/>
                  <a:pt x="82" y="27"/>
                </a:cubicBezTo>
                <a:cubicBezTo>
                  <a:pt x="84" y="27"/>
                  <a:pt x="84" y="27"/>
                  <a:pt x="84" y="27"/>
                </a:cubicBezTo>
                <a:cubicBezTo>
                  <a:pt x="85" y="27"/>
                  <a:pt x="85" y="27"/>
                  <a:pt x="85" y="27"/>
                </a:cubicBezTo>
                <a:cubicBezTo>
                  <a:pt x="87" y="27"/>
                  <a:pt x="87" y="27"/>
                  <a:pt x="87" y="27"/>
                </a:cubicBezTo>
                <a:cubicBezTo>
                  <a:pt x="88" y="27"/>
                  <a:pt x="88" y="27"/>
                  <a:pt x="88" y="27"/>
                </a:cubicBezTo>
                <a:cubicBezTo>
                  <a:pt x="89" y="28"/>
                  <a:pt x="89" y="28"/>
                  <a:pt x="89" y="28"/>
                </a:cubicBezTo>
                <a:cubicBezTo>
                  <a:pt x="91" y="28"/>
                  <a:pt x="91" y="28"/>
                  <a:pt x="91" y="28"/>
                </a:cubicBezTo>
                <a:cubicBezTo>
                  <a:pt x="92" y="29"/>
                  <a:pt x="92" y="29"/>
                  <a:pt x="92" y="29"/>
                </a:cubicBezTo>
                <a:cubicBezTo>
                  <a:pt x="94" y="29"/>
                  <a:pt x="94" y="29"/>
                  <a:pt x="94" y="29"/>
                </a:cubicBezTo>
                <a:cubicBezTo>
                  <a:pt x="95" y="30"/>
                  <a:pt x="95" y="30"/>
                  <a:pt x="95" y="30"/>
                </a:cubicBezTo>
                <a:cubicBezTo>
                  <a:pt x="97" y="30"/>
                  <a:pt x="97" y="30"/>
                  <a:pt x="97" y="30"/>
                </a:cubicBezTo>
                <a:cubicBezTo>
                  <a:pt x="98" y="31"/>
                  <a:pt x="98" y="31"/>
                  <a:pt x="98" y="31"/>
                </a:cubicBezTo>
                <a:cubicBezTo>
                  <a:pt x="99" y="32"/>
                  <a:pt x="99" y="32"/>
                  <a:pt x="99" y="32"/>
                </a:cubicBezTo>
                <a:cubicBezTo>
                  <a:pt x="100" y="33"/>
                  <a:pt x="100" y="33"/>
                  <a:pt x="100" y="33"/>
                </a:cubicBezTo>
                <a:cubicBezTo>
                  <a:pt x="101" y="33"/>
                  <a:pt x="101" y="33"/>
                  <a:pt x="101" y="33"/>
                </a:cubicBezTo>
                <a:cubicBezTo>
                  <a:pt x="101" y="33"/>
                  <a:pt x="101" y="33"/>
                  <a:pt x="101" y="33"/>
                </a:cubicBezTo>
                <a:cubicBezTo>
                  <a:pt x="102" y="34"/>
                  <a:pt x="102" y="34"/>
                  <a:pt x="102" y="34"/>
                </a:cubicBezTo>
                <a:cubicBezTo>
                  <a:pt x="103" y="35"/>
                  <a:pt x="103" y="35"/>
                  <a:pt x="103" y="35"/>
                </a:cubicBezTo>
                <a:cubicBezTo>
                  <a:pt x="104" y="36"/>
                  <a:pt x="104" y="36"/>
                  <a:pt x="104" y="36"/>
                </a:cubicBezTo>
                <a:cubicBezTo>
                  <a:pt x="105" y="37"/>
                  <a:pt x="105" y="37"/>
                  <a:pt x="105" y="37"/>
                </a:cubicBezTo>
                <a:cubicBezTo>
                  <a:pt x="105" y="38"/>
                  <a:pt x="105" y="38"/>
                  <a:pt x="105" y="38"/>
                </a:cubicBezTo>
                <a:cubicBezTo>
                  <a:pt x="106" y="39"/>
                  <a:pt x="106" y="39"/>
                  <a:pt x="106" y="39"/>
                </a:cubicBezTo>
                <a:cubicBezTo>
                  <a:pt x="107" y="40"/>
                  <a:pt x="107" y="40"/>
                  <a:pt x="107" y="40"/>
                </a:cubicBezTo>
                <a:cubicBezTo>
                  <a:pt x="107" y="41"/>
                  <a:pt x="107" y="41"/>
                  <a:pt x="107" y="41"/>
                </a:cubicBezTo>
                <a:cubicBezTo>
                  <a:pt x="108" y="42"/>
                  <a:pt x="108" y="42"/>
                  <a:pt x="108" y="42"/>
                </a:cubicBezTo>
                <a:cubicBezTo>
                  <a:pt x="108" y="43"/>
                  <a:pt x="108" y="43"/>
                  <a:pt x="108" y="43"/>
                </a:cubicBezTo>
                <a:cubicBezTo>
                  <a:pt x="109" y="45"/>
                  <a:pt x="109" y="45"/>
                  <a:pt x="109" y="45"/>
                </a:cubicBezTo>
                <a:cubicBezTo>
                  <a:pt x="110" y="46"/>
                  <a:pt x="110" y="46"/>
                  <a:pt x="110" y="46"/>
                </a:cubicBezTo>
                <a:cubicBezTo>
                  <a:pt x="110" y="47"/>
                  <a:pt x="110" y="47"/>
                  <a:pt x="110" y="47"/>
                </a:cubicBezTo>
                <a:cubicBezTo>
                  <a:pt x="110" y="48"/>
                  <a:pt x="110" y="48"/>
                  <a:pt x="110" y="48"/>
                </a:cubicBezTo>
                <a:cubicBezTo>
                  <a:pt x="111" y="48"/>
                  <a:pt x="111" y="48"/>
                  <a:pt x="111" y="48"/>
                </a:cubicBezTo>
                <a:cubicBezTo>
                  <a:pt x="111" y="49"/>
                  <a:pt x="111" y="49"/>
                  <a:pt x="111" y="49"/>
                </a:cubicBezTo>
                <a:cubicBezTo>
                  <a:pt x="111" y="50"/>
                  <a:pt x="111" y="50"/>
                  <a:pt x="111" y="50"/>
                </a:cubicBezTo>
                <a:cubicBezTo>
                  <a:pt x="112" y="52"/>
                  <a:pt x="112" y="52"/>
                  <a:pt x="112" y="52"/>
                </a:cubicBezTo>
                <a:cubicBezTo>
                  <a:pt x="112" y="53"/>
                  <a:pt x="112" y="53"/>
                  <a:pt x="112" y="53"/>
                </a:cubicBezTo>
                <a:cubicBezTo>
                  <a:pt x="112" y="55"/>
                  <a:pt x="112" y="55"/>
                  <a:pt x="112" y="55"/>
                </a:cubicBezTo>
                <a:cubicBezTo>
                  <a:pt x="112" y="56"/>
                  <a:pt x="112" y="56"/>
                  <a:pt x="112" y="56"/>
                </a:cubicBezTo>
                <a:cubicBezTo>
                  <a:pt x="112" y="58"/>
                  <a:pt x="112" y="58"/>
                  <a:pt x="112" y="58"/>
                </a:cubicBezTo>
                <a:cubicBezTo>
                  <a:pt x="113" y="58"/>
                  <a:pt x="113" y="58"/>
                  <a:pt x="113" y="58"/>
                </a:cubicBezTo>
                <a:cubicBezTo>
                  <a:pt x="113" y="58"/>
                  <a:pt x="113" y="58"/>
                  <a:pt x="113" y="58"/>
                </a:cubicBezTo>
                <a:cubicBezTo>
                  <a:pt x="113" y="59"/>
                  <a:pt x="113" y="59"/>
                  <a:pt x="113" y="59"/>
                </a:cubicBezTo>
                <a:cubicBezTo>
                  <a:pt x="114" y="60"/>
                  <a:pt x="114" y="60"/>
                  <a:pt x="114" y="60"/>
                </a:cubicBezTo>
                <a:cubicBezTo>
                  <a:pt x="114" y="61"/>
                  <a:pt x="114" y="61"/>
                  <a:pt x="114" y="61"/>
                </a:cubicBezTo>
                <a:cubicBezTo>
                  <a:pt x="114" y="61"/>
                  <a:pt x="114" y="61"/>
                  <a:pt x="114" y="61"/>
                </a:cubicBezTo>
                <a:cubicBezTo>
                  <a:pt x="115" y="62"/>
                  <a:pt x="115" y="62"/>
                  <a:pt x="115" y="62"/>
                </a:cubicBezTo>
                <a:cubicBezTo>
                  <a:pt x="115" y="63"/>
                  <a:pt x="115" y="63"/>
                  <a:pt x="115" y="63"/>
                </a:cubicBezTo>
                <a:cubicBezTo>
                  <a:pt x="115" y="64"/>
                  <a:pt x="115" y="64"/>
                  <a:pt x="115" y="64"/>
                </a:cubicBezTo>
                <a:cubicBezTo>
                  <a:pt x="115" y="65"/>
                  <a:pt x="115" y="65"/>
                  <a:pt x="115" y="65"/>
                </a:cubicBezTo>
                <a:cubicBezTo>
                  <a:pt x="113" y="65"/>
                  <a:pt x="113" y="65"/>
                  <a:pt x="113" y="65"/>
                </a:cubicBezTo>
                <a:cubicBezTo>
                  <a:pt x="111" y="66"/>
                  <a:pt x="111" y="66"/>
                  <a:pt x="111" y="66"/>
                </a:cubicBezTo>
                <a:cubicBezTo>
                  <a:pt x="111" y="66"/>
                  <a:pt x="111" y="66"/>
                  <a:pt x="111" y="66"/>
                </a:cubicBezTo>
                <a:cubicBezTo>
                  <a:pt x="111" y="67"/>
                  <a:pt x="111" y="67"/>
                  <a:pt x="111" y="67"/>
                </a:cubicBezTo>
                <a:cubicBezTo>
                  <a:pt x="111" y="67"/>
                  <a:pt x="111" y="67"/>
                  <a:pt x="111" y="67"/>
                </a:cubicBezTo>
                <a:cubicBezTo>
                  <a:pt x="113" y="68"/>
                  <a:pt x="113" y="68"/>
                  <a:pt x="113" y="68"/>
                </a:cubicBezTo>
                <a:cubicBezTo>
                  <a:pt x="114" y="69"/>
                  <a:pt x="114" y="69"/>
                  <a:pt x="114" y="69"/>
                </a:cubicBezTo>
                <a:cubicBezTo>
                  <a:pt x="113" y="70"/>
                  <a:pt x="113" y="70"/>
                  <a:pt x="113" y="70"/>
                </a:cubicBezTo>
                <a:cubicBezTo>
                  <a:pt x="111" y="70"/>
                  <a:pt x="111" y="70"/>
                  <a:pt x="111" y="70"/>
                </a:cubicBezTo>
                <a:cubicBezTo>
                  <a:pt x="111" y="71"/>
                  <a:pt x="111" y="71"/>
                  <a:pt x="111" y="71"/>
                </a:cubicBezTo>
                <a:cubicBezTo>
                  <a:pt x="113" y="71"/>
                  <a:pt x="113" y="71"/>
                  <a:pt x="113" y="71"/>
                </a:cubicBezTo>
                <a:cubicBezTo>
                  <a:pt x="114" y="71"/>
                  <a:pt x="114" y="71"/>
                  <a:pt x="114" y="71"/>
                </a:cubicBezTo>
                <a:cubicBezTo>
                  <a:pt x="116" y="73"/>
                  <a:pt x="116" y="73"/>
                  <a:pt x="116" y="73"/>
                </a:cubicBezTo>
                <a:cubicBezTo>
                  <a:pt x="117" y="75"/>
                  <a:pt x="117" y="75"/>
                  <a:pt x="117" y="75"/>
                </a:cubicBezTo>
                <a:cubicBezTo>
                  <a:pt x="118" y="76"/>
                  <a:pt x="118" y="76"/>
                  <a:pt x="118" y="76"/>
                </a:cubicBezTo>
                <a:cubicBezTo>
                  <a:pt x="118" y="77"/>
                  <a:pt x="118" y="77"/>
                  <a:pt x="118" y="77"/>
                </a:cubicBezTo>
                <a:cubicBezTo>
                  <a:pt x="119" y="78"/>
                  <a:pt x="119" y="78"/>
                  <a:pt x="119" y="78"/>
                </a:cubicBezTo>
                <a:cubicBezTo>
                  <a:pt x="120" y="79"/>
                  <a:pt x="120" y="79"/>
                  <a:pt x="120" y="79"/>
                </a:cubicBezTo>
                <a:cubicBezTo>
                  <a:pt x="120" y="81"/>
                  <a:pt x="120" y="81"/>
                  <a:pt x="120" y="81"/>
                </a:cubicBezTo>
                <a:cubicBezTo>
                  <a:pt x="121" y="82"/>
                  <a:pt x="121" y="82"/>
                  <a:pt x="121" y="82"/>
                </a:cubicBezTo>
                <a:cubicBezTo>
                  <a:pt x="122" y="83"/>
                  <a:pt x="122" y="83"/>
                  <a:pt x="122" y="83"/>
                </a:cubicBezTo>
                <a:cubicBezTo>
                  <a:pt x="122" y="84"/>
                  <a:pt x="122" y="84"/>
                  <a:pt x="122" y="84"/>
                </a:cubicBezTo>
                <a:cubicBezTo>
                  <a:pt x="122" y="85"/>
                  <a:pt x="122" y="85"/>
                  <a:pt x="122" y="85"/>
                </a:cubicBezTo>
                <a:cubicBezTo>
                  <a:pt x="123" y="86"/>
                  <a:pt x="123" y="86"/>
                  <a:pt x="123" y="86"/>
                </a:cubicBezTo>
                <a:cubicBezTo>
                  <a:pt x="123" y="87"/>
                  <a:pt x="123" y="87"/>
                  <a:pt x="123" y="87"/>
                </a:cubicBezTo>
                <a:cubicBezTo>
                  <a:pt x="123" y="88"/>
                  <a:pt x="123" y="88"/>
                  <a:pt x="123" y="88"/>
                </a:cubicBezTo>
                <a:cubicBezTo>
                  <a:pt x="124" y="90"/>
                  <a:pt x="124" y="90"/>
                  <a:pt x="124" y="90"/>
                </a:cubicBezTo>
                <a:cubicBezTo>
                  <a:pt x="122" y="92"/>
                  <a:pt x="122" y="92"/>
                  <a:pt x="122" y="92"/>
                </a:cubicBezTo>
                <a:cubicBezTo>
                  <a:pt x="119" y="93"/>
                  <a:pt x="119" y="93"/>
                  <a:pt x="119" y="93"/>
                </a:cubicBezTo>
                <a:lnTo>
                  <a:pt x="119" y="94"/>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05" name="Freeform 105"/>
          <p:cNvSpPr>
            <a:spLocks noEditPoints="1"/>
          </p:cNvSpPr>
          <p:nvPr/>
        </p:nvSpPr>
        <p:spPr bwMode="auto">
          <a:xfrm>
            <a:off x="2511590" y="3575686"/>
            <a:ext cx="510986" cy="506705"/>
          </a:xfrm>
          <a:custGeom>
            <a:avLst/>
            <a:gdLst>
              <a:gd name="T0" fmla="*/ 75 w 151"/>
              <a:gd name="T1" fmla="*/ 0 h 150"/>
              <a:gd name="T2" fmla="*/ 0 w 151"/>
              <a:gd name="T3" fmla="*/ 75 h 150"/>
              <a:gd name="T4" fmla="*/ 75 w 151"/>
              <a:gd name="T5" fmla="*/ 150 h 150"/>
              <a:gd name="T6" fmla="*/ 151 w 151"/>
              <a:gd name="T7" fmla="*/ 75 h 150"/>
              <a:gd name="T8" fmla="*/ 75 w 151"/>
              <a:gd name="T9" fmla="*/ 0 h 150"/>
              <a:gd name="T10" fmla="*/ 28 w 151"/>
              <a:gd name="T11" fmla="*/ 122 h 150"/>
              <a:gd name="T12" fmla="*/ 26 w 151"/>
              <a:gd name="T13" fmla="*/ 125 h 150"/>
              <a:gd name="T14" fmla="*/ 26 w 151"/>
              <a:gd name="T15" fmla="*/ 125 h 150"/>
              <a:gd name="T16" fmla="*/ 23 w 151"/>
              <a:gd name="T17" fmla="*/ 123 h 150"/>
              <a:gd name="T18" fmla="*/ 34 w 151"/>
              <a:gd name="T19" fmla="*/ 75 h 150"/>
              <a:gd name="T20" fmla="*/ 41 w 151"/>
              <a:gd name="T21" fmla="*/ 67 h 150"/>
              <a:gd name="T22" fmla="*/ 40 w 151"/>
              <a:gd name="T23" fmla="*/ 63 h 150"/>
              <a:gd name="T24" fmla="*/ 50 w 151"/>
              <a:gd name="T25" fmla="*/ 53 h 150"/>
              <a:gd name="T26" fmla="*/ 60 w 151"/>
              <a:gd name="T27" fmla="*/ 63 h 150"/>
              <a:gd name="T28" fmla="*/ 50 w 151"/>
              <a:gd name="T29" fmla="*/ 73 h 150"/>
              <a:gd name="T30" fmla="*/ 45 w 151"/>
              <a:gd name="T31" fmla="*/ 71 h 150"/>
              <a:gd name="T32" fmla="*/ 39 w 151"/>
              <a:gd name="T33" fmla="*/ 79 h 150"/>
              <a:gd name="T34" fmla="*/ 28 w 151"/>
              <a:gd name="T35" fmla="*/ 122 h 150"/>
              <a:gd name="T36" fmla="*/ 50 w 151"/>
              <a:gd name="T37" fmla="*/ 94 h 150"/>
              <a:gd name="T38" fmla="*/ 43 w 151"/>
              <a:gd name="T39" fmla="*/ 93 h 150"/>
              <a:gd name="T40" fmla="*/ 41 w 151"/>
              <a:gd name="T41" fmla="*/ 90 h 150"/>
              <a:gd name="T42" fmla="*/ 44 w 151"/>
              <a:gd name="T43" fmla="*/ 88 h 150"/>
              <a:gd name="T44" fmla="*/ 50 w 151"/>
              <a:gd name="T45" fmla="*/ 88 h 150"/>
              <a:gd name="T46" fmla="*/ 74 w 151"/>
              <a:gd name="T47" fmla="*/ 64 h 150"/>
              <a:gd name="T48" fmla="*/ 50 w 151"/>
              <a:gd name="T49" fmla="*/ 39 h 150"/>
              <a:gd name="T50" fmla="*/ 25 w 151"/>
              <a:gd name="T51" fmla="*/ 64 h 150"/>
              <a:gd name="T52" fmla="*/ 28 w 151"/>
              <a:gd name="T53" fmla="*/ 75 h 150"/>
              <a:gd name="T54" fmla="*/ 27 w 151"/>
              <a:gd name="T55" fmla="*/ 78 h 150"/>
              <a:gd name="T56" fmla="*/ 23 w 151"/>
              <a:gd name="T57" fmla="*/ 77 h 150"/>
              <a:gd name="T58" fmla="*/ 20 w 151"/>
              <a:gd name="T59" fmla="*/ 64 h 150"/>
              <a:gd name="T60" fmla="*/ 50 w 151"/>
              <a:gd name="T61" fmla="*/ 34 h 150"/>
              <a:gd name="T62" fmla="*/ 80 w 151"/>
              <a:gd name="T63" fmla="*/ 64 h 150"/>
              <a:gd name="T64" fmla="*/ 50 w 151"/>
              <a:gd name="T65" fmla="*/ 94 h 150"/>
              <a:gd name="T66" fmla="*/ 105 w 151"/>
              <a:gd name="T67" fmla="*/ 59 h 150"/>
              <a:gd name="T68" fmla="*/ 98 w 151"/>
              <a:gd name="T69" fmla="*/ 57 h 150"/>
              <a:gd name="T70" fmla="*/ 90 w 151"/>
              <a:gd name="T71" fmla="*/ 35 h 150"/>
              <a:gd name="T72" fmla="*/ 112 w 151"/>
              <a:gd name="T73" fmla="*/ 27 h 150"/>
              <a:gd name="T74" fmla="*/ 120 w 151"/>
              <a:gd name="T75" fmla="*/ 49 h 150"/>
              <a:gd name="T76" fmla="*/ 118 w 151"/>
              <a:gd name="T77" fmla="*/ 52 h 150"/>
              <a:gd name="T78" fmla="*/ 116 w 151"/>
              <a:gd name="T79" fmla="*/ 53 h 150"/>
              <a:gd name="T80" fmla="*/ 116 w 151"/>
              <a:gd name="T81" fmla="*/ 51 h 150"/>
              <a:gd name="T82" fmla="*/ 117 w 151"/>
              <a:gd name="T83" fmla="*/ 48 h 150"/>
              <a:gd name="T84" fmla="*/ 111 w 151"/>
              <a:gd name="T85" fmla="*/ 29 h 150"/>
              <a:gd name="T86" fmla="*/ 92 w 151"/>
              <a:gd name="T87" fmla="*/ 36 h 150"/>
              <a:gd name="T88" fmla="*/ 99 w 151"/>
              <a:gd name="T89" fmla="*/ 54 h 150"/>
              <a:gd name="T90" fmla="*/ 105 w 151"/>
              <a:gd name="T91" fmla="*/ 56 h 150"/>
              <a:gd name="T92" fmla="*/ 107 w 151"/>
              <a:gd name="T93" fmla="*/ 57 h 150"/>
              <a:gd name="T94" fmla="*/ 105 w 151"/>
              <a:gd name="T95" fmla="*/ 59 h 150"/>
              <a:gd name="T96" fmla="*/ 129 w 151"/>
              <a:gd name="T97" fmla="*/ 70 h 150"/>
              <a:gd name="T98" fmla="*/ 107 w 151"/>
              <a:gd name="T99" fmla="*/ 53 h 150"/>
              <a:gd name="T100" fmla="*/ 104 w 151"/>
              <a:gd name="T101" fmla="*/ 47 h 150"/>
              <a:gd name="T102" fmla="*/ 102 w 151"/>
              <a:gd name="T103" fmla="*/ 47 h 150"/>
              <a:gd name="T104" fmla="*/ 100 w 151"/>
              <a:gd name="T105" fmla="*/ 39 h 150"/>
              <a:gd name="T106" fmla="*/ 107 w 151"/>
              <a:gd name="T107" fmla="*/ 36 h 150"/>
              <a:gd name="T108" fmla="*/ 110 w 151"/>
              <a:gd name="T109" fmla="*/ 44 h 150"/>
              <a:gd name="T110" fmla="*/ 107 w 151"/>
              <a:gd name="T111" fmla="*/ 46 h 150"/>
              <a:gd name="T112" fmla="*/ 110 w 151"/>
              <a:gd name="T113" fmla="*/ 51 h 150"/>
              <a:gd name="T114" fmla="*/ 130 w 151"/>
              <a:gd name="T115" fmla="*/ 67 h 150"/>
              <a:gd name="T116" fmla="*/ 131 w 151"/>
              <a:gd name="T117" fmla="*/ 69 h 150"/>
              <a:gd name="T118" fmla="*/ 131 w 151"/>
              <a:gd name="T119" fmla="*/ 69 h 150"/>
              <a:gd name="T120" fmla="*/ 129 w 151"/>
              <a:gd name="T121"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50">
                <a:moveTo>
                  <a:pt x="75" y="0"/>
                </a:moveTo>
                <a:cubicBezTo>
                  <a:pt x="34" y="0"/>
                  <a:pt x="0" y="34"/>
                  <a:pt x="0" y="75"/>
                </a:cubicBezTo>
                <a:cubicBezTo>
                  <a:pt x="0" y="117"/>
                  <a:pt x="34" y="150"/>
                  <a:pt x="75" y="150"/>
                </a:cubicBezTo>
                <a:cubicBezTo>
                  <a:pt x="117" y="150"/>
                  <a:pt x="151" y="117"/>
                  <a:pt x="151" y="75"/>
                </a:cubicBezTo>
                <a:cubicBezTo>
                  <a:pt x="151" y="34"/>
                  <a:pt x="117" y="0"/>
                  <a:pt x="75" y="0"/>
                </a:cubicBezTo>
                <a:close/>
                <a:moveTo>
                  <a:pt x="28" y="122"/>
                </a:moveTo>
                <a:cubicBezTo>
                  <a:pt x="28" y="124"/>
                  <a:pt x="27" y="125"/>
                  <a:pt x="26" y="125"/>
                </a:cubicBezTo>
                <a:cubicBezTo>
                  <a:pt x="26" y="125"/>
                  <a:pt x="26" y="125"/>
                  <a:pt x="26" y="125"/>
                </a:cubicBezTo>
                <a:cubicBezTo>
                  <a:pt x="24" y="125"/>
                  <a:pt x="23" y="124"/>
                  <a:pt x="23" y="123"/>
                </a:cubicBezTo>
                <a:cubicBezTo>
                  <a:pt x="21" y="100"/>
                  <a:pt x="28" y="85"/>
                  <a:pt x="34" y="75"/>
                </a:cubicBezTo>
                <a:cubicBezTo>
                  <a:pt x="37" y="72"/>
                  <a:pt x="39" y="69"/>
                  <a:pt x="41" y="67"/>
                </a:cubicBezTo>
                <a:cubicBezTo>
                  <a:pt x="41" y="66"/>
                  <a:pt x="40" y="64"/>
                  <a:pt x="40" y="63"/>
                </a:cubicBezTo>
                <a:cubicBezTo>
                  <a:pt x="40" y="58"/>
                  <a:pt x="45" y="53"/>
                  <a:pt x="50" y="53"/>
                </a:cubicBezTo>
                <a:cubicBezTo>
                  <a:pt x="56" y="53"/>
                  <a:pt x="60" y="58"/>
                  <a:pt x="60" y="63"/>
                </a:cubicBezTo>
                <a:cubicBezTo>
                  <a:pt x="60" y="69"/>
                  <a:pt x="56" y="73"/>
                  <a:pt x="50" y="73"/>
                </a:cubicBezTo>
                <a:cubicBezTo>
                  <a:pt x="48" y="73"/>
                  <a:pt x="46" y="72"/>
                  <a:pt x="45" y="71"/>
                </a:cubicBezTo>
                <a:cubicBezTo>
                  <a:pt x="43" y="73"/>
                  <a:pt x="41" y="76"/>
                  <a:pt x="39" y="79"/>
                </a:cubicBezTo>
                <a:cubicBezTo>
                  <a:pt x="30" y="91"/>
                  <a:pt x="27" y="106"/>
                  <a:pt x="28" y="122"/>
                </a:cubicBezTo>
                <a:close/>
                <a:moveTo>
                  <a:pt x="50" y="94"/>
                </a:moveTo>
                <a:cubicBezTo>
                  <a:pt x="48" y="94"/>
                  <a:pt x="45" y="93"/>
                  <a:pt x="43" y="93"/>
                </a:cubicBezTo>
                <a:cubicBezTo>
                  <a:pt x="42" y="92"/>
                  <a:pt x="41" y="91"/>
                  <a:pt x="41" y="90"/>
                </a:cubicBezTo>
                <a:cubicBezTo>
                  <a:pt x="41" y="88"/>
                  <a:pt x="43" y="87"/>
                  <a:pt x="44" y="88"/>
                </a:cubicBezTo>
                <a:cubicBezTo>
                  <a:pt x="46" y="88"/>
                  <a:pt x="48" y="88"/>
                  <a:pt x="50" y="88"/>
                </a:cubicBezTo>
                <a:cubicBezTo>
                  <a:pt x="63" y="88"/>
                  <a:pt x="74" y="77"/>
                  <a:pt x="74" y="64"/>
                </a:cubicBezTo>
                <a:cubicBezTo>
                  <a:pt x="74" y="50"/>
                  <a:pt x="63" y="39"/>
                  <a:pt x="50" y="39"/>
                </a:cubicBezTo>
                <a:cubicBezTo>
                  <a:pt x="36" y="39"/>
                  <a:pt x="25" y="50"/>
                  <a:pt x="25" y="64"/>
                </a:cubicBezTo>
                <a:cubicBezTo>
                  <a:pt x="25" y="68"/>
                  <a:pt x="26" y="71"/>
                  <a:pt x="28" y="75"/>
                </a:cubicBezTo>
                <a:cubicBezTo>
                  <a:pt x="29" y="76"/>
                  <a:pt x="28" y="78"/>
                  <a:pt x="27" y="78"/>
                </a:cubicBezTo>
                <a:cubicBezTo>
                  <a:pt x="25" y="79"/>
                  <a:pt x="24" y="79"/>
                  <a:pt x="23" y="77"/>
                </a:cubicBezTo>
                <a:cubicBezTo>
                  <a:pt x="21" y="73"/>
                  <a:pt x="20" y="68"/>
                  <a:pt x="20" y="64"/>
                </a:cubicBezTo>
                <a:cubicBezTo>
                  <a:pt x="20" y="47"/>
                  <a:pt x="33" y="34"/>
                  <a:pt x="50" y="34"/>
                </a:cubicBezTo>
                <a:cubicBezTo>
                  <a:pt x="66" y="34"/>
                  <a:pt x="80" y="47"/>
                  <a:pt x="80" y="64"/>
                </a:cubicBezTo>
                <a:cubicBezTo>
                  <a:pt x="80" y="80"/>
                  <a:pt x="66" y="94"/>
                  <a:pt x="50" y="94"/>
                </a:cubicBezTo>
                <a:close/>
                <a:moveTo>
                  <a:pt x="105" y="59"/>
                </a:moveTo>
                <a:cubicBezTo>
                  <a:pt x="103" y="59"/>
                  <a:pt x="100" y="58"/>
                  <a:pt x="98" y="57"/>
                </a:cubicBezTo>
                <a:cubicBezTo>
                  <a:pt x="89" y="53"/>
                  <a:pt x="85" y="43"/>
                  <a:pt x="90" y="35"/>
                </a:cubicBezTo>
                <a:cubicBezTo>
                  <a:pt x="94" y="26"/>
                  <a:pt x="104" y="23"/>
                  <a:pt x="112" y="27"/>
                </a:cubicBezTo>
                <a:cubicBezTo>
                  <a:pt x="121" y="31"/>
                  <a:pt x="124" y="41"/>
                  <a:pt x="120" y="49"/>
                </a:cubicBezTo>
                <a:cubicBezTo>
                  <a:pt x="119" y="50"/>
                  <a:pt x="119" y="51"/>
                  <a:pt x="118" y="52"/>
                </a:cubicBezTo>
                <a:cubicBezTo>
                  <a:pt x="118" y="53"/>
                  <a:pt x="117" y="53"/>
                  <a:pt x="116" y="53"/>
                </a:cubicBezTo>
                <a:cubicBezTo>
                  <a:pt x="115" y="52"/>
                  <a:pt x="115" y="51"/>
                  <a:pt x="116" y="51"/>
                </a:cubicBezTo>
                <a:cubicBezTo>
                  <a:pt x="116" y="50"/>
                  <a:pt x="117" y="49"/>
                  <a:pt x="117" y="48"/>
                </a:cubicBezTo>
                <a:cubicBezTo>
                  <a:pt x="121" y="41"/>
                  <a:pt x="118" y="33"/>
                  <a:pt x="111" y="29"/>
                </a:cubicBezTo>
                <a:cubicBezTo>
                  <a:pt x="104" y="26"/>
                  <a:pt x="96" y="29"/>
                  <a:pt x="92" y="36"/>
                </a:cubicBezTo>
                <a:cubicBezTo>
                  <a:pt x="89" y="43"/>
                  <a:pt x="92" y="51"/>
                  <a:pt x="99" y="54"/>
                </a:cubicBezTo>
                <a:cubicBezTo>
                  <a:pt x="101" y="55"/>
                  <a:pt x="103" y="56"/>
                  <a:pt x="105" y="56"/>
                </a:cubicBezTo>
                <a:cubicBezTo>
                  <a:pt x="106" y="56"/>
                  <a:pt x="107" y="56"/>
                  <a:pt x="107" y="57"/>
                </a:cubicBezTo>
                <a:cubicBezTo>
                  <a:pt x="107" y="58"/>
                  <a:pt x="106" y="59"/>
                  <a:pt x="105" y="59"/>
                </a:cubicBezTo>
                <a:close/>
                <a:moveTo>
                  <a:pt x="129" y="70"/>
                </a:moveTo>
                <a:cubicBezTo>
                  <a:pt x="117" y="66"/>
                  <a:pt x="110" y="58"/>
                  <a:pt x="107" y="53"/>
                </a:cubicBezTo>
                <a:cubicBezTo>
                  <a:pt x="106" y="51"/>
                  <a:pt x="105" y="49"/>
                  <a:pt x="104" y="47"/>
                </a:cubicBezTo>
                <a:cubicBezTo>
                  <a:pt x="104" y="47"/>
                  <a:pt x="103" y="47"/>
                  <a:pt x="102" y="47"/>
                </a:cubicBezTo>
                <a:cubicBezTo>
                  <a:pt x="99" y="45"/>
                  <a:pt x="98" y="42"/>
                  <a:pt x="100" y="39"/>
                </a:cubicBezTo>
                <a:cubicBezTo>
                  <a:pt x="101" y="36"/>
                  <a:pt x="104" y="35"/>
                  <a:pt x="107" y="36"/>
                </a:cubicBezTo>
                <a:cubicBezTo>
                  <a:pt x="110" y="38"/>
                  <a:pt x="111" y="41"/>
                  <a:pt x="110" y="44"/>
                </a:cubicBezTo>
                <a:cubicBezTo>
                  <a:pt x="109" y="45"/>
                  <a:pt x="108" y="46"/>
                  <a:pt x="107" y="46"/>
                </a:cubicBezTo>
                <a:cubicBezTo>
                  <a:pt x="108" y="48"/>
                  <a:pt x="109" y="49"/>
                  <a:pt x="110" y="51"/>
                </a:cubicBezTo>
                <a:cubicBezTo>
                  <a:pt x="114" y="59"/>
                  <a:pt x="121" y="64"/>
                  <a:pt x="130" y="67"/>
                </a:cubicBezTo>
                <a:cubicBezTo>
                  <a:pt x="131" y="68"/>
                  <a:pt x="131" y="68"/>
                  <a:pt x="131" y="69"/>
                </a:cubicBezTo>
                <a:cubicBezTo>
                  <a:pt x="131" y="69"/>
                  <a:pt x="131" y="69"/>
                  <a:pt x="131" y="69"/>
                </a:cubicBezTo>
                <a:cubicBezTo>
                  <a:pt x="130" y="70"/>
                  <a:pt x="130" y="70"/>
                  <a:pt x="129" y="7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06" name="Freeform 106"/>
          <p:cNvSpPr/>
          <p:nvPr/>
        </p:nvSpPr>
        <p:spPr bwMode="auto">
          <a:xfrm>
            <a:off x="1683734" y="3872572"/>
            <a:ext cx="48530" cy="41394"/>
          </a:xfrm>
          <a:custGeom>
            <a:avLst/>
            <a:gdLst>
              <a:gd name="T0" fmla="*/ 7 w 14"/>
              <a:gd name="T1" fmla="*/ 0 h 12"/>
              <a:gd name="T2" fmla="*/ 0 w 14"/>
              <a:gd name="T3" fmla="*/ 7 h 12"/>
              <a:gd name="T4" fmla="*/ 7 w 14"/>
              <a:gd name="T5" fmla="*/ 12 h 12"/>
              <a:gd name="T6" fmla="*/ 14 w 14"/>
              <a:gd name="T7" fmla="*/ 5 h 12"/>
              <a:gd name="T8" fmla="*/ 7 w 14"/>
              <a:gd name="T9" fmla="*/ 0 h 12"/>
            </a:gdLst>
            <a:ahLst/>
            <a:cxnLst>
              <a:cxn ang="0">
                <a:pos x="T0" y="T1"/>
              </a:cxn>
              <a:cxn ang="0">
                <a:pos x="T2" y="T3"/>
              </a:cxn>
              <a:cxn ang="0">
                <a:pos x="T4" y="T5"/>
              </a:cxn>
              <a:cxn ang="0">
                <a:pos x="T6" y="T7"/>
              </a:cxn>
              <a:cxn ang="0">
                <a:pos x="T8" y="T9"/>
              </a:cxn>
            </a:cxnLst>
            <a:rect l="0" t="0" r="r" b="b"/>
            <a:pathLst>
              <a:path w="14" h="12">
                <a:moveTo>
                  <a:pt x="7" y="0"/>
                </a:moveTo>
                <a:cubicBezTo>
                  <a:pt x="3" y="1"/>
                  <a:pt x="0" y="4"/>
                  <a:pt x="0" y="7"/>
                </a:cubicBezTo>
                <a:cubicBezTo>
                  <a:pt x="0" y="10"/>
                  <a:pt x="3" y="12"/>
                  <a:pt x="7" y="12"/>
                </a:cubicBezTo>
                <a:cubicBezTo>
                  <a:pt x="11" y="12"/>
                  <a:pt x="14" y="9"/>
                  <a:pt x="14" y="5"/>
                </a:cubicBezTo>
                <a:cubicBezTo>
                  <a:pt x="14" y="2"/>
                  <a:pt x="11" y="0"/>
                  <a:pt x="7"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07" name="Freeform 107"/>
          <p:cNvSpPr/>
          <p:nvPr/>
        </p:nvSpPr>
        <p:spPr bwMode="auto">
          <a:xfrm>
            <a:off x="1735119" y="3859726"/>
            <a:ext cx="19982" cy="24265"/>
          </a:xfrm>
          <a:custGeom>
            <a:avLst/>
            <a:gdLst>
              <a:gd name="T0" fmla="*/ 1 w 6"/>
              <a:gd name="T1" fmla="*/ 2 h 7"/>
              <a:gd name="T2" fmla="*/ 1 w 6"/>
              <a:gd name="T3" fmla="*/ 5 h 7"/>
              <a:gd name="T4" fmla="*/ 4 w 6"/>
              <a:gd name="T5" fmla="*/ 6 h 7"/>
              <a:gd name="T6" fmla="*/ 5 w 6"/>
              <a:gd name="T7" fmla="*/ 2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3"/>
                  <a:pt x="0" y="4"/>
                  <a:pt x="1" y="5"/>
                </a:cubicBezTo>
                <a:cubicBezTo>
                  <a:pt x="1" y="7"/>
                  <a:pt x="3" y="7"/>
                  <a:pt x="4" y="6"/>
                </a:cubicBezTo>
                <a:cubicBezTo>
                  <a:pt x="5" y="5"/>
                  <a:pt x="6" y="3"/>
                  <a:pt x="5" y="2"/>
                </a:cubicBezTo>
                <a:cubicBezTo>
                  <a:pt x="4" y="1"/>
                  <a:pt x="3" y="0"/>
                  <a:pt x="1"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08" name="Freeform 108"/>
          <p:cNvSpPr>
            <a:spLocks noEditPoints="1"/>
          </p:cNvSpPr>
          <p:nvPr/>
        </p:nvSpPr>
        <p:spPr bwMode="auto">
          <a:xfrm>
            <a:off x="1529581" y="3575686"/>
            <a:ext cx="509560" cy="506705"/>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117 w 151"/>
              <a:gd name="T11" fmla="*/ 94 h 150"/>
              <a:gd name="T12" fmla="*/ 61 w 151"/>
              <a:gd name="T13" fmla="*/ 119 h 150"/>
              <a:gd name="T14" fmla="*/ 14 w 151"/>
              <a:gd name="T15" fmla="*/ 88 h 150"/>
              <a:gd name="T16" fmla="*/ 23 w 151"/>
              <a:gd name="T17" fmla="*/ 63 h 150"/>
              <a:gd name="T18" fmla="*/ 55 w 151"/>
              <a:gd name="T19" fmla="*/ 37 h 150"/>
              <a:gd name="T20" fmla="*/ 74 w 151"/>
              <a:gd name="T21" fmla="*/ 47 h 150"/>
              <a:gd name="T22" fmla="*/ 78 w 151"/>
              <a:gd name="T23" fmla="*/ 53 h 150"/>
              <a:gd name="T24" fmla="*/ 102 w 151"/>
              <a:gd name="T25" fmla="*/ 52 h 150"/>
              <a:gd name="T26" fmla="*/ 103 w 151"/>
              <a:gd name="T27" fmla="*/ 65 h 150"/>
              <a:gd name="T28" fmla="*/ 105 w 151"/>
              <a:gd name="T29" fmla="*/ 69 h 150"/>
              <a:gd name="T30" fmla="*/ 117 w 151"/>
              <a:gd name="T31" fmla="*/ 94 h 150"/>
              <a:gd name="T32" fmla="*/ 100 w 151"/>
              <a:gd name="T33" fmla="*/ 46 h 150"/>
              <a:gd name="T34" fmla="*/ 97 w 151"/>
              <a:gd name="T35" fmla="*/ 42 h 150"/>
              <a:gd name="T36" fmla="*/ 100 w 151"/>
              <a:gd name="T37" fmla="*/ 39 h 150"/>
              <a:gd name="T38" fmla="*/ 118 w 151"/>
              <a:gd name="T39" fmla="*/ 57 h 150"/>
              <a:gd name="T40" fmla="*/ 118 w 151"/>
              <a:gd name="T41" fmla="*/ 58 h 150"/>
              <a:gd name="T42" fmla="*/ 115 w 151"/>
              <a:gd name="T43" fmla="*/ 60 h 150"/>
              <a:gd name="T44" fmla="*/ 112 w 151"/>
              <a:gd name="T45" fmla="*/ 57 h 150"/>
              <a:gd name="T46" fmla="*/ 100 w 151"/>
              <a:gd name="T47" fmla="*/ 46 h 150"/>
              <a:gd name="T48" fmla="*/ 135 w 151"/>
              <a:gd name="T49" fmla="*/ 61 h 150"/>
              <a:gd name="T50" fmla="*/ 130 w 151"/>
              <a:gd name="T51" fmla="*/ 66 h 150"/>
              <a:gd name="T52" fmla="*/ 126 w 151"/>
              <a:gd name="T53" fmla="*/ 62 h 150"/>
              <a:gd name="T54" fmla="*/ 127 w 151"/>
              <a:gd name="T55" fmla="*/ 58 h 150"/>
              <a:gd name="T56" fmla="*/ 125 w 151"/>
              <a:gd name="T57" fmla="*/ 42 h 150"/>
              <a:gd name="T58" fmla="*/ 101 w 151"/>
              <a:gd name="T59" fmla="*/ 30 h 150"/>
              <a:gd name="T60" fmla="*/ 97 w 151"/>
              <a:gd name="T61" fmla="*/ 32 h 150"/>
              <a:gd name="T62" fmla="*/ 92 w 151"/>
              <a:gd name="T63" fmla="*/ 27 h 150"/>
              <a:gd name="T64" fmla="*/ 95 w 151"/>
              <a:gd name="T65" fmla="*/ 22 h 150"/>
              <a:gd name="T66" fmla="*/ 96 w 151"/>
              <a:gd name="T67" fmla="*/ 22 h 150"/>
              <a:gd name="T68" fmla="*/ 96 w 151"/>
              <a:gd name="T69" fmla="*/ 22 h 150"/>
              <a:gd name="T70" fmla="*/ 113 w 151"/>
              <a:gd name="T71" fmla="*/ 20 h 150"/>
              <a:gd name="T72" fmla="*/ 135 w 151"/>
              <a:gd name="T73" fmla="*/ 6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50">
                <a:moveTo>
                  <a:pt x="76" y="0"/>
                </a:moveTo>
                <a:cubicBezTo>
                  <a:pt x="34" y="0"/>
                  <a:pt x="0" y="34"/>
                  <a:pt x="0" y="75"/>
                </a:cubicBezTo>
                <a:cubicBezTo>
                  <a:pt x="0" y="117"/>
                  <a:pt x="34" y="150"/>
                  <a:pt x="76" y="150"/>
                </a:cubicBezTo>
                <a:cubicBezTo>
                  <a:pt x="117" y="150"/>
                  <a:pt x="151" y="117"/>
                  <a:pt x="151" y="75"/>
                </a:cubicBezTo>
                <a:cubicBezTo>
                  <a:pt x="151" y="34"/>
                  <a:pt x="117" y="0"/>
                  <a:pt x="76" y="0"/>
                </a:cubicBezTo>
                <a:close/>
                <a:moveTo>
                  <a:pt x="117" y="94"/>
                </a:moveTo>
                <a:cubicBezTo>
                  <a:pt x="108" y="112"/>
                  <a:pt x="81" y="120"/>
                  <a:pt x="61" y="119"/>
                </a:cubicBezTo>
                <a:cubicBezTo>
                  <a:pt x="42" y="117"/>
                  <a:pt x="17" y="111"/>
                  <a:pt x="14" y="88"/>
                </a:cubicBezTo>
                <a:cubicBezTo>
                  <a:pt x="14" y="88"/>
                  <a:pt x="13" y="77"/>
                  <a:pt x="23" y="63"/>
                </a:cubicBezTo>
                <a:cubicBezTo>
                  <a:pt x="23" y="63"/>
                  <a:pt x="38" y="43"/>
                  <a:pt x="55" y="37"/>
                </a:cubicBezTo>
                <a:cubicBezTo>
                  <a:pt x="72" y="31"/>
                  <a:pt x="74" y="41"/>
                  <a:pt x="74" y="47"/>
                </a:cubicBezTo>
                <a:cubicBezTo>
                  <a:pt x="73" y="52"/>
                  <a:pt x="72" y="55"/>
                  <a:pt x="78" y="53"/>
                </a:cubicBezTo>
                <a:cubicBezTo>
                  <a:pt x="78" y="53"/>
                  <a:pt x="95" y="45"/>
                  <a:pt x="102" y="52"/>
                </a:cubicBezTo>
                <a:cubicBezTo>
                  <a:pt x="107" y="57"/>
                  <a:pt x="103" y="65"/>
                  <a:pt x="103" y="65"/>
                </a:cubicBezTo>
                <a:cubicBezTo>
                  <a:pt x="103" y="65"/>
                  <a:pt x="100" y="68"/>
                  <a:pt x="105" y="69"/>
                </a:cubicBezTo>
                <a:cubicBezTo>
                  <a:pt x="110" y="70"/>
                  <a:pt x="125" y="77"/>
                  <a:pt x="117" y="94"/>
                </a:cubicBezTo>
                <a:close/>
                <a:moveTo>
                  <a:pt x="100" y="46"/>
                </a:moveTo>
                <a:cubicBezTo>
                  <a:pt x="98" y="46"/>
                  <a:pt x="97" y="44"/>
                  <a:pt x="97" y="42"/>
                </a:cubicBezTo>
                <a:cubicBezTo>
                  <a:pt x="97" y="40"/>
                  <a:pt x="98" y="39"/>
                  <a:pt x="100" y="39"/>
                </a:cubicBezTo>
                <a:cubicBezTo>
                  <a:pt x="100" y="39"/>
                  <a:pt x="121" y="35"/>
                  <a:pt x="118" y="57"/>
                </a:cubicBezTo>
                <a:cubicBezTo>
                  <a:pt x="118" y="57"/>
                  <a:pt x="118" y="57"/>
                  <a:pt x="118" y="58"/>
                </a:cubicBezTo>
                <a:cubicBezTo>
                  <a:pt x="118" y="59"/>
                  <a:pt x="117" y="60"/>
                  <a:pt x="115" y="60"/>
                </a:cubicBezTo>
                <a:cubicBezTo>
                  <a:pt x="113" y="60"/>
                  <a:pt x="112" y="59"/>
                  <a:pt x="112" y="57"/>
                </a:cubicBezTo>
                <a:cubicBezTo>
                  <a:pt x="112" y="57"/>
                  <a:pt x="115" y="42"/>
                  <a:pt x="100" y="46"/>
                </a:cubicBezTo>
                <a:close/>
                <a:moveTo>
                  <a:pt x="135" y="61"/>
                </a:moveTo>
                <a:cubicBezTo>
                  <a:pt x="134" y="69"/>
                  <a:pt x="133" y="66"/>
                  <a:pt x="130" y="66"/>
                </a:cubicBezTo>
                <a:cubicBezTo>
                  <a:pt x="128" y="66"/>
                  <a:pt x="126" y="65"/>
                  <a:pt x="126" y="62"/>
                </a:cubicBezTo>
                <a:cubicBezTo>
                  <a:pt x="126" y="60"/>
                  <a:pt x="127" y="58"/>
                  <a:pt x="127" y="58"/>
                </a:cubicBezTo>
                <a:cubicBezTo>
                  <a:pt x="127" y="57"/>
                  <a:pt x="129" y="51"/>
                  <a:pt x="125" y="42"/>
                </a:cubicBezTo>
                <a:cubicBezTo>
                  <a:pt x="118" y="30"/>
                  <a:pt x="103" y="30"/>
                  <a:pt x="101" y="30"/>
                </a:cubicBezTo>
                <a:cubicBezTo>
                  <a:pt x="99" y="31"/>
                  <a:pt x="97" y="32"/>
                  <a:pt x="97" y="32"/>
                </a:cubicBezTo>
                <a:cubicBezTo>
                  <a:pt x="94" y="32"/>
                  <a:pt x="92" y="29"/>
                  <a:pt x="92" y="27"/>
                </a:cubicBezTo>
                <a:cubicBezTo>
                  <a:pt x="92" y="25"/>
                  <a:pt x="93" y="23"/>
                  <a:pt x="95" y="22"/>
                </a:cubicBezTo>
                <a:cubicBezTo>
                  <a:pt x="95" y="22"/>
                  <a:pt x="95" y="22"/>
                  <a:pt x="96" y="22"/>
                </a:cubicBezTo>
                <a:cubicBezTo>
                  <a:pt x="96" y="22"/>
                  <a:pt x="96" y="22"/>
                  <a:pt x="96" y="22"/>
                </a:cubicBezTo>
                <a:cubicBezTo>
                  <a:pt x="98" y="22"/>
                  <a:pt x="105" y="19"/>
                  <a:pt x="113" y="20"/>
                </a:cubicBezTo>
                <a:cubicBezTo>
                  <a:pt x="125" y="23"/>
                  <a:pt x="143" y="37"/>
                  <a:pt x="135" y="6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09" name="Freeform 109"/>
          <p:cNvSpPr>
            <a:spLocks noEditPoints="1"/>
          </p:cNvSpPr>
          <p:nvPr/>
        </p:nvSpPr>
        <p:spPr bwMode="auto">
          <a:xfrm>
            <a:off x="1616650" y="3792641"/>
            <a:ext cx="246930" cy="165571"/>
          </a:xfrm>
          <a:custGeom>
            <a:avLst/>
            <a:gdLst>
              <a:gd name="T0" fmla="*/ 36 w 73"/>
              <a:gd name="T1" fmla="*/ 0 h 49"/>
              <a:gd name="T2" fmla="*/ 0 w 73"/>
              <a:gd name="T3" fmla="*/ 26 h 49"/>
              <a:gd name="T4" fmla="*/ 36 w 73"/>
              <a:gd name="T5" fmla="*/ 48 h 49"/>
              <a:gd name="T6" fmla="*/ 73 w 73"/>
              <a:gd name="T7" fmla="*/ 21 h 49"/>
              <a:gd name="T8" fmla="*/ 36 w 73"/>
              <a:gd name="T9" fmla="*/ 0 h 49"/>
              <a:gd name="T10" fmla="*/ 50 w 73"/>
              <a:gd name="T11" fmla="*/ 34 h 49"/>
              <a:gd name="T12" fmla="*/ 20 w 73"/>
              <a:gd name="T13" fmla="*/ 40 h 49"/>
              <a:gd name="T14" fmla="*/ 14 w 73"/>
              <a:gd name="T15" fmla="*/ 31 h 49"/>
              <a:gd name="T16" fmla="*/ 32 w 73"/>
              <a:gd name="T17" fmla="*/ 9 h 49"/>
              <a:gd name="T18" fmla="*/ 50 w 73"/>
              <a:gd name="T19"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49">
                <a:moveTo>
                  <a:pt x="36" y="0"/>
                </a:moveTo>
                <a:cubicBezTo>
                  <a:pt x="16" y="1"/>
                  <a:pt x="0" y="12"/>
                  <a:pt x="0" y="26"/>
                </a:cubicBezTo>
                <a:cubicBezTo>
                  <a:pt x="0" y="39"/>
                  <a:pt x="16" y="49"/>
                  <a:pt x="36" y="48"/>
                </a:cubicBezTo>
                <a:cubicBezTo>
                  <a:pt x="56" y="47"/>
                  <a:pt x="73" y="35"/>
                  <a:pt x="73" y="21"/>
                </a:cubicBezTo>
                <a:cubicBezTo>
                  <a:pt x="73" y="8"/>
                  <a:pt x="56" y="0"/>
                  <a:pt x="36" y="0"/>
                </a:cubicBezTo>
                <a:close/>
                <a:moveTo>
                  <a:pt x="50" y="34"/>
                </a:moveTo>
                <a:cubicBezTo>
                  <a:pt x="44" y="42"/>
                  <a:pt x="32" y="46"/>
                  <a:pt x="20" y="40"/>
                </a:cubicBezTo>
                <a:cubicBezTo>
                  <a:pt x="14" y="37"/>
                  <a:pt x="14" y="31"/>
                  <a:pt x="14" y="31"/>
                </a:cubicBezTo>
                <a:cubicBezTo>
                  <a:pt x="14" y="31"/>
                  <a:pt x="12" y="12"/>
                  <a:pt x="32" y="9"/>
                </a:cubicBezTo>
                <a:cubicBezTo>
                  <a:pt x="53" y="7"/>
                  <a:pt x="56" y="26"/>
                  <a:pt x="50" y="34"/>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0" name="Oval 110"/>
          <p:cNvSpPr>
            <a:spLocks noChangeArrowheads="1"/>
          </p:cNvSpPr>
          <p:nvPr/>
        </p:nvSpPr>
        <p:spPr bwMode="auto">
          <a:xfrm>
            <a:off x="4725391" y="3832606"/>
            <a:ext cx="32829" cy="27119"/>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1" name="Oval 111"/>
          <p:cNvSpPr>
            <a:spLocks noChangeArrowheads="1"/>
          </p:cNvSpPr>
          <p:nvPr/>
        </p:nvSpPr>
        <p:spPr bwMode="auto">
          <a:xfrm>
            <a:off x="4802466" y="3832606"/>
            <a:ext cx="29974" cy="27119"/>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2" name="Oval 112"/>
          <p:cNvSpPr>
            <a:spLocks noChangeArrowheads="1"/>
          </p:cNvSpPr>
          <p:nvPr/>
        </p:nvSpPr>
        <p:spPr bwMode="auto">
          <a:xfrm>
            <a:off x="4572665" y="3731266"/>
            <a:ext cx="39966" cy="34257"/>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3" name="Oval 113"/>
          <p:cNvSpPr>
            <a:spLocks noChangeArrowheads="1"/>
          </p:cNvSpPr>
          <p:nvPr/>
        </p:nvSpPr>
        <p:spPr bwMode="auto">
          <a:xfrm>
            <a:off x="4674006" y="3731266"/>
            <a:ext cx="37111" cy="34257"/>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4" name="Freeform 114"/>
          <p:cNvSpPr>
            <a:spLocks noEditPoints="1"/>
          </p:cNvSpPr>
          <p:nvPr/>
        </p:nvSpPr>
        <p:spPr bwMode="auto">
          <a:xfrm>
            <a:off x="4454196" y="3585677"/>
            <a:ext cx="489577" cy="493859"/>
          </a:xfrm>
          <a:custGeom>
            <a:avLst/>
            <a:gdLst>
              <a:gd name="T0" fmla="*/ 72 w 145"/>
              <a:gd name="T1" fmla="*/ 0 h 146"/>
              <a:gd name="T2" fmla="*/ 0 w 145"/>
              <a:gd name="T3" fmla="*/ 73 h 146"/>
              <a:gd name="T4" fmla="*/ 72 w 145"/>
              <a:gd name="T5" fmla="*/ 146 h 146"/>
              <a:gd name="T6" fmla="*/ 145 w 145"/>
              <a:gd name="T7" fmla="*/ 73 h 146"/>
              <a:gd name="T8" fmla="*/ 72 w 145"/>
              <a:gd name="T9" fmla="*/ 0 h 146"/>
              <a:gd name="T10" fmla="*/ 55 w 145"/>
              <a:gd name="T11" fmla="*/ 96 h 146"/>
              <a:gd name="T12" fmla="*/ 41 w 145"/>
              <a:gd name="T13" fmla="*/ 94 h 146"/>
              <a:gd name="T14" fmla="*/ 26 w 145"/>
              <a:gd name="T15" fmla="*/ 101 h 146"/>
              <a:gd name="T16" fmla="*/ 30 w 145"/>
              <a:gd name="T17" fmla="*/ 88 h 146"/>
              <a:gd name="T18" fmla="*/ 14 w 145"/>
              <a:gd name="T19" fmla="*/ 60 h 146"/>
              <a:gd name="T20" fmla="*/ 55 w 145"/>
              <a:gd name="T21" fmla="*/ 25 h 146"/>
              <a:gd name="T22" fmla="*/ 97 w 145"/>
              <a:gd name="T23" fmla="*/ 54 h 146"/>
              <a:gd name="T24" fmla="*/ 93 w 145"/>
              <a:gd name="T25" fmla="*/ 54 h 146"/>
              <a:gd name="T26" fmla="*/ 58 w 145"/>
              <a:gd name="T27" fmla="*/ 87 h 146"/>
              <a:gd name="T28" fmla="*/ 59 w 145"/>
              <a:gd name="T29" fmla="*/ 95 h 146"/>
              <a:gd name="T30" fmla="*/ 55 w 145"/>
              <a:gd name="T31" fmla="*/ 96 h 146"/>
              <a:gd name="T32" fmla="*/ 117 w 145"/>
              <a:gd name="T33" fmla="*/ 110 h 146"/>
              <a:gd name="T34" fmla="*/ 120 w 145"/>
              <a:gd name="T35" fmla="*/ 121 h 146"/>
              <a:gd name="T36" fmla="*/ 108 w 145"/>
              <a:gd name="T37" fmla="*/ 114 h 146"/>
              <a:gd name="T38" fmla="*/ 96 w 145"/>
              <a:gd name="T39" fmla="*/ 116 h 146"/>
              <a:gd name="T40" fmla="*/ 60 w 145"/>
              <a:gd name="T41" fmla="*/ 86 h 146"/>
              <a:gd name="T42" fmla="*/ 96 w 145"/>
              <a:gd name="T43" fmla="*/ 56 h 146"/>
              <a:gd name="T44" fmla="*/ 131 w 145"/>
              <a:gd name="T45" fmla="*/ 86 h 146"/>
              <a:gd name="T46" fmla="*/ 117 w 145"/>
              <a:gd name="T47" fmla="*/ 11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72" y="0"/>
                </a:moveTo>
                <a:cubicBezTo>
                  <a:pt x="32" y="0"/>
                  <a:pt x="0" y="33"/>
                  <a:pt x="0" y="73"/>
                </a:cubicBezTo>
                <a:cubicBezTo>
                  <a:pt x="0" y="113"/>
                  <a:pt x="32" y="146"/>
                  <a:pt x="72" y="146"/>
                </a:cubicBezTo>
                <a:cubicBezTo>
                  <a:pt x="113" y="146"/>
                  <a:pt x="145" y="113"/>
                  <a:pt x="145" y="73"/>
                </a:cubicBezTo>
                <a:cubicBezTo>
                  <a:pt x="145" y="33"/>
                  <a:pt x="113" y="0"/>
                  <a:pt x="72" y="0"/>
                </a:cubicBezTo>
                <a:close/>
                <a:moveTo>
                  <a:pt x="55" y="96"/>
                </a:moveTo>
                <a:cubicBezTo>
                  <a:pt x="50" y="96"/>
                  <a:pt x="46" y="95"/>
                  <a:pt x="41" y="94"/>
                </a:cubicBezTo>
                <a:cubicBezTo>
                  <a:pt x="26" y="101"/>
                  <a:pt x="26" y="101"/>
                  <a:pt x="26" y="101"/>
                </a:cubicBezTo>
                <a:cubicBezTo>
                  <a:pt x="30" y="88"/>
                  <a:pt x="30" y="88"/>
                  <a:pt x="30" y="88"/>
                </a:cubicBezTo>
                <a:cubicBezTo>
                  <a:pt x="20" y="81"/>
                  <a:pt x="14" y="72"/>
                  <a:pt x="14" y="60"/>
                </a:cubicBezTo>
                <a:cubicBezTo>
                  <a:pt x="14" y="40"/>
                  <a:pt x="32" y="25"/>
                  <a:pt x="55" y="25"/>
                </a:cubicBezTo>
                <a:cubicBezTo>
                  <a:pt x="76" y="25"/>
                  <a:pt x="94" y="37"/>
                  <a:pt x="97" y="54"/>
                </a:cubicBezTo>
                <a:cubicBezTo>
                  <a:pt x="96" y="54"/>
                  <a:pt x="95" y="54"/>
                  <a:pt x="93" y="54"/>
                </a:cubicBezTo>
                <a:cubicBezTo>
                  <a:pt x="73" y="54"/>
                  <a:pt x="58" y="69"/>
                  <a:pt x="58" y="87"/>
                </a:cubicBezTo>
                <a:cubicBezTo>
                  <a:pt x="58" y="90"/>
                  <a:pt x="58" y="93"/>
                  <a:pt x="59" y="95"/>
                </a:cubicBezTo>
                <a:cubicBezTo>
                  <a:pt x="58" y="96"/>
                  <a:pt x="57" y="96"/>
                  <a:pt x="55" y="96"/>
                </a:cubicBezTo>
                <a:close/>
                <a:moveTo>
                  <a:pt x="117" y="110"/>
                </a:moveTo>
                <a:cubicBezTo>
                  <a:pt x="120" y="121"/>
                  <a:pt x="120" y="121"/>
                  <a:pt x="120" y="121"/>
                </a:cubicBezTo>
                <a:cubicBezTo>
                  <a:pt x="108" y="114"/>
                  <a:pt x="108" y="114"/>
                  <a:pt x="108" y="114"/>
                </a:cubicBezTo>
                <a:cubicBezTo>
                  <a:pt x="104" y="115"/>
                  <a:pt x="100" y="116"/>
                  <a:pt x="96" y="116"/>
                </a:cubicBezTo>
                <a:cubicBezTo>
                  <a:pt x="76" y="116"/>
                  <a:pt x="60" y="103"/>
                  <a:pt x="60" y="86"/>
                </a:cubicBezTo>
                <a:cubicBezTo>
                  <a:pt x="60" y="70"/>
                  <a:pt x="76" y="56"/>
                  <a:pt x="96" y="56"/>
                </a:cubicBezTo>
                <a:cubicBezTo>
                  <a:pt x="114" y="56"/>
                  <a:pt x="131" y="70"/>
                  <a:pt x="131" y="86"/>
                </a:cubicBezTo>
                <a:cubicBezTo>
                  <a:pt x="131" y="96"/>
                  <a:pt x="125" y="104"/>
                  <a:pt x="117" y="1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5" name="Freeform 115"/>
          <p:cNvSpPr/>
          <p:nvPr/>
        </p:nvSpPr>
        <p:spPr bwMode="auto">
          <a:xfrm>
            <a:off x="3566392" y="2281905"/>
            <a:ext cx="341134" cy="351125"/>
          </a:xfrm>
          <a:custGeom>
            <a:avLst/>
            <a:gdLst>
              <a:gd name="T0" fmla="*/ 33 w 239"/>
              <a:gd name="T1" fmla="*/ 104 h 246"/>
              <a:gd name="T2" fmla="*/ 38 w 239"/>
              <a:gd name="T3" fmla="*/ 90 h 246"/>
              <a:gd name="T4" fmla="*/ 40 w 239"/>
              <a:gd name="T5" fmla="*/ 78 h 246"/>
              <a:gd name="T6" fmla="*/ 42 w 239"/>
              <a:gd name="T7" fmla="*/ 64 h 246"/>
              <a:gd name="T8" fmla="*/ 49 w 239"/>
              <a:gd name="T9" fmla="*/ 45 h 246"/>
              <a:gd name="T10" fmla="*/ 61 w 239"/>
              <a:gd name="T11" fmla="*/ 28 h 246"/>
              <a:gd name="T12" fmla="*/ 78 w 239"/>
              <a:gd name="T13" fmla="*/ 14 h 246"/>
              <a:gd name="T14" fmla="*/ 99 w 239"/>
              <a:gd name="T15" fmla="*/ 4 h 246"/>
              <a:gd name="T16" fmla="*/ 125 w 239"/>
              <a:gd name="T17" fmla="*/ 0 h 246"/>
              <a:gd name="T18" fmla="*/ 151 w 239"/>
              <a:gd name="T19" fmla="*/ 4 h 246"/>
              <a:gd name="T20" fmla="*/ 175 w 239"/>
              <a:gd name="T21" fmla="*/ 14 h 246"/>
              <a:gd name="T22" fmla="*/ 189 w 239"/>
              <a:gd name="T23" fmla="*/ 26 h 246"/>
              <a:gd name="T24" fmla="*/ 201 w 239"/>
              <a:gd name="T25" fmla="*/ 42 h 246"/>
              <a:gd name="T26" fmla="*/ 208 w 239"/>
              <a:gd name="T27" fmla="*/ 61 h 246"/>
              <a:gd name="T28" fmla="*/ 213 w 239"/>
              <a:gd name="T29" fmla="*/ 80 h 246"/>
              <a:gd name="T30" fmla="*/ 218 w 239"/>
              <a:gd name="T31" fmla="*/ 94 h 246"/>
              <a:gd name="T32" fmla="*/ 218 w 239"/>
              <a:gd name="T33" fmla="*/ 104 h 246"/>
              <a:gd name="T34" fmla="*/ 220 w 239"/>
              <a:gd name="T35" fmla="*/ 118 h 246"/>
              <a:gd name="T36" fmla="*/ 234 w 239"/>
              <a:gd name="T37" fmla="*/ 139 h 246"/>
              <a:gd name="T38" fmla="*/ 239 w 239"/>
              <a:gd name="T39" fmla="*/ 158 h 246"/>
              <a:gd name="T40" fmla="*/ 239 w 239"/>
              <a:gd name="T41" fmla="*/ 177 h 246"/>
              <a:gd name="T42" fmla="*/ 234 w 239"/>
              <a:gd name="T43" fmla="*/ 189 h 246"/>
              <a:gd name="T44" fmla="*/ 229 w 239"/>
              <a:gd name="T45" fmla="*/ 194 h 246"/>
              <a:gd name="T46" fmla="*/ 225 w 239"/>
              <a:gd name="T47" fmla="*/ 189 h 246"/>
              <a:gd name="T48" fmla="*/ 218 w 239"/>
              <a:gd name="T49" fmla="*/ 175 h 246"/>
              <a:gd name="T50" fmla="*/ 213 w 239"/>
              <a:gd name="T51" fmla="*/ 184 h 246"/>
              <a:gd name="T52" fmla="*/ 201 w 239"/>
              <a:gd name="T53" fmla="*/ 203 h 246"/>
              <a:gd name="T54" fmla="*/ 210 w 239"/>
              <a:gd name="T55" fmla="*/ 215 h 246"/>
              <a:gd name="T56" fmla="*/ 220 w 239"/>
              <a:gd name="T57" fmla="*/ 222 h 246"/>
              <a:gd name="T58" fmla="*/ 220 w 239"/>
              <a:gd name="T59" fmla="*/ 229 h 246"/>
              <a:gd name="T60" fmla="*/ 213 w 239"/>
              <a:gd name="T61" fmla="*/ 236 h 246"/>
              <a:gd name="T62" fmla="*/ 199 w 239"/>
              <a:gd name="T63" fmla="*/ 243 h 246"/>
              <a:gd name="T64" fmla="*/ 177 w 239"/>
              <a:gd name="T65" fmla="*/ 246 h 246"/>
              <a:gd name="T66" fmla="*/ 151 w 239"/>
              <a:gd name="T67" fmla="*/ 241 h 246"/>
              <a:gd name="T68" fmla="*/ 130 w 239"/>
              <a:gd name="T69" fmla="*/ 236 h 246"/>
              <a:gd name="T70" fmla="*/ 118 w 239"/>
              <a:gd name="T71" fmla="*/ 236 h 246"/>
              <a:gd name="T72" fmla="*/ 99 w 239"/>
              <a:gd name="T73" fmla="*/ 246 h 246"/>
              <a:gd name="T74" fmla="*/ 80 w 239"/>
              <a:gd name="T75" fmla="*/ 246 h 246"/>
              <a:gd name="T76" fmla="*/ 52 w 239"/>
              <a:gd name="T77" fmla="*/ 246 h 246"/>
              <a:gd name="T78" fmla="*/ 33 w 239"/>
              <a:gd name="T79" fmla="*/ 239 h 246"/>
              <a:gd name="T80" fmla="*/ 28 w 239"/>
              <a:gd name="T81" fmla="*/ 232 h 246"/>
              <a:gd name="T82" fmla="*/ 28 w 239"/>
              <a:gd name="T83" fmla="*/ 224 h 246"/>
              <a:gd name="T84" fmla="*/ 31 w 239"/>
              <a:gd name="T85" fmla="*/ 217 h 246"/>
              <a:gd name="T86" fmla="*/ 38 w 239"/>
              <a:gd name="T87" fmla="*/ 213 h 246"/>
              <a:gd name="T88" fmla="*/ 47 w 239"/>
              <a:gd name="T89" fmla="*/ 210 h 246"/>
              <a:gd name="T90" fmla="*/ 45 w 239"/>
              <a:gd name="T91" fmla="*/ 206 h 246"/>
              <a:gd name="T92" fmla="*/ 33 w 239"/>
              <a:gd name="T93" fmla="*/ 191 h 246"/>
              <a:gd name="T94" fmla="*/ 26 w 239"/>
              <a:gd name="T95" fmla="*/ 175 h 246"/>
              <a:gd name="T96" fmla="*/ 23 w 239"/>
              <a:gd name="T97" fmla="*/ 172 h 246"/>
              <a:gd name="T98" fmla="*/ 19 w 239"/>
              <a:gd name="T99" fmla="*/ 180 h 246"/>
              <a:gd name="T100" fmla="*/ 9 w 239"/>
              <a:gd name="T101" fmla="*/ 189 h 246"/>
              <a:gd name="T102" fmla="*/ 2 w 239"/>
              <a:gd name="T103" fmla="*/ 189 h 246"/>
              <a:gd name="T104" fmla="*/ 0 w 239"/>
              <a:gd name="T105" fmla="*/ 180 h 246"/>
              <a:gd name="T106" fmla="*/ 0 w 239"/>
              <a:gd name="T107" fmla="*/ 158 h 246"/>
              <a:gd name="T108" fmla="*/ 7 w 239"/>
              <a:gd name="T109" fmla="*/ 139 h 246"/>
              <a:gd name="T110" fmla="*/ 21 w 239"/>
              <a:gd name="T111" fmla="*/ 123 h 246"/>
              <a:gd name="T112" fmla="*/ 33 w 239"/>
              <a:gd name="T113" fmla="*/ 11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246">
                <a:moveTo>
                  <a:pt x="33" y="111"/>
                </a:moveTo>
                <a:lnTo>
                  <a:pt x="33" y="111"/>
                </a:lnTo>
                <a:lnTo>
                  <a:pt x="33" y="109"/>
                </a:lnTo>
                <a:lnTo>
                  <a:pt x="33" y="106"/>
                </a:lnTo>
                <a:lnTo>
                  <a:pt x="33" y="106"/>
                </a:lnTo>
                <a:lnTo>
                  <a:pt x="33" y="104"/>
                </a:lnTo>
                <a:lnTo>
                  <a:pt x="33" y="104"/>
                </a:lnTo>
                <a:lnTo>
                  <a:pt x="33" y="101"/>
                </a:lnTo>
                <a:lnTo>
                  <a:pt x="33" y="99"/>
                </a:lnTo>
                <a:lnTo>
                  <a:pt x="33" y="97"/>
                </a:lnTo>
                <a:lnTo>
                  <a:pt x="35" y="94"/>
                </a:lnTo>
                <a:lnTo>
                  <a:pt x="35" y="94"/>
                </a:lnTo>
                <a:lnTo>
                  <a:pt x="38" y="92"/>
                </a:lnTo>
                <a:lnTo>
                  <a:pt x="38" y="90"/>
                </a:lnTo>
                <a:lnTo>
                  <a:pt x="38" y="87"/>
                </a:lnTo>
                <a:lnTo>
                  <a:pt x="38" y="87"/>
                </a:lnTo>
                <a:lnTo>
                  <a:pt x="38" y="85"/>
                </a:lnTo>
                <a:lnTo>
                  <a:pt x="38" y="82"/>
                </a:lnTo>
                <a:lnTo>
                  <a:pt x="40" y="80"/>
                </a:lnTo>
                <a:lnTo>
                  <a:pt x="40" y="80"/>
                </a:lnTo>
                <a:lnTo>
                  <a:pt x="40" y="78"/>
                </a:lnTo>
                <a:lnTo>
                  <a:pt x="40" y="78"/>
                </a:lnTo>
                <a:lnTo>
                  <a:pt x="40" y="75"/>
                </a:lnTo>
                <a:lnTo>
                  <a:pt x="40" y="75"/>
                </a:lnTo>
                <a:lnTo>
                  <a:pt x="40" y="73"/>
                </a:lnTo>
                <a:lnTo>
                  <a:pt x="42" y="71"/>
                </a:lnTo>
                <a:lnTo>
                  <a:pt x="42" y="66"/>
                </a:lnTo>
                <a:lnTo>
                  <a:pt x="42" y="64"/>
                </a:lnTo>
                <a:lnTo>
                  <a:pt x="45" y="59"/>
                </a:lnTo>
                <a:lnTo>
                  <a:pt x="45" y="56"/>
                </a:lnTo>
                <a:lnTo>
                  <a:pt x="45" y="54"/>
                </a:lnTo>
                <a:lnTo>
                  <a:pt x="47" y="52"/>
                </a:lnTo>
                <a:lnTo>
                  <a:pt x="47" y="49"/>
                </a:lnTo>
                <a:lnTo>
                  <a:pt x="49" y="47"/>
                </a:lnTo>
                <a:lnTo>
                  <a:pt x="49" y="45"/>
                </a:lnTo>
                <a:lnTo>
                  <a:pt x="52" y="42"/>
                </a:lnTo>
                <a:lnTo>
                  <a:pt x="52" y="40"/>
                </a:lnTo>
                <a:lnTo>
                  <a:pt x="54" y="38"/>
                </a:lnTo>
                <a:lnTo>
                  <a:pt x="54" y="38"/>
                </a:lnTo>
                <a:lnTo>
                  <a:pt x="57" y="35"/>
                </a:lnTo>
                <a:lnTo>
                  <a:pt x="59" y="33"/>
                </a:lnTo>
                <a:lnTo>
                  <a:pt x="61" y="28"/>
                </a:lnTo>
                <a:lnTo>
                  <a:pt x="64" y="26"/>
                </a:lnTo>
                <a:lnTo>
                  <a:pt x="66" y="23"/>
                </a:lnTo>
                <a:lnTo>
                  <a:pt x="68" y="21"/>
                </a:lnTo>
                <a:lnTo>
                  <a:pt x="71" y="19"/>
                </a:lnTo>
                <a:lnTo>
                  <a:pt x="73" y="16"/>
                </a:lnTo>
                <a:lnTo>
                  <a:pt x="76" y="14"/>
                </a:lnTo>
                <a:lnTo>
                  <a:pt x="78" y="14"/>
                </a:lnTo>
                <a:lnTo>
                  <a:pt x="80" y="12"/>
                </a:lnTo>
                <a:lnTo>
                  <a:pt x="85" y="9"/>
                </a:lnTo>
                <a:lnTo>
                  <a:pt x="87" y="9"/>
                </a:lnTo>
                <a:lnTo>
                  <a:pt x="90" y="7"/>
                </a:lnTo>
                <a:lnTo>
                  <a:pt x="92" y="7"/>
                </a:lnTo>
                <a:lnTo>
                  <a:pt x="97" y="4"/>
                </a:lnTo>
                <a:lnTo>
                  <a:pt x="99" y="4"/>
                </a:lnTo>
                <a:lnTo>
                  <a:pt x="104" y="2"/>
                </a:lnTo>
                <a:lnTo>
                  <a:pt x="106" y="2"/>
                </a:lnTo>
                <a:lnTo>
                  <a:pt x="111" y="2"/>
                </a:lnTo>
                <a:lnTo>
                  <a:pt x="113" y="2"/>
                </a:lnTo>
                <a:lnTo>
                  <a:pt x="118" y="0"/>
                </a:lnTo>
                <a:lnTo>
                  <a:pt x="120" y="0"/>
                </a:lnTo>
                <a:lnTo>
                  <a:pt x="125" y="0"/>
                </a:lnTo>
                <a:lnTo>
                  <a:pt x="128" y="0"/>
                </a:lnTo>
                <a:lnTo>
                  <a:pt x="132" y="0"/>
                </a:lnTo>
                <a:lnTo>
                  <a:pt x="135" y="2"/>
                </a:lnTo>
                <a:lnTo>
                  <a:pt x="139" y="2"/>
                </a:lnTo>
                <a:lnTo>
                  <a:pt x="144" y="2"/>
                </a:lnTo>
                <a:lnTo>
                  <a:pt x="147" y="2"/>
                </a:lnTo>
                <a:lnTo>
                  <a:pt x="151" y="4"/>
                </a:lnTo>
                <a:lnTo>
                  <a:pt x="154" y="4"/>
                </a:lnTo>
                <a:lnTo>
                  <a:pt x="158" y="4"/>
                </a:lnTo>
                <a:lnTo>
                  <a:pt x="161" y="7"/>
                </a:lnTo>
                <a:lnTo>
                  <a:pt x="165" y="9"/>
                </a:lnTo>
                <a:lnTo>
                  <a:pt x="168" y="9"/>
                </a:lnTo>
                <a:lnTo>
                  <a:pt x="173" y="12"/>
                </a:lnTo>
                <a:lnTo>
                  <a:pt x="175" y="14"/>
                </a:lnTo>
                <a:lnTo>
                  <a:pt x="177" y="16"/>
                </a:lnTo>
                <a:lnTo>
                  <a:pt x="180" y="16"/>
                </a:lnTo>
                <a:lnTo>
                  <a:pt x="182" y="19"/>
                </a:lnTo>
                <a:lnTo>
                  <a:pt x="182" y="19"/>
                </a:lnTo>
                <a:lnTo>
                  <a:pt x="187" y="21"/>
                </a:lnTo>
                <a:lnTo>
                  <a:pt x="187" y="23"/>
                </a:lnTo>
                <a:lnTo>
                  <a:pt x="189" y="26"/>
                </a:lnTo>
                <a:lnTo>
                  <a:pt x="191" y="28"/>
                </a:lnTo>
                <a:lnTo>
                  <a:pt x="194" y="30"/>
                </a:lnTo>
                <a:lnTo>
                  <a:pt x="196" y="33"/>
                </a:lnTo>
                <a:lnTo>
                  <a:pt x="196" y="35"/>
                </a:lnTo>
                <a:lnTo>
                  <a:pt x="199" y="38"/>
                </a:lnTo>
                <a:lnTo>
                  <a:pt x="201" y="40"/>
                </a:lnTo>
                <a:lnTo>
                  <a:pt x="201" y="42"/>
                </a:lnTo>
                <a:lnTo>
                  <a:pt x="203" y="47"/>
                </a:lnTo>
                <a:lnTo>
                  <a:pt x="203" y="49"/>
                </a:lnTo>
                <a:lnTo>
                  <a:pt x="206" y="52"/>
                </a:lnTo>
                <a:lnTo>
                  <a:pt x="206" y="54"/>
                </a:lnTo>
                <a:lnTo>
                  <a:pt x="206" y="56"/>
                </a:lnTo>
                <a:lnTo>
                  <a:pt x="208" y="59"/>
                </a:lnTo>
                <a:lnTo>
                  <a:pt x="208" y="61"/>
                </a:lnTo>
                <a:lnTo>
                  <a:pt x="208" y="64"/>
                </a:lnTo>
                <a:lnTo>
                  <a:pt x="210" y="68"/>
                </a:lnTo>
                <a:lnTo>
                  <a:pt x="210" y="73"/>
                </a:lnTo>
                <a:lnTo>
                  <a:pt x="210" y="75"/>
                </a:lnTo>
                <a:lnTo>
                  <a:pt x="210" y="80"/>
                </a:lnTo>
                <a:lnTo>
                  <a:pt x="210" y="80"/>
                </a:lnTo>
                <a:lnTo>
                  <a:pt x="213" y="80"/>
                </a:lnTo>
                <a:lnTo>
                  <a:pt x="213" y="82"/>
                </a:lnTo>
                <a:lnTo>
                  <a:pt x="215" y="85"/>
                </a:lnTo>
                <a:lnTo>
                  <a:pt x="215" y="87"/>
                </a:lnTo>
                <a:lnTo>
                  <a:pt x="215" y="87"/>
                </a:lnTo>
                <a:lnTo>
                  <a:pt x="218" y="90"/>
                </a:lnTo>
                <a:lnTo>
                  <a:pt x="218" y="92"/>
                </a:lnTo>
                <a:lnTo>
                  <a:pt x="218" y="94"/>
                </a:lnTo>
                <a:lnTo>
                  <a:pt x="218" y="97"/>
                </a:lnTo>
                <a:lnTo>
                  <a:pt x="220" y="97"/>
                </a:lnTo>
                <a:lnTo>
                  <a:pt x="220" y="99"/>
                </a:lnTo>
                <a:lnTo>
                  <a:pt x="220" y="101"/>
                </a:lnTo>
                <a:lnTo>
                  <a:pt x="220" y="101"/>
                </a:lnTo>
                <a:lnTo>
                  <a:pt x="220" y="104"/>
                </a:lnTo>
                <a:lnTo>
                  <a:pt x="218" y="104"/>
                </a:lnTo>
                <a:lnTo>
                  <a:pt x="218" y="109"/>
                </a:lnTo>
                <a:lnTo>
                  <a:pt x="218" y="109"/>
                </a:lnTo>
                <a:lnTo>
                  <a:pt x="218" y="111"/>
                </a:lnTo>
                <a:lnTo>
                  <a:pt x="218" y="111"/>
                </a:lnTo>
                <a:lnTo>
                  <a:pt x="218" y="111"/>
                </a:lnTo>
                <a:lnTo>
                  <a:pt x="218" y="113"/>
                </a:lnTo>
                <a:lnTo>
                  <a:pt x="220" y="118"/>
                </a:lnTo>
                <a:lnTo>
                  <a:pt x="222" y="120"/>
                </a:lnTo>
                <a:lnTo>
                  <a:pt x="225" y="123"/>
                </a:lnTo>
                <a:lnTo>
                  <a:pt x="227" y="127"/>
                </a:lnTo>
                <a:lnTo>
                  <a:pt x="227" y="130"/>
                </a:lnTo>
                <a:lnTo>
                  <a:pt x="229" y="132"/>
                </a:lnTo>
                <a:lnTo>
                  <a:pt x="232" y="137"/>
                </a:lnTo>
                <a:lnTo>
                  <a:pt x="234" y="139"/>
                </a:lnTo>
                <a:lnTo>
                  <a:pt x="234" y="142"/>
                </a:lnTo>
                <a:lnTo>
                  <a:pt x="234" y="144"/>
                </a:lnTo>
                <a:lnTo>
                  <a:pt x="236" y="146"/>
                </a:lnTo>
                <a:lnTo>
                  <a:pt x="236" y="149"/>
                </a:lnTo>
                <a:lnTo>
                  <a:pt x="236" y="151"/>
                </a:lnTo>
                <a:lnTo>
                  <a:pt x="239" y="153"/>
                </a:lnTo>
                <a:lnTo>
                  <a:pt x="239" y="158"/>
                </a:lnTo>
                <a:lnTo>
                  <a:pt x="239" y="163"/>
                </a:lnTo>
                <a:lnTo>
                  <a:pt x="239" y="168"/>
                </a:lnTo>
                <a:lnTo>
                  <a:pt x="239" y="170"/>
                </a:lnTo>
                <a:lnTo>
                  <a:pt x="239" y="170"/>
                </a:lnTo>
                <a:lnTo>
                  <a:pt x="239" y="172"/>
                </a:lnTo>
                <a:lnTo>
                  <a:pt x="239" y="175"/>
                </a:lnTo>
                <a:lnTo>
                  <a:pt x="239" y="177"/>
                </a:lnTo>
                <a:lnTo>
                  <a:pt x="239" y="182"/>
                </a:lnTo>
                <a:lnTo>
                  <a:pt x="239" y="184"/>
                </a:lnTo>
                <a:lnTo>
                  <a:pt x="236" y="184"/>
                </a:lnTo>
                <a:lnTo>
                  <a:pt x="236" y="187"/>
                </a:lnTo>
                <a:lnTo>
                  <a:pt x="236" y="187"/>
                </a:lnTo>
                <a:lnTo>
                  <a:pt x="236" y="189"/>
                </a:lnTo>
                <a:lnTo>
                  <a:pt x="234" y="189"/>
                </a:lnTo>
                <a:lnTo>
                  <a:pt x="234" y="189"/>
                </a:lnTo>
                <a:lnTo>
                  <a:pt x="234" y="191"/>
                </a:lnTo>
                <a:lnTo>
                  <a:pt x="232" y="191"/>
                </a:lnTo>
                <a:lnTo>
                  <a:pt x="232" y="191"/>
                </a:lnTo>
                <a:lnTo>
                  <a:pt x="232" y="191"/>
                </a:lnTo>
                <a:lnTo>
                  <a:pt x="229" y="194"/>
                </a:lnTo>
                <a:lnTo>
                  <a:pt x="229" y="194"/>
                </a:lnTo>
                <a:lnTo>
                  <a:pt x="229" y="194"/>
                </a:lnTo>
                <a:lnTo>
                  <a:pt x="229" y="191"/>
                </a:lnTo>
                <a:lnTo>
                  <a:pt x="227" y="191"/>
                </a:lnTo>
                <a:lnTo>
                  <a:pt x="227" y="191"/>
                </a:lnTo>
                <a:lnTo>
                  <a:pt x="227" y="191"/>
                </a:lnTo>
                <a:lnTo>
                  <a:pt x="225" y="191"/>
                </a:lnTo>
                <a:lnTo>
                  <a:pt x="225" y="189"/>
                </a:lnTo>
                <a:lnTo>
                  <a:pt x="225" y="189"/>
                </a:lnTo>
                <a:lnTo>
                  <a:pt x="222" y="187"/>
                </a:lnTo>
                <a:lnTo>
                  <a:pt x="222" y="184"/>
                </a:lnTo>
                <a:lnTo>
                  <a:pt x="220" y="184"/>
                </a:lnTo>
                <a:lnTo>
                  <a:pt x="220" y="182"/>
                </a:lnTo>
                <a:lnTo>
                  <a:pt x="218" y="180"/>
                </a:lnTo>
                <a:lnTo>
                  <a:pt x="218" y="175"/>
                </a:lnTo>
                <a:lnTo>
                  <a:pt x="215" y="175"/>
                </a:lnTo>
                <a:lnTo>
                  <a:pt x="215" y="175"/>
                </a:lnTo>
                <a:lnTo>
                  <a:pt x="215" y="177"/>
                </a:lnTo>
                <a:lnTo>
                  <a:pt x="215" y="177"/>
                </a:lnTo>
                <a:lnTo>
                  <a:pt x="215" y="177"/>
                </a:lnTo>
                <a:lnTo>
                  <a:pt x="213" y="182"/>
                </a:lnTo>
                <a:lnTo>
                  <a:pt x="213" y="184"/>
                </a:lnTo>
                <a:lnTo>
                  <a:pt x="210" y="191"/>
                </a:lnTo>
                <a:lnTo>
                  <a:pt x="208" y="194"/>
                </a:lnTo>
                <a:lnTo>
                  <a:pt x="206" y="196"/>
                </a:lnTo>
                <a:lnTo>
                  <a:pt x="203" y="198"/>
                </a:lnTo>
                <a:lnTo>
                  <a:pt x="203" y="201"/>
                </a:lnTo>
                <a:lnTo>
                  <a:pt x="201" y="203"/>
                </a:lnTo>
                <a:lnTo>
                  <a:pt x="201" y="203"/>
                </a:lnTo>
                <a:lnTo>
                  <a:pt x="196" y="208"/>
                </a:lnTo>
                <a:lnTo>
                  <a:pt x="199" y="208"/>
                </a:lnTo>
                <a:lnTo>
                  <a:pt x="199" y="208"/>
                </a:lnTo>
                <a:lnTo>
                  <a:pt x="199" y="208"/>
                </a:lnTo>
                <a:lnTo>
                  <a:pt x="206" y="210"/>
                </a:lnTo>
                <a:lnTo>
                  <a:pt x="208" y="213"/>
                </a:lnTo>
                <a:lnTo>
                  <a:pt x="210" y="215"/>
                </a:lnTo>
                <a:lnTo>
                  <a:pt x="213" y="215"/>
                </a:lnTo>
                <a:lnTo>
                  <a:pt x="215" y="217"/>
                </a:lnTo>
                <a:lnTo>
                  <a:pt x="218" y="220"/>
                </a:lnTo>
                <a:lnTo>
                  <a:pt x="218" y="220"/>
                </a:lnTo>
                <a:lnTo>
                  <a:pt x="218" y="222"/>
                </a:lnTo>
                <a:lnTo>
                  <a:pt x="220" y="222"/>
                </a:lnTo>
                <a:lnTo>
                  <a:pt x="220" y="222"/>
                </a:lnTo>
                <a:lnTo>
                  <a:pt x="220" y="224"/>
                </a:lnTo>
                <a:lnTo>
                  <a:pt x="220" y="224"/>
                </a:lnTo>
                <a:lnTo>
                  <a:pt x="220" y="227"/>
                </a:lnTo>
                <a:lnTo>
                  <a:pt x="220" y="227"/>
                </a:lnTo>
                <a:lnTo>
                  <a:pt x="220" y="229"/>
                </a:lnTo>
                <a:lnTo>
                  <a:pt x="220" y="229"/>
                </a:lnTo>
                <a:lnTo>
                  <a:pt x="220" y="229"/>
                </a:lnTo>
                <a:lnTo>
                  <a:pt x="220" y="232"/>
                </a:lnTo>
                <a:lnTo>
                  <a:pt x="218" y="232"/>
                </a:lnTo>
                <a:lnTo>
                  <a:pt x="218" y="234"/>
                </a:lnTo>
                <a:lnTo>
                  <a:pt x="218" y="234"/>
                </a:lnTo>
                <a:lnTo>
                  <a:pt x="215" y="236"/>
                </a:lnTo>
                <a:lnTo>
                  <a:pt x="215" y="236"/>
                </a:lnTo>
                <a:lnTo>
                  <a:pt x="213" y="236"/>
                </a:lnTo>
                <a:lnTo>
                  <a:pt x="210" y="239"/>
                </a:lnTo>
                <a:lnTo>
                  <a:pt x="210" y="239"/>
                </a:lnTo>
                <a:lnTo>
                  <a:pt x="208" y="241"/>
                </a:lnTo>
                <a:lnTo>
                  <a:pt x="206" y="241"/>
                </a:lnTo>
                <a:lnTo>
                  <a:pt x="203" y="241"/>
                </a:lnTo>
                <a:lnTo>
                  <a:pt x="203" y="241"/>
                </a:lnTo>
                <a:lnTo>
                  <a:pt x="199" y="243"/>
                </a:lnTo>
                <a:lnTo>
                  <a:pt x="196" y="243"/>
                </a:lnTo>
                <a:lnTo>
                  <a:pt x="194" y="243"/>
                </a:lnTo>
                <a:lnTo>
                  <a:pt x="191" y="243"/>
                </a:lnTo>
                <a:lnTo>
                  <a:pt x="187" y="243"/>
                </a:lnTo>
                <a:lnTo>
                  <a:pt x="184" y="246"/>
                </a:lnTo>
                <a:lnTo>
                  <a:pt x="180" y="246"/>
                </a:lnTo>
                <a:lnTo>
                  <a:pt x="177" y="246"/>
                </a:lnTo>
                <a:lnTo>
                  <a:pt x="173" y="246"/>
                </a:lnTo>
                <a:lnTo>
                  <a:pt x="170" y="246"/>
                </a:lnTo>
                <a:lnTo>
                  <a:pt x="165" y="243"/>
                </a:lnTo>
                <a:lnTo>
                  <a:pt x="163" y="243"/>
                </a:lnTo>
                <a:lnTo>
                  <a:pt x="158" y="243"/>
                </a:lnTo>
                <a:lnTo>
                  <a:pt x="154" y="243"/>
                </a:lnTo>
                <a:lnTo>
                  <a:pt x="151" y="241"/>
                </a:lnTo>
                <a:lnTo>
                  <a:pt x="147" y="241"/>
                </a:lnTo>
                <a:lnTo>
                  <a:pt x="144" y="241"/>
                </a:lnTo>
                <a:lnTo>
                  <a:pt x="139" y="239"/>
                </a:lnTo>
                <a:lnTo>
                  <a:pt x="135" y="239"/>
                </a:lnTo>
                <a:lnTo>
                  <a:pt x="135" y="236"/>
                </a:lnTo>
                <a:lnTo>
                  <a:pt x="132" y="236"/>
                </a:lnTo>
                <a:lnTo>
                  <a:pt x="130" y="236"/>
                </a:lnTo>
                <a:lnTo>
                  <a:pt x="130" y="236"/>
                </a:lnTo>
                <a:lnTo>
                  <a:pt x="128" y="236"/>
                </a:lnTo>
                <a:lnTo>
                  <a:pt x="128" y="236"/>
                </a:lnTo>
                <a:lnTo>
                  <a:pt x="123" y="236"/>
                </a:lnTo>
                <a:lnTo>
                  <a:pt x="120" y="236"/>
                </a:lnTo>
                <a:lnTo>
                  <a:pt x="118" y="234"/>
                </a:lnTo>
                <a:lnTo>
                  <a:pt x="118" y="236"/>
                </a:lnTo>
                <a:lnTo>
                  <a:pt x="116" y="239"/>
                </a:lnTo>
                <a:lnTo>
                  <a:pt x="113" y="239"/>
                </a:lnTo>
                <a:lnTo>
                  <a:pt x="109" y="241"/>
                </a:lnTo>
                <a:lnTo>
                  <a:pt x="109" y="241"/>
                </a:lnTo>
                <a:lnTo>
                  <a:pt x="106" y="243"/>
                </a:lnTo>
                <a:lnTo>
                  <a:pt x="102" y="243"/>
                </a:lnTo>
                <a:lnTo>
                  <a:pt x="99" y="246"/>
                </a:lnTo>
                <a:lnTo>
                  <a:pt x="97" y="246"/>
                </a:lnTo>
                <a:lnTo>
                  <a:pt x="94" y="246"/>
                </a:lnTo>
                <a:lnTo>
                  <a:pt x="92" y="246"/>
                </a:lnTo>
                <a:lnTo>
                  <a:pt x="90" y="246"/>
                </a:lnTo>
                <a:lnTo>
                  <a:pt x="87" y="246"/>
                </a:lnTo>
                <a:lnTo>
                  <a:pt x="85" y="246"/>
                </a:lnTo>
                <a:lnTo>
                  <a:pt x="80" y="246"/>
                </a:lnTo>
                <a:lnTo>
                  <a:pt x="78" y="246"/>
                </a:lnTo>
                <a:lnTo>
                  <a:pt x="73" y="246"/>
                </a:lnTo>
                <a:lnTo>
                  <a:pt x="66" y="246"/>
                </a:lnTo>
                <a:lnTo>
                  <a:pt x="61" y="246"/>
                </a:lnTo>
                <a:lnTo>
                  <a:pt x="57" y="246"/>
                </a:lnTo>
                <a:lnTo>
                  <a:pt x="54" y="246"/>
                </a:lnTo>
                <a:lnTo>
                  <a:pt x="52" y="246"/>
                </a:lnTo>
                <a:lnTo>
                  <a:pt x="47" y="243"/>
                </a:lnTo>
                <a:lnTo>
                  <a:pt x="45" y="243"/>
                </a:lnTo>
                <a:lnTo>
                  <a:pt x="42" y="243"/>
                </a:lnTo>
                <a:lnTo>
                  <a:pt x="40" y="241"/>
                </a:lnTo>
                <a:lnTo>
                  <a:pt x="38" y="241"/>
                </a:lnTo>
                <a:lnTo>
                  <a:pt x="35" y="239"/>
                </a:lnTo>
                <a:lnTo>
                  <a:pt x="33" y="239"/>
                </a:lnTo>
                <a:lnTo>
                  <a:pt x="33" y="236"/>
                </a:lnTo>
                <a:lnTo>
                  <a:pt x="31" y="236"/>
                </a:lnTo>
                <a:lnTo>
                  <a:pt x="31" y="236"/>
                </a:lnTo>
                <a:lnTo>
                  <a:pt x="31" y="234"/>
                </a:lnTo>
                <a:lnTo>
                  <a:pt x="31" y="234"/>
                </a:lnTo>
                <a:lnTo>
                  <a:pt x="28" y="234"/>
                </a:lnTo>
                <a:lnTo>
                  <a:pt x="28" y="232"/>
                </a:lnTo>
                <a:lnTo>
                  <a:pt x="28" y="232"/>
                </a:lnTo>
                <a:lnTo>
                  <a:pt x="28" y="229"/>
                </a:lnTo>
                <a:lnTo>
                  <a:pt x="28" y="229"/>
                </a:lnTo>
                <a:lnTo>
                  <a:pt x="28" y="229"/>
                </a:lnTo>
                <a:lnTo>
                  <a:pt x="28" y="227"/>
                </a:lnTo>
                <a:lnTo>
                  <a:pt x="28" y="227"/>
                </a:lnTo>
                <a:lnTo>
                  <a:pt x="28" y="224"/>
                </a:lnTo>
                <a:lnTo>
                  <a:pt x="28" y="224"/>
                </a:lnTo>
                <a:lnTo>
                  <a:pt x="28" y="222"/>
                </a:lnTo>
                <a:lnTo>
                  <a:pt x="28" y="222"/>
                </a:lnTo>
                <a:lnTo>
                  <a:pt x="28" y="220"/>
                </a:lnTo>
                <a:lnTo>
                  <a:pt x="28" y="220"/>
                </a:lnTo>
                <a:lnTo>
                  <a:pt x="31" y="217"/>
                </a:lnTo>
                <a:lnTo>
                  <a:pt x="31" y="217"/>
                </a:lnTo>
                <a:lnTo>
                  <a:pt x="31" y="217"/>
                </a:lnTo>
                <a:lnTo>
                  <a:pt x="33" y="215"/>
                </a:lnTo>
                <a:lnTo>
                  <a:pt x="33" y="215"/>
                </a:lnTo>
                <a:lnTo>
                  <a:pt x="33" y="215"/>
                </a:lnTo>
                <a:lnTo>
                  <a:pt x="35" y="213"/>
                </a:lnTo>
                <a:lnTo>
                  <a:pt x="35" y="213"/>
                </a:lnTo>
                <a:lnTo>
                  <a:pt x="38" y="213"/>
                </a:lnTo>
                <a:lnTo>
                  <a:pt x="38" y="213"/>
                </a:lnTo>
                <a:lnTo>
                  <a:pt x="40" y="210"/>
                </a:lnTo>
                <a:lnTo>
                  <a:pt x="40" y="210"/>
                </a:lnTo>
                <a:lnTo>
                  <a:pt x="42" y="210"/>
                </a:lnTo>
                <a:lnTo>
                  <a:pt x="45" y="210"/>
                </a:lnTo>
                <a:lnTo>
                  <a:pt x="47" y="210"/>
                </a:lnTo>
                <a:lnTo>
                  <a:pt x="47" y="210"/>
                </a:lnTo>
                <a:lnTo>
                  <a:pt x="49" y="210"/>
                </a:lnTo>
                <a:lnTo>
                  <a:pt x="49" y="210"/>
                </a:lnTo>
                <a:lnTo>
                  <a:pt x="49" y="210"/>
                </a:lnTo>
                <a:lnTo>
                  <a:pt x="49" y="208"/>
                </a:lnTo>
                <a:lnTo>
                  <a:pt x="49" y="208"/>
                </a:lnTo>
                <a:lnTo>
                  <a:pt x="47" y="208"/>
                </a:lnTo>
                <a:lnTo>
                  <a:pt x="45" y="206"/>
                </a:lnTo>
                <a:lnTo>
                  <a:pt x="42" y="203"/>
                </a:lnTo>
                <a:lnTo>
                  <a:pt x="40" y="203"/>
                </a:lnTo>
                <a:lnTo>
                  <a:pt x="40" y="201"/>
                </a:lnTo>
                <a:lnTo>
                  <a:pt x="38" y="198"/>
                </a:lnTo>
                <a:lnTo>
                  <a:pt x="33" y="194"/>
                </a:lnTo>
                <a:lnTo>
                  <a:pt x="33" y="194"/>
                </a:lnTo>
                <a:lnTo>
                  <a:pt x="33" y="191"/>
                </a:lnTo>
                <a:lnTo>
                  <a:pt x="31" y="189"/>
                </a:lnTo>
                <a:lnTo>
                  <a:pt x="31" y="187"/>
                </a:lnTo>
                <a:lnTo>
                  <a:pt x="28" y="184"/>
                </a:lnTo>
                <a:lnTo>
                  <a:pt x="28" y="182"/>
                </a:lnTo>
                <a:lnTo>
                  <a:pt x="26" y="180"/>
                </a:lnTo>
                <a:lnTo>
                  <a:pt x="26" y="177"/>
                </a:lnTo>
                <a:lnTo>
                  <a:pt x="26" y="175"/>
                </a:lnTo>
                <a:lnTo>
                  <a:pt x="23" y="172"/>
                </a:lnTo>
                <a:lnTo>
                  <a:pt x="23" y="172"/>
                </a:lnTo>
                <a:lnTo>
                  <a:pt x="23" y="172"/>
                </a:lnTo>
                <a:lnTo>
                  <a:pt x="23" y="172"/>
                </a:lnTo>
                <a:lnTo>
                  <a:pt x="23" y="172"/>
                </a:lnTo>
                <a:lnTo>
                  <a:pt x="23" y="172"/>
                </a:lnTo>
                <a:lnTo>
                  <a:pt x="23" y="172"/>
                </a:lnTo>
                <a:lnTo>
                  <a:pt x="23" y="172"/>
                </a:lnTo>
                <a:lnTo>
                  <a:pt x="21" y="175"/>
                </a:lnTo>
                <a:lnTo>
                  <a:pt x="21" y="175"/>
                </a:lnTo>
                <a:lnTo>
                  <a:pt x="21" y="175"/>
                </a:lnTo>
                <a:lnTo>
                  <a:pt x="21" y="177"/>
                </a:lnTo>
                <a:lnTo>
                  <a:pt x="19" y="180"/>
                </a:lnTo>
                <a:lnTo>
                  <a:pt x="19" y="180"/>
                </a:lnTo>
                <a:lnTo>
                  <a:pt x="19" y="182"/>
                </a:lnTo>
                <a:lnTo>
                  <a:pt x="16" y="182"/>
                </a:lnTo>
                <a:lnTo>
                  <a:pt x="14" y="184"/>
                </a:lnTo>
                <a:lnTo>
                  <a:pt x="14" y="187"/>
                </a:lnTo>
                <a:lnTo>
                  <a:pt x="12" y="187"/>
                </a:lnTo>
                <a:lnTo>
                  <a:pt x="12" y="189"/>
                </a:lnTo>
                <a:lnTo>
                  <a:pt x="9" y="189"/>
                </a:lnTo>
                <a:lnTo>
                  <a:pt x="7" y="189"/>
                </a:lnTo>
                <a:lnTo>
                  <a:pt x="5" y="189"/>
                </a:lnTo>
                <a:lnTo>
                  <a:pt x="5" y="191"/>
                </a:lnTo>
                <a:lnTo>
                  <a:pt x="5" y="191"/>
                </a:lnTo>
                <a:lnTo>
                  <a:pt x="2" y="191"/>
                </a:lnTo>
                <a:lnTo>
                  <a:pt x="2" y="189"/>
                </a:lnTo>
                <a:lnTo>
                  <a:pt x="2" y="189"/>
                </a:lnTo>
                <a:lnTo>
                  <a:pt x="2" y="189"/>
                </a:lnTo>
                <a:lnTo>
                  <a:pt x="2" y="187"/>
                </a:lnTo>
                <a:lnTo>
                  <a:pt x="0" y="187"/>
                </a:lnTo>
                <a:lnTo>
                  <a:pt x="0" y="184"/>
                </a:lnTo>
                <a:lnTo>
                  <a:pt x="0" y="184"/>
                </a:lnTo>
                <a:lnTo>
                  <a:pt x="0" y="182"/>
                </a:lnTo>
                <a:lnTo>
                  <a:pt x="0" y="180"/>
                </a:lnTo>
                <a:lnTo>
                  <a:pt x="0" y="177"/>
                </a:lnTo>
                <a:lnTo>
                  <a:pt x="0" y="175"/>
                </a:lnTo>
                <a:lnTo>
                  <a:pt x="0" y="170"/>
                </a:lnTo>
                <a:lnTo>
                  <a:pt x="0" y="165"/>
                </a:lnTo>
                <a:lnTo>
                  <a:pt x="0" y="163"/>
                </a:lnTo>
                <a:lnTo>
                  <a:pt x="0" y="161"/>
                </a:lnTo>
                <a:lnTo>
                  <a:pt x="0" y="158"/>
                </a:lnTo>
                <a:lnTo>
                  <a:pt x="0" y="156"/>
                </a:lnTo>
                <a:lnTo>
                  <a:pt x="2" y="153"/>
                </a:lnTo>
                <a:lnTo>
                  <a:pt x="2" y="151"/>
                </a:lnTo>
                <a:lnTo>
                  <a:pt x="5" y="149"/>
                </a:lnTo>
                <a:lnTo>
                  <a:pt x="5" y="146"/>
                </a:lnTo>
                <a:lnTo>
                  <a:pt x="7" y="144"/>
                </a:lnTo>
                <a:lnTo>
                  <a:pt x="7" y="139"/>
                </a:lnTo>
                <a:lnTo>
                  <a:pt x="9" y="137"/>
                </a:lnTo>
                <a:lnTo>
                  <a:pt x="12" y="135"/>
                </a:lnTo>
                <a:lnTo>
                  <a:pt x="12" y="132"/>
                </a:lnTo>
                <a:lnTo>
                  <a:pt x="14" y="130"/>
                </a:lnTo>
                <a:lnTo>
                  <a:pt x="16" y="127"/>
                </a:lnTo>
                <a:lnTo>
                  <a:pt x="19" y="125"/>
                </a:lnTo>
                <a:lnTo>
                  <a:pt x="21" y="123"/>
                </a:lnTo>
                <a:lnTo>
                  <a:pt x="21" y="120"/>
                </a:lnTo>
                <a:lnTo>
                  <a:pt x="23" y="120"/>
                </a:lnTo>
                <a:lnTo>
                  <a:pt x="26" y="118"/>
                </a:lnTo>
                <a:lnTo>
                  <a:pt x="28" y="116"/>
                </a:lnTo>
                <a:lnTo>
                  <a:pt x="31" y="113"/>
                </a:lnTo>
                <a:lnTo>
                  <a:pt x="33" y="111"/>
                </a:lnTo>
                <a:lnTo>
                  <a:pt x="33" y="111"/>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6" name="Freeform 116"/>
          <p:cNvSpPr>
            <a:spLocks noEditPoints="1"/>
          </p:cNvSpPr>
          <p:nvPr/>
        </p:nvSpPr>
        <p:spPr bwMode="auto">
          <a:xfrm>
            <a:off x="3460769" y="4613974"/>
            <a:ext cx="513841" cy="512414"/>
          </a:xfrm>
          <a:custGeom>
            <a:avLst/>
            <a:gdLst>
              <a:gd name="T0" fmla="*/ 129 w 152"/>
              <a:gd name="T1" fmla="*/ 152 h 152"/>
              <a:gd name="T2" fmla="*/ 125 w 152"/>
              <a:gd name="T3" fmla="*/ 99 h 152"/>
              <a:gd name="T4" fmla="*/ 124 w 152"/>
              <a:gd name="T5" fmla="*/ 104 h 152"/>
              <a:gd name="T6" fmla="*/ 122 w 152"/>
              <a:gd name="T7" fmla="*/ 104 h 152"/>
              <a:gd name="T8" fmla="*/ 120 w 152"/>
              <a:gd name="T9" fmla="*/ 104 h 152"/>
              <a:gd name="T10" fmla="*/ 116 w 152"/>
              <a:gd name="T11" fmla="*/ 99 h 152"/>
              <a:gd name="T12" fmla="*/ 114 w 152"/>
              <a:gd name="T13" fmla="*/ 102 h 152"/>
              <a:gd name="T14" fmla="*/ 109 w 152"/>
              <a:gd name="T15" fmla="*/ 110 h 152"/>
              <a:gd name="T16" fmla="*/ 114 w 152"/>
              <a:gd name="T17" fmla="*/ 114 h 152"/>
              <a:gd name="T18" fmla="*/ 117 w 152"/>
              <a:gd name="T19" fmla="*/ 118 h 152"/>
              <a:gd name="T20" fmla="*/ 117 w 152"/>
              <a:gd name="T21" fmla="*/ 121 h 152"/>
              <a:gd name="T22" fmla="*/ 115 w 152"/>
              <a:gd name="T23" fmla="*/ 124 h 152"/>
              <a:gd name="T24" fmla="*/ 109 w 152"/>
              <a:gd name="T25" fmla="*/ 126 h 152"/>
              <a:gd name="T26" fmla="*/ 99 w 152"/>
              <a:gd name="T27" fmla="*/ 128 h 152"/>
              <a:gd name="T28" fmla="*/ 88 w 152"/>
              <a:gd name="T29" fmla="*/ 126 h 152"/>
              <a:gd name="T30" fmla="*/ 80 w 152"/>
              <a:gd name="T31" fmla="*/ 124 h 152"/>
              <a:gd name="T32" fmla="*/ 74 w 152"/>
              <a:gd name="T33" fmla="*/ 124 h 152"/>
              <a:gd name="T34" fmla="*/ 66 w 152"/>
              <a:gd name="T35" fmla="*/ 127 h 152"/>
              <a:gd name="T36" fmla="*/ 59 w 152"/>
              <a:gd name="T37" fmla="*/ 128 h 152"/>
              <a:gd name="T38" fmla="*/ 46 w 152"/>
              <a:gd name="T39" fmla="*/ 127 h 152"/>
              <a:gd name="T40" fmla="*/ 39 w 152"/>
              <a:gd name="T41" fmla="*/ 125 h 152"/>
              <a:gd name="T42" fmla="*/ 37 w 152"/>
              <a:gd name="T43" fmla="*/ 122 h 152"/>
              <a:gd name="T44" fmla="*/ 36 w 152"/>
              <a:gd name="T45" fmla="*/ 119 h 152"/>
              <a:gd name="T46" fmla="*/ 37 w 152"/>
              <a:gd name="T47" fmla="*/ 116 h 152"/>
              <a:gd name="T48" fmla="*/ 40 w 152"/>
              <a:gd name="T49" fmla="*/ 113 h 152"/>
              <a:gd name="T50" fmla="*/ 45 w 152"/>
              <a:gd name="T51" fmla="*/ 112 h 152"/>
              <a:gd name="T52" fmla="*/ 43 w 152"/>
              <a:gd name="T53" fmla="*/ 111 h 152"/>
              <a:gd name="T54" fmla="*/ 38 w 152"/>
              <a:gd name="T55" fmla="*/ 105 h 152"/>
              <a:gd name="T56" fmla="*/ 35 w 152"/>
              <a:gd name="T57" fmla="*/ 98 h 152"/>
              <a:gd name="T58" fmla="*/ 34 w 152"/>
              <a:gd name="T59" fmla="*/ 97 h 152"/>
              <a:gd name="T60" fmla="*/ 32 w 152"/>
              <a:gd name="T61" fmla="*/ 100 h 152"/>
              <a:gd name="T62" fmla="*/ 28 w 152"/>
              <a:gd name="T63" fmla="*/ 104 h 152"/>
              <a:gd name="T64" fmla="*/ 26 w 152"/>
              <a:gd name="T65" fmla="*/ 104 h 152"/>
              <a:gd name="T66" fmla="*/ 24 w 152"/>
              <a:gd name="T67" fmla="*/ 99 h 152"/>
              <a:gd name="T68" fmla="*/ 25 w 152"/>
              <a:gd name="T69" fmla="*/ 91 h 152"/>
              <a:gd name="T70" fmla="*/ 28 w 152"/>
              <a:gd name="T71" fmla="*/ 83 h 152"/>
              <a:gd name="T72" fmla="*/ 33 w 152"/>
              <a:gd name="T73" fmla="*/ 75 h 152"/>
              <a:gd name="T74" fmla="*/ 39 w 152"/>
              <a:gd name="T75" fmla="*/ 71 h 152"/>
              <a:gd name="T76" fmla="*/ 37 w 152"/>
              <a:gd name="T77" fmla="*/ 66 h 152"/>
              <a:gd name="T78" fmla="*/ 40 w 152"/>
              <a:gd name="T79" fmla="*/ 61 h 152"/>
              <a:gd name="T80" fmla="*/ 40 w 152"/>
              <a:gd name="T81" fmla="*/ 57 h 152"/>
              <a:gd name="T82" fmla="*/ 43 w 152"/>
              <a:gd name="T83" fmla="*/ 49 h 152"/>
              <a:gd name="T84" fmla="*/ 46 w 152"/>
              <a:gd name="T85" fmla="*/ 42 h 152"/>
              <a:gd name="T86" fmla="*/ 51 w 152"/>
              <a:gd name="T87" fmla="*/ 35 h 152"/>
              <a:gd name="T88" fmla="*/ 59 w 152"/>
              <a:gd name="T89" fmla="*/ 28 h 152"/>
              <a:gd name="T90" fmla="*/ 68 w 152"/>
              <a:gd name="T91" fmla="*/ 25 h 152"/>
              <a:gd name="T92" fmla="*/ 79 w 152"/>
              <a:gd name="T93" fmla="*/ 24 h 152"/>
              <a:gd name="T94" fmla="*/ 90 w 152"/>
              <a:gd name="T95" fmla="*/ 26 h 152"/>
              <a:gd name="T96" fmla="*/ 100 w 152"/>
              <a:gd name="T97" fmla="*/ 30 h 152"/>
              <a:gd name="T98" fmla="*/ 106 w 152"/>
              <a:gd name="T99" fmla="*/ 35 h 152"/>
              <a:gd name="T100" fmla="*/ 110 w 152"/>
              <a:gd name="T101" fmla="*/ 43 h 152"/>
              <a:gd name="T102" fmla="*/ 113 w 152"/>
              <a:gd name="T103" fmla="*/ 51 h 152"/>
              <a:gd name="T104" fmla="*/ 115 w 152"/>
              <a:gd name="T105" fmla="*/ 59 h 152"/>
              <a:gd name="T106" fmla="*/ 117 w 152"/>
              <a:gd name="T107" fmla="*/ 65 h 152"/>
              <a:gd name="T108" fmla="*/ 116 w 152"/>
              <a:gd name="T109" fmla="*/ 69 h 152"/>
              <a:gd name="T110" fmla="*/ 119 w 152"/>
              <a:gd name="T111" fmla="*/ 75 h 152"/>
              <a:gd name="T112" fmla="*/ 123 w 152"/>
              <a:gd name="T113" fmla="*/ 84 h 152"/>
              <a:gd name="T114" fmla="*/ 125 w 152"/>
              <a:gd name="T115" fmla="*/ 9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5" y="101"/>
                  <a:pt x="125" y="101"/>
                  <a:pt x="125" y="101"/>
                </a:cubicBezTo>
                <a:cubicBezTo>
                  <a:pt x="125" y="102"/>
                  <a:pt x="125" y="102"/>
                  <a:pt x="125" y="102"/>
                </a:cubicBezTo>
                <a:cubicBezTo>
                  <a:pt x="125" y="102"/>
                  <a:pt x="125" y="102"/>
                  <a:pt x="125" y="102"/>
                </a:cubicBezTo>
                <a:cubicBezTo>
                  <a:pt x="124" y="103"/>
                  <a:pt x="124" y="103"/>
                  <a:pt x="124" y="103"/>
                </a:cubicBezTo>
                <a:cubicBezTo>
                  <a:pt x="124" y="103"/>
                  <a:pt x="124" y="103"/>
                  <a:pt x="124" y="103"/>
                </a:cubicBezTo>
                <a:cubicBezTo>
                  <a:pt x="124" y="104"/>
                  <a:pt x="124" y="104"/>
                  <a:pt x="124" y="104"/>
                </a:cubicBezTo>
                <a:cubicBezTo>
                  <a:pt x="123" y="104"/>
                  <a:pt x="123" y="104"/>
                  <a:pt x="123" y="104"/>
                </a:cubicBezTo>
                <a:cubicBezTo>
                  <a:pt x="123" y="104"/>
                  <a:pt x="123" y="104"/>
                  <a:pt x="123" y="104"/>
                </a:cubicBezTo>
                <a:cubicBezTo>
                  <a:pt x="123" y="105"/>
                  <a:pt x="123" y="105"/>
                  <a:pt x="123" y="105"/>
                </a:cubicBezTo>
                <a:cubicBezTo>
                  <a:pt x="122" y="105"/>
                  <a:pt x="122" y="105"/>
                  <a:pt x="122" y="105"/>
                </a:cubicBezTo>
                <a:cubicBezTo>
                  <a:pt x="122" y="104"/>
                  <a:pt x="122" y="104"/>
                  <a:pt x="122" y="104"/>
                </a:cubicBezTo>
                <a:cubicBezTo>
                  <a:pt x="122" y="104"/>
                  <a:pt x="122" y="104"/>
                  <a:pt x="122" y="104"/>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20" y="104"/>
                  <a:pt x="120" y="104"/>
                  <a:pt x="120" y="104"/>
                </a:cubicBezTo>
                <a:cubicBezTo>
                  <a:pt x="119" y="103"/>
                  <a:pt x="119" y="103"/>
                  <a:pt x="119" y="103"/>
                </a:cubicBezTo>
                <a:cubicBezTo>
                  <a:pt x="119" y="103"/>
                  <a:pt x="119" y="103"/>
                  <a:pt x="119" y="103"/>
                </a:cubicBezTo>
                <a:cubicBezTo>
                  <a:pt x="118" y="102"/>
                  <a:pt x="118" y="102"/>
                  <a:pt x="118" y="102"/>
                </a:cubicBezTo>
                <a:cubicBezTo>
                  <a:pt x="118" y="101"/>
                  <a:pt x="118" y="101"/>
                  <a:pt x="118" y="101"/>
                </a:cubicBezTo>
                <a:cubicBezTo>
                  <a:pt x="117" y="101"/>
                  <a:pt x="117" y="101"/>
                  <a:pt x="117" y="101"/>
                </a:cubicBezTo>
                <a:cubicBezTo>
                  <a:pt x="117" y="99"/>
                  <a:pt x="117" y="99"/>
                  <a:pt x="117" y="99"/>
                </a:cubicBezTo>
                <a:cubicBezTo>
                  <a:pt x="116" y="99"/>
                  <a:pt x="116" y="99"/>
                  <a:pt x="116" y="99"/>
                </a:cubicBezTo>
                <a:cubicBezTo>
                  <a:pt x="116" y="100"/>
                  <a:pt x="116" y="100"/>
                  <a:pt x="116" y="100"/>
                </a:cubicBezTo>
                <a:cubicBezTo>
                  <a:pt x="116" y="100"/>
                  <a:pt x="116" y="100"/>
                  <a:pt x="116" y="100"/>
                </a:cubicBezTo>
                <a:cubicBezTo>
                  <a:pt x="116" y="99"/>
                  <a:pt x="116" y="99"/>
                  <a:pt x="116" y="99"/>
                </a:cubicBezTo>
                <a:cubicBezTo>
                  <a:pt x="115" y="99"/>
                  <a:pt x="115" y="99"/>
                  <a:pt x="115" y="99"/>
                </a:cubicBezTo>
                <a:cubicBezTo>
                  <a:pt x="115" y="99"/>
                  <a:pt x="115" y="99"/>
                  <a:pt x="115" y="99"/>
                </a:cubicBezTo>
                <a:cubicBezTo>
                  <a:pt x="115" y="100"/>
                  <a:pt x="115" y="100"/>
                  <a:pt x="115" y="100"/>
                </a:cubicBezTo>
                <a:cubicBezTo>
                  <a:pt x="114" y="102"/>
                  <a:pt x="114" y="102"/>
                  <a:pt x="114" y="102"/>
                </a:cubicBezTo>
                <a:cubicBezTo>
                  <a:pt x="113" y="104"/>
                  <a:pt x="113" y="104"/>
                  <a:pt x="113" y="104"/>
                </a:cubicBezTo>
                <a:cubicBezTo>
                  <a:pt x="112" y="105"/>
                  <a:pt x="112" y="105"/>
                  <a:pt x="112" y="105"/>
                </a:cubicBezTo>
                <a:cubicBezTo>
                  <a:pt x="112" y="106"/>
                  <a:pt x="112" y="106"/>
                  <a:pt x="112" y="106"/>
                </a:cubicBezTo>
                <a:cubicBezTo>
                  <a:pt x="111" y="108"/>
                  <a:pt x="111" y="108"/>
                  <a:pt x="111" y="108"/>
                </a:cubicBezTo>
                <a:cubicBezTo>
                  <a:pt x="110" y="109"/>
                  <a:pt x="110" y="109"/>
                  <a:pt x="110" y="109"/>
                </a:cubicBezTo>
                <a:cubicBezTo>
                  <a:pt x="110" y="109"/>
                  <a:pt x="110" y="109"/>
                  <a:pt x="110" y="109"/>
                </a:cubicBezTo>
                <a:cubicBezTo>
                  <a:pt x="109" y="110"/>
                  <a:pt x="109" y="110"/>
                  <a:pt x="109" y="110"/>
                </a:cubicBezTo>
                <a:cubicBezTo>
                  <a:pt x="108" y="111"/>
                  <a:pt x="108" y="111"/>
                  <a:pt x="108" y="111"/>
                </a:cubicBezTo>
                <a:cubicBezTo>
                  <a:pt x="108" y="111"/>
                  <a:pt x="108" y="111"/>
                  <a:pt x="108" y="111"/>
                </a:cubicBezTo>
                <a:cubicBezTo>
                  <a:pt x="108" y="111"/>
                  <a:pt x="108" y="111"/>
                  <a:pt x="108" y="111"/>
                </a:cubicBezTo>
                <a:cubicBezTo>
                  <a:pt x="109" y="112"/>
                  <a:pt x="109" y="112"/>
                  <a:pt x="109" y="112"/>
                </a:cubicBezTo>
                <a:cubicBezTo>
                  <a:pt x="111" y="113"/>
                  <a:pt x="111" y="113"/>
                  <a:pt x="111" y="113"/>
                </a:cubicBezTo>
                <a:cubicBezTo>
                  <a:pt x="112" y="114"/>
                  <a:pt x="112" y="114"/>
                  <a:pt x="112" y="114"/>
                </a:cubicBezTo>
                <a:cubicBezTo>
                  <a:pt x="114" y="114"/>
                  <a:pt x="114" y="114"/>
                  <a:pt x="114" y="114"/>
                </a:cubicBezTo>
                <a:cubicBezTo>
                  <a:pt x="115" y="115"/>
                  <a:pt x="115" y="115"/>
                  <a:pt x="115" y="115"/>
                </a:cubicBezTo>
                <a:cubicBezTo>
                  <a:pt x="116" y="116"/>
                  <a:pt x="116" y="116"/>
                  <a:pt x="116" y="116"/>
                </a:cubicBezTo>
                <a:cubicBezTo>
                  <a:pt x="116" y="116"/>
                  <a:pt x="116" y="116"/>
                  <a:pt x="116" y="116"/>
                </a:cubicBezTo>
                <a:cubicBezTo>
                  <a:pt x="116" y="117"/>
                  <a:pt x="116" y="117"/>
                  <a:pt x="116" y="117"/>
                </a:cubicBezTo>
                <a:cubicBezTo>
                  <a:pt x="117" y="117"/>
                  <a:pt x="117" y="117"/>
                  <a:pt x="117"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7" y="121"/>
                  <a:pt x="117" y="121"/>
                  <a:pt x="117" y="121"/>
                </a:cubicBezTo>
                <a:cubicBezTo>
                  <a:pt x="117" y="121"/>
                  <a:pt x="117" y="121"/>
                  <a:pt x="117" y="121"/>
                </a:cubicBezTo>
                <a:cubicBezTo>
                  <a:pt x="117" y="121"/>
                  <a:pt x="117" y="121"/>
                  <a:pt x="117" y="121"/>
                </a:cubicBezTo>
                <a:cubicBezTo>
                  <a:pt x="117" y="122"/>
                  <a:pt x="117" y="122"/>
                  <a:pt x="117" y="122"/>
                </a:cubicBezTo>
                <a:cubicBezTo>
                  <a:pt x="116" y="122"/>
                  <a:pt x="116" y="122"/>
                  <a:pt x="116" y="122"/>
                </a:cubicBezTo>
                <a:cubicBezTo>
                  <a:pt x="116" y="123"/>
                  <a:pt x="116" y="123"/>
                  <a:pt x="116" y="123"/>
                </a:cubicBezTo>
                <a:cubicBezTo>
                  <a:pt x="116" y="123"/>
                  <a:pt x="116" y="123"/>
                  <a:pt x="116" y="123"/>
                </a:cubicBezTo>
                <a:cubicBezTo>
                  <a:pt x="115" y="123"/>
                  <a:pt x="115" y="123"/>
                  <a:pt x="115" y="123"/>
                </a:cubicBezTo>
                <a:cubicBezTo>
                  <a:pt x="115" y="124"/>
                  <a:pt x="115" y="124"/>
                  <a:pt x="115" y="124"/>
                </a:cubicBezTo>
                <a:cubicBezTo>
                  <a:pt x="114" y="124"/>
                  <a:pt x="114" y="124"/>
                  <a:pt x="114" y="124"/>
                </a:cubicBezTo>
                <a:cubicBezTo>
                  <a:pt x="113" y="125"/>
                  <a:pt x="113" y="125"/>
                  <a:pt x="113" y="125"/>
                </a:cubicBezTo>
                <a:cubicBezTo>
                  <a:pt x="112" y="125"/>
                  <a:pt x="112" y="125"/>
                  <a:pt x="112" y="125"/>
                </a:cubicBezTo>
                <a:cubicBezTo>
                  <a:pt x="111" y="126"/>
                  <a:pt x="111" y="126"/>
                  <a:pt x="111" y="126"/>
                </a:cubicBezTo>
                <a:cubicBezTo>
                  <a:pt x="111" y="126"/>
                  <a:pt x="111" y="126"/>
                  <a:pt x="111" y="126"/>
                </a:cubicBezTo>
                <a:cubicBezTo>
                  <a:pt x="110" y="126"/>
                  <a:pt x="110" y="126"/>
                  <a:pt x="110" y="126"/>
                </a:cubicBezTo>
                <a:cubicBezTo>
                  <a:pt x="109" y="126"/>
                  <a:pt x="109" y="126"/>
                  <a:pt x="109" y="126"/>
                </a:cubicBezTo>
                <a:cubicBezTo>
                  <a:pt x="108" y="127"/>
                  <a:pt x="108" y="127"/>
                  <a:pt x="108" y="127"/>
                </a:cubicBezTo>
                <a:cubicBezTo>
                  <a:pt x="106" y="127"/>
                  <a:pt x="106" y="127"/>
                  <a:pt x="106" y="127"/>
                </a:cubicBezTo>
                <a:cubicBezTo>
                  <a:pt x="105" y="127"/>
                  <a:pt x="105" y="127"/>
                  <a:pt x="105" y="127"/>
                </a:cubicBezTo>
                <a:cubicBezTo>
                  <a:pt x="104" y="127"/>
                  <a:pt x="104" y="127"/>
                  <a:pt x="104" y="127"/>
                </a:cubicBezTo>
                <a:cubicBezTo>
                  <a:pt x="102" y="128"/>
                  <a:pt x="102" y="128"/>
                  <a:pt x="102" y="128"/>
                </a:cubicBezTo>
                <a:cubicBezTo>
                  <a:pt x="101" y="128"/>
                  <a:pt x="101" y="128"/>
                  <a:pt x="101" y="128"/>
                </a:cubicBezTo>
                <a:cubicBezTo>
                  <a:pt x="99" y="128"/>
                  <a:pt x="99" y="128"/>
                  <a:pt x="99" y="128"/>
                </a:cubicBezTo>
                <a:cubicBezTo>
                  <a:pt x="98" y="128"/>
                  <a:pt x="98" y="128"/>
                  <a:pt x="98" y="128"/>
                </a:cubicBezTo>
                <a:cubicBezTo>
                  <a:pt x="96" y="128"/>
                  <a:pt x="96" y="128"/>
                  <a:pt x="96" y="128"/>
                </a:cubicBezTo>
                <a:cubicBezTo>
                  <a:pt x="95" y="127"/>
                  <a:pt x="95" y="127"/>
                  <a:pt x="95" y="127"/>
                </a:cubicBezTo>
                <a:cubicBezTo>
                  <a:pt x="93" y="127"/>
                  <a:pt x="93" y="127"/>
                  <a:pt x="93" y="127"/>
                </a:cubicBezTo>
                <a:cubicBezTo>
                  <a:pt x="92" y="127"/>
                  <a:pt x="92" y="127"/>
                  <a:pt x="92" y="127"/>
                </a:cubicBezTo>
                <a:cubicBezTo>
                  <a:pt x="90" y="126"/>
                  <a:pt x="90" y="126"/>
                  <a:pt x="90" y="126"/>
                </a:cubicBezTo>
                <a:cubicBezTo>
                  <a:pt x="88" y="126"/>
                  <a:pt x="88" y="126"/>
                  <a:pt x="88" y="126"/>
                </a:cubicBezTo>
                <a:cubicBezTo>
                  <a:pt x="87" y="126"/>
                  <a:pt x="87" y="126"/>
                  <a:pt x="87"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7" y="124"/>
                  <a:pt x="77" y="124"/>
                  <a:pt x="77" y="124"/>
                </a:cubicBezTo>
                <a:cubicBezTo>
                  <a:pt x="76" y="123"/>
                  <a:pt x="76" y="123"/>
                  <a:pt x="76" y="123"/>
                </a:cubicBezTo>
                <a:cubicBezTo>
                  <a:pt x="75" y="123"/>
                  <a:pt x="75" y="123"/>
                  <a:pt x="75" y="123"/>
                </a:cubicBezTo>
                <a:cubicBezTo>
                  <a:pt x="74" y="124"/>
                  <a:pt x="74" y="124"/>
                  <a:pt x="74" y="124"/>
                </a:cubicBezTo>
                <a:cubicBezTo>
                  <a:pt x="73" y="124"/>
                  <a:pt x="73" y="124"/>
                  <a:pt x="73" y="124"/>
                </a:cubicBezTo>
                <a:cubicBezTo>
                  <a:pt x="72" y="125"/>
                  <a:pt x="72" y="125"/>
                  <a:pt x="72" y="125"/>
                </a:cubicBezTo>
                <a:cubicBezTo>
                  <a:pt x="71" y="125"/>
                  <a:pt x="71" y="125"/>
                  <a:pt x="71"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9" y="128"/>
                  <a:pt x="59" y="128"/>
                  <a:pt x="59" y="128"/>
                </a:cubicBezTo>
                <a:cubicBezTo>
                  <a:pt x="58" y="128"/>
                  <a:pt x="58" y="128"/>
                  <a:pt x="58" y="128"/>
                </a:cubicBezTo>
                <a:cubicBezTo>
                  <a:pt x="55" y="128"/>
                  <a:pt x="55" y="128"/>
                  <a:pt x="55" y="128"/>
                </a:cubicBezTo>
                <a:cubicBezTo>
                  <a:pt x="53" y="128"/>
                  <a:pt x="53" y="128"/>
                  <a:pt x="53" y="128"/>
                </a:cubicBezTo>
                <a:cubicBezTo>
                  <a:pt x="50" y="128"/>
                  <a:pt x="50" y="128"/>
                  <a:pt x="50" y="128"/>
                </a:cubicBezTo>
                <a:cubicBezTo>
                  <a:pt x="49" y="128"/>
                  <a:pt x="49" y="128"/>
                  <a:pt x="49" y="128"/>
                </a:cubicBezTo>
                <a:cubicBezTo>
                  <a:pt x="47" y="127"/>
                  <a:pt x="47" y="127"/>
                  <a:pt x="47" y="127"/>
                </a:cubicBezTo>
                <a:cubicBezTo>
                  <a:pt x="46" y="127"/>
                  <a:pt x="46" y="127"/>
                  <a:pt x="46" y="127"/>
                </a:cubicBezTo>
                <a:cubicBezTo>
                  <a:pt x="45" y="127"/>
                  <a:pt x="45" y="127"/>
                  <a:pt x="45" y="127"/>
                </a:cubicBezTo>
                <a:cubicBezTo>
                  <a:pt x="44" y="127"/>
                  <a:pt x="44" y="127"/>
                  <a:pt x="44" y="127"/>
                </a:cubicBezTo>
                <a:cubicBezTo>
                  <a:pt x="43" y="126"/>
                  <a:pt x="43" y="126"/>
                  <a:pt x="43" y="126"/>
                </a:cubicBezTo>
                <a:cubicBezTo>
                  <a:pt x="42" y="126"/>
                  <a:pt x="42" y="126"/>
                  <a:pt x="42" y="126"/>
                </a:cubicBezTo>
                <a:cubicBezTo>
                  <a:pt x="41" y="125"/>
                  <a:pt x="41" y="125"/>
                  <a:pt x="41" y="125"/>
                </a:cubicBezTo>
                <a:cubicBezTo>
                  <a:pt x="40" y="125"/>
                  <a:pt x="40" y="125"/>
                  <a:pt x="40" y="125"/>
                </a:cubicBezTo>
                <a:cubicBezTo>
                  <a:pt x="39" y="125"/>
                  <a:pt x="39" y="125"/>
                  <a:pt x="39" y="125"/>
                </a:cubicBezTo>
                <a:cubicBezTo>
                  <a:pt x="38" y="124"/>
                  <a:pt x="38" y="124"/>
                  <a:pt x="38" y="124"/>
                </a:cubicBezTo>
                <a:cubicBezTo>
                  <a:pt x="38" y="124"/>
                  <a:pt x="38" y="124"/>
                  <a:pt x="38" y="124"/>
                </a:cubicBezTo>
                <a:cubicBezTo>
                  <a:pt x="38" y="123"/>
                  <a:pt x="38" y="123"/>
                  <a:pt x="38" y="123"/>
                </a:cubicBezTo>
                <a:cubicBezTo>
                  <a:pt x="37" y="123"/>
                  <a:pt x="37" y="123"/>
                  <a:pt x="37" y="123"/>
                </a:cubicBezTo>
                <a:cubicBezTo>
                  <a:pt x="37" y="123"/>
                  <a:pt x="37" y="123"/>
                  <a:pt x="37" y="123"/>
                </a:cubicBezTo>
                <a:cubicBezTo>
                  <a:pt x="37" y="122"/>
                  <a:pt x="37" y="122"/>
                  <a:pt x="37" y="122"/>
                </a:cubicBezTo>
                <a:cubicBezTo>
                  <a:pt x="37" y="122"/>
                  <a:pt x="37" y="122"/>
                  <a:pt x="37"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7" y="117"/>
                  <a:pt x="37" y="117"/>
                  <a:pt x="37" y="117"/>
                </a:cubicBezTo>
                <a:cubicBezTo>
                  <a:pt x="37" y="116"/>
                  <a:pt x="37" y="116"/>
                  <a:pt x="37" y="116"/>
                </a:cubicBezTo>
                <a:cubicBezTo>
                  <a:pt x="37" y="116"/>
                  <a:pt x="37" y="116"/>
                  <a:pt x="37" y="116"/>
                </a:cubicBezTo>
                <a:cubicBezTo>
                  <a:pt x="37" y="116"/>
                  <a:pt x="37" y="116"/>
                  <a:pt x="37" y="116"/>
                </a:cubicBezTo>
                <a:cubicBezTo>
                  <a:pt x="38" y="115"/>
                  <a:pt x="38" y="115"/>
                  <a:pt x="38" y="115"/>
                </a:cubicBezTo>
                <a:cubicBezTo>
                  <a:pt x="38" y="115"/>
                  <a:pt x="38" y="115"/>
                  <a:pt x="38" y="115"/>
                </a:cubicBezTo>
                <a:cubicBezTo>
                  <a:pt x="38" y="114"/>
                  <a:pt x="38" y="114"/>
                  <a:pt x="38" y="114"/>
                </a:cubicBezTo>
                <a:cubicBezTo>
                  <a:pt x="39" y="114"/>
                  <a:pt x="39" y="114"/>
                  <a:pt x="39" y="114"/>
                </a:cubicBezTo>
                <a:cubicBezTo>
                  <a:pt x="39" y="114"/>
                  <a:pt x="39" y="114"/>
                  <a:pt x="39" y="114"/>
                </a:cubicBezTo>
                <a:cubicBezTo>
                  <a:pt x="40" y="114"/>
                  <a:pt x="40" y="114"/>
                  <a:pt x="40" y="114"/>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5" y="112"/>
                  <a:pt x="45" y="112"/>
                  <a:pt x="45" y="112"/>
                </a:cubicBezTo>
                <a:cubicBezTo>
                  <a:pt x="44" y="112"/>
                  <a:pt x="44" y="112"/>
                  <a:pt x="44" y="112"/>
                </a:cubicBezTo>
                <a:cubicBezTo>
                  <a:pt x="43" y="111"/>
                  <a:pt x="43" y="111"/>
                  <a:pt x="43" y="111"/>
                </a:cubicBezTo>
                <a:cubicBezTo>
                  <a:pt x="43" y="110"/>
                  <a:pt x="43" y="110"/>
                  <a:pt x="43" y="110"/>
                </a:cubicBezTo>
                <a:cubicBezTo>
                  <a:pt x="42" y="109"/>
                  <a:pt x="42" y="109"/>
                  <a:pt x="42" y="109"/>
                </a:cubicBezTo>
                <a:cubicBezTo>
                  <a:pt x="41" y="108"/>
                  <a:pt x="41" y="108"/>
                  <a:pt x="41" y="108"/>
                </a:cubicBezTo>
                <a:cubicBezTo>
                  <a:pt x="40" y="107"/>
                  <a:pt x="40" y="107"/>
                  <a:pt x="40" y="107"/>
                </a:cubicBezTo>
                <a:cubicBezTo>
                  <a:pt x="39" y="106"/>
                  <a:pt x="39" y="106"/>
                  <a:pt x="39" y="106"/>
                </a:cubicBezTo>
                <a:cubicBezTo>
                  <a:pt x="39" y="105"/>
                  <a:pt x="39" y="105"/>
                  <a:pt x="39" y="105"/>
                </a:cubicBezTo>
                <a:cubicBezTo>
                  <a:pt x="38" y="105"/>
                  <a:pt x="38" y="105"/>
                  <a:pt x="38" y="105"/>
                </a:cubicBezTo>
                <a:cubicBezTo>
                  <a:pt x="38" y="104"/>
                  <a:pt x="38" y="104"/>
                  <a:pt x="38" y="104"/>
                </a:cubicBezTo>
                <a:cubicBezTo>
                  <a:pt x="37" y="103"/>
                  <a:pt x="37" y="103"/>
                  <a:pt x="37" y="103"/>
                </a:cubicBezTo>
                <a:cubicBezTo>
                  <a:pt x="37" y="102"/>
                  <a:pt x="37" y="102"/>
                  <a:pt x="37" y="102"/>
                </a:cubicBezTo>
                <a:cubicBezTo>
                  <a:pt x="36" y="101"/>
                  <a:pt x="36" y="101"/>
                  <a:pt x="36" y="101"/>
                </a:cubicBezTo>
                <a:cubicBezTo>
                  <a:pt x="36" y="100"/>
                  <a:pt x="36" y="100"/>
                  <a:pt x="36" y="100"/>
                </a:cubicBezTo>
                <a:cubicBezTo>
                  <a:pt x="35" y="99"/>
                  <a:pt x="35" y="99"/>
                  <a:pt x="35" y="99"/>
                </a:cubicBezTo>
                <a:cubicBezTo>
                  <a:pt x="35" y="98"/>
                  <a:pt x="35" y="98"/>
                  <a:pt x="35" y="98"/>
                </a:cubicBezTo>
                <a:cubicBezTo>
                  <a:pt x="35" y="96"/>
                  <a:pt x="35" y="96"/>
                  <a:pt x="35" y="96"/>
                </a:cubicBezTo>
                <a:cubicBezTo>
                  <a:pt x="35" y="96"/>
                  <a:pt x="35" y="96"/>
                  <a:pt x="35" y="96"/>
                </a:cubicBezTo>
                <a:cubicBezTo>
                  <a:pt x="35" y="96"/>
                  <a:pt x="35" y="96"/>
                  <a:pt x="35"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4" y="97"/>
                  <a:pt x="34" y="97"/>
                  <a:pt x="34" y="97"/>
                </a:cubicBezTo>
                <a:cubicBezTo>
                  <a:pt x="34" y="98"/>
                  <a:pt x="34" y="98"/>
                  <a:pt x="34" y="98"/>
                </a:cubicBezTo>
                <a:cubicBezTo>
                  <a:pt x="33" y="99"/>
                  <a:pt x="33" y="99"/>
                  <a:pt x="33" y="99"/>
                </a:cubicBezTo>
                <a:cubicBezTo>
                  <a:pt x="33" y="99"/>
                  <a:pt x="33" y="99"/>
                  <a:pt x="33"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30" y="103"/>
                  <a:pt x="30" y="103"/>
                  <a:pt x="30" y="103"/>
                </a:cubicBezTo>
                <a:cubicBezTo>
                  <a:pt x="29" y="103"/>
                  <a:pt x="29" y="103"/>
                  <a:pt x="29" y="103"/>
                </a:cubicBezTo>
                <a:cubicBezTo>
                  <a:pt x="28" y="104"/>
                  <a:pt x="28" y="104"/>
                  <a:pt x="28" y="104"/>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3"/>
                  <a:pt x="25" y="103"/>
                  <a:pt x="25" y="103"/>
                </a:cubicBezTo>
                <a:cubicBezTo>
                  <a:pt x="25" y="102"/>
                  <a:pt x="25" y="102"/>
                  <a:pt x="25" y="102"/>
                </a:cubicBezTo>
                <a:cubicBezTo>
                  <a:pt x="25" y="102"/>
                  <a:pt x="25" y="102"/>
                  <a:pt x="25"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5" y="92"/>
                  <a:pt x="25" y="92"/>
                  <a:pt x="25" y="92"/>
                </a:cubicBezTo>
                <a:cubicBezTo>
                  <a:pt x="25" y="91"/>
                  <a:pt x="25" y="91"/>
                  <a:pt x="25" y="91"/>
                </a:cubicBezTo>
                <a:cubicBezTo>
                  <a:pt x="25" y="90"/>
                  <a:pt x="25" y="90"/>
                  <a:pt x="25" y="90"/>
                </a:cubicBezTo>
                <a:cubicBezTo>
                  <a:pt x="25" y="89"/>
                  <a:pt x="25" y="89"/>
                  <a:pt x="25" y="89"/>
                </a:cubicBezTo>
                <a:cubicBezTo>
                  <a:pt x="26" y="88"/>
                  <a:pt x="26" y="88"/>
                  <a:pt x="26" y="88"/>
                </a:cubicBezTo>
                <a:cubicBezTo>
                  <a:pt x="26" y="86"/>
                  <a:pt x="26" y="86"/>
                  <a:pt x="26" y="86"/>
                </a:cubicBezTo>
                <a:cubicBezTo>
                  <a:pt x="26" y="85"/>
                  <a:pt x="26" y="85"/>
                  <a:pt x="26" y="85"/>
                </a:cubicBezTo>
                <a:cubicBezTo>
                  <a:pt x="27" y="84"/>
                  <a:pt x="27" y="84"/>
                  <a:pt x="27" y="84"/>
                </a:cubicBezTo>
                <a:cubicBezTo>
                  <a:pt x="28" y="83"/>
                  <a:pt x="28" y="83"/>
                  <a:pt x="28" y="83"/>
                </a:cubicBezTo>
                <a:cubicBezTo>
                  <a:pt x="28" y="82"/>
                  <a:pt x="28" y="82"/>
                  <a:pt x="28" y="82"/>
                </a:cubicBezTo>
                <a:cubicBezTo>
                  <a:pt x="29" y="81"/>
                  <a:pt x="29" y="81"/>
                  <a:pt x="29" y="81"/>
                </a:cubicBezTo>
                <a:cubicBezTo>
                  <a:pt x="30" y="79"/>
                  <a:pt x="30" y="79"/>
                  <a:pt x="30" y="79"/>
                </a:cubicBezTo>
                <a:cubicBezTo>
                  <a:pt x="31" y="78"/>
                  <a:pt x="31" y="78"/>
                  <a:pt x="31" y="78"/>
                </a:cubicBezTo>
                <a:cubicBezTo>
                  <a:pt x="32" y="77"/>
                  <a:pt x="32" y="77"/>
                  <a:pt x="32" y="77"/>
                </a:cubicBezTo>
                <a:cubicBezTo>
                  <a:pt x="32" y="76"/>
                  <a:pt x="32" y="76"/>
                  <a:pt x="32" y="76"/>
                </a:cubicBezTo>
                <a:cubicBezTo>
                  <a:pt x="33" y="75"/>
                  <a:pt x="33" y="75"/>
                  <a:pt x="33" y="75"/>
                </a:cubicBezTo>
                <a:cubicBezTo>
                  <a:pt x="34" y="75"/>
                  <a:pt x="34" y="75"/>
                  <a:pt x="34"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9" y="71"/>
                  <a:pt x="39" y="71"/>
                  <a:pt x="39"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9" y="65"/>
                  <a:pt x="39" y="65"/>
                  <a:pt x="39" y="65"/>
                </a:cubicBezTo>
                <a:cubicBezTo>
                  <a:pt x="39" y="64"/>
                  <a:pt x="39" y="64"/>
                  <a:pt x="39" y="64"/>
                </a:cubicBezTo>
                <a:cubicBezTo>
                  <a:pt x="40" y="63"/>
                  <a:pt x="40" y="63"/>
                  <a:pt x="40" y="63"/>
                </a:cubicBezTo>
                <a:cubicBezTo>
                  <a:pt x="40" y="62"/>
                  <a:pt x="40" y="62"/>
                  <a:pt x="40" y="62"/>
                </a:cubicBezTo>
                <a:cubicBezTo>
                  <a:pt x="40" y="62"/>
                  <a:pt x="40" y="62"/>
                  <a:pt x="40" y="62"/>
                </a:cubicBezTo>
                <a:cubicBezTo>
                  <a:pt x="40" y="61"/>
                  <a:pt x="40" y="61"/>
                  <a:pt x="40" y="61"/>
                </a:cubicBezTo>
                <a:cubicBezTo>
                  <a:pt x="40" y="60"/>
                  <a:pt x="40" y="60"/>
                  <a:pt x="40" y="60"/>
                </a:cubicBezTo>
                <a:cubicBezTo>
                  <a:pt x="41" y="59"/>
                  <a:pt x="41" y="59"/>
                  <a:pt x="41" y="59"/>
                </a:cubicBezTo>
                <a:cubicBezTo>
                  <a:pt x="41" y="58"/>
                  <a:pt x="41" y="58"/>
                  <a:pt x="41" y="58"/>
                </a:cubicBezTo>
                <a:cubicBezTo>
                  <a:pt x="41" y="58"/>
                  <a:pt x="41" y="58"/>
                  <a:pt x="41" y="58"/>
                </a:cubicBezTo>
                <a:cubicBezTo>
                  <a:pt x="41" y="58"/>
                  <a:pt x="41" y="58"/>
                  <a:pt x="41" y="58"/>
                </a:cubicBezTo>
                <a:cubicBezTo>
                  <a:pt x="41" y="57"/>
                  <a:pt x="41" y="57"/>
                  <a:pt x="41"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4" y="47"/>
                  <a:pt x="44" y="47"/>
                  <a:pt x="44" y="47"/>
                </a:cubicBezTo>
                <a:cubicBezTo>
                  <a:pt x="44" y="46"/>
                  <a:pt x="44" y="46"/>
                  <a:pt x="44" y="46"/>
                </a:cubicBezTo>
                <a:cubicBezTo>
                  <a:pt x="45" y="45"/>
                  <a:pt x="45" y="45"/>
                  <a:pt x="45" y="45"/>
                </a:cubicBezTo>
                <a:cubicBezTo>
                  <a:pt x="45" y="44"/>
                  <a:pt x="45" y="44"/>
                  <a:pt x="45" y="44"/>
                </a:cubicBezTo>
                <a:cubicBezTo>
                  <a:pt x="46" y="43"/>
                  <a:pt x="46" y="43"/>
                  <a:pt x="46" y="43"/>
                </a:cubicBezTo>
                <a:cubicBezTo>
                  <a:pt x="46" y="42"/>
                  <a:pt x="46" y="42"/>
                  <a:pt x="46" y="42"/>
                </a:cubicBezTo>
                <a:cubicBezTo>
                  <a:pt x="47" y="41"/>
                  <a:pt x="47" y="41"/>
                  <a:pt x="47" y="41"/>
                </a:cubicBezTo>
                <a:cubicBezTo>
                  <a:pt x="47" y="40"/>
                  <a:pt x="47" y="40"/>
                  <a:pt x="47" y="40"/>
                </a:cubicBezTo>
                <a:cubicBezTo>
                  <a:pt x="48" y="40"/>
                  <a:pt x="48" y="40"/>
                  <a:pt x="48"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5" y="31"/>
                  <a:pt x="55" y="31"/>
                  <a:pt x="55" y="31"/>
                </a:cubicBezTo>
                <a:cubicBezTo>
                  <a:pt x="56" y="31"/>
                  <a:pt x="56" y="31"/>
                  <a:pt x="56" y="31"/>
                </a:cubicBezTo>
                <a:cubicBezTo>
                  <a:pt x="57" y="30"/>
                  <a:pt x="57" y="30"/>
                  <a:pt x="57" y="30"/>
                </a:cubicBezTo>
                <a:cubicBezTo>
                  <a:pt x="58" y="29"/>
                  <a:pt x="58" y="29"/>
                  <a:pt x="58" y="29"/>
                </a:cubicBezTo>
                <a:cubicBezTo>
                  <a:pt x="59" y="28"/>
                  <a:pt x="59" y="28"/>
                  <a:pt x="59" y="28"/>
                </a:cubicBezTo>
                <a:cubicBezTo>
                  <a:pt x="60" y="28"/>
                  <a:pt x="60" y="28"/>
                  <a:pt x="60" y="28"/>
                </a:cubicBezTo>
                <a:cubicBezTo>
                  <a:pt x="61" y="27"/>
                  <a:pt x="61" y="27"/>
                  <a:pt x="61" y="27"/>
                </a:cubicBezTo>
                <a:cubicBezTo>
                  <a:pt x="63" y="27"/>
                  <a:pt x="63" y="27"/>
                  <a:pt x="63" y="27"/>
                </a:cubicBezTo>
                <a:cubicBezTo>
                  <a:pt x="64" y="26"/>
                  <a:pt x="64" y="26"/>
                  <a:pt x="64" y="26"/>
                </a:cubicBezTo>
                <a:cubicBezTo>
                  <a:pt x="65" y="26"/>
                  <a:pt x="65" y="26"/>
                  <a:pt x="65" y="26"/>
                </a:cubicBezTo>
                <a:cubicBezTo>
                  <a:pt x="67" y="25"/>
                  <a:pt x="67" y="25"/>
                  <a:pt x="67" y="25"/>
                </a:cubicBezTo>
                <a:cubicBezTo>
                  <a:pt x="68" y="25"/>
                  <a:pt x="68" y="25"/>
                  <a:pt x="68" y="25"/>
                </a:cubicBezTo>
                <a:cubicBezTo>
                  <a:pt x="70" y="25"/>
                  <a:pt x="70" y="25"/>
                  <a:pt x="70" y="25"/>
                </a:cubicBezTo>
                <a:cubicBezTo>
                  <a:pt x="71" y="24"/>
                  <a:pt x="71" y="24"/>
                  <a:pt x="71" y="24"/>
                </a:cubicBezTo>
                <a:cubicBezTo>
                  <a:pt x="73" y="24"/>
                  <a:pt x="73" y="24"/>
                  <a:pt x="73" y="24"/>
                </a:cubicBezTo>
                <a:cubicBezTo>
                  <a:pt x="74" y="24"/>
                  <a:pt x="74" y="24"/>
                  <a:pt x="74" y="24"/>
                </a:cubicBezTo>
                <a:cubicBezTo>
                  <a:pt x="76" y="24"/>
                  <a:pt x="76" y="24"/>
                  <a:pt x="76" y="24"/>
                </a:cubicBezTo>
                <a:cubicBezTo>
                  <a:pt x="77" y="24"/>
                  <a:pt x="77" y="24"/>
                  <a:pt x="77" y="24"/>
                </a:cubicBezTo>
                <a:cubicBezTo>
                  <a:pt x="79" y="24"/>
                  <a:pt x="79" y="24"/>
                  <a:pt x="79" y="24"/>
                </a:cubicBezTo>
                <a:cubicBezTo>
                  <a:pt x="80" y="24"/>
                  <a:pt x="80" y="24"/>
                  <a:pt x="80" y="24"/>
                </a:cubicBezTo>
                <a:cubicBezTo>
                  <a:pt x="82" y="24"/>
                  <a:pt x="82" y="24"/>
                  <a:pt x="82" y="24"/>
                </a:cubicBezTo>
                <a:cubicBezTo>
                  <a:pt x="83" y="24"/>
                  <a:pt x="83" y="24"/>
                  <a:pt x="83" y="24"/>
                </a:cubicBezTo>
                <a:cubicBezTo>
                  <a:pt x="85" y="25"/>
                  <a:pt x="85" y="25"/>
                  <a:pt x="85" y="25"/>
                </a:cubicBezTo>
                <a:cubicBezTo>
                  <a:pt x="87" y="25"/>
                  <a:pt x="87" y="25"/>
                  <a:pt x="87" y="25"/>
                </a:cubicBezTo>
                <a:cubicBezTo>
                  <a:pt x="88" y="25"/>
                  <a:pt x="88" y="25"/>
                  <a:pt x="88" y="25"/>
                </a:cubicBezTo>
                <a:cubicBezTo>
                  <a:pt x="90" y="26"/>
                  <a:pt x="90" y="26"/>
                  <a:pt x="90" y="26"/>
                </a:cubicBezTo>
                <a:cubicBezTo>
                  <a:pt x="91" y="26"/>
                  <a:pt x="91" y="26"/>
                  <a:pt x="91" y="26"/>
                </a:cubicBezTo>
                <a:cubicBezTo>
                  <a:pt x="93" y="27"/>
                  <a:pt x="93" y="27"/>
                  <a:pt x="93" y="27"/>
                </a:cubicBezTo>
                <a:cubicBezTo>
                  <a:pt x="94" y="27"/>
                  <a:pt x="94" y="27"/>
                  <a:pt x="94" y="27"/>
                </a:cubicBezTo>
                <a:cubicBezTo>
                  <a:pt x="96" y="28"/>
                  <a:pt x="96" y="28"/>
                  <a:pt x="96" y="28"/>
                </a:cubicBezTo>
                <a:cubicBezTo>
                  <a:pt x="97" y="29"/>
                  <a:pt x="97" y="29"/>
                  <a:pt x="97" y="29"/>
                </a:cubicBezTo>
                <a:cubicBezTo>
                  <a:pt x="98" y="29"/>
                  <a:pt x="98" y="29"/>
                  <a:pt x="98" y="29"/>
                </a:cubicBezTo>
                <a:cubicBezTo>
                  <a:pt x="100" y="30"/>
                  <a:pt x="100" y="30"/>
                  <a:pt x="100" y="30"/>
                </a:cubicBezTo>
                <a:cubicBezTo>
                  <a:pt x="101" y="31"/>
                  <a:pt x="101" y="31"/>
                  <a:pt x="101"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5" y="34"/>
                  <a:pt x="105" y="34"/>
                  <a:pt x="105" y="34"/>
                </a:cubicBezTo>
                <a:cubicBezTo>
                  <a:pt x="106" y="35"/>
                  <a:pt x="106" y="35"/>
                  <a:pt x="106" y="35"/>
                </a:cubicBezTo>
                <a:cubicBezTo>
                  <a:pt x="106" y="36"/>
                  <a:pt x="106" y="36"/>
                  <a:pt x="106" y="36"/>
                </a:cubicBezTo>
                <a:cubicBezTo>
                  <a:pt x="107" y="37"/>
                  <a:pt x="107" y="37"/>
                  <a:pt x="107" y="37"/>
                </a:cubicBezTo>
                <a:cubicBezTo>
                  <a:pt x="108" y="38"/>
                  <a:pt x="108" y="38"/>
                  <a:pt x="108" y="38"/>
                </a:cubicBezTo>
                <a:cubicBezTo>
                  <a:pt x="108" y="39"/>
                  <a:pt x="108" y="39"/>
                  <a:pt x="108" y="39"/>
                </a:cubicBezTo>
                <a:cubicBezTo>
                  <a:pt x="109" y="40"/>
                  <a:pt x="109" y="40"/>
                  <a:pt x="109" y="40"/>
                </a:cubicBezTo>
                <a:cubicBezTo>
                  <a:pt x="110" y="41"/>
                  <a:pt x="110" y="41"/>
                  <a:pt x="110" y="41"/>
                </a:cubicBezTo>
                <a:cubicBezTo>
                  <a:pt x="110" y="43"/>
                  <a:pt x="110" y="43"/>
                  <a:pt x="110" y="43"/>
                </a:cubicBezTo>
                <a:cubicBezTo>
                  <a:pt x="111" y="44"/>
                  <a:pt x="111" y="44"/>
                  <a:pt x="111" y="44"/>
                </a:cubicBezTo>
                <a:cubicBezTo>
                  <a:pt x="111" y="45"/>
                  <a:pt x="111" y="45"/>
                  <a:pt x="111" y="45"/>
                </a:cubicBezTo>
                <a:cubicBezTo>
                  <a:pt x="112" y="46"/>
                  <a:pt x="112" y="46"/>
                  <a:pt x="112" y="46"/>
                </a:cubicBezTo>
                <a:cubicBezTo>
                  <a:pt x="112" y="47"/>
                  <a:pt x="112" y="47"/>
                  <a:pt x="112" y="47"/>
                </a:cubicBezTo>
                <a:cubicBezTo>
                  <a:pt x="112" y="48"/>
                  <a:pt x="112" y="48"/>
                  <a:pt x="112" y="48"/>
                </a:cubicBezTo>
                <a:cubicBezTo>
                  <a:pt x="112" y="49"/>
                  <a:pt x="112" y="49"/>
                  <a:pt x="112" y="49"/>
                </a:cubicBezTo>
                <a:cubicBezTo>
                  <a:pt x="113" y="51"/>
                  <a:pt x="113" y="51"/>
                  <a:pt x="113" y="51"/>
                </a:cubicBezTo>
                <a:cubicBezTo>
                  <a:pt x="113" y="53"/>
                  <a:pt x="113" y="53"/>
                  <a:pt x="113" y="53"/>
                </a:cubicBezTo>
                <a:cubicBezTo>
                  <a:pt x="113" y="54"/>
                  <a:pt x="113" y="54"/>
                  <a:pt x="113" y="54"/>
                </a:cubicBezTo>
                <a:cubicBezTo>
                  <a:pt x="114" y="55"/>
                  <a:pt x="114" y="55"/>
                  <a:pt x="114" y="55"/>
                </a:cubicBezTo>
                <a:cubicBezTo>
                  <a:pt x="114" y="57"/>
                  <a:pt x="114" y="57"/>
                  <a:pt x="114" y="57"/>
                </a:cubicBezTo>
                <a:cubicBezTo>
                  <a:pt x="114" y="58"/>
                  <a:pt x="114" y="58"/>
                  <a:pt x="114" y="58"/>
                </a:cubicBezTo>
                <a:cubicBezTo>
                  <a:pt x="114" y="58"/>
                  <a:pt x="114" y="58"/>
                  <a:pt x="114" y="58"/>
                </a:cubicBezTo>
                <a:cubicBezTo>
                  <a:pt x="115" y="59"/>
                  <a:pt x="115" y="59"/>
                  <a:pt x="115" y="59"/>
                </a:cubicBezTo>
                <a:cubicBezTo>
                  <a:pt x="115" y="59"/>
                  <a:pt x="115" y="59"/>
                  <a:pt x="115" y="59"/>
                </a:cubicBezTo>
                <a:cubicBezTo>
                  <a:pt x="115" y="60"/>
                  <a:pt x="115" y="60"/>
                  <a:pt x="115" y="60"/>
                </a:cubicBezTo>
                <a:cubicBezTo>
                  <a:pt x="116" y="61"/>
                  <a:pt x="116" y="61"/>
                  <a:pt x="116" y="61"/>
                </a:cubicBezTo>
                <a:cubicBezTo>
                  <a:pt x="116" y="62"/>
                  <a:pt x="116" y="62"/>
                  <a:pt x="116" y="62"/>
                </a:cubicBezTo>
                <a:cubicBezTo>
                  <a:pt x="116" y="63"/>
                  <a:pt x="116" y="63"/>
                  <a:pt x="116" y="63"/>
                </a:cubicBezTo>
                <a:cubicBezTo>
                  <a:pt x="117" y="64"/>
                  <a:pt x="117" y="64"/>
                  <a:pt x="117" y="64"/>
                </a:cubicBezTo>
                <a:cubicBezTo>
                  <a:pt x="117" y="65"/>
                  <a:pt x="117" y="65"/>
                  <a:pt x="117" y="65"/>
                </a:cubicBezTo>
                <a:cubicBezTo>
                  <a:pt x="117" y="65"/>
                  <a:pt x="117" y="65"/>
                  <a:pt x="117"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7" y="68"/>
                  <a:pt x="117" y="68"/>
                  <a:pt x="117"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7" y="71"/>
                  <a:pt x="117" y="71"/>
                  <a:pt x="117" y="71"/>
                </a:cubicBezTo>
                <a:cubicBezTo>
                  <a:pt x="118" y="74"/>
                  <a:pt x="118" y="74"/>
                  <a:pt x="118" y="74"/>
                </a:cubicBezTo>
                <a:cubicBezTo>
                  <a:pt x="119" y="75"/>
                  <a:pt x="119" y="75"/>
                  <a:pt x="119" y="75"/>
                </a:cubicBezTo>
                <a:cubicBezTo>
                  <a:pt x="119" y="76"/>
                  <a:pt x="119" y="76"/>
                  <a:pt x="119" y="76"/>
                </a:cubicBezTo>
                <a:cubicBezTo>
                  <a:pt x="120" y="77"/>
                  <a:pt x="120" y="77"/>
                  <a:pt x="120" y="77"/>
                </a:cubicBezTo>
                <a:cubicBezTo>
                  <a:pt x="121" y="78"/>
                  <a:pt x="121" y="78"/>
                  <a:pt x="121"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4" y="85"/>
                  <a:pt x="124" y="85"/>
                  <a:pt x="124" y="85"/>
                </a:cubicBezTo>
                <a:cubicBezTo>
                  <a:pt x="124" y="86"/>
                  <a:pt x="124" y="86"/>
                  <a:pt x="124" y="86"/>
                </a:cubicBezTo>
                <a:cubicBezTo>
                  <a:pt x="125" y="87"/>
                  <a:pt x="125" y="87"/>
                  <a:pt x="125" y="87"/>
                </a:cubicBezTo>
                <a:cubicBezTo>
                  <a:pt x="125" y="88"/>
                  <a:pt x="125" y="88"/>
                  <a:pt x="125"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7" name="Freeform 117"/>
          <p:cNvSpPr/>
          <p:nvPr/>
        </p:nvSpPr>
        <p:spPr bwMode="auto">
          <a:xfrm>
            <a:off x="2575821" y="2314734"/>
            <a:ext cx="206964" cy="206964"/>
          </a:xfrm>
          <a:custGeom>
            <a:avLst/>
            <a:gdLst>
              <a:gd name="T0" fmla="*/ 30 w 61"/>
              <a:gd name="T1" fmla="*/ 0 h 61"/>
              <a:gd name="T2" fmla="*/ 0 w 61"/>
              <a:gd name="T3" fmla="*/ 31 h 61"/>
              <a:gd name="T4" fmla="*/ 3 w 61"/>
              <a:gd name="T5" fmla="*/ 44 h 61"/>
              <a:gd name="T6" fmla="*/ 7 w 61"/>
              <a:gd name="T7" fmla="*/ 46 h 61"/>
              <a:gd name="T8" fmla="*/ 8 w 61"/>
              <a:gd name="T9" fmla="*/ 42 h 61"/>
              <a:gd name="T10" fmla="*/ 5 w 61"/>
              <a:gd name="T11" fmla="*/ 31 h 61"/>
              <a:gd name="T12" fmla="*/ 30 w 61"/>
              <a:gd name="T13" fmla="*/ 6 h 61"/>
              <a:gd name="T14" fmla="*/ 55 w 61"/>
              <a:gd name="T15" fmla="*/ 31 h 61"/>
              <a:gd name="T16" fmla="*/ 30 w 61"/>
              <a:gd name="T17" fmla="*/ 55 h 61"/>
              <a:gd name="T18" fmla="*/ 25 w 61"/>
              <a:gd name="T19" fmla="*/ 55 h 61"/>
              <a:gd name="T20" fmla="*/ 22 w 61"/>
              <a:gd name="T21" fmla="*/ 57 h 61"/>
              <a:gd name="T22" fmla="*/ 24 w 61"/>
              <a:gd name="T23" fmla="*/ 60 h 61"/>
              <a:gd name="T24" fmla="*/ 30 w 61"/>
              <a:gd name="T25" fmla="*/ 61 h 61"/>
              <a:gd name="T26" fmla="*/ 61 w 61"/>
              <a:gd name="T27" fmla="*/ 31 h 61"/>
              <a:gd name="T28" fmla="*/ 30 w 61"/>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1">
                <a:moveTo>
                  <a:pt x="30" y="0"/>
                </a:moveTo>
                <a:cubicBezTo>
                  <a:pt x="14" y="0"/>
                  <a:pt x="0" y="14"/>
                  <a:pt x="0" y="31"/>
                </a:cubicBezTo>
                <a:cubicBezTo>
                  <a:pt x="0" y="35"/>
                  <a:pt x="1" y="40"/>
                  <a:pt x="3" y="44"/>
                </a:cubicBezTo>
                <a:cubicBezTo>
                  <a:pt x="4" y="46"/>
                  <a:pt x="6" y="46"/>
                  <a:pt x="7" y="46"/>
                </a:cubicBezTo>
                <a:cubicBezTo>
                  <a:pt x="8" y="45"/>
                  <a:pt x="9" y="43"/>
                  <a:pt x="8" y="42"/>
                </a:cubicBezTo>
                <a:cubicBezTo>
                  <a:pt x="6" y="38"/>
                  <a:pt x="5" y="35"/>
                  <a:pt x="5" y="31"/>
                </a:cubicBezTo>
                <a:cubicBezTo>
                  <a:pt x="5" y="17"/>
                  <a:pt x="17" y="6"/>
                  <a:pt x="30" y="6"/>
                </a:cubicBezTo>
                <a:cubicBezTo>
                  <a:pt x="44" y="6"/>
                  <a:pt x="55" y="17"/>
                  <a:pt x="55" y="31"/>
                </a:cubicBezTo>
                <a:cubicBezTo>
                  <a:pt x="55" y="44"/>
                  <a:pt x="44" y="55"/>
                  <a:pt x="30" y="55"/>
                </a:cubicBezTo>
                <a:cubicBezTo>
                  <a:pt x="28" y="55"/>
                  <a:pt x="27" y="55"/>
                  <a:pt x="25" y="55"/>
                </a:cubicBezTo>
                <a:cubicBezTo>
                  <a:pt x="23" y="54"/>
                  <a:pt x="22" y="55"/>
                  <a:pt x="22" y="57"/>
                </a:cubicBezTo>
                <a:cubicBezTo>
                  <a:pt x="21" y="58"/>
                  <a:pt x="22" y="60"/>
                  <a:pt x="24" y="60"/>
                </a:cubicBezTo>
                <a:cubicBezTo>
                  <a:pt x="26" y="61"/>
                  <a:pt x="28" y="61"/>
                  <a:pt x="30" y="61"/>
                </a:cubicBezTo>
                <a:cubicBezTo>
                  <a:pt x="47" y="61"/>
                  <a:pt x="61" y="47"/>
                  <a:pt x="61" y="31"/>
                </a:cubicBezTo>
                <a:cubicBezTo>
                  <a:pt x="61" y="14"/>
                  <a:pt x="47" y="0"/>
                  <a:pt x="30"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8" name="Freeform 118"/>
          <p:cNvSpPr/>
          <p:nvPr/>
        </p:nvSpPr>
        <p:spPr bwMode="auto">
          <a:xfrm>
            <a:off x="2580102" y="2383245"/>
            <a:ext cx="134170" cy="252639"/>
          </a:xfrm>
          <a:custGeom>
            <a:avLst/>
            <a:gdLst>
              <a:gd name="T0" fmla="*/ 24 w 40"/>
              <a:gd name="T1" fmla="*/ 18 h 75"/>
              <a:gd name="T2" fmla="*/ 30 w 40"/>
              <a:gd name="T3" fmla="*/ 20 h 75"/>
              <a:gd name="T4" fmla="*/ 40 w 40"/>
              <a:gd name="T5" fmla="*/ 10 h 75"/>
              <a:gd name="T6" fmla="*/ 30 w 40"/>
              <a:gd name="T7" fmla="*/ 0 h 75"/>
              <a:gd name="T8" fmla="*/ 20 w 40"/>
              <a:gd name="T9" fmla="*/ 10 h 75"/>
              <a:gd name="T10" fmla="*/ 21 w 40"/>
              <a:gd name="T11" fmla="*/ 14 h 75"/>
              <a:gd name="T12" fmla="*/ 14 w 40"/>
              <a:gd name="T13" fmla="*/ 23 h 75"/>
              <a:gd name="T14" fmla="*/ 2 w 40"/>
              <a:gd name="T15" fmla="*/ 72 h 75"/>
              <a:gd name="T16" fmla="*/ 5 w 40"/>
              <a:gd name="T17" fmla="*/ 75 h 75"/>
              <a:gd name="T18" fmla="*/ 5 w 40"/>
              <a:gd name="T19" fmla="*/ 75 h 75"/>
              <a:gd name="T20" fmla="*/ 8 w 40"/>
              <a:gd name="T21" fmla="*/ 71 h 75"/>
              <a:gd name="T22" fmla="*/ 18 w 40"/>
              <a:gd name="T23" fmla="*/ 26 h 75"/>
              <a:gd name="T24" fmla="*/ 24 w 40"/>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75">
                <a:moveTo>
                  <a:pt x="24" y="18"/>
                </a:moveTo>
                <a:cubicBezTo>
                  <a:pt x="26" y="19"/>
                  <a:pt x="28" y="20"/>
                  <a:pt x="30" y="20"/>
                </a:cubicBezTo>
                <a:cubicBezTo>
                  <a:pt x="35" y="20"/>
                  <a:pt x="40" y="16"/>
                  <a:pt x="40" y="10"/>
                </a:cubicBezTo>
                <a:cubicBezTo>
                  <a:pt x="40" y="4"/>
                  <a:pt x="35" y="0"/>
                  <a:pt x="30" y="0"/>
                </a:cubicBezTo>
                <a:cubicBezTo>
                  <a:pt x="24" y="0"/>
                  <a:pt x="20" y="4"/>
                  <a:pt x="20" y="10"/>
                </a:cubicBezTo>
                <a:cubicBezTo>
                  <a:pt x="20" y="11"/>
                  <a:pt x="20" y="13"/>
                  <a:pt x="21" y="14"/>
                </a:cubicBezTo>
                <a:cubicBezTo>
                  <a:pt x="18" y="16"/>
                  <a:pt x="16" y="19"/>
                  <a:pt x="14" y="23"/>
                </a:cubicBezTo>
                <a:cubicBezTo>
                  <a:pt x="7" y="32"/>
                  <a:pt x="0" y="49"/>
                  <a:pt x="2" y="72"/>
                </a:cubicBezTo>
                <a:cubicBezTo>
                  <a:pt x="2" y="73"/>
                  <a:pt x="4" y="75"/>
                  <a:pt x="5" y="75"/>
                </a:cubicBezTo>
                <a:cubicBezTo>
                  <a:pt x="5" y="75"/>
                  <a:pt x="5" y="75"/>
                  <a:pt x="5" y="75"/>
                </a:cubicBezTo>
                <a:cubicBezTo>
                  <a:pt x="7" y="75"/>
                  <a:pt x="8" y="73"/>
                  <a:pt x="8" y="71"/>
                </a:cubicBezTo>
                <a:cubicBezTo>
                  <a:pt x="6" y="54"/>
                  <a:pt x="10" y="39"/>
                  <a:pt x="18" y="26"/>
                </a:cubicBezTo>
                <a:cubicBezTo>
                  <a:pt x="20" y="23"/>
                  <a:pt x="22" y="20"/>
                  <a:pt x="24" y="1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19" name="Freeform 119"/>
          <p:cNvSpPr/>
          <p:nvPr/>
        </p:nvSpPr>
        <p:spPr bwMode="auto">
          <a:xfrm>
            <a:off x="2802767" y="2277622"/>
            <a:ext cx="131315" cy="125606"/>
          </a:xfrm>
          <a:custGeom>
            <a:avLst/>
            <a:gdLst>
              <a:gd name="T0" fmla="*/ 20 w 39"/>
              <a:gd name="T1" fmla="*/ 34 h 37"/>
              <a:gd name="T2" fmla="*/ 13 w 39"/>
              <a:gd name="T3" fmla="*/ 32 h 37"/>
              <a:gd name="T4" fmla="*/ 6 w 39"/>
              <a:gd name="T5" fmla="*/ 13 h 37"/>
              <a:gd name="T6" fmla="*/ 25 w 39"/>
              <a:gd name="T7" fmla="*/ 7 h 37"/>
              <a:gd name="T8" fmla="*/ 32 w 39"/>
              <a:gd name="T9" fmla="*/ 25 h 37"/>
              <a:gd name="T10" fmla="*/ 30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1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7" y="34"/>
                  <a:pt x="15" y="33"/>
                  <a:pt x="13" y="32"/>
                </a:cubicBezTo>
                <a:cubicBezTo>
                  <a:pt x="6" y="29"/>
                  <a:pt x="3" y="20"/>
                  <a:pt x="6" y="13"/>
                </a:cubicBezTo>
                <a:cubicBezTo>
                  <a:pt x="10" y="6"/>
                  <a:pt x="18" y="3"/>
                  <a:pt x="25" y="7"/>
                </a:cubicBezTo>
                <a:cubicBezTo>
                  <a:pt x="32" y="10"/>
                  <a:pt x="35" y="18"/>
                  <a:pt x="32" y="25"/>
                </a:cubicBezTo>
                <a:cubicBezTo>
                  <a:pt x="32" y="26"/>
                  <a:pt x="31" y="27"/>
                  <a:pt x="30" y="28"/>
                </a:cubicBezTo>
                <a:cubicBezTo>
                  <a:pt x="30" y="29"/>
                  <a:pt x="30" y="30"/>
                  <a:pt x="31" y="30"/>
                </a:cubicBezTo>
                <a:cubicBezTo>
                  <a:pt x="31" y="31"/>
                  <a:pt x="32" y="31"/>
                  <a:pt x="33" y="30"/>
                </a:cubicBezTo>
                <a:cubicBezTo>
                  <a:pt x="33" y="29"/>
                  <a:pt x="34" y="28"/>
                  <a:pt x="35" y="27"/>
                </a:cubicBezTo>
                <a:cubicBezTo>
                  <a:pt x="39" y="18"/>
                  <a:pt x="35" y="8"/>
                  <a:pt x="27" y="4"/>
                </a:cubicBezTo>
                <a:cubicBezTo>
                  <a:pt x="18" y="0"/>
                  <a:pt x="8" y="3"/>
                  <a:pt x="4" y="12"/>
                </a:cubicBezTo>
                <a:cubicBezTo>
                  <a:pt x="0" y="21"/>
                  <a:pt x="3" y="31"/>
                  <a:pt x="12" y="35"/>
                </a:cubicBezTo>
                <a:cubicBezTo>
                  <a:pt x="14" y="36"/>
                  <a:pt x="17" y="37"/>
                  <a:pt x="20" y="37"/>
                </a:cubicBezTo>
                <a:cubicBezTo>
                  <a:pt x="21" y="37"/>
                  <a:pt x="21" y="36"/>
                  <a:pt x="21" y="35"/>
                </a:cubicBezTo>
                <a:cubicBezTo>
                  <a:pt x="21" y="34"/>
                  <a:pt x="20" y="33"/>
                  <a:pt x="20" y="34"/>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0" name="Freeform 120"/>
          <p:cNvSpPr/>
          <p:nvPr/>
        </p:nvSpPr>
        <p:spPr bwMode="auto">
          <a:xfrm>
            <a:off x="2847014" y="2321871"/>
            <a:ext cx="111333" cy="118470"/>
          </a:xfrm>
          <a:custGeom>
            <a:avLst/>
            <a:gdLst>
              <a:gd name="T0" fmla="*/ 32 w 33"/>
              <a:gd name="T1" fmla="*/ 32 h 35"/>
              <a:gd name="T2" fmla="*/ 11 w 33"/>
              <a:gd name="T3" fmla="*/ 16 h 35"/>
              <a:gd name="T4" fmla="*/ 9 w 33"/>
              <a:gd name="T5" fmla="*/ 11 h 35"/>
              <a:gd name="T6" fmla="*/ 11 w 33"/>
              <a:gd name="T7" fmla="*/ 8 h 35"/>
              <a:gd name="T8" fmla="*/ 8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2 w 33"/>
              <a:gd name="T21" fmla="*/ 34 h 35"/>
              <a:gd name="T22" fmla="*/ 32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1" y="16"/>
                </a:cubicBezTo>
                <a:cubicBezTo>
                  <a:pt x="10" y="14"/>
                  <a:pt x="9" y="12"/>
                  <a:pt x="9" y="11"/>
                </a:cubicBezTo>
                <a:cubicBezTo>
                  <a:pt x="10" y="10"/>
                  <a:pt x="11" y="10"/>
                  <a:pt x="11" y="8"/>
                </a:cubicBezTo>
                <a:cubicBezTo>
                  <a:pt x="12" y="6"/>
                  <a:pt x="11" y="2"/>
                  <a:pt x="8" y="1"/>
                </a:cubicBezTo>
                <a:cubicBezTo>
                  <a:pt x="6" y="0"/>
                  <a:pt x="2" y="1"/>
                  <a:pt x="1" y="4"/>
                </a:cubicBezTo>
                <a:cubicBezTo>
                  <a:pt x="0" y="6"/>
                  <a:pt x="1" y="10"/>
                  <a:pt x="4" y="11"/>
                </a:cubicBezTo>
                <a:cubicBezTo>
                  <a:pt x="4" y="12"/>
                  <a:pt x="5" y="12"/>
                  <a:pt x="6" y="12"/>
                </a:cubicBezTo>
                <a:cubicBezTo>
                  <a:pt x="6" y="13"/>
                  <a:pt x="7" y="15"/>
                  <a:pt x="9" y="17"/>
                </a:cubicBezTo>
                <a:cubicBezTo>
                  <a:pt x="12" y="23"/>
                  <a:pt x="18" y="31"/>
                  <a:pt x="31" y="35"/>
                </a:cubicBezTo>
                <a:cubicBezTo>
                  <a:pt x="31" y="35"/>
                  <a:pt x="32" y="35"/>
                  <a:pt x="32" y="34"/>
                </a:cubicBezTo>
                <a:cubicBezTo>
                  <a:pt x="32" y="34"/>
                  <a:pt x="32" y="34"/>
                  <a:pt x="32" y="34"/>
                </a:cubicBezTo>
                <a:cubicBezTo>
                  <a:pt x="33" y="33"/>
                  <a:pt x="32" y="32"/>
                  <a:pt x="32" y="3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1" name="Freeform 121"/>
          <p:cNvSpPr>
            <a:spLocks noEditPoints="1"/>
          </p:cNvSpPr>
          <p:nvPr/>
        </p:nvSpPr>
        <p:spPr bwMode="auto">
          <a:xfrm>
            <a:off x="4485598" y="2281904"/>
            <a:ext cx="304023" cy="279758"/>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2" name="Freeform 122"/>
          <p:cNvSpPr>
            <a:spLocks noEditPoints="1"/>
          </p:cNvSpPr>
          <p:nvPr/>
        </p:nvSpPr>
        <p:spPr bwMode="auto">
          <a:xfrm>
            <a:off x="4654024" y="2396092"/>
            <a:ext cx="259775" cy="236938"/>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3" name="Freeform 123"/>
          <p:cNvSpPr>
            <a:spLocks noEditPoints="1"/>
          </p:cNvSpPr>
          <p:nvPr/>
        </p:nvSpPr>
        <p:spPr bwMode="auto">
          <a:xfrm>
            <a:off x="1559557" y="2319016"/>
            <a:ext cx="402509" cy="321151"/>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4" name="Freeform 124"/>
          <p:cNvSpPr>
            <a:spLocks noEditPoints="1"/>
          </p:cNvSpPr>
          <p:nvPr/>
        </p:nvSpPr>
        <p:spPr bwMode="auto">
          <a:xfrm>
            <a:off x="1650906" y="2460322"/>
            <a:ext cx="158435" cy="141307"/>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5" name="Freeform 125"/>
          <p:cNvSpPr/>
          <p:nvPr/>
        </p:nvSpPr>
        <p:spPr bwMode="auto">
          <a:xfrm>
            <a:off x="1860725" y="2331862"/>
            <a:ext cx="87068" cy="91349"/>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6" name="Freeform 126"/>
          <p:cNvSpPr/>
          <p:nvPr/>
        </p:nvSpPr>
        <p:spPr bwMode="auto">
          <a:xfrm>
            <a:off x="1843596" y="2277622"/>
            <a:ext cx="182699" cy="169854"/>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7" name="Oval 127"/>
          <p:cNvSpPr>
            <a:spLocks noChangeArrowheads="1"/>
          </p:cNvSpPr>
          <p:nvPr/>
        </p:nvSpPr>
        <p:spPr bwMode="auto">
          <a:xfrm>
            <a:off x="627505" y="2287614"/>
            <a:ext cx="84213" cy="74221"/>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8" name="Freeform 128"/>
          <p:cNvSpPr/>
          <p:nvPr/>
        </p:nvSpPr>
        <p:spPr bwMode="auto">
          <a:xfrm>
            <a:off x="590395" y="2378964"/>
            <a:ext cx="128460" cy="246930"/>
          </a:xfrm>
          <a:custGeom>
            <a:avLst/>
            <a:gdLst>
              <a:gd name="T0" fmla="*/ 13 w 38"/>
              <a:gd name="T1" fmla="*/ 0 h 73"/>
              <a:gd name="T2" fmla="*/ 6 w 38"/>
              <a:gd name="T3" fmla="*/ 11 h 73"/>
              <a:gd name="T4" fmla="*/ 20 w 38"/>
              <a:gd name="T5" fmla="*/ 20 h 73"/>
              <a:gd name="T6" fmla="*/ 25 w 38"/>
              <a:gd name="T7" fmla="*/ 34 h 73"/>
              <a:gd name="T8" fmla="*/ 0 w 38"/>
              <a:gd name="T9" fmla="*/ 61 h 73"/>
              <a:gd name="T10" fmla="*/ 18 w 38"/>
              <a:gd name="T11" fmla="*/ 73 h 73"/>
              <a:gd name="T12" fmla="*/ 34 w 38"/>
              <a:gd name="T13" fmla="*/ 39 h 73"/>
              <a:gd name="T14" fmla="*/ 32 w 38"/>
              <a:gd name="T15" fmla="*/ 15 h 73"/>
              <a:gd name="T16" fmla="*/ 13 w 3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3">
                <a:moveTo>
                  <a:pt x="13" y="0"/>
                </a:moveTo>
                <a:cubicBezTo>
                  <a:pt x="6" y="11"/>
                  <a:pt x="6" y="11"/>
                  <a:pt x="6" y="11"/>
                </a:cubicBezTo>
                <a:cubicBezTo>
                  <a:pt x="20" y="20"/>
                  <a:pt x="20" y="20"/>
                  <a:pt x="20" y="20"/>
                </a:cubicBezTo>
                <a:cubicBezTo>
                  <a:pt x="20" y="20"/>
                  <a:pt x="29" y="25"/>
                  <a:pt x="25" y="34"/>
                </a:cubicBezTo>
                <a:cubicBezTo>
                  <a:pt x="21" y="43"/>
                  <a:pt x="0" y="61"/>
                  <a:pt x="0" y="61"/>
                </a:cubicBezTo>
                <a:cubicBezTo>
                  <a:pt x="18" y="73"/>
                  <a:pt x="18" y="73"/>
                  <a:pt x="18" y="73"/>
                </a:cubicBezTo>
                <a:cubicBezTo>
                  <a:pt x="31" y="45"/>
                  <a:pt x="30" y="49"/>
                  <a:pt x="34" y="39"/>
                </a:cubicBezTo>
                <a:cubicBezTo>
                  <a:pt x="37" y="29"/>
                  <a:pt x="38" y="21"/>
                  <a:pt x="32" y="15"/>
                </a:cubicBezTo>
                <a:cubicBezTo>
                  <a:pt x="25" y="8"/>
                  <a:pt x="24" y="7"/>
                  <a:pt x="13"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29" name="Freeform 129"/>
          <p:cNvSpPr/>
          <p:nvPr/>
        </p:nvSpPr>
        <p:spPr bwMode="auto">
          <a:xfrm>
            <a:off x="687454" y="2260495"/>
            <a:ext cx="368253" cy="409646"/>
          </a:xfrm>
          <a:custGeom>
            <a:avLst/>
            <a:gdLst>
              <a:gd name="T0" fmla="*/ 104 w 109"/>
              <a:gd name="T1" fmla="*/ 31 h 121"/>
              <a:gd name="T2" fmla="*/ 32 w 109"/>
              <a:gd name="T3" fmla="*/ 20 h 121"/>
              <a:gd name="T4" fmla="*/ 36 w 109"/>
              <a:gd name="T5" fmla="*/ 11 h 121"/>
              <a:gd name="T6" fmla="*/ 19 w 109"/>
              <a:gd name="T7" fmla="*/ 6 h 121"/>
              <a:gd name="T8" fmla="*/ 0 w 109"/>
              <a:gd name="T9" fmla="*/ 39 h 121"/>
              <a:gd name="T10" fmla="*/ 12 w 109"/>
              <a:gd name="T11" fmla="*/ 46 h 121"/>
              <a:gd name="T12" fmla="*/ 21 w 109"/>
              <a:gd name="T13" fmla="*/ 36 h 121"/>
              <a:gd name="T14" fmla="*/ 29 w 109"/>
              <a:gd name="T15" fmla="*/ 32 h 121"/>
              <a:gd name="T16" fmla="*/ 15 w 109"/>
              <a:gd name="T17" fmla="*/ 52 h 121"/>
              <a:gd name="T18" fmla="*/ 23 w 109"/>
              <a:gd name="T19" fmla="*/ 58 h 121"/>
              <a:gd name="T20" fmla="*/ 33 w 109"/>
              <a:gd name="T21" fmla="*/ 48 h 121"/>
              <a:gd name="T22" fmla="*/ 39 w 109"/>
              <a:gd name="T23" fmla="*/ 48 h 121"/>
              <a:gd name="T24" fmla="*/ 39 w 109"/>
              <a:gd name="T25" fmla="*/ 58 h 121"/>
              <a:gd name="T26" fmla="*/ 15 w 109"/>
              <a:gd name="T27" fmla="*/ 58 h 121"/>
              <a:gd name="T28" fmla="*/ 15 w 109"/>
              <a:gd name="T29" fmla="*/ 67 h 121"/>
              <a:gd name="T30" fmla="*/ 39 w 109"/>
              <a:gd name="T31" fmla="*/ 67 h 121"/>
              <a:gd name="T32" fmla="*/ 39 w 109"/>
              <a:gd name="T33" fmla="*/ 87 h 121"/>
              <a:gd name="T34" fmla="*/ 38 w 109"/>
              <a:gd name="T35" fmla="*/ 87 h 121"/>
              <a:gd name="T36" fmla="*/ 30 w 109"/>
              <a:gd name="T37" fmla="*/ 84 h 121"/>
              <a:gd name="T38" fmla="*/ 29 w 109"/>
              <a:gd name="T39" fmla="*/ 71 h 121"/>
              <a:gd name="T40" fmla="*/ 13 w 109"/>
              <a:gd name="T41" fmla="*/ 71 h 121"/>
              <a:gd name="T42" fmla="*/ 12 w 109"/>
              <a:gd name="T43" fmla="*/ 72 h 121"/>
              <a:gd name="T44" fmla="*/ 30 w 109"/>
              <a:gd name="T45" fmla="*/ 98 h 121"/>
              <a:gd name="T46" fmla="*/ 70 w 109"/>
              <a:gd name="T47" fmla="*/ 87 h 121"/>
              <a:gd name="T48" fmla="*/ 72 w 109"/>
              <a:gd name="T49" fmla="*/ 96 h 121"/>
              <a:gd name="T50" fmla="*/ 86 w 109"/>
              <a:gd name="T51" fmla="*/ 91 h 121"/>
              <a:gd name="T52" fmla="*/ 77 w 109"/>
              <a:gd name="T53" fmla="*/ 68 h 121"/>
              <a:gd name="T54" fmla="*/ 66 w 109"/>
              <a:gd name="T55" fmla="*/ 72 h 121"/>
              <a:gd name="T56" fmla="*/ 68 w 109"/>
              <a:gd name="T57" fmla="*/ 79 h 121"/>
              <a:gd name="T58" fmla="*/ 58 w 109"/>
              <a:gd name="T59" fmla="*/ 84 h 121"/>
              <a:gd name="T60" fmla="*/ 58 w 109"/>
              <a:gd name="T61" fmla="*/ 67 h 121"/>
              <a:gd name="T62" fmla="*/ 82 w 109"/>
              <a:gd name="T63" fmla="*/ 67 h 121"/>
              <a:gd name="T64" fmla="*/ 82 w 109"/>
              <a:gd name="T65" fmla="*/ 58 h 121"/>
              <a:gd name="T66" fmla="*/ 58 w 109"/>
              <a:gd name="T67" fmla="*/ 58 h 121"/>
              <a:gd name="T68" fmla="*/ 58 w 109"/>
              <a:gd name="T69" fmla="*/ 48 h 121"/>
              <a:gd name="T70" fmla="*/ 82 w 109"/>
              <a:gd name="T71" fmla="*/ 48 h 121"/>
              <a:gd name="T72" fmla="*/ 82 w 109"/>
              <a:gd name="T73" fmla="*/ 39 h 121"/>
              <a:gd name="T74" fmla="*/ 40 w 109"/>
              <a:gd name="T75" fmla="*/ 39 h 121"/>
              <a:gd name="T76" fmla="*/ 46 w 109"/>
              <a:gd name="T77" fmla="*/ 30 h 121"/>
              <a:gd name="T78" fmla="*/ 39 w 109"/>
              <a:gd name="T79" fmla="*/ 28 h 121"/>
              <a:gd name="T80" fmla="*/ 87 w 109"/>
              <a:gd name="T81" fmla="*/ 37 h 121"/>
              <a:gd name="T82" fmla="*/ 87 w 109"/>
              <a:gd name="T83" fmla="*/ 85 h 121"/>
              <a:gd name="T84" fmla="*/ 70 w 109"/>
              <a:gd name="T85" fmla="*/ 101 h 121"/>
              <a:gd name="T86" fmla="*/ 60 w 109"/>
              <a:gd name="T87" fmla="*/ 98 h 121"/>
              <a:gd name="T88" fmla="*/ 57 w 109"/>
              <a:gd name="T89" fmla="*/ 108 h 121"/>
              <a:gd name="T90" fmla="*/ 105 w 109"/>
              <a:gd name="T91" fmla="*/ 87 h 121"/>
              <a:gd name="T92" fmla="*/ 104 w 109"/>
              <a:gd name="T9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21">
                <a:moveTo>
                  <a:pt x="104" y="31"/>
                </a:moveTo>
                <a:cubicBezTo>
                  <a:pt x="104" y="31"/>
                  <a:pt x="100" y="0"/>
                  <a:pt x="32" y="20"/>
                </a:cubicBezTo>
                <a:cubicBezTo>
                  <a:pt x="35" y="14"/>
                  <a:pt x="36" y="11"/>
                  <a:pt x="36" y="11"/>
                </a:cubicBezTo>
                <a:cubicBezTo>
                  <a:pt x="19" y="6"/>
                  <a:pt x="19" y="6"/>
                  <a:pt x="19" y="6"/>
                </a:cubicBezTo>
                <a:cubicBezTo>
                  <a:pt x="19" y="6"/>
                  <a:pt x="12" y="29"/>
                  <a:pt x="0" y="39"/>
                </a:cubicBezTo>
                <a:cubicBezTo>
                  <a:pt x="0" y="39"/>
                  <a:pt x="12" y="46"/>
                  <a:pt x="12" y="46"/>
                </a:cubicBezTo>
                <a:cubicBezTo>
                  <a:pt x="15" y="43"/>
                  <a:pt x="18" y="39"/>
                  <a:pt x="21" y="36"/>
                </a:cubicBezTo>
                <a:cubicBezTo>
                  <a:pt x="24" y="35"/>
                  <a:pt x="26" y="33"/>
                  <a:pt x="29" y="32"/>
                </a:cubicBezTo>
                <a:cubicBezTo>
                  <a:pt x="26" y="38"/>
                  <a:pt x="20" y="47"/>
                  <a:pt x="15" y="52"/>
                </a:cubicBezTo>
                <a:cubicBezTo>
                  <a:pt x="23" y="58"/>
                  <a:pt x="23" y="58"/>
                  <a:pt x="23" y="58"/>
                </a:cubicBezTo>
                <a:cubicBezTo>
                  <a:pt x="23" y="58"/>
                  <a:pt x="27" y="54"/>
                  <a:pt x="33" y="48"/>
                </a:cubicBezTo>
                <a:cubicBezTo>
                  <a:pt x="39" y="48"/>
                  <a:pt x="39" y="48"/>
                  <a:pt x="39" y="48"/>
                </a:cubicBezTo>
                <a:cubicBezTo>
                  <a:pt x="39" y="58"/>
                  <a:pt x="39" y="58"/>
                  <a:pt x="39" y="58"/>
                </a:cubicBezTo>
                <a:cubicBezTo>
                  <a:pt x="15" y="58"/>
                  <a:pt x="15" y="58"/>
                  <a:pt x="15" y="58"/>
                </a:cubicBezTo>
                <a:cubicBezTo>
                  <a:pt x="15" y="67"/>
                  <a:pt x="15" y="67"/>
                  <a:pt x="15" y="67"/>
                </a:cubicBezTo>
                <a:cubicBezTo>
                  <a:pt x="39" y="67"/>
                  <a:pt x="39" y="67"/>
                  <a:pt x="39" y="67"/>
                </a:cubicBezTo>
                <a:cubicBezTo>
                  <a:pt x="39" y="87"/>
                  <a:pt x="39" y="87"/>
                  <a:pt x="39" y="87"/>
                </a:cubicBezTo>
                <a:cubicBezTo>
                  <a:pt x="39" y="87"/>
                  <a:pt x="38" y="87"/>
                  <a:pt x="38" y="87"/>
                </a:cubicBezTo>
                <a:cubicBezTo>
                  <a:pt x="35" y="87"/>
                  <a:pt x="31" y="86"/>
                  <a:pt x="30" y="84"/>
                </a:cubicBezTo>
                <a:cubicBezTo>
                  <a:pt x="28" y="81"/>
                  <a:pt x="29" y="75"/>
                  <a:pt x="29" y="71"/>
                </a:cubicBezTo>
                <a:cubicBezTo>
                  <a:pt x="13" y="71"/>
                  <a:pt x="13" y="71"/>
                  <a:pt x="13" y="71"/>
                </a:cubicBezTo>
                <a:cubicBezTo>
                  <a:pt x="12" y="72"/>
                  <a:pt x="12" y="72"/>
                  <a:pt x="12" y="72"/>
                </a:cubicBezTo>
                <a:cubicBezTo>
                  <a:pt x="12" y="72"/>
                  <a:pt x="6" y="99"/>
                  <a:pt x="30" y="98"/>
                </a:cubicBezTo>
                <a:cubicBezTo>
                  <a:pt x="51" y="99"/>
                  <a:pt x="64" y="92"/>
                  <a:pt x="70" y="87"/>
                </a:cubicBezTo>
                <a:cubicBezTo>
                  <a:pt x="72" y="96"/>
                  <a:pt x="72" y="96"/>
                  <a:pt x="72" y="96"/>
                </a:cubicBezTo>
                <a:cubicBezTo>
                  <a:pt x="86" y="91"/>
                  <a:pt x="86" y="91"/>
                  <a:pt x="86" y="91"/>
                </a:cubicBezTo>
                <a:cubicBezTo>
                  <a:pt x="77" y="68"/>
                  <a:pt x="77" y="68"/>
                  <a:pt x="77" y="68"/>
                </a:cubicBezTo>
                <a:cubicBezTo>
                  <a:pt x="66" y="72"/>
                  <a:pt x="66" y="72"/>
                  <a:pt x="66" y="72"/>
                </a:cubicBezTo>
                <a:cubicBezTo>
                  <a:pt x="68" y="79"/>
                  <a:pt x="68" y="79"/>
                  <a:pt x="68" y="79"/>
                </a:cubicBezTo>
                <a:cubicBezTo>
                  <a:pt x="65" y="82"/>
                  <a:pt x="62" y="83"/>
                  <a:pt x="58" y="84"/>
                </a:cubicBezTo>
                <a:cubicBezTo>
                  <a:pt x="58" y="67"/>
                  <a:pt x="58" y="67"/>
                  <a:pt x="58" y="67"/>
                </a:cubicBezTo>
                <a:cubicBezTo>
                  <a:pt x="82" y="67"/>
                  <a:pt x="82" y="67"/>
                  <a:pt x="82" y="67"/>
                </a:cubicBezTo>
                <a:cubicBezTo>
                  <a:pt x="82" y="58"/>
                  <a:pt x="82" y="58"/>
                  <a:pt x="82" y="58"/>
                </a:cubicBezTo>
                <a:cubicBezTo>
                  <a:pt x="58" y="58"/>
                  <a:pt x="58" y="58"/>
                  <a:pt x="58" y="58"/>
                </a:cubicBezTo>
                <a:cubicBezTo>
                  <a:pt x="58" y="48"/>
                  <a:pt x="58" y="48"/>
                  <a:pt x="58" y="48"/>
                </a:cubicBezTo>
                <a:cubicBezTo>
                  <a:pt x="82" y="48"/>
                  <a:pt x="82" y="48"/>
                  <a:pt x="82" y="48"/>
                </a:cubicBezTo>
                <a:cubicBezTo>
                  <a:pt x="82" y="39"/>
                  <a:pt x="82" y="39"/>
                  <a:pt x="82" y="39"/>
                </a:cubicBezTo>
                <a:cubicBezTo>
                  <a:pt x="40" y="39"/>
                  <a:pt x="40" y="39"/>
                  <a:pt x="40" y="39"/>
                </a:cubicBezTo>
                <a:cubicBezTo>
                  <a:pt x="43" y="36"/>
                  <a:pt x="46" y="33"/>
                  <a:pt x="46" y="30"/>
                </a:cubicBezTo>
                <a:cubicBezTo>
                  <a:pt x="39" y="28"/>
                  <a:pt x="39" y="28"/>
                  <a:pt x="39" y="28"/>
                </a:cubicBezTo>
                <a:cubicBezTo>
                  <a:pt x="70" y="17"/>
                  <a:pt x="87" y="19"/>
                  <a:pt x="87" y="37"/>
                </a:cubicBezTo>
                <a:cubicBezTo>
                  <a:pt x="87" y="85"/>
                  <a:pt x="87" y="85"/>
                  <a:pt x="87" y="85"/>
                </a:cubicBezTo>
                <a:cubicBezTo>
                  <a:pt x="87" y="85"/>
                  <a:pt x="89" y="102"/>
                  <a:pt x="70" y="101"/>
                </a:cubicBezTo>
                <a:cubicBezTo>
                  <a:pt x="60" y="98"/>
                  <a:pt x="60" y="98"/>
                  <a:pt x="60" y="98"/>
                </a:cubicBezTo>
                <a:cubicBezTo>
                  <a:pt x="57" y="108"/>
                  <a:pt x="57" y="108"/>
                  <a:pt x="57" y="108"/>
                </a:cubicBezTo>
                <a:cubicBezTo>
                  <a:pt x="57" y="108"/>
                  <a:pt x="101" y="121"/>
                  <a:pt x="105" y="87"/>
                </a:cubicBezTo>
                <a:cubicBezTo>
                  <a:pt x="109" y="53"/>
                  <a:pt x="104" y="31"/>
                  <a:pt x="104" y="3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568985" y="3582822"/>
            <a:ext cx="506705" cy="509560"/>
          </a:xfrm>
          <a:custGeom>
            <a:avLst/>
            <a:gdLst>
              <a:gd name="T0" fmla="*/ 0 w 150"/>
              <a:gd name="T1" fmla="*/ 76 h 151"/>
              <a:gd name="T2" fmla="*/ 150 w 150"/>
              <a:gd name="T3" fmla="*/ 76 h 151"/>
              <a:gd name="T4" fmla="*/ 41 w 150"/>
              <a:gd name="T5" fmla="*/ 37 h 151"/>
              <a:gd name="T6" fmla="*/ 41 w 150"/>
              <a:gd name="T7" fmla="*/ 53 h 151"/>
              <a:gd name="T8" fmla="*/ 41 w 150"/>
              <a:gd name="T9" fmla="*/ 37 h 151"/>
              <a:gd name="T10" fmla="*/ 37 w 150"/>
              <a:gd name="T11" fmla="*/ 113 h 151"/>
              <a:gd name="T12" fmla="*/ 42 w 150"/>
              <a:gd name="T13" fmla="*/ 83 h 151"/>
              <a:gd name="T14" fmla="*/ 27 w 150"/>
              <a:gd name="T15" fmla="*/ 66 h 151"/>
              <a:gd name="T16" fmla="*/ 47 w 150"/>
              <a:gd name="T17" fmla="*/ 69 h 151"/>
              <a:gd name="T18" fmla="*/ 126 w 150"/>
              <a:gd name="T19" fmla="*/ 97 h 151"/>
              <a:gd name="T20" fmla="*/ 91 w 150"/>
              <a:gd name="T21" fmla="*/ 106 h 151"/>
              <a:gd name="T22" fmla="*/ 109 w 150"/>
              <a:gd name="T23" fmla="*/ 96 h 151"/>
              <a:gd name="T24" fmla="*/ 74 w 150"/>
              <a:gd name="T25" fmla="*/ 52 h 151"/>
              <a:gd name="T26" fmla="*/ 76 w 150"/>
              <a:gd name="T27" fmla="*/ 59 h 151"/>
              <a:gd name="T28" fmla="*/ 105 w 150"/>
              <a:gd name="T29" fmla="*/ 67 h 151"/>
              <a:gd name="T30" fmla="*/ 89 w 150"/>
              <a:gd name="T31" fmla="*/ 75 h 151"/>
              <a:gd name="T32" fmla="*/ 105 w 150"/>
              <a:gd name="T33" fmla="*/ 79 h 151"/>
              <a:gd name="T34" fmla="*/ 89 w 150"/>
              <a:gd name="T35" fmla="*/ 95 h 151"/>
              <a:gd name="T36" fmla="*/ 96 w 150"/>
              <a:gd name="T37" fmla="*/ 85 h 151"/>
              <a:gd name="T38" fmla="*/ 111 w 150"/>
              <a:gd name="T39" fmla="*/ 100 h 151"/>
              <a:gd name="T40" fmla="*/ 99 w 150"/>
              <a:gd name="T41" fmla="*/ 97 h 151"/>
              <a:gd name="T42" fmla="*/ 54 w 150"/>
              <a:gd name="T43" fmla="*/ 84 h 151"/>
              <a:gd name="T44" fmla="*/ 67 w 150"/>
              <a:gd name="T45" fmla="*/ 83 h 151"/>
              <a:gd name="T46" fmla="*/ 73 w 150"/>
              <a:gd name="T47" fmla="*/ 96 h 151"/>
              <a:gd name="T48" fmla="*/ 73 w 150"/>
              <a:gd name="T49" fmla="*/ 79 h 151"/>
              <a:gd name="T50" fmla="*/ 53 w 150"/>
              <a:gd name="T51" fmla="*/ 75 h 151"/>
              <a:gd name="T52" fmla="*/ 73 w 150"/>
              <a:gd name="T53" fmla="*/ 67 h 151"/>
              <a:gd name="T54" fmla="*/ 62 w 150"/>
              <a:gd name="T55" fmla="*/ 75 h 151"/>
              <a:gd name="T56" fmla="*/ 67 w 150"/>
              <a:gd name="T57" fmla="*/ 55 h 151"/>
              <a:gd name="T58" fmla="*/ 54 w 150"/>
              <a:gd name="T59" fmla="*/ 66 h 151"/>
              <a:gd name="T60" fmla="*/ 60 w 150"/>
              <a:gd name="T61" fmla="*/ 35 h 151"/>
              <a:gd name="T62" fmla="*/ 69 w 150"/>
              <a:gd name="T63" fmla="*/ 45 h 151"/>
              <a:gd name="T64" fmla="*/ 126 w 150"/>
              <a:gd name="T65" fmla="*/ 9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51">
                <a:moveTo>
                  <a:pt x="75" y="0"/>
                </a:moveTo>
                <a:cubicBezTo>
                  <a:pt x="34" y="0"/>
                  <a:pt x="0" y="34"/>
                  <a:pt x="0" y="76"/>
                </a:cubicBezTo>
                <a:cubicBezTo>
                  <a:pt x="0" y="117"/>
                  <a:pt x="34" y="151"/>
                  <a:pt x="75" y="151"/>
                </a:cubicBezTo>
                <a:cubicBezTo>
                  <a:pt x="117" y="151"/>
                  <a:pt x="150" y="117"/>
                  <a:pt x="150" y="76"/>
                </a:cubicBezTo>
                <a:cubicBezTo>
                  <a:pt x="150" y="34"/>
                  <a:pt x="117" y="0"/>
                  <a:pt x="75" y="0"/>
                </a:cubicBezTo>
                <a:close/>
                <a:moveTo>
                  <a:pt x="41" y="37"/>
                </a:moveTo>
                <a:cubicBezTo>
                  <a:pt x="46" y="37"/>
                  <a:pt x="50" y="40"/>
                  <a:pt x="50" y="45"/>
                </a:cubicBezTo>
                <a:cubicBezTo>
                  <a:pt x="50" y="50"/>
                  <a:pt x="46" y="53"/>
                  <a:pt x="41" y="53"/>
                </a:cubicBezTo>
                <a:cubicBezTo>
                  <a:pt x="35" y="53"/>
                  <a:pt x="31" y="50"/>
                  <a:pt x="31" y="45"/>
                </a:cubicBezTo>
                <a:cubicBezTo>
                  <a:pt x="31" y="40"/>
                  <a:pt x="35" y="37"/>
                  <a:pt x="41" y="37"/>
                </a:cubicBezTo>
                <a:close/>
                <a:moveTo>
                  <a:pt x="48" y="87"/>
                </a:moveTo>
                <a:cubicBezTo>
                  <a:pt x="46" y="95"/>
                  <a:pt x="47" y="92"/>
                  <a:pt x="37" y="113"/>
                </a:cubicBezTo>
                <a:cubicBezTo>
                  <a:pt x="23" y="104"/>
                  <a:pt x="23" y="104"/>
                  <a:pt x="23" y="104"/>
                </a:cubicBezTo>
                <a:cubicBezTo>
                  <a:pt x="23" y="104"/>
                  <a:pt x="38" y="90"/>
                  <a:pt x="42" y="83"/>
                </a:cubicBezTo>
                <a:cubicBezTo>
                  <a:pt x="45" y="76"/>
                  <a:pt x="38" y="73"/>
                  <a:pt x="38" y="73"/>
                </a:cubicBezTo>
                <a:cubicBezTo>
                  <a:pt x="27" y="66"/>
                  <a:pt x="27" y="66"/>
                  <a:pt x="27" y="66"/>
                </a:cubicBezTo>
                <a:cubicBezTo>
                  <a:pt x="33" y="57"/>
                  <a:pt x="33" y="57"/>
                  <a:pt x="33" y="57"/>
                </a:cubicBezTo>
                <a:cubicBezTo>
                  <a:pt x="41" y="63"/>
                  <a:pt x="42" y="63"/>
                  <a:pt x="47" y="69"/>
                </a:cubicBezTo>
                <a:cubicBezTo>
                  <a:pt x="52" y="73"/>
                  <a:pt x="51" y="79"/>
                  <a:pt x="48" y="87"/>
                </a:cubicBezTo>
                <a:close/>
                <a:moveTo>
                  <a:pt x="126" y="97"/>
                </a:moveTo>
                <a:cubicBezTo>
                  <a:pt x="123" y="123"/>
                  <a:pt x="89" y="113"/>
                  <a:pt x="89" y="113"/>
                </a:cubicBezTo>
                <a:cubicBezTo>
                  <a:pt x="91" y="106"/>
                  <a:pt x="91" y="106"/>
                  <a:pt x="91" y="106"/>
                </a:cubicBezTo>
                <a:cubicBezTo>
                  <a:pt x="98" y="108"/>
                  <a:pt x="98" y="108"/>
                  <a:pt x="98" y="108"/>
                </a:cubicBezTo>
                <a:cubicBezTo>
                  <a:pt x="112" y="109"/>
                  <a:pt x="109" y="96"/>
                  <a:pt x="109" y="96"/>
                </a:cubicBezTo>
                <a:cubicBezTo>
                  <a:pt x="109" y="59"/>
                  <a:pt x="109" y="59"/>
                  <a:pt x="109" y="59"/>
                </a:cubicBezTo>
                <a:cubicBezTo>
                  <a:pt x="109" y="45"/>
                  <a:pt x="98" y="44"/>
                  <a:pt x="74" y="52"/>
                </a:cubicBezTo>
                <a:cubicBezTo>
                  <a:pt x="80" y="53"/>
                  <a:pt x="80" y="53"/>
                  <a:pt x="80" y="53"/>
                </a:cubicBezTo>
                <a:cubicBezTo>
                  <a:pt x="79" y="54"/>
                  <a:pt x="78" y="59"/>
                  <a:pt x="76" y="59"/>
                </a:cubicBezTo>
                <a:cubicBezTo>
                  <a:pt x="105" y="59"/>
                  <a:pt x="105" y="59"/>
                  <a:pt x="105" y="59"/>
                </a:cubicBezTo>
                <a:cubicBezTo>
                  <a:pt x="105" y="67"/>
                  <a:pt x="105" y="67"/>
                  <a:pt x="105" y="67"/>
                </a:cubicBezTo>
                <a:cubicBezTo>
                  <a:pt x="89" y="67"/>
                  <a:pt x="89" y="67"/>
                  <a:pt x="89" y="67"/>
                </a:cubicBezTo>
                <a:cubicBezTo>
                  <a:pt x="89" y="75"/>
                  <a:pt x="89" y="75"/>
                  <a:pt x="89" y="75"/>
                </a:cubicBezTo>
                <a:cubicBezTo>
                  <a:pt x="105" y="75"/>
                  <a:pt x="105" y="75"/>
                  <a:pt x="105" y="75"/>
                </a:cubicBezTo>
                <a:cubicBezTo>
                  <a:pt x="105" y="79"/>
                  <a:pt x="105" y="79"/>
                  <a:pt x="105" y="79"/>
                </a:cubicBezTo>
                <a:cubicBezTo>
                  <a:pt x="89" y="79"/>
                  <a:pt x="89" y="79"/>
                  <a:pt x="89" y="79"/>
                </a:cubicBezTo>
                <a:cubicBezTo>
                  <a:pt x="89" y="95"/>
                  <a:pt x="89" y="95"/>
                  <a:pt x="89" y="95"/>
                </a:cubicBezTo>
                <a:cubicBezTo>
                  <a:pt x="89" y="94"/>
                  <a:pt x="95" y="93"/>
                  <a:pt x="97" y="91"/>
                </a:cubicBezTo>
                <a:cubicBezTo>
                  <a:pt x="96" y="85"/>
                  <a:pt x="96" y="85"/>
                  <a:pt x="96" y="85"/>
                </a:cubicBezTo>
                <a:cubicBezTo>
                  <a:pt x="104" y="83"/>
                  <a:pt x="104" y="83"/>
                  <a:pt x="104" y="83"/>
                </a:cubicBezTo>
                <a:cubicBezTo>
                  <a:pt x="111" y="100"/>
                  <a:pt x="111" y="100"/>
                  <a:pt x="111" y="100"/>
                </a:cubicBezTo>
                <a:cubicBezTo>
                  <a:pt x="101" y="104"/>
                  <a:pt x="101" y="104"/>
                  <a:pt x="101" y="104"/>
                </a:cubicBezTo>
                <a:cubicBezTo>
                  <a:pt x="99" y="97"/>
                  <a:pt x="99" y="97"/>
                  <a:pt x="99" y="97"/>
                </a:cubicBezTo>
                <a:cubicBezTo>
                  <a:pt x="94" y="101"/>
                  <a:pt x="85" y="106"/>
                  <a:pt x="68" y="106"/>
                </a:cubicBezTo>
                <a:cubicBezTo>
                  <a:pt x="50" y="106"/>
                  <a:pt x="54" y="84"/>
                  <a:pt x="54" y="84"/>
                </a:cubicBezTo>
                <a:cubicBezTo>
                  <a:pt x="55" y="83"/>
                  <a:pt x="55" y="83"/>
                  <a:pt x="55" y="83"/>
                </a:cubicBezTo>
                <a:cubicBezTo>
                  <a:pt x="67" y="83"/>
                  <a:pt x="67" y="83"/>
                  <a:pt x="67" y="83"/>
                </a:cubicBezTo>
                <a:cubicBezTo>
                  <a:pt x="67" y="87"/>
                  <a:pt x="66" y="91"/>
                  <a:pt x="68" y="93"/>
                </a:cubicBezTo>
                <a:cubicBezTo>
                  <a:pt x="69" y="95"/>
                  <a:pt x="71" y="96"/>
                  <a:pt x="73" y="96"/>
                </a:cubicBezTo>
                <a:cubicBezTo>
                  <a:pt x="74" y="96"/>
                  <a:pt x="73" y="97"/>
                  <a:pt x="73" y="97"/>
                </a:cubicBezTo>
                <a:cubicBezTo>
                  <a:pt x="73" y="79"/>
                  <a:pt x="73" y="79"/>
                  <a:pt x="73" y="79"/>
                </a:cubicBezTo>
                <a:cubicBezTo>
                  <a:pt x="53" y="79"/>
                  <a:pt x="53" y="79"/>
                  <a:pt x="53" y="79"/>
                </a:cubicBezTo>
                <a:cubicBezTo>
                  <a:pt x="53" y="75"/>
                  <a:pt x="53" y="75"/>
                  <a:pt x="53" y="75"/>
                </a:cubicBezTo>
                <a:cubicBezTo>
                  <a:pt x="73" y="75"/>
                  <a:pt x="73" y="75"/>
                  <a:pt x="73" y="75"/>
                </a:cubicBezTo>
                <a:cubicBezTo>
                  <a:pt x="73" y="67"/>
                  <a:pt x="73" y="67"/>
                  <a:pt x="73" y="67"/>
                </a:cubicBezTo>
                <a:cubicBezTo>
                  <a:pt x="70" y="67"/>
                  <a:pt x="70" y="67"/>
                  <a:pt x="70" y="67"/>
                </a:cubicBezTo>
                <a:cubicBezTo>
                  <a:pt x="66" y="71"/>
                  <a:pt x="62" y="75"/>
                  <a:pt x="62" y="75"/>
                </a:cubicBezTo>
                <a:cubicBezTo>
                  <a:pt x="57" y="70"/>
                  <a:pt x="57" y="70"/>
                  <a:pt x="57" y="70"/>
                </a:cubicBezTo>
                <a:cubicBezTo>
                  <a:pt x="61" y="66"/>
                  <a:pt x="65" y="60"/>
                  <a:pt x="67" y="55"/>
                </a:cubicBezTo>
                <a:cubicBezTo>
                  <a:pt x="65" y="56"/>
                  <a:pt x="63" y="57"/>
                  <a:pt x="61" y="58"/>
                </a:cubicBezTo>
                <a:cubicBezTo>
                  <a:pt x="59" y="60"/>
                  <a:pt x="57" y="63"/>
                  <a:pt x="54" y="66"/>
                </a:cubicBezTo>
                <a:cubicBezTo>
                  <a:pt x="54" y="66"/>
                  <a:pt x="45" y="60"/>
                  <a:pt x="45" y="60"/>
                </a:cubicBezTo>
                <a:cubicBezTo>
                  <a:pt x="54" y="52"/>
                  <a:pt x="60" y="35"/>
                  <a:pt x="60" y="35"/>
                </a:cubicBezTo>
                <a:cubicBezTo>
                  <a:pt x="73" y="39"/>
                  <a:pt x="73" y="39"/>
                  <a:pt x="73" y="39"/>
                </a:cubicBezTo>
                <a:cubicBezTo>
                  <a:pt x="73" y="39"/>
                  <a:pt x="72" y="41"/>
                  <a:pt x="69" y="45"/>
                </a:cubicBezTo>
                <a:cubicBezTo>
                  <a:pt x="122" y="30"/>
                  <a:pt x="125" y="54"/>
                  <a:pt x="125" y="54"/>
                </a:cubicBezTo>
                <a:cubicBezTo>
                  <a:pt x="125" y="54"/>
                  <a:pt x="129" y="71"/>
                  <a:pt x="126" y="9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31" name="Rectangle 131"/>
          <p:cNvSpPr>
            <a:spLocks noChangeArrowheads="1"/>
          </p:cNvSpPr>
          <p:nvPr/>
        </p:nvSpPr>
        <p:spPr bwMode="auto">
          <a:xfrm>
            <a:off x="7487491" y="2299034"/>
            <a:ext cx="341134" cy="41394"/>
          </a:xfrm>
          <a:prstGeom prst="rect">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32" name="Freeform 132"/>
          <p:cNvSpPr>
            <a:spLocks noEditPoints="1"/>
          </p:cNvSpPr>
          <p:nvPr/>
        </p:nvSpPr>
        <p:spPr bwMode="auto">
          <a:xfrm>
            <a:off x="7517466" y="2377538"/>
            <a:ext cx="281185" cy="151297"/>
          </a:xfrm>
          <a:custGeom>
            <a:avLst/>
            <a:gdLst>
              <a:gd name="T0" fmla="*/ 197 w 197"/>
              <a:gd name="T1" fmla="*/ 106 h 106"/>
              <a:gd name="T2" fmla="*/ 197 w 197"/>
              <a:gd name="T3" fmla="*/ 0 h 106"/>
              <a:gd name="T4" fmla="*/ 0 w 197"/>
              <a:gd name="T5" fmla="*/ 0 h 106"/>
              <a:gd name="T6" fmla="*/ 0 w 197"/>
              <a:gd name="T7" fmla="*/ 106 h 106"/>
              <a:gd name="T8" fmla="*/ 197 w 197"/>
              <a:gd name="T9" fmla="*/ 106 h 106"/>
              <a:gd name="T10" fmla="*/ 28 w 197"/>
              <a:gd name="T11" fmla="*/ 28 h 106"/>
              <a:gd name="T12" fmla="*/ 168 w 197"/>
              <a:gd name="T13" fmla="*/ 28 h 106"/>
              <a:gd name="T14" fmla="*/ 168 w 197"/>
              <a:gd name="T15" fmla="*/ 78 h 106"/>
              <a:gd name="T16" fmla="*/ 28 w 197"/>
              <a:gd name="T17" fmla="*/ 78 h 106"/>
              <a:gd name="T18" fmla="*/ 28 w 197"/>
              <a:gd name="T19"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06">
                <a:moveTo>
                  <a:pt x="197" y="106"/>
                </a:moveTo>
                <a:lnTo>
                  <a:pt x="197" y="0"/>
                </a:lnTo>
                <a:lnTo>
                  <a:pt x="0" y="0"/>
                </a:lnTo>
                <a:lnTo>
                  <a:pt x="0" y="106"/>
                </a:lnTo>
                <a:lnTo>
                  <a:pt x="197" y="106"/>
                </a:lnTo>
                <a:close/>
                <a:moveTo>
                  <a:pt x="28" y="28"/>
                </a:moveTo>
                <a:lnTo>
                  <a:pt x="168" y="28"/>
                </a:lnTo>
                <a:lnTo>
                  <a:pt x="168" y="78"/>
                </a:lnTo>
                <a:lnTo>
                  <a:pt x="28" y="78"/>
                </a:lnTo>
                <a:lnTo>
                  <a:pt x="28" y="2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33" name="Freeform 133"/>
          <p:cNvSpPr/>
          <p:nvPr/>
        </p:nvSpPr>
        <p:spPr bwMode="auto">
          <a:xfrm>
            <a:off x="7480355" y="2535970"/>
            <a:ext cx="358262" cy="114187"/>
          </a:xfrm>
          <a:custGeom>
            <a:avLst/>
            <a:gdLst>
              <a:gd name="T0" fmla="*/ 76 w 106"/>
              <a:gd name="T1" fmla="*/ 23 h 34"/>
              <a:gd name="T2" fmla="*/ 86 w 106"/>
              <a:gd name="T3" fmla="*/ 4 h 34"/>
              <a:gd name="T4" fmla="*/ 74 w 106"/>
              <a:gd name="T5" fmla="*/ 0 h 34"/>
              <a:gd name="T6" fmla="*/ 63 w 106"/>
              <a:gd name="T7" fmla="*/ 23 h 34"/>
              <a:gd name="T8" fmla="*/ 42 w 106"/>
              <a:gd name="T9" fmla="*/ 23 h 34"/>
              <a:gd name="T10" fmla="*/ 30 w 106"/>
              <a:gd name="T11" fmla="*/ 0 h 34"/>
              <a:gd name="T12" fmla="*/ 19 w 106"/>
              <a:gd name="T13" fmla="*/ 4 h 34"/>
              <a:gd name="T14" fmla="*/ 30 w 106"/>
              <a:gd name="T15" fmla="*/ 23 h 34"/>
              <a:gd name="T16" fmla="*/ 0 w 106"/>
              <a:gd name="T17" fmla="*/ 23 h 34"/>
              <a:gd name="T18" fmla="*/ 0 w 106"/>
              <a:gd name="T19" fmla="*/ 34 h 34"/>
              <a:gd name="T20" fmla="*/ 106 w 106"/>
              <a:gd name="T21" fmla="*/ 34 h 34"/>
              <a:gd name="T22" fmla="*/ 106 w 106"/>
              <a:gd name="T23" fmla="*/ 23 h 34"/>
              <a:gd name="T24" fmla="*/ 76 w 106"/>
              <a:gd name="T25"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34">
                <a:moveTo>
                  <a:pt x="76" y="23"/>
                </a:moveTo>
                <a:cubicBezTo>
                  <a:pt x="80" y="18"/>
                  <a:pt x="83" y="11"/>
                  <a:pt x="86" y="4"/>
                </a:cubicBezTo>
                <a:cubicBezTo>
                  <a:pt x="74" y="0"/>
                  <a:pt x="74" y="0"/>
                  <a:pt x="74" y="0"/>
                </a:cubicBezTo>
                <a:cubicBezTo>
                  <a:pt x="71" y="8"/>
                  <a:pt x="67" y="16"/>
                  <a:pt x="63" y="23"/>
                </a:cubicBezTo>
                <a:cubicBezTo>
                  <a:pt x="42" y="23"/>
                  <a:pt x="42" y="23"/>
                  <a:pt x="42" y="23"/>
                </a:cubicBezTo>
                <a:cubicBezTo>
                  <a:pt x="39" y="14"/>
                  <a:pt x="35" y="6"/>
                  <a:pt x="30" y="0"/>
                </a:cubicBezTo>
                <a:cubicBezTo>
                  <a:pt x="19" y="4"/>
                  <a:pt x="19" y="4"/>
                  <a:pt x="19" y="4"/>
                </a:cubicBezTo>
                <a:cubicBezTo>
                  <a:pt x="24" y="11"/>
                  <a:pt x="28" y="17"/>
                  <a:pt x="30" y="23"/>
                </a:cubicBezTo>
                <a:cubicBezTo>
                  <a:pt x="0" y="23"/>
                  <a:pt x="0" y="23"/>
                  <a:pt x="0" y="23"/>
                </a:cubicBezTo>
                <a:cubicBezTo>
                  <a:pt x="0" y="34"/>
                  <a:pt x="0" y="34"/>
                  <a:pt x="0" y="34"/>
                </a:cubicBezTo>
                <a:cubicBezTo>
                  <a:pt x="106" y="34"/>
                  <a:pt x="106" y="34"/>
                  <a:pt x="106" y="34"/>
                </a:cubicBezTo>
                <a:cubicBezTo>
                  <a:pt x="106" y="23"/>
                  <a:pt x="106" y="23"/>
                  <a:pt x="106" y="23"/>
                </a:cubicBezTo>
                <a:lnTo>
                  <a:pt x="76" y="2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34" name="Freeform 134"/>
          <p:cNvSpPr/>
          <p:nvPr/>
        </p:nvSpPr>
        <p:spPr bwMode="auto">
          <a:xfrm>
            <a:off x="8513748" y="2296179"/>
            <a:ext cx="244075" cy="259775"/>
          </a:xfrm>
          <a:custGeom>
            <a:avLst/>
            <a:gdLst>
              <a:gd name="T0" fmla="*/ 0 w 72"/>
              <a:gd name="T1" fmla="*/ 19 h 77"/>
              <a:gd name="T2" fmla="*/ 0 w 72"/>
              <a:gd name="T3" fmla="*/ 21 h 77"/>
              <a:gd name="T4" fmla="*/ 34 w 72"/>
              <a:gd name="T5" fmla="*/ 74 h 77"/>
              <a:gd name="T6" fmla="*/ 28 w 72"/>
              <a:gd name="T7" fmla="*/ 51 h 77"/>
              <a:gd name="T8" fmla="*/ 37 w 72"/>
              <a:gd name="T9" fmla="*/ 23 h 77"/>
              <a:gd name="T10" fmla="*/ 45 w 72"/>
              <a:gd name="T11" fmla="*/ 51 h 77"/>
              <a:gd name="T12" fmla="*/ 38 w 72"/>
              <a:gd name="T13" fmla="*/ 77 h 77"/>
              <a:gd name="T14" fmla="*/ 39 w 72"/>
              <a:gd name="T15" fmla="*/ 77 h 77"/>
              <a:gd name="T16" fmla="*/ 72 w 72"/>
              <a:gd name="T17" fmla="*/ 21 h 77"/>
              <a:gd name="T18" fmla="*/ 72 w 72"/>
              <a:gd name="T19" fmla="*/ 0 h 77"/>
              <a:gd name="T20" fmla="*/ 36 w 72"/>
              <a:gd name="T21" fmla="*/ 23 h 77"/>
              <a:gd name="T22" fmla="*/ 1 w 72"/>
              <a:gd name="T23" fmla="*/ 0 h 77"/>
              <a:gd name="T24" fmla="*/ 0 w 72"/>
              <a:gd name="T25"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7">
                <a:moveTo>
                  <a:pt x="0" y="19"/>
                </a:moveTo>
                <a:cubicBezTo>
                  <a:pt x="0" y="21"/>
                  <a:pt x="0" y="21"/>
                  <a:pt x="0" y="21"/>
                </a:cubicBezTo>
                <a:cubicBezTo>
                  <a:pt x="4" y="46"/>
                  <a:pt x="14" y="64"/>
                  <a:pt x="34" y="74"/>
                </a:cubicBezTo>
                <a:cubicBezTo>
                  <a:pt x="30" y="67"/>
                  <a:pt x="28" y="60"/>
                  <a:pt x="28" y="51"/>
                </a:cubicBezTo>
                <a:cubicBezTo>
                  <a:pt x="28" y="41"/>
                  <a:pt x="31" y="31"/>
                  <a:pt x="37" y="23"/>
                </a:cubicBezTo>
                <a:cubicBezTo>
                  <a:pt x="42" y="31"/>
                  <a:pt x="45" y="41"/>
                  <a:pt x="45" y="51"/>
                </a:cubicBezTo>
                <a:cubicBezTo>
                  <a:pt x="45" y="61"/>
                  <a:pt x="43" y="69"/>
                  <a:pt x="38" y="77"/>
                </a:cubicBezTo>
                <a:cubicBezTo>
                  <a:pt x="39" y="77"/>
                  <a:pt x="38" y="77"/>
                  <a:pt x="39" y="77"/>
                </a:cubicBezTo>
                <a:cubicBezTo>
                  <a:pt x="60" y="64"/>
                  <a:pt x="68" y="46"/>
                  <a:pt x="72" y="21"/>
                </a:cubicBezTo>
                <a:cubicBezTo>
                  <a:pt x="72" y="0"/>
                  <a:pt x="72" y="0"/>
                  <a:pt x="72" y="0"/>
                </a:cubicBezTo>
                <a:cubicBezTo>
                  <a:pt x="56" y="1"/>
                  <a:pt x="44" y="10"/>
                  <a:pt x="36" y="23"/>
                </a:cubicBezTo>
                <a:cubicBezTo>
                  <a:pt x="28" y="11"/>
                  <a:pt x="16" y="2"/>
                  <a:pt x="1" y="0"/>
                </a:cubicBezTo>
                <a:cubicBezTo>
                  <a:pt x="1" y="3"/>
                  <a:pt x="0" y="18"/>
                  <a:pt x="0" y="19"/>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35" name="Freeform 135"/>
          <p:cNvSpPr/>
          <p:nvPr/>
        </p:nvSpPr>
        <p:spPr bwMode="auto">
          <a:xfrm>
            <a:off x="8824907" y="2296179"/>
            <a:ext cx="138452" cy="252639"/>
          </a:xfrm>
          <a:custGeom>
            <a:avLst/>
            <a:gdLst>
              <a:gd name="T0" fmla="*/ 0 w 41"/>
              <a:gd name="T1" fmla="*/ 18 h 75"/>
              <a:gd name="T2" fmla="*/ 0 w 41"/>
              <a:gd name="T3" fmla="*/ 21 h 75"/>
              <a:gd name="T4" fmla="*/ 34 w 41"/>
              <a:gd name="T5" fmla="*/ 75 h 75"/>
              <a:gd name="T6" fmla="*/ 41 w 41"/>
              <a:gd name="T7" fmla="*/ 51 h 75"/>
              <a:gd name="T8" fmla="*/ 0 w 41"/>
              <a:gd name="T9" fmla="*/ 0 h 75"/>
              <a:gd name="T10" fmla="*/ 0 w 41"/>
              <a:gd name="T11" fmla="*/ 18 h 75"/>
            </a:gdLst>
            <a:ahLst/>
            <a:cxnLst>
              <a:cxn ang="0">
                <a:pos x="T0" y="T1"/>
              </a:cxn>
              <a:cxn ang="0">
                <a:pos x="T2" y="T3"/>
              </a:cxn>
              <a:cxn ang="0">
                <a:pos x="T4" y="T5"/>
              </a:cxn>
              <a:cxn ang="0">
                <a:pos x="T6" y="T7"/>
              </a:cxn>
              <a:cxn ang="0">
                <a:pos x="T8" y="T9"/>
              </a:cxn>
              <a:cxn ang="0">
                <a:pos x="T10" y="T11"/>
              </a:cxn>
            </a:cxnLst>
            <a:rect l="0" t="0" r="r" b="b"/>
            <a:pathLst>
              <a:path w="41" h="75">
                <a:moveTo>
                  <a:pt x="0" y="18"/>
                </a:moveTo>
                <a:cubicBezTo>
                  <a:pt x="0" y="21"/>
                  <a:pt x="0" y="21"/>
                  <a:pt x="0" y="21"/>
                </a:cubicBezTo>
                <a:cubicBezTo>
                  <a:pt x="0" y="47"/>
                  <a:pt x="13" y="65"/>
                  <a:pt x="34" y="75"/>
                </a:cubicBezTo>
                <a:cubicBezTo>
                  <a:pt x="38" y="68"/>
                  <a:pt x="41" y="60"/>
                  <a:pt x="41" y="51"/>
                </a:cubicBezTo>
                <a:cubicBezTo>
                  <a:pt x="41" y="26"/>
                  <a:pt x="20" y="5"/>
                  <a:pt x="0" y="0"/>
                </a:cubicBezTo>
                <a:cubicBezTo>
                  <a:pt x="0" y="5"/>
                  <a:pt x="0" y="11"/>
                  <a:pt x="0" y="18"/>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36" name="Freeform 136"/>
          <p:cNvSpPr/>
          <p:nvPr/>
        </p:nvSpPr>
        <p:spPr bwMode="auto">
          <a:xfrm>
            <a:off x="8321057" y="2296179"/>
            <a:ext cx="138452" cy="262630"/>
          </a:xfrm>
          <a:custGeom>
            <a:avLst/>
            <a:gdLst>
              <a:gd name="T0" fmla="*/ 41 w 41"/>
              <a:gd name="T1" fmla="*/ 22 h 78"/>
              <a:gd name="T2" fmla="*/ 41 w 41"/>
              <a:gd name="T3" fmla="*/ 0 h 78"/>
              <a:gd name="T4" fmla="*/ 0 w 41"/>
              <a:gd name="T5" fmla="*/ 51 h 78"/>
              <a:gd name="T6" fmla="*/ 7 w 41"/>
              <a:gd name="T7" fmla="*/ 78 h 78"/>
              <a:gd name="T8" fmla="*/ 41 w 41"/>
              <a:gd name="T9" fmla="*/ 22 h 78"/>
            </a:gdLst>
            <a:ahLst/>
            <a:cxnLst>
              <a:cxn ang="0">
                <a:pos x="T0" y="T1"/>
              </a:cxn>
              <a:cxn ang="0">
                <a:pos x="T2" y="T3"/>
              </a:cxn>
              <a:cxn ang="0">
                <a:pos x="T4" y="T5"/>
              </a:cxn>
              <a:cxn ang="0">
                <a:pos x="T6" y="T7"/>
              </a:cxn>
              <a:cxn ang="0">
                <a:pos x="T8" y="T9"/>
              </a:cxn>
            </a:cxnLst>
            <a:rect l="0" t="0" r="r" b="b"/>
            <a:pathLst>
              <a:path w="41" h="78">
                <a:moveTo>
                  <a:pt x="41" y="22"/>
                </a:moveTo>
                <a:cubicBezTo>
                  <a:pt x="41" y="0"/>
                  <a:pt x="41" y="0"/>
                  <a:pt x="41" y="0"/>
                </a:cubicBezTo>
                <a:cubicBezTo>
                  <a:pt x="17" y="5"/>
                  <a:pt x="0" y="26"/>
                  <a:pt x="0" y="51"/>
                </a:cubicBezTo>
                <a:cubicBezTo>
                  <a:pt x="0" y="61"/>
                  <a:pt x="2" y="70"/>
                  <a:pt x="7" y="78"/>
                </a:cubicBezTo>
                <a:cubicBezTo>
                  <a:pt x="30" y="66"/>
                  <a:pt x="41" y="47"/>
                  <a:pt x="41" y="22"/>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37" name="Freeform 137"/>
          <p:cNvSpPr/>
          <p:nvPr/>
        </p:nvSpPr>
        <p:spPr bwMode="auto">
          <a:xfrm>
            <a:off x="8379578" y="2464604"/>
            <a:ext cx="229802" cy="182699"/>
          </a:xfrm>
          <a:custGeom>
            <a:avLst/>
            <a:gdLst>
              <a:gd name="T0" fmla="*/ 34 w 68"/>
              <a:gd name="T1" fmla="*/ 0 h 54"/>
              <a:gd name="T2" fmla="*/ 0 w 68"/>
              <a:gd name="T3" fmla="*/ 40 h 54"/>
              <a:gd name="T4" fmla="*/ 34 w 68"/>
              <a:gd name="T5" fmla="*/ 54 h 54"/>
              <a:gd name="T6" fmla="*/ 68 w 68"/>
              <a:gd name="T7" fmla="*/ 40 h 54"/>
              <a:gd name="T8" fmla="*/ 34 w 68"/>
              <a:gd name="T9" fmla="*/ 0 h 54"/>
            </a:gdLst>
            <a:ahLst/>
            <a:cxnLst>
              <a:cxn ang="0">
                <a:pos x="T0" y="T1"/>
              </a:cxn>
              <a:cxn ang="0">
                <a:pos x="T2" y="T3"/>
              </a:cxn>
              <a:cxn ang="0">
                <a:pos x="T4" y="T5"/>
              </a:cxn>
              <a:cxn ang="0">
                <a:pos x="T6" y="T7"/>
              </a:cxn>
              <a:cxn ang="0">
                <a:pos x="T8" y="T9"/>
              </a:cxn>
            </a:cxnLst>
            <a:rect l="0" t="0" r="r" b="b"/>
            <a:pathLst>
              <a:path w="68" h="54">
                <a:moveTo>
                  <a:pt x="34" y="0"/>
                </a:moveTo>
                <a:cubicBezTo>
                  <a:pt x="28" y="17"/>
                  <a:pt x="16" y="30"/>
                  <a:pt x="0" y="40"/>
                </a:cubicBezTo>
                <a:cubicBezTo>
                  <a:pt x="9" y="48"/>
                  <a:pt x="21" y="54"/>
                  <a:pt x="34" y="54"/>
                </a:cubicBezTo>
                <a:cubicBezTo>
                  <a:pt x="47" y="54"/>
                  <a:pt x="59" y="49"/>
                  <a:pt x="68" y="40"/>
                </a:cubicBezTo>
                <a:cubicBezTo>
                  <a:pt x="52" y="31"/>
                  <a:pt x="42" y="18"/>
                  <a:pt x="34" y="0"/>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38" name="Freeform 138"/>
          <p:cNvSpPr/>
          <p:nvPr/>
        </p:nvSpPr>
        <p:spPr bwMode="auto">
          <a:xfrm>
            <a:off x="8666473" y="2461749"/>
            <a:ext cx="232657" cy="185554"/>
          </a:xfrm>
          <a:custGeom>
            <a:avLst/>
            <a:gdLst>
              <a:gd name="T0" fmla="*/ 36 w 69"/>
              <a:gd name="T1" fmla="*/ 0 h 55"/>
              <a:gd name="T2" fmla="*/ 0 w 69"/>
              <a:gd name="T3" fmla="*/ 41 h 55"/>
              <a:gd name="T4" fmla="*/ 34 w 69"/>
              <a:gd name="T5" fmla="*/ 55 h 55"/>
              <a:gd name="T6" fmla="*/ 69 w 69"/>
              <a:gd name="T7" fmla="*/ 40 h 55"/>
              <a:gd name="T8" fmla="*/ 36 w 69"/>
              <a:gd name="T9" fmla="*/ 0 h 55"/>
            </a:gdLst>
            <a:ahLst/>
            <a:cxnLst>
              <a:cxn ang="0">
                <a:pos x="T0" y="T1"/>
              </a:cxn>
              <a:cxn ang="0">
                <a:pos x="T2" y="T3"/>
              </a:cxn>
              <a:cxn ang="0">
                <a:pos x="T4" y="T5"/>
              </a:cxn>
              <a:cxn ang="0">
                <a:pos x="T6" y="T7"/>
              </a:cxn>
              <a:cxn ang="0">
                <a:pos x="T8" y="T9"/>
              </a:cxn>
            </a:cxnLst>
            <a:rect l="0" t="0" r="r" b="b"/>
            <a:pathLst>
              <a:path w="69" h="55">
                <a:moveTo>
                  <a:pt x="36" y="0"/>
                </a:moveTo>
                <a:cubicBezTo>
                  <a:pt x="29" y="17"/>
                  <a:pt x="17" y="31"/>
                  <a:pt x="0" y="41"/>
                </a:cubicBezTo>
                <a:cubicBezTo>
                  <a:pt x="9" y="50"/>
                  <a:pt x="21" y="55"/>
                  <a:pt x="34" y="55"/>
                </a:cubicBezTo>
                <a:cubicBezTo>
                  <a:pt x="47" y="55"/>
                  <a:pt x="60" y="49"/>
                  <a:pt x="69" y="40"/>
                </a:cubicBezTo>
                <a:cubicBezTo>
                  <a:pt x="54" y="31"/>
                  <a:pt x="43" y="17"/>
                  <a:pt x="36" y="0"/>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39" name="Freeform 139"/>
          <p:cNvSpPr/>
          <p:nvPr/>
        </p:nvSpPr>
        <p:spPr bwMode="auto">
          <a:xfrm>
            <a:off x="8515584" y="3671317"/>
            <a:ext cx="215528" cy="239793"/>
          </a:xfrm>
          <a:custGeom>
            <a:avLst/>
            <a:gdLst>
              <a:gd name="T0" fmla="*/ 0 w 64"/>
              <a:gd name="T1" fmla="*/ 17 h 71"/>
              <a:gd name="T2" fmla="*/ 0 w 64"/>
              <a:gd name="T3" fmla="*/ 20 h 71"/>
              <a:gd name="T4" fmla="*/ 30 w 64"/>
              <a:gd name="T5" fmla="*/ 68 h 71"/>
              <a:gd name="T6" fmla="*/ 25 w 64"/>
              <a:gd name="T7" fmla="*/ 47 h 71"/>
              <a:gd name="T8" fmla="*/ 33 w 64"/>
              <a:gd name="T9" fmla="*/ 21 h 71"/>
              <a:gd name="T10" fmla="*/ 40 w 64"/>
              <a:gd name="T11" fmla="*/ 47 h 71"/>
              <a:gd name="T12" fmla="*/ 34 w 64"/>
              <a:gd name="T13" fmla="*/ 71 h 71"/>
              <a:gd name="T14" fmla="*/ 34 w 64"/>
              <a:gd name="T15" fmla="*/ 71 h 71"/>
              <a:gd name="T16" fmla="*/ 64 w 64"/>
              <a:gd name="T17" fmla="*/ 20 h 71"/>
              <a:gd name="T18" fmla="*/ 64 w 64"/>
              <a:gd name="T19" fmla="*/ 0 h 71"/>
              <a:gd name="T20" fmla="*/ 31 w 64"/>
              <a:gd name="T21" fmla="*/ 21 h 71"/>
              <a:gd name="T22" fmla="*/ 0 w 64"/>
              <a:gd name="T23" fmla="*/ 0 h 71"/>
              <a:gd name="T24" fmla="*/ 0 w 64"/>
              <a:gd name="T25"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71">
                <a:moveTo>
                  <a:pt x="0" y="17"/>
                </a:moveTo>
                <a:cubicBezTo>
                  <a:pt x="0" y="20"/>
                  <a:pt x="0" y="20"/>
                  <a:pt x="0" y="20"/>
                </a:cubicBezTo>
                <a:cubicBezTo>
                  <a:pt x="4" y="43"/>
                  <a:pt x="13" y="59"/>
                  <a:pt x="30" y="68"/>
                </a:cubicBezTo>
                <a:cubicBezTo>
                  <a:pt x="27" y="62"/>
                  <a:pt x="25" y="55"/>
                  <a:pt x="25" y="47"/>
                </a:cubicBezTo>
                <a:cubicBezTo>
                  <a:pt x="25" y="38"/>
                  <a:pt x="28" y="29"/>
                  <a:pt x="33" y="21"/>
                </a:cubicBezTo>
                <a:cubicBezTo>
                  <a:pt x="38" y="29"/>
                  <a:pt x="40" y="38"/>
                  <a:pt x="40" y="47"/>
                </a:cubicBezTo>
                <a:cubicBezTo>
                  <a:pt x="40" y="56"/>
                  <a:pt x="38" y="64"/>
                  <a:pt x="34" y="71"/>
                </a:cubicBezTo>
                <a:cubicBezTo>
                  <a:pt x="35" y="71"/>
                  <a:pt x="34" y="71"/>
                  <a:pt x="34" y="71"/>
                </a:cubicBezTo>
                <a:cubicBezTo>
                  <a:pt x="54" y="59"/>
                  <a:pt x="60" y="42"/>
                  <a:pt x="64" y="20"/>
                </a:cubicBezTo>
                <a:cubicBezTo>
                  <a:pt x="64" y="0"/>
                  <a:pt x="64" y="0"/>
                  <a:pt x="64" y="0"/>
                </a:cubicBezTo>
                <a:cubicBezTo>
                  <a:pt x="52" y="1"/>
                  <a:pt x="39" y="9"/>
                  <a:pt x="31" y="21"/>
                </a:cubicBezTo>
                <a:cubicBezTo>
                  <a:pt x="24" y="10"/>
                  <a:pt x="14" y="2"/>
                  <a:pt x="0" y="0"/>
                </a:cubicBezTo>
                <a:cubicBezTo>
                  <a:pt x="0" y="3"/>
                  <a:pt x="0" y="16"/>
                  <a:pt x="0" y="17"/>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40" name="Freeform 140"/>
          <p:cNvSpPr/>
          <p:nvPr/>
        </p:nvSpPr>
        <p:spPr bwMode="auto">
          <a:xfrm>
            <a:off x="8799625" y="3671318"/>
            <a:ext cx="124179" cy="232657"/>
          </a:xfrm>
          <a:custGeom>
            <a:avLst/>
            <a:gdLst>
              <a:gd name="T0" fmla="*/ 0 w 37"/>
              <a:gd name="T1" fmla="*/ 16 h 69"/>
              <a:gd name="T2" fmla="*/ 0 w 37"/>
              <a:gd name="T3" fmla="*/ 19 h 69"/>
              <a:gd name="T4" fmla="*/ 31 w 37"/>
              <a:gd name="T5" fmla="*/ 69 h 69"/>
              <a:gd name="T6" fmla="*/ 37 w 37"/>
              <a:gd name="T7" fmla="*/ 47 h 69"/>
              <a:gd name="T8" fmla="*/ 0 w 37"/>
              <a:gd name="T9" fmla="*/ 0 h 69"/>
              <a:gd name="T10" fmla="*/ 0 w 37"/>
              <a:gd name="T11" fmla="*/ 16 h 69"/>
            </a:gdLst>
            <a:ahLst/>
            <a:cxnLst>
              <a:cxn ang="0">
                <a:pos x="T0" y="T1"/>
              </a:cxn>
              <a:cxn ang="0">
                <a:pos x="T2" y="T3"/>
              </a:cxn>
              <a:cxn ang="0">
                <a:pos x="T4" y="T5"/>
              </a:cxn>
              <a:cxn ang="0">
                <a:pos x="T6" y="T7"/>
              </a:cxn>
              <a:cxn ang="0">
                <a:pos x="T8" y="T9"/>
              </a:cxn>
              <a:cxn ang="0">
                <a:pos x="T10" y="T11"/>
              </a:cxn>
            </a:cxnLst>
            <a:rect l="0" t="0" r="r" b="b"/>
            <a:pathLst>
              <a:path w="37" h="69">
                <a:moveTo>
                  <a:pt x="0" y="16"/>
                </a:moveTo>
                <a:cubicBezTo>
                  <a:pt x="0" y="19"/>
                  <a:pt x="0" y="19"/>
                  <a:pt x="0" y="19"/>
                </a:cubicBezTo>
                <a:cubicBezTo>
                  <a:pt x="0" y="43"/>
                  <a:pt x="11" y="60"/>
                  <a:pt x="31" y="69"/>
                </a:cubicBezTo>
                <a:cubicBezTo>
                  <a:pt x="35" y="63"/>
                  <a:pt x="37" y="55"/>
                  <a:pt x="37" y="47"/>
                </a:cubicBezTo>
                <a:cubicBezTo>
                  <a:pt x="37" y="24"/>
                  <a:pt x="20" y="5"/>
                  <a:pt x="0" y="0"/>
                </a:cubicBezTo>
                <a:cubicBezTo>
                  <a:pt x="0" y="4"/>
                  <a:pt x="0" y="10"/>
                  <a:pt x="0" y="16"/>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41" name="Freeform 141"/>
          <p:cNvSpPr/>
          <p:nvPr/>
        </p:nvSpPr>
        <p:spPr bwMode="auto">
          <a:xfrm>
            <a:off x="8332885" y="3671318"/>
            <a:ext cx="128460" cy="242647"/>
          </a:xfrm>
          <a:custGeom>
            <a:avLst/>
            <a:gdLst>
              <a:gd name="T0" fmla="*/ 38 w 38"/>
              <a:gd name="T1" fmla="*/ 20 h 72"/>
              <a:gd name="T2" fmla="*/ 38 w 38"/>
              <a:gd name="T3" fmla="*/ 0 h 72"/>
              <a:gd name="T4" fmla="*/ 0 w 38"/>
              <a:gd name="T5" fmla="*/ 47 h 72"/>
              <a:gd name="T6" fmla="*/ 7 w 38"/>
              <a:gd name="T7" fmla="*/ 72 h 72"/>
              <a:gd name="T8" fmla="*/ 38 w 38"/>
              <a:gd name="T9" fmla="*/ 20 h 72"/>
            </a:gdLst>
            <a:ahLst/>
            <a:cxnLst>
              <a:cxn ang="0">
                <a:pos x="T0" y="T1"/>
              </a:cxn>
              <a:cxn ang="0">
                <a:pos x="T2" y="T3"/>
              </a:cxn>
              <a:cxn ang="0">
                <a:pos x="T4" y="T5"/>
              </a:cxn>
              <a:cxn ang="0">
                <a:pos x="T6" y="T7"/>
              </a:cxn>
              <a:cxn ang="0">
                <a:pos x="T8" y="T9"/>
              </a:cxn>
            </a:cxnLst>
            <a:rect l="0" t="0" r="r" b="b"/>
            <a:pathLst>
              <a:path w="38" h="72">
                <a:moveTo>
                  <a:pt x="38" y="20"/>
                </a:moveTo>
                <a:cubicBezTo>
                  <a:pt x="38" y="0"/>
                  <a:pt x="38" y="0"/>
                  <a:pt x="38" y="0"/>
                </a:cubicBezTo>
                <a:cubicBezTo>
                  <a:pt x="14" y="4"/>
                  <a:pt x="0" y="24"/>
                  <a:pt x="0" y="47"/>
                </a:cubicBezTo>
                <a:cubicBezTo>
                  <a:pt x="0" y="56"/>
                  <a:pt x="2" y="65"/>
                  <a:pt x="7" y="72"/>
                </a:cubicBezTo>
                <a:cubicBezTo>
                  <a:pt x="28" y="61"/>
                  <a:pt x="38" y="43"/>
                  <a:pt x="38" y="20"/>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42" name="Freeform 142"/>
          <p:cNvSpPr/>
          <p:nvPr/>
        </p:nvSpPr>
        <p:spPr bwMode="auto">
          <a:xfrm>
            <a:off x="8387123" y="3826896"/>
            <a:ext cx="209819" cy="168426"/>
          </a:xfrm>
          <a:custGeom>
            <a:avLst/>
            <a:gdLst>
              <a:gd name="T0" fmla="*/ 32 w 62"/>
              <a:gd name="T1" fmla="*/ 0 h 50"/>
              <a:gd name="T2" fmla="*/ 0 w 62"/>
              <a:gd name="T3" fmla="*/ 37 h 50"/>
              <a:gd name="T4" fmla="*/ 31 w 62"/>
              <a:gd name="T5" fmla="*/ 50 h 50"/>
              <a:gd name="T6" fmla="*/ 62 w 62"/>
              <a:gd name="T7" fmla="*/ 38 h 50"/>
              <a:gd name="T8" fmla="*/ 32 w 62"/>
              <a:gd name="T9" fmla="*/ 0 h 50"/>
            </a:gdLst>
            <a:ahLst/>
            <a:cxnLst>
              <a:cxn ang="0">
                <a:pos x="T0" y="T1"/>
              </a:cxn>
              <a:cxn ang="0">
                <a:pos x="T2" y="T3"/>
              </a:cxn>
              <a:cxn ang="0">
                <a:pos x="T4" y="T5"/>
              </a:cxn>
              <a:cxn ang="0">
                <a:pos x="T6" y="T7"/>
              </a:cxn>
              <a:cxn ang="0">
                <a:pos x="T8" y="T9"/>
              </a:cxn>
            </a:cxnLst>
            <a:rect l="0" t="0" r="r" b="b"/>
            <a:pathLst>
              <a:path w="62" h="50">
                <a:moveTo>
                  <a:pt x="32" y="0"/>
                </a:moveTo>
                <a:cubicBezTo>
                  <a:pt x="26" y="16"/>
                  <a:pt x="14" y="28"/>
                  <a:pt x="0" y="37"/>
                </a:cubicBezTo>
                <a:cubicBezTo>
                  <a:pt x="8" y="45"/>
                  <a:pt x="19" y="50"/>
                  <a:pt x="31" y="50"/>
                </a:cubicBezTo>
                <a:cubicBezTo>
                  <a:pt x="43" y="50"/>
                  <a:pt x="54" y="45"/>
                  <a:pt x="62" y="38"/>
                </a:cubicBezTo>
                <a:cubicBezTo>
                  <a:pt x="48" y="29"/>
                  <a:pt x="39" y="16"/>
                  <a:pt x="32" y="0"/>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43" name="Freeform 143"/>
          <p:cNvSpPr/>
          <p:nvPr/>
        </p:nvSpPr>
        <p:spPr bwMode="auto">
          <a:xfrm>
            <a:off x="8649754" y="3822615"/>
            <a:ext cx="216955" cy="172709"/>
          </a:xfrm>
          <a:custGeom>
            <a:avLst/>
            <a:gdLst>
              <a:gd name="T0" fmla="*/ 34 w 64"/>
              <a:gd name="T1" fmla="*/ 0 h 51"/>
              <a:gd name="T2" fmla="*/ 0 w 64"/>
              <a:gd name="T3" fmla="*/ 38 h 51"/>
              <a:gd name="T4" fmla="*/ 32 w 64"/>
              <a:gd name="T5" fmla="*/ 51 h 51"/>
              <a:gd name="T6" fmla="*/ 64 w 64"/>
              <a:gd name="T7" fmla="*/ 37 h 51"/>
              <a:gd name="T8" fmla="*/ 34 w 64"/>
              <a:gd name="T9" fmla="*/ 0 h 51"/>
            </a:gdLst>
            <a:ahLst/>
            <a:cxnLst>
              <a:cxn ang="0">
                <a:pos x="T0" y="T1"/>
              </a:cxn>
              <a:cxn ang="0">
                <a:pos x="T2" y="T3"/>
              </a:cxn>
              <a:cxn ang="0">
                <a:pos x="T4" y="T5"/>
              </a:cxn>
              <a:cxn ang="0">
                <a:pos x="T6" y="T7"/>
              </a:cxn>
              <a:cxn ang="0">
                <a:pos x="T8" y="T9"/>
              </a:cxn>
            </a:cxnLst>
            <a:rect l="0" t="0" r="r" b="b"/>
            <a:pathLst>
              <a:path w="64" h="51">
                <a:moveTo>
                  <a:pt x="34" y="0"/>
                </a:moveTo>
                <a:cubicBezTo>
                  <a:pt x="27" y="16"/>
                  <a:pt x="16" y="29"/>
                  <a:pt x="0" y="38"/>
                </a:cubicBezTo>
                <a:cubicBezTo>
                  <a:pt x="9" y="46"/>
                  <a:pt x="20" y="51"/>
                  <a:pt x="32" y="51"/>
                </a:cubicBezTo>
                <a:cubicBezTo>
                  <a:pt x="44" y="51"/>
                  <a:pt x="55" y="46"/>
                  <a:pt x="64" y="37"/>
                </a:cubicBezTo>
                <a:cubicBezTo>
                  <a:pt x="50" y="29"/>
                  <a:pt x="40" y="16"/>
                  <a:pt x="34" y="0"/>
                </a:cubicBezTo>
                <a:close/>
              </a:path>
            </a:pathLst>
          </a:custGeom>
          <a:solidFill>
            <a:srgbClr val="FC621E"/>
          </a:solidFill>
          <a:ln w="0" cap="sq">
            <a:noFill/>
            <a:prstDash val="solid"/>
            <a:miter lim="800000"/>
          </a:ln>
        </p:spPr>
        <p:txBody>
          <a:bodyPr vert="horz" wrap="square" lIns="91428" tIns="45714" rIns="91428" bIns="45714" numCol="1" anchor="t" anchorCtr="0" compatLnSpc="1"/>
          <a:lstStyle/>
          <a:p>
            <a:endParaRPr lang="zh-CN" altLang="en-US">
              <a:solidFill>
                <a:prstClr val="black"/>
              </a:solidFill>
            </a:endParaRPr>
          </a:p>
        </p:txBody>
      </p:sp>
      <p:sp>
        <p:nvSpPr>
          <p:cNvPr id="144" name="Freeform 144"/>
          <p:cNvSpPr>
            <a:spLocks noEditPoints="1"/>
          </p:cNvSpPr>
          <p:nvPr/>
        </p:nvSpPr>
        <p:spPr bwMode="auto">
          <a:xfrm>
            <a:off x="9420106" y="2306171"/>
            <a:ext cx="388235" cy="343988"/>
          </a:xfrm>
          <a:custGeom>
            <a:avLst/>
            <a:gdLst>
              <a:gd name="T0" fmla="*/ 115 w 115"/>
              <a:gd name="T1" fmla="*/ 37 h 102"/>
              <a:gd name="T2" fmla="*/ 114 w 115"/>
              <a:gd name="T3" fmla="*/ 36 h 102"/>
              <a:gd name="T4" fmla="*/ 101 w 115"/>
              <a:gd name="T5" fmla="*/ 36 h 102"/>
              <a:gd name="T6" fmla="*/ 80 w 115"/>
              <a:gd name="T7" fmla="*/ 36 h 102"/>
              <a:gd name="T8" fmla="*/ 75 w 115"/>
              <a:gd name="T9" fmla="*/ 27 h 102"/>
              <a:gd name="T10" fmla="*/ 61 w 115"/>
              <a:gd name="T11" fmla="*/ 0 h 102"/>
              <a:gd name="T12" fmla="*/ 58 w 115"/>
              <a:gd name="T13" fmla="*/ 0 h 102"/>
              <a:gd name="T14" fmla="*/ 45 w 115"/>
              <a:gd name="T15" fmla="*/ 27 h 102"/>
              <a:gd name="T16" fmla="*/ 40 w 115"/>
              <a:gd name="T17" fmla="*/ 36 h 102"/>
              <a:gd name="T18" fmla="*/ 19 w 115"/>
              <a:gd name="T19" fmla="*/ 36 h 102"/>
              <a:gd name="T20" fmla="*/ 0 w 115"/>
              <a:gd name="T21" fmla="*/ 36 h 102"/>
              <a:gd name="T22" fmla="*/ 0 w 115"/>
              <a:gd name="T23" fmla="*/ 37 h 102"/>
              <a:gd name="T24" fmla="*/ 8 w 115"/>
              <a:gd name="T25" fmla="*/ 42 h 102"/>
              <a:gd name="T26" fmla="*/ 28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9 w 115"/>
              <a:gd name="T39" fmla="*/ 60 h 102"/>
              <a:gd name="T40" fmla="*/ 108 w 115"/>
              <a:gd name="T41" fmla="*/ 43 h 102"/>
              <a:gd name="T42" fmla="*/ 115 w 115"/>
              <a:gd name="T43" fmla="*/ 37 h 102"/>
              <a:gd name="T44" fmla="*/ 31 w 115"/>
              <a:gd name="T45" fmla="*/ 76 h 102"/>
              <a:gd name="T46" fmla="*/ 68 w 115"/>
              <a:gd name="T47" fmla="*/ 46 h 102"/>
              <a:gd name="T48" fmla="*/ 34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80" y="36"/>
                  <a:pt x="80" y="36"/>
                  <a:pt x="80" y="36"/>
                </a:cubicBezTo>
                <a:cubicBezTo>
                  <a:pt x="75" y="27"/>
                  <a:pt x="75" y="27"/>
                  <a:pt x="75" y="27"/>
                </a:cubicBezTo>
                <a:cubicBezTo>
                  <a:pt x="61" y="0"/>
                  <a:pt x="61" y="0"/>
                  <a:pt x="61" y="0"/>
                </a:cubicBezTo>
                <a:cubicBezTo>
                  <a:pt x="59" y="0"/>
                  <a:pt x="59" y="0"/>
                  <a:pt x="58" y="0"/>
                </a:cubicBezTo>
                <a:cubicBezTo>
                  <a:pt x="45" y="27"/>
                  <a:pt x="45" y="27"/>
                  <a:pt x="45" y="27"/>
                </a:cubicBezTo>
                <a:cubicBezTo>
                  <a:pt x="40" y="36"/>
                  <a:pt x="40" y="36"/>
                  <a:pt x="40" y="36"/>
                </a:cubicBezTo>
                <a:cubicBezTo>
                  <a:pt x="19" y="36"/>
                  <a:pt x="19" y="36"/>
                  <a:pt x="19" y="36"/>
                </a:cubicBezTo>
                <a:cubicBezTo>
                  <a:pt x="0" y="36"/>
                  <a:pt x="0" y="36"/>
                  <a:pt x="0" y="36"/>
                </a:cubicBezTo>
                <a:cubicBezTo>
                  <a:pt x="0" y="37"/>
                  <a:pt x="0" y="37"/>
                  <a:pt x="0" y="37"/>
                </a:cubicBezTo>
                <a:cubicBezTo>
                  <a:pt x="8" y="42"/>
                  <a:pt x="8" y="42"/>
                  <a:pt x="8" y="42"/>
                </a:cubicBezTo>
                <a:cubicBezTo>
                  <a:pt x="28" y="60"/>
                  <a:pt x="28" y="60"/>
                  <a:pt x="28"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4" y="102"/>
                  <a:pt x="94" y="102"/>
                  <a:pt x="95" y="100"/>
                </a:cubicBezTo>
                <a:cubicBezTo>
                  <a:pt x="89" y="60"/>
                  <a:pt x="89" y="60"/>
                  <a:pt x="89" y="60"/>
                </a:cubicBezTo>
                <a:cubicBezTo>
                  <a:pt x="108" y="43"/>
                  <a:pt x="108" y="43"/>
                  <a:pt x="108" y="43"/>
                </a:cubicBezTo>
                <a:lnTo>
                  <a:pt x="115" y="37"/>
                </a:lnTo>
                <a:close/>
                <a:moveTo>
                  <a:pt x="31" y="76"/>
                </a:moveTo>
                <a:cubicBezTo>
                  <a:pt x="68" y="46"/>
                  <a:pt x="68" y="46"/>
                  <a:pt x="68" y="46"/>
                </a:cubicBezTo>
                <a:cubicBezTo>
                  <a:pt x="34" y="40"/>
                  <a:pt x="34" y="40"/>
                  <a:pt x="34" y="40"/>
                </a:cubicBezTo>
                <a:cubicBezTo>
                  <a:pt x="86" y="40"/>
                  <a:pt x="86" y="40"/>
                  <a:pt x="86" y="40"/>
                </a:cubicBezTo>
                <a:cubicBezTo>
                  <a:pt x="54" y="69"/>
                  <a:pt x="54" y="69"/>
                  <a:pt x="54" y="69"/>
                </a:cubicBezTo>
                <a:cubicBezTo>
                  <a:pt x="87" y="76"/>
                  <a:pt x="87" y="76"/>
                  <a:pt x="87" y="76"/>
                </a:cubicBezTo>
                <a:lnTo>
                  <a:pt x="31" y="76"/>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45" name="Freeform 145"/>
          <p:cNvSpPr/>
          <p:nvPr/>
        </p:nvSpPr>
        <p:spPr bwMode="auto">
          <a:xfrm>
            <a:off x="9504730" y="3775512"/>
            <a:ext cx="189836" cy="121324"/>
          </a:xfrm>
          <a:custGeom>
            <a:avLst/>
            <a:gdLst>
              <a:gd name="T0" fmla="*/ 130 w 133"/>
              <a:gd name="T1" fmla="*/ 0 h 85"/>
              <a:gd name="T2" fmla="*/ 7 w 133"/>
              <a:gd name="T3" fmla="*/ 0 h 85"/>
              <a:gd name="T4" fmla="*/ 88 w 133"/>
              <a:gd name="T5" fmla="*/ 14 h 85"/>
              <a:gd name="T6" fmla="*/ 0 w 133"/>
              <a:gd name="T7" fmla="*/ 85 h 85"/>
              <a:gd name="T8" fmla="*/ 133 w 133"/>
              <a:gd name="T9" fmla="*/ 85 h 85"/>
              <a:gd name="T10" fmla="*/ 55 w 133"/>
              <a:gd name="T11" fmla="*/ 69 h 85"/>
              <a:gd name="T12" fmla="*/ 130 w 133"/>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3" h="85">
                <a:moveTo>
                  <a:pt x="130" y="0"/>
                </a:moveTo>
                <a:lnTo>
                  <a:pt x="7" y="0"/>
                </a:lnTo>
                <a:lnTo>
                  <a:pt x="88" y="14"/>
                </a:lnTo>
                <a:lnTo>
                  <a:pt x="0" y="85"/>
                </a:lnTo>
                <a:lnTo>
                  <a:pt x="133" y="85"/>
                </a:lnTo>
                <a:lnTo>
                  <a:pt x="55" y="69"/>
                </a:lnTo>
                <a:lnTo>
                  <a:pt x="130" y="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46" name="Freeform 146"/>
          <p:cNvSpPr>
            <a:spLocks noEditPoints="1"/>
          </p:cNvSpPr>
          <p:nvPr/>
        </p:nvSpPr>
        <p:spPr bwMode="auto">
          <a:xfrm>
            <a:off x="9343439" y="3575686"/>
            <a:ext cx="509560" cy="506705"/>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124 w 151"/>
              <a:gd name="T11" fmla="*/ 62 h 150"/>
              <a:gd name="T12" fmla="*/ 105 w 151"/>
              <a:gd name="T13" fmla="*/ 78 h 150"/>
              <a:gd name="T14" fmla="*/ 112 w 151"/>
              <a:gd name="T15" fmla="*/ 119 h 150"/>
              <a:gd name="T16" fmla="*/ 109 w 151"/>
              <a:gd name="T17" fmla="*/ 120 h 150"/>
              <a:gd name="T18" fmla="*/ 76 w 151"/>
              <a:gd name="T19" fmla="*/ 99 h 150"/>
              <a:gd name="T20" fmla="*/ 43 w 151"/>
              <a:gd name="T21" fmla="*/ 120 h 150"/>
              <a:gd name="T22" fmla="*/ 40 w 151"/>
              <a:gd name="T23" fmla="*/ 119 h 150"/>
              <a:gd name="T24" fmla="*/ 44 w 151"/>
              <a:gd name="T25" fmla="*/ 78 h 150"/>
              <a:gd name="T26" fmla="*/ 24 w 151"/>
              <a:gd name="T27" fmla="*/ 60 h 150"/>
              <a:gd name="T28" fmla="*/ 17 w 151"/>
              <a:gd name="T29" fmla="*/ 55 h 150"/>
              <a:gd name="T30" fmla="*/ 15 w 151"/>
              <a:gd name="T31" fmla="*/ 55 h 150"/>
              <a:gd name="T32" fmla="*/ 15 w 151"/>
              <a:gd name="T33" fmla="*/ 55 h 150"/>
              <a:gd name="T34" fmla="*/ 17 w 151"/>
              <a:gd name="T35" fmla="*/ 55 h 150"/>
              <a:gd name="T36" fmla="*/ 35 w 151"/>
              <a:gd name="T37" fmla="*/ 55 h 150"/>
              <a:gd name="T38" fmla="*/ 57 w 151"/>
              <a:gd name="T39" fmla="*/ 55 h 150"/>
              <a:gd name="T40" fmla="*/ 62 w 151"/>
              <a:gd name="T41" fmla="*/ 46 h 150"/>
              <a:gd name="T42" fmla="*/ 75 w 151"/>
              <a:gd name="T43" fmla="*/ 19 h 150"/>
              <a:gd name="T44" fmla="*/ 77 w 151"/>
              <a:gd name="T45" fmla="*/ 19 h 150"/>
              <a:gd name="T46" fmla="*/ 91 w 151"/>
              <a:gd name="T47" fmla="*/ 46 h 150"/>
              <a:gd name="T48" fmla="*/ 96 w 151"/>
              <a:gd name="T49" fmla="*/ 55 h 150"/>
              <a:gd name="T50" fmla="*/ 118 w 151"/>
              <a:gd name="T51" fmla="*/ 55 h 150"/>
              <a:gd name="T52" fmla="*/ 131 w 151"/>
              <a:gd name="T53" fmla="*/ 55 h 150"/>
              <a:gd name="T54" fmla="*/ 132 w 151"/>
              <a:gd name="T55" fmla="*/ 56 h 150"/>
              <a:gd name="T56" fmla="*/ 124 w 151"/>
              <a:gd name="T57" fmla="*/ 6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 h="150">
                <a:moveTo>
                  <a:pt x="76" y="0"/>
                </a:moveTo>
                <a:cubicBezTo>
                  <a:pt x="34" y="0"/>
                  <a:pt x="0" y="33"/>
                  <a:pt x="0" y="75"/>
                </a:cubicBezTo>
                <a:cubicBezTo>
                  <a:pt x="0" y="117"/>
                  <a:pt x="34" y="150"/>
                  <a:pt x="76" y="150"/>
                </a:cubicBezTo>
                <a:cubicBezTo>
                  <a:pt x="117" y="150"/>
                  <a:pt x="151" y="117"/>
                  <a:pt x="151" y="75"/>
                </a:cubicBezTo>
                <a:cubicBezTo>
                  <a:pt x="151" y="33"/>
                  <a:pt x="117" y="0"/>
                  <a:pt x="76" y="0"/>
                </a:cubicBezTo>
                <a:close/>
                <a:moveTo>
                  <a:pt x="124" y="62"/>
                </a:moveTo>
                <a:cubicBezTo>
                  <a:pt x="105" y="78"/>
                  <a:pt x="105" y="78"/>
                  <a:pt x="105" y="78"/>
                </a:cubicBezTo>
                <a:cubicBezTo>
                  <a:pt x="112" y="119"/>
                  <a:pt x="112" y="119"/>
                  <a:pt x="112" y="119"/>
                </a:cubicBezTo>
                <a:cubicBezTo>
                  <a:pt x="110" y="120"/>
                  <a:pt x="110" y="120"/>
                  <a:pt x="109" y="120"/>
                </a:cubicBezTo>
                <a:cubicBezTo>
                  <a:pt x="76" y="99"/>
                  <a:pt x="76" y="99"/>
                  <a:pt x="76" y="99"/>
                </a:cubicBezTo>
                <a:cubicBezTo>
                  <a:pt x="43" y="120"/>
                  <a:pt x="43" y="120"/>
                  <a:pt x="43" y="120"/>
                </a:cubicBezTo>
                <a:cubicBezTo>
                  <a:pt x="40" y="120"/>
                  <a:pt x="40" y="120"/>
                  <a:pt x="40" y="119"/>
                </a:cubicBezTo>
                <a:cubicBezTo>
                  <a:pt x="44" y="78"/>
                  <a:pt x="44" y="78"/>
                  <a:pt x="44" y="78"/>
                </a:cubicBezTo>
                <a:cubicBezTo>
                  <a:pt x="24" y="60"/>
                  <a:pt x="24" y="60"/>
                  <a:pt x="24" y="60"/>
                </a:cubicBezTo>
                <a:cubicBezTo>
                  <a:pt x="17" y="55"/>
                  <a:pt x="17" y="55"/>
                  <a:pt x="17" y="55"/>
                </a:cubicBezTo>
                <a:cubicBezTo>
                  <a:pt x="15" y="55"/>
                  <a:pt x="15" y="55"/>
                  <a:pt x="15" y="55"/>
                </a:cubicBezTo>
                <a:cubicBezTo>
                  <a:pt x="15" y="55"/>
                  <a:pt x="15" y="55"/>
                  <a:pt x="15" y="55"/>
                </a:cubicBezTo>
                <a:cubicBezTo>
                  <a:pt x="17" y="55"/>
                  <a:pt x="17" y="55"/>
                  <a:pt x="17" y="55"/>
                </a:cubicBezTo>
                <a:cubicBezTo>
                  <a:pt x="35" y="55"/>
                  <a:pt x="35" y="55"/>
                  <a:pt x="35" y="55"/>
                </a:cubicBezTo>
                <a:cubicBezTo>
                  <a:pt x="57" y="55"/>
                  <a:pt x="57" y="55"/>
                  <a:pt x="57" y="55"/>
                </a:cubicBezTo>
                <a:cubicBezTo>
                  <a:pt x="62" y="46"/>
                  <a:pt x="62" y="46"/>
                  <a:pt x="62" y="46"/>
                </a:cubicBezTo>
                <a:cubicBezTo>
                  <a:pt x="75" y="19"/>
                  <a:pt x="75" y="19"/>
                  <a:pt x="75" y="19"/>
                </a:cubicBezTo>
                <a:cubicBezTo>
                  <a:pt x="76" y="19"/>
                  <a:pt x="76" y="19"/>
                  <a:pt x="77" y="19"/>
                </a:cubicBezTo>
                <a:cubicBezTo>
                  <a:pt x="91" y="46"/>
                  <a:pt x="91" y="46"/>
                  <a:pt x="91" y="46"/>
                </a:cubicBezTo>
                <a:cubicBezTo>
                  <a:pt x="96" y="55"/>
                  <a:pt x="96" y="55"/>
                  <a:pt x="96" y="55"/>
                </a:cubicBezTo>
                <a:cubicBezTo>
                  <a:pt x="118" y="55"/>
                  <a:pt x="118" y="55"/>
                  <a:pt x="118" y="55"/>
                </a:cubicBezTo>
                <a:cubicBezTo>
                  <a:pt x="131" y="55"/>
                  <a:pt x="131" y="55"/>
                  <a:pt x="131" y="55"/>
                </a:cubicBezTo>
                <a:cubicBezTo>
                  <a:pt x="132" y="55"/>
                  <a:pt x="132" y="54"/>
                  <a:pt x="132" y="56"/>
                </a:cubicBezTo>
                <a:lnTo>
                  <a:pt x="124" y="62"/>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47" name="Freeform 147"/>
          <p:cNvSpPr/>
          <p:nvPr/>
        </p:nvSpPr>
        <p:spPr bwMode="auto">
          <a:xfrm>
            <a:off x="10527720" y="2404656"/>
            <a:ext cx="29974" cy="42820"/>
          </a:xfrm>
          <a:custGeom>
            <a:avLst/>
            <a:gdLst>
              <a:gd name="T0" fmla="*/ 1 w 9"/>
              <a:gd name="T1" fmla="*/ 5 h 13"/>
              <a:gd name="T2" fmla="*/ 3 w 9"/>
              <a:gd name="T3" fmla="*/ 13 h 13"/>
              <a:gd name="T4" fmla="*/ 8 w 9"/>
              <a:gd name="T5" fmla="*/ 8 h 13"/>
              <a:gd name="T6" fmla="*/ 7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3" y="13"/>
                </a:cubicBezTo>
                <a:cubicBezTo>
                  <a:pt x="4" y="13"/>
                  <a:pt x="7" y="10"/>
                  <a:pt x="8" y="8"/>
                </a:cubicBezTo>
                <a:cubicBezTo>
                  <a:pt x="9" y="4"/>
                  <a:pt x="8" y="1"/>
                  <a:pt x="7" y="0"/>
                </a:cubicBezTo>
                <a:cubicBezTo>
                  <a:pt x="4" y="0"/>
                  <a:pt x="3" y="2"/>
                  <a:pt x="1" y="5"/>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48" name="Freeform 148"/>
          <p:cNvSpPr/>
          <p:nvPr/>
        </p:nvSpPr>
        <p:spPr bwMode="auto">
          <a:xfrm>
            <a:off x="10577676" y="2424639"/>
            <a:ext cx="24265" cy="37111"/>
          </a:xfrm>
          <a:custGeom>
            <a:avLst/>
            <a:gdLst>
              <a:gd name="T0" fmla="*/ 5 w 7"/>
              <a:gd name="T1" fmla="*/ 0 h 11"/>
              <a:gd name="T2" fmla="*/ 1 w 7"/>
              <a:gd name="T3" fmla="*/ 4 h 11"/>
              <a:gd name="T4" fmla="*/ 2 w 7"/>
              <a:gd name="T5" fmla="*/ 11 h 11"/>
              <a:gd name="T6" fmla="*/ 6 w 7"/>
              <a:gd name="T7" fmla="*/ 7 h 11"/>
              <a:gd name="T8" fmla="*/ 5 w 7"/>
              <a:gd name="T9" fmla="*/ 0 h 11"/>
            </a:gdLst>
            <a:ahLst/>
            <a:cxnLst>
              <a:cxn ang="0">
                <a:pos x="T0" y="T1"/>
              </a:cxn>
              <a:cxn ang="0">
                <a:pos x="T2" y="T3"/>
              </a:cxn>
              <a:cxn ang="0">
                <a:pos x="T4" y="T5"/>
              </a:cxn>
              <a:cxn ang="0">
                <a:pos x="T6" y="T7"/>
              </a:cxn>
              <a:cxn ang="0">
                <a:pos x="T8" y="T9"/>
              </a:cxn>
            </a:cxnLst>
            <a:rect l="0" t="0" r="r" b="b"/>
            <a:pathLst>
              <a:path w="7" h="11">
                <a:moveTo>
                  <a:pt x="5" y="0"/>
                </a:moveTo>
                <a:cubicBezTo>
                  <a:pt x="3" y="0"/>
                  <a:pt x="2" y="2"/>
                  <a:pt x="1" y="4"/>
                </a:cubicBezTo>
                <a:cubicBezTo>
                  <a:pt x="0" y="7"/>
                  <a:pt x="1" y="9"/>
                  <a:pt x="2" y="11"/>
                </a:cubicBezTo>
                <a:cubicBezTo>
                  <a:pt x="3" y="11"/>
                  <a:pt x="5" y="9"/>
                  <a:pt x="6" y="7"/>
                </a:cubicBezTo>
                <a:cubicBezTo>
                  <a:pt x="7" y="4"/>
                  <a:pt x="7" y="0"/>
                  <a:pt x="5"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49" name="Freeform 149"/>
          <p:cNvSpPr>
            <a:spLocks noEditPoints="1"/>
          </p:cNvSpPr>
          <p:nvPr/>
        </p:nvSpPr>
        <p:spPr bwMode="auto">
          <a:xfrm>
            <a:off x="10392123" y="2289042"/>
            <a:ext cx="392518" cy="388235"/>
          </a:xfrm>
          <a:custGeom>
            <a:avLst/>
            <a:gdLst>
              <a:gd name="T0" fmla="*/ 92 w 116"/>
              <a:gd name="T1" fmla="*/ 43 h 115"/>
              <a:gd name="T2" fmla="*/ 74 w 116"/>
              <a:gd name="T3" fmla="*/ 34 h 115"/>
              <a:gd name="T4" fmla="*/ 72 w 116"/>
              <a:gd name="T5" fmla="*/ 17 h 115"/>
              <a:gd name="T6" fmla="*/ 57 w 116"/>
              <a:gd name="T7" fmla="*/ 4 h 115"/>
              <a:gd name="T8" fmla="*/ 35 w 116"/>
              <a:gd name="T9" fmla="*/ 21 h 115"/>
              <a:gd name="T10" fmla="*/ 22 w 116"/>
              <a:gd name="T11" fmla="*/ 21 h 115"/>
              <a:gd name="T12" fmla="*/ 1 w 116"/>
              <a:gd name="T13" fmla="*/ 23 h 115"/>
              <a:gd name="T14" fmla="*/ 14 w 116"/>
              <a:gd name="T15" fmla="*/ 59 h 115"/>
              <a:gd name="T16" fmla="*/ 10 w 116"/>
              <a:gd name="T17" fmla="*/ 91 h 115"/>
              <a:gd name="T18" fmla="*/ 28 w 116"/>
              <a:gd name="T19" fmla="*/ 100 h 115"/>
              <a:gd name="T20" fmla="*/ 43 w 116"/>
              <a:gd name="T21" fmla="*/ 90 h 115"/>
              <a:gd name="T22" fmla="*/ 57 w 116"/>
              <a:gd name="T23" fmla="*/ 103 h 115"/>
              <a:gd name="T24" fmla="*/ 76 w 116"/>
              <a:gd name="T25" fmla="*/ 99 h 115"/>
              <a:gd name="T26" fmla="*/ 76 w 116"/>
              <a:gd name="T27" fmla="*/ 74 h 115"/>
              <a:gd name="T28" fmla="*/ 99 w 116"/>
              <a:gd name="T29" fmla="*/ 61 h 115"/>
              <a:gd name="T30" fmla="*/ 92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2 w 116"/>
              <a:gd name="T45" fmla="*/ 66 h 115"/>
              <a:gd name="T46" fmla="*/ 26 w 116"/>
              <a:gd name="T47" fmla="*/ 52 h 115"/>
              <a:gd name="T48" fmla="*/ 65 w 116"/>
              <a:gd name="T49" fmla="*/ 44 h 115"/>
              <a:gd name="T50" fmla="*/ 57 w 116"/>
              <a:gd name="T51" fmla="*/ 63 h 115"/>
              <a:gd name="T52" fmla="*/ 45 w 116"/>
              <a:gd name="T53" fmla="*/ 55 h 115"/>
              <a:gd name="T54" fmla="*/ 32 w 116"/>
              <a:gd name="T55" fmla="*/ 43 h 115"/>
              <a:gd name="T56" fmla="*/ 41 w 116"/>
              <a:gd name="T57" fmla="*/ 30 h 115"/>
              <a:gd name="T58" fmla="*/ 52 w 116"/>
              <a:gd name="T59" fmla="*/ 36 h 115"/>
              <a:gd name="T60" fmla="*/ 65 w 116"/>
              <a:gd name="T61" fmla="*/ 44 h 115"/>
              <a:gd name="T62" fmla="*/ 72 w 116"/>
              <a:gd name="T63" fmla="*/ 70 h 115"/>
              <a:gd name="T64" fmla="*/ 66 w 116"/>
              <a:gd name="T65" fmla="*/ 65 h 115"/>
              <a:gd name="T66" fmla="*/ 72 w 116"/>
              <a:gd name="T67" fmla="*/ 60 h 115"/>
              <a:gd name="T68" fmla="*/ 75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2" y="43"/>
                </a:moveTo>
                <a:cubicBezTo>
                  <a:pt x="72" y="43"/>
                  <a:pt x="74" y="34"/>
                  <a:pt x="74" y="34"/>
                </a:cubicBezTo>
                <a:cubicBezTo>
                  <a:pt x="72" y="17"/>
                  <a:pt x="72" y="17"/>
                  <a:pt x="72" y="17"/>
                </a:cubicBezTo>
                <a:cubicBezTo>
                  <a:pt x="69" y="0"/>
                  <a:pt x="57" y="4"/>
                  <a:pt x="57" y="4"/>
                </a:cubicBezTo>
                <a:cubicBezTo>
                  <a:pt x="49" y="5"/>
                  <a:pt x="38" y="17"/>
                  <a:pt x="35" y="21"/>
                </a:cubicBezTo>
                <a:cubicBezTo>
                  <a:pt x="31" y="25"/>
                  <a:pt x="30" y="25"/>
                  <a:pt x="22" y="21"/>
                </a:cubicBezTo>
                <a:cubicBezTo>
                  <a:pt x="0" y="8"/>
                  <a:pt x="1" y="23"/>
                  <a:pt x="1" y="23"/>
                </a:cubicBezTo>
                <a:cubicBezTo>
                  <a:pt x="1" y="42"/>
                  <a:pt x="10" y="53"/>
                  <a:pt x="14" y="59"/>
                </a:cubicBezTo>
                <a:cubicBezTo>
                  <a:pt x="10" y="60"/>
                  <a:pt x="10" y="91"/>
                  <a:pt x="10" y="91"/>
                </a:cubicBezTo>
                <a:cubicBezTo>
                  <a:pt x="14" y="111"/>
                  <a:pt x="28" y="100"/>
                  <a:pt x="28" y="100"/>
                </a:cubicBezTo>
                <a:cubicBezTo>
                  <a:pt x="43" y="90"/>
                  <a:pt x="43" y="90"/>
                  <a:pt x="43" y="90"/>
                </a:cubicBezTo>
                <a:cubicBezTo>
                  <a:pt x="57" y="103"/>
                  <a:pt x="57" y="103"/>
                  <a:pt x="57" y="103"/>
                </a:cubicBezTo>
                <a:cubicBezTo>
                  <a:pt x="80" y="115"/>
                  <a:pt x="76" y="99"/>
                  <a:pt x="76" y="99"/>
                </a:cubicBezTo>
                <a:cubicBezTo>
                  <a:pt x="76" y="90"/>
                  <a:pt x="76" y="74"/>
                  <a:pt x="76" y="74"/>
                </a:cubicBezTo>
                <a:cubicBezTo>
                  <a:pt x="88" y="72"/>
                  <a:pt x="99" y="61"/>
                  <a:pt x="99" y="61"/>
                </a:cubicBezTo>
                <a:cubicBezTo>
                  <a:pt x="116" y="43"/>
                  <a:pt x="92" y="43"/>
                  <a:pt x="92" y="43"/>
                </a:cubicBezTo>
                <a:close/>
                <a:moveTo>
                  <a:pt x="21" y="53"/>
                </a:moveTo>
                <a:cubicBezTo>
                  <a:pt x="19" y="53"/>
                  <a:pt x="17" y="51"/>
                  <a:pt x="17" y="48"/>
                </a:cubicBezTo>
                <a:cubicBezTo>
                  <a:pt x="17" y="46"/>
                  <a:pt x="19" y="44"/>
                  <a:pt x="21" y="44"/>
                </a:cubicBezTo>
                <a:cubicBezTo>
                  <a:pt x="23" y="44"/>
                  <a:pt x="25" y="46"/>
                  <a:pt x="25" y="48"/>
                </a:cubicBezTo>
                <a:cubicBezTo>
                  <a:pt x="25" y="51"/>
                  <a:pt x="23" y="53"/>
                  <a:pt x="21" y="53"/>
                </a:cubicBezTo>
                <a:close/>
                <a:moveTo>
                  <a:pt x="26" y="52"/>
                </a:moveTo>
                <a:cubicBezTo>
                  <a:pt x="26" y="52"/>
                  <a:pt x="26" y="87"/>
                  <a:pt x="62" y="66"/>
                </a:cubicBezTo>
                <a:cubicBezTo>
                  <a:pt x="23" y="96"/>
                  <a:pt x="26" y="56"/>
                  <a:pt x="26" y="52"/>
                </a:cubicBezTo>
                <a:close/>
                <a:moveTo>
                  <a:pt x="65" y="44"/>
                </a:moveTo>
                <a:cubicBezTo>
                  <a:pt x="65" y="44"/>
                  <a:pt x="64" y="57"/>
                  <a:pt x="57" y="63"/>
                </a:cubicBezTo>
                <a:cubicBezTo>
                  <a:pt x="47" y="69"/>
                  <a:pt x="45" y="55"/>
                  <a:pt x="45" y="55"/>
                </a:cubicBezTo>
                <a:cubicBezTo>
                  <a:pt x="45" y="55"/>
                  <a:pt x="28" y="64"/>
                  <a:pt x="32" y="43"/>
                </a:cubicBezTo>
                <a:cubicBezTo>
                  <a:pt x="32" y="43"/>
                  <a:pt x="35" y="31"/>
                  <a:pt x="41" y="30"/>
                </a:cubicBezTo>
                <a:cubicBezTo>
                  <a:pt x="48" y="27"/>
                  <a:pt x="52" y="32"/>
                  <a:pt x="52" y="36"/>
                </a:cubicBezTo>
                <a:cubicBezTo>
                  <a:pt x="52" y="36"/>
                  <a:pt x="66" y="27"/>
                  <a:pt x="65" y="44"/>
                </a:cubicBezTo>
                <a:close/>
                <a:moveTo>
                  <a:pt x="72" y="70"/>
                </a:moveTo>
                <a:cubicBezTo>
                  <a:pt x="69" y="70"/>
                  <a:pt x="66" y="68"/>
                  <a:pt x="66" y="65"/>
                </a:cubicBezTo>
                <a:cubicBezTo>
                  <a:pt x="66" y="63"/>
                  <a:pt x="69" y="60"/>
                  <a:pt x="72" y="60"/>
                </a:cubicBezTo>
                <a:cubicBezTo>
                  <a:pt x="73" y="60"/>
                  <a:pt x="75" y="63"/>
                  <a:pt x="75" y="65"/>
                </a:cubicBezTo>
                <a:cubicBezTo>
                  <a:pt x="75" y="68"/>
                  <a:pt x="73" y="70"/>
                  <a:pt x="72" y="7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0" name="Freeform 150"/>
          <p:cNvSpPr/>
          <p:nvPr/>
        </p:nvSpPr>
        <p:spPr bwMode="auto">
          <a:xfrm>
            <a:off x="6501202" y="2309025"/>
            <a:ext cx="202682" cy="162717"/>
          </a:xfrm>
          <a:custGeom>
            <a:avLst/>
            <a:gdLst>
              <a:gd name="T0" fmla="*/ 28 w 60"/>
              <a:gd name="T1" fmla="*/ 47 h 48"/>
              <a:gd name="T2" fmla="*/ 33 w 60"/>
              <a:gd name="T3" fmla="*/ 46 h 48"/>
              <a:gd name="T4" fmla="*/ 56 w 60"/>
              <a:gd name="T5" fmla="*/ 44 h 48"/>
              <a:gd name="T6" fmla="*/ 60 w 60"/>
              <a:gd name="T7" fmla="*/ 45 h 48"/>
              <a:gd name="T8" fmla="*/ 60 w 60"/>
              <a:gd name="T9" fmla="*/ 44 h 48"/>
              <a:gd name="T10" fmla="*/ 56 w 60"/>
              <a:gd name="T11" fmla="*/ 20 h 48"/>
              <a:gd name="T12" fmla="*/ 51 w 60"/>
              <a:gd name="T13" fmla="*/ 7 h 48"/>
              <a:gd name="T14" fmla="*/ 42 w 60"/>
              <a:gd name="T15" fmla="*/ 2 h 48"/>
              <a:gd name="T16" fmla="*/ 26 w 60"/>
              <a:gd name="T17" fmla="*/ 6 h 48"/>
              <a:gd name="T18" fmla="*/ 19 w 60"/>
              <a:gd name="T19" fmla="*/ 23 h 48"/>
              <a:gd name="T20" fmla="*/ 18 w 60"/>
              <a:gd name="T21" fmla="*/ 23 h 48"/>
              <a:gd name="T22" fmla="*/ 5 w 60"/>
              <a:gd name="T23" fmla="*/ 39 h 48"/>
              <a:gd name="T24" fmla="*/ 14 w 60"/>
              <a:gd name="T25" fmla="*/ 47 h 48"/>
              <a:gd name="T26" fmla="*/ 28 w 60"/>
              <a:gd name="T27"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8">
                <a:moveTo>
                  <a:pt x="28" y="47"/>
                </a:moveTo>
                <a:cubicBezTo>
                  <a:pt x="30" y="46"/>
                  <a:pt x="33" y="46"/>
                  <a:pt x="33" y="46"/>
                </a:cubicBezTo>
                <a:cubicBezTo>
                  <a:pt x="43" y="44"/>
                  <a:pt x="52" y="44"/>
                  <a:pt x="56" y="44"/>
                </a:cubicBezTo>
                <a:cubicBezTo>
                  <a:pt x="57" y="44"/>
                  <a:pt x="60" y="44"/>
                  <a:pt x="60" y="45"/>
                </a:cubicBezTo>
                <a:cubicBezTo>
                  <a:pt x="60" y="44"/>
                  <a:pt x="60" y="44"/>
                  <a:pt x="60" y="44"/>
                </a:cubicBezTo>
                <a:cubicBezTo>
                  <a:pt x="60" y="38"/>
                  <a:pt x="58" y="28"/>
                  <a:pt x="56" y="20"/>
                </a:cubicBezTo>
                <a:cubicBezTo>
                  <a:pt x="54" y="13"/>
                  <a:pt x="51" y="8"/>
                  <a:pt x="51" y="7"/>
                </a:cubicBezTo>
                <a:cubicBezTo>
                  <a:pt x="48" y="3"/>
                  <a:pt x="42" y="2"/>
                  <a:pt x="42" y="2"/>
                </a:cubicBezTo>
                <a:cubicBezTo>
                  <a:pt x="33" y="0"/>
                  <a:pt x="26" y="6"/>
                  <a:pt x="26" y="6"/>
                </a:cubicBezTo>
                <a:cubicBezTo>
                  <a:pt x="16" y="12"/>
                  <a:pt x="19" y="23"/>
                  <a:pt x="19" y="23"/>
                </a:cubicBezTo>
                <a:cubicBezTo>
                  <a:pt x="19" y="23"/>
                  <a:pt x="19" y="23"/>
                  <a:pt x="18" y="23"/>
                </a:cubicBezTo>
                <a:cubicBezTo>
                  <a:pt x="0" y="23"/>
                  <a:pt x="5" y="39"/>
                  <a:pt x="5" y="39"/>
                </a:cubicBezTo>
                <a:cubicBezTo>
                  <a:pt x="7" y="44"/>
                  <a:pt x="12" y="47"/>
                  <a:pt x="14" y="47"/>
                </a:cubicBezTo>
                <a:cubicBezTo>
                  <a:pt x="19" y="48"/>
                  <a:pt x="24" y="47"/>
                  <a:pt x="28" y="4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1" name="Freeform 151"/>
          <p:cNvSpPr/>
          <p:nvPr/>
        </p:nvSpPr>
        <p:spPr bwMode="auto">
          <a:xfrm>
            <a:off x="6699603" y="2296179"/>
            <a:ext cx="159862" cy="165571"/>
          </a:xfrm>
          <a:custGeom>
            <a:avLst/>
            <a:gdLst>
              <a:gd name="T0" fmla="*/ 1 w 47"/>
              <a:gd name="T1" fmla="*/ 48 h 49"/>
              <a:gd name="T2" fmla="*/ 1 w 47"/>
              <a:gd name="T3" fmla="*/ 49 h 49"/>
              <a:gd name="T4" fmla="*/ 25 w 47"/>
              <a:gd name="T5" fmla="*/ 44 h 49"/>
              <a:gd name="T6" fmla="*/ 38 w 47"/>
              <a:gd name="T7" fmla="*/ 40 h 49"/>
              <a:gd name="T8" fmla="*/ 44 w 47"/>
              <a:gd name="T9" fmla="*/ 34 h 49"/>
              <a:gd name="T10" fmla="*/ 43 w 47"/>
              <a:gd name="T11" fmla="*/ 17 h 49"/>
              <a:gd name="T12" fmla="*/ 28 w 47"/>
              <a:gd name="T13" fmla="*/ 12 h 49"/>
              <a:gd name="T14" fmla="*/ 26 w 47"/>
              <a:gd name="T15" fmla="*/ 14 h 49"/>
              <a:gd name="T16" fmla="*/ 25 w 47"/>
              <a:gd name="T17" fmla="*/ 9 h 49"/>
              <a:gd name="T18" fmla="*/ 11 w 47"/>
              <a:gd name="T19" fmla="*/ 2 h 49"/>
              <a:gd name="T20" fmla="*/ 2 w 47"/>
              <a:gd name="T21" fmla="*/ 8 h 49"/>
              <a:gd name="T22" fmla="*/ 0 w 47"/>
              <a:gd name="T23" fmla="*/ 18 h 49"/>
              <a:gd name="T24" fmla="*/ 1 w 47"/>
              <a:gd name="T25" fmla="*/ 46 h 49"/>
              <a:gd name="T26" fmla="*/ 1 w 47"/>
              <a:gd name="T2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9">
                <a:moveTo>
                  <a:pt x="1" y="48"/>
                </a:moveTo>
                <a:cubicBezTo>
                  <a:pt x="1" y="49"/>
                  <a:pt x="1" y="49"/>
                  <a:pt x="1" y="49"/>
                </a:cubicBezTo>
                <a:cubicBezTo>
                  <a:pt x="9" y="46"/>
                  <a:pt x="13" y="45"/>
                  <a:pt x="25" y="44"/>
                </a:cubicBezTo>
                <a:cubicBezTo>
                  <a:pt x="33" y="43"/>
                  <a:pt x="37" y="41"/>
                  <a:pt x="38" y="40"/>
                </a:cubicBezTo>
                <a:cubicBezTo>
                  <a:pt x="42" y="37"/>
                  <a:pt x="44" y="34"/>
                  <a:pt x="44" y="34"/>
                </a:cubicBezTo>
                <a:cubicBezTo>
                  <a:pt x="47" y="25"/>
                  <a:pt x="43" y="18"/>
                  <a:pt x="43" y="17"/>
                </a:cubicBezTo>
                <a:cubicBezTo>
                  <a:pt x="36" y="8"/>
                  <a:pt x="29" y="12"/>
                  <a:pt x="28" y="12"/>
                </a:cubicBezTo>
                <a:cubicBezTo>
                  <a:pt x="28" y="13"/>
                  <a:pt x="26" y="13"/>
                  <a:pt x="26" y="14"/>
                </a:cubicBezTo>
                <a:cubicBezTo>
                  <a:pt x="26" y="13"/>
                  <a:pt x="26" y="10"/>
                  <a:pt x="25" y="9"/>
                </a:cubicBezTo>
                <a:cubicBezTo>
                  <a:pt x="23" y="0"/>
                  <a:pt x="13" y="1"/>
                  <a:pt x="11" y="2"/>
                </a:cubicBezTo>
                <a:cubicBezTo>
                  <a:pt x="6" y="3"/>
                  <a:pt x="3" y="6"/>
                  <a:pt x="2" y="8"/>
                </a:cubicBezTo>
                <a:cubicBezTo>
                  <a:pt x="1" y="12"/>
                  <a:pt x="1" y="14"/>
                  <a:pt x="0" y="18"/>
                </a:cubicBezTo>
                <a:cubicBezTo>
                  <a:pt x="0" y="27"/>
                  <a:pt x="0" y="36"/>
                  <a:pt x="1" y="46"/>
                </a:cubicBezTo>
                <a:cubicBezTo>
                  <a:pt x="1" y="47"/>
                  <a:pt x="1" y="48"/>
                  <a:pt x="1" y="4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2" name="Freeform 152"/>
          <p:cNvSpPr/>
          <p:nvPr/>
        </p:nvSpPr>
        <p:spPr bwMode="auto">
          <a:xfrm>
            <a:off x="6544022" y="2464604"/>
            <a:ext cx="175563" cy="192691"/>
          </a:xfrm>
          <a:custGeom>
            <a:avLst/>
            <a:gdLst>
              <a:gd name="T0" fmla="*/ 46 w 52"/>
              <a:gd name="T1" fmla="*/ 0 h 57"/>
              <a:gd name="T2" fmla="*/ 41 w 52"/>
              <a:gd name="T3" fmla="*/ 0 h 57"/>
              <a:gd name="T4" fmla="*/ 14 w 52"/>
              <a:gd name="T5" fmla="*/ 7 h 57"/>
              <a:gd name="T6" fmla="*/ 6 w 52"/>
              <a:gd name="T7" fmla="*/ 14 h 57"/>
              <a:gd name="T8" fmla="*/ 2 w 52"/>
              <a:gd name="T9" fmla="*/ 25 h 57"/>
              <a:gd name="T10" fmla="*/ 15 w 52"/>
              <a:gd name="T11" fmla="*/ 41 h 57"/>
              <a:gd name="T12" fmla="*/ 19 w 52"/>
              <a:gd name="T13" fmla="*/ 41 h 57"/>
              <a:gd name="T14" fmla="*/ 19 w 52"/>
              <a:gd name="T15" fmla="*/ 43 h 57"/>
              <a:gd name="T16" fmla="*/ 28 w 52"/>
              <a:gd name="T17" fmla="*/ 54 h 57"/>
              <a:gd name="T18" fmla="*/ 48 w 52"/>
              <a:gd name="T19" fmla="*/ 48 h 57"/>
              <a:gd name="T20" fmla="*/ 52 w 52"/>
              <a:gd name="T21" fmla="*/ 39 h 57"/>
              <a:gd name="T22" fmla="*/ 50 w 52"/>
              <a:gd name="T23" fmla="*/ 24 h 57"/>
              <a:gd name="T24" fmla="*/ 46 w 52"/>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7">
                <a:moveTo>
                  <a:pt x="46" y="0"/>
                </a:moveTo>
                <a:cubicBezTo>
                  <a:pt x="45" y="0"/>
                  <a:pt x="42" y="0"/>
                  <a:pt x="41" y="0"/>
                </a:cubicBezTo>
                <a:cubicBezTo>
                  <a:pt x="30" y="1"/>
                  <a:pt x="21" y="4"/>
                  <a:pt x="14" y="7"/>
                </a:cubicBezTo>
                <a:cubicBezTo>
                  <a:pt x="11" y="9"/>
                  <a:pt x="8" y="11"/>
                  <a:pt x="6" y="14"/>
                </a:cubicBezTo>
                <a:cubicBezTo>
                  <a:pt x="4" y="16"/>
                  <a:pt x="1" y="19"/>
                  <a:pt x="2" y="25"/>
                </a:cubicBezTo>
                <a:cubicBezTo>
                  <a:pt x="1" y="27"/>
                  <a:pt x="0" y="40"/>
                  <a:pt x="15" y="41"/>
                </a:cubicBezTo>
                <a:cubicBezTo>
                  <a:pt x="16" y="41"/>
                  <a:pt x="19" y="41"/>
                  <a:pt x="19" y="41"/>
                </a:cubicBezTo>
                <a:cubicBezTo>
                  <a:pt x="19" y="41"/>
                  <a:pt x="19" y="42"/>
                  <a:pt x="19" y="43"/>
                </a:cubicBezTo>
                <a:cubicBezTo>
                  <a:pt x="19" y="43"/>
                  <a:pt x="21" y="51"/>
                  <a:pt x="28" y="54"/>
                </a:cubicBezTo>
                <a:cubicBezTo>
                  <a:pt x="31" y="56"/>
                  <a:pt x="43" y="57"/>
                  <a:pt x="48" y="48"/>
                </a:cubicBezTo>
                <a:cubicBezTo>
                  <a:pt x="49" y="48"/>
                  <a:pt x="51" y="43"/>
                  <a:pt x="52" y="39"/>
                </a:cubicBezTo>
                <a:cubicBezTo>
                  <a:pt x="52" y="38"/>
                  <a:pt x="52" y="32"/>
                  <a:pt x="50" y="24"/>
                </a:cubicBezTo>
                <a:cubicBezTo>
                  <a:pt x="48" y="14"/>
                  <a:pt x="46" y="8"/>
                  <a:pt x="46"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3" name="Freeform 153"/>
          <p:cNvSpPr/>
          <p:nvPr/>
        </p:nvSpPr>
        <p:spPr bwMode="auto">
          <a:xfrm>
            <a:off x="6706738" y="2454614"/>
            <a:ext cx="175563" cy="152725"/>
          </a:xfrm>
          <a:custGeom>
            <a:avLst/>
            <a:gdLst>
              <a:gd name="T0" fmla="*/ 44 w 52"/>
              <a:gd name="T1" fmla="*/ 4 h 45"/>
              <a:gd name="T2" fmla="*/ 38 w 52"/>
              <a:gd name="T3" fmla="*/ 1 h 45"/>
              <a:gd name="T4" fmla="*/ 24 w 52"/>
              <a:gd name="T5" fmla="*/ 0 h 45"/>
              <a:gd name="T6" fmla="*/ 0 w 52"/>
              <a:gd name="T7" fmla="*/ 3 h 45"/>
              <a:gd name="T8" fmla="*/ 1 w 52"/>
              <a:gd name="T9" fmla="*/ 6 h 45"/>
              <a:gd name="T10" fmla="*/ 9 w 52"/>
              <a:gd name="T11" fmla="*/ 33 h 45"/>
              <a:gd name="T12" fmla="*/ 13 w 52"/>
              <a:gd name="T13" fmla="*/ 41 h 45"/>
              <a:gd name="T14" fmla="*/ 24 w 52"/>
              <a:gd name="T15" fmla="*/ 45 h 45"/>
              <a:gd name="T16" fmla="*/ 37 w 52"/>
              <a:gd name="T17" fmla="*/ 34 h 45"/>
              <a:gd name="T18" fmla="*/ 35 w 52"/>
              <a:gd name="T19" fmla="*/ 28 h 45"/>
              <a:gd name="T20" fmla="*/ 35 w 52"/>
              <a:gd name="T21" fmla="*/ 28 h 45"/>
              <a:gd name="T22" fmla="*/ 38 w 52"/>
              <a:gd name="T23" fmla="*/ 28 h 45"/>
              <a:gd name="T24" fmla="*/ 51 w 52"/>
              <a:gd name="T25" fmla="*/ 20 h 45"/>
              <a:gd name="T26" fmla="*/ 44 w 52"/>
              <a:gd name="T27"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5">
                <a:moveTo>
                  <a:pt x="44" y="4"/>
                </a:moveTo>
                <a:cubicBezTo>
                  <a:pt x="44" y="4"/>
                  <a:pt x="42" y="3"/>
                  <a:pt x="38" y="1"/>
                </a:cubicBezTo>
                <a:cubicBezTo>
                  <a:pt x="36" y="1"/>
                  <a:pt x="31" y="0"/>
                  <a:pt x="24" y="0"/>
                </a:cubicBezTo>
                <a:cubicBezTo>
                  <a:pt x="13" y="1"/>
                  <a:pt x="7" y="3"/>
                  <a:pt x="0" y="3"/>
                </a:cubicBezTo>
                <a:cubicBezTo>
                  <a:pt x="0" y="4"/>
                  <a:pt x="0" y="5"/>
                  <a:pt x="1" y="6"/>
                </a:cubicBezTo>
                <a:cubicBezTo>
                  <a:pt x="3" y="15"/>
                  <a:pt x="6" y="25"/>
                  <a:pt x="9" y="33"/>
                </a:cubicBezTo>
                <a:cubicBezTo>
                  <a:pt x="11" y="36"/>
                  <a:pt x="11" y="38"/>
                  <a:pt x="13" y="41"/>
                </a:cubicBezTo>
                <a:cubicBezTo>
                  <a:pt x="15" y="43"/>
                  <a:pt x="18" y="45"/>
                  <a:pt x="24" y="45"/>
                </a:cubicBezTo>
                <a:cubicBezTo>
                  <a:pt x="26" y="45"/>
                  <a:pt x="38" y="43"/>
                  <a:pt x="37" y="34"/>
                </a:cubicBezTo>
                <a:cubicBezTo>
                  <a:pt x="37" y="33"/>
                  <a:pt x="35" y="28"/>
                  <a:pt x="35" y="28"/>
                </a:cubicBezTo>
                <a:cubicBezTo>
                  <a:pt x="35" y="28"/>
                  <a:pt x="35" y="28"/>
                  <a:pt x="35" y="28"/>
                </a:cubicBezTo>
                <a:cubicBezTo>
                  <a:pt x="36" y="28"/>
                  <a:pt x="38" y="28"/>
                  <a:pt x="38" y="28"/>
                </a:cubicBezTo>
                <a:cubicBezTo>
                  <a:pt x="39" y="28"/>
                  <a:pt x="48" y="29"/>
                  <a:pt x="51" y="20"/>
                </a:cubicBezTo>
                <a:cubicBezTo>
                  <a:pt x="52" y="18"/>
                  <a:pt x="51" y="8"/>
                  <a:pt x="44" y="4"/>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6430245" y="3575686"/>
            <a:ext cx="506705" cy="506705"/>
          </a:xfrm>
          <a:custGeom>
            <a:avLst/>
            <a:gdLst>
              <a:gd name="T0" fmla="*/ 75 w 150"/>
              <a:gd name="T1" fmla="*/ 0 h 150"/>
              <a:gd name="T2" fmla="*/ 0 w 150"/>
              <a:gd name="T3" fmla="*/ 75 h 150"/>
              <a:gd name="T4" fmla="*/ 75 w 150"/>
              <a:gd name="T5" fmla="*/ 150 h 150"/>
              <a:gd name="T6" fmla="*/ 150 w 150"/>
              <a:gd name="T7" fmla="*/ 75 h 150"/>
              <a:gd name="T8" fmla="*/ 75 w 150"/>
              <a:gd name="T9" fmla="*/ 0 h 150"/>
              <a:gd name="T10" fmla="*/ 21 w 150"/>
              <a:gd name="T11" fmla="*/ 68 h 150"/>
              <a:gd name="T12" fmla="*/ 34 w 150"/>
              <a:gd name="T13" fmla="*/ 51 h 150"/>
              <a:gd name="T14" fmla="*/ 35 w 150"/>
              <a:gd name="T15" fmla="*/ 51 h 150"/>
              <a:gd name="T16" fmla="*/ 41 w 150"/>
              <a:gd name="T17" fmla="*/ 35 h 150"/>
              <a:gd name="T18" fmla="*/ 58 w 150"/>
              <a:gd name="T19" fmla="*/ 32 h 150"/>
              <a:gd name="T20" fmla="*/ 66 w 150"/>
              <a:gd name="T21" fmla="*/ 37 h 150"/>
              <a:gd name="T22" fmla="*/ 71 w 150"/>
              <a:gd name="T23" fmla="*/ 50 h 150"/>
              <a:gd name="T24" fmla="*/ 75 w 150"/>
              <a:gd name="T25" fmla="*/ 74 h 150"/>
              <a:gd name="T26" fmla="*/ 75 w 150"/>
              <a:gd name="T27" fmla="*/ 71 h 150"/>
              <a:gd name="T28" fmla="*/ 75 w 150"/>
              <a:gd name="T29" fmla="*/ 44 h 150"/>
              <a:gd name="T30" fmla="*/ 77 w 150"/>
              <a:gd name="T31" fmla="*/ 34 h 150"/>
              <a:gd name="T32" fmla="*/ 86 w 150"/>
              <a:gd name="T33" fmla="*/ 28 h 150"/>
              <a:gd name="T34" fmla="*/ 100 w 150"/>
              <a:gd name="T35" fmla="*/ 35 h 150"/>
              <a:gd name="T36" fmla="*/ 100 w 150"/>
              <a:gd name="T37" fmla="*/ 40 h 150"/>
              <a:gd name="T38" fmla="*/ 103 w 150"/>
              <a:gd name="T39" fmla="*/ 38 h 150"/>
              <a:gd name="T40" fmla="*/ 117 w 150"/>
              <a:gd name="T41" fmla="*/ 43 h 150"/>
              <a:gd name="T42" fmla="*/ 118 w 150"/>
              <a:gd name="T43" fmla="*/ 60 h 150"/>
              <a:gd name="T44" fmla="*/ 113 w 150"/>
              <a:gd name="T45" fmla="*/ 66 h 150"/>
              <a:gd name="T46" fmla="*/ 99 w 150"/>
              <a:gd name="T47" fmla="*/ 70 h 150"/>
              <a:gd name="T48" fmla="*/ 75 w 150"/>
              <a:gd name="T49" fmla="*/ 75 h 150"/>
              <a:gd name="T50" fmla="*/ 72 w 150"/>
              <a:gd name="T51" fmla="*/ 74 h 150"/>
              <a:gd name="T52" fmla="*/ 49 w 150"/>
              <a:gd name="T53" fmla="*/ 76 h 150"/>
              <a:gd name="T54" fmla="*/ 43 w 150"/>
              <a:gd name="T55" fmla="*/ 77 h 150"/>
              <a:gd name="T56" fmla="*/ 30 w 150"/>
              <a:gd name="T57" fmla="*/ 77 h 150"/>
              <a:gd name="T58" fmla="*/ 21 w 150"/>
              <a:gd name="T59" fmla="*/ 68 h 150"/>
              <a:gd name="T60" fmla="*/ 80 w 150"/>
              <a:gd name="T61" fmla="*/ 115 h 150"/>
              <a:gd name="T62" fmla="*/ 77 w 150"/>
              <a:gd name="T63" fmla="*/ 124 h 150"/>
              <a:gd name="T64" fmla="*/ 57 w 150"/>
              <a:gd name="T65" fmla="*/ 130 h 150"/>
              <a:gd name="T66" fmla="*/ 48 w 150"/>
              <a:gd name="T67" fmla="*/ 119 h 150"/>
              <a:gd name="T68" fmla="*/ 48 w 150"/>
              <a:gd name="T69" fmla="*/ 117 h 150"/>
              <a:gd name="T70" fmla="*/ 43 w 150"/>
              <a:gd name="T71" fmla="*/ 117 h 150"/>
              <a:gd name="T72" fmla="*/ 30 w 150"/>
              <a:gd name="T73" fmla="*/ 101 h 150"/>
              <a:gd name="T74" fmla="*/ 35 w 150"/>
              <a:gd name="T75" fmla="*/ 90 h 150"/>
              <a:gd name="T76" fmla="*/ 43 w 150"/>
              <a:gd name="T77" fmla="*/ 83 h 150"/>
              <a:gd name="T78" fmla="*/ 70 w 150"/>
              <a:gd name="T79" fmla="*/ 76 h 150"/>
              <a:gd name="T80" fmla="*/ 75 w 150"/>
              <a:gd name="T81" fmla="*/ 76 h 150"/>
              <a:gd name="T82" fmla="*/ 79 w 150"/>
              <a:gd name="T83" fmla="*/ 100 h 150"/>
              <a:gd name="T84" fmla="*/ 80 w 150"/>
              <a:gd name="T85" fmla="*/ 115 h 150"/>
              <a:gd name="T86" fmla="*/ 127 w 150"/>
              <a:gd name="T87" fmla="*/ 93 h 150"/>
              <a:gd name="T88" fmla="*/ 115 w 150"/>
              <a:gd name="T89" fmla="*/ 100 h 150"/>
              <a:gd name="T90" fmla="*/ 112 w 150"/>
              <a:gd name="T91" fmla="*/ 99 h 150"/>
              <a:gd name="T92" fmla="*/ 112 w 150"/>
              <a:gd name="T93" fmla="*/ 99 h 150"/>
              <a:gd name="T94" fmla="*/ 114 w 150"/>
              <a:gd name="T95" fmla="*/ 105 h 150"/>
              <a:gd name="T96" fmla="*/ 100 w 150"/>
              <a:gd name="T97" fmla="*/ 118 h 150"/>
              <a:gd name="T98" fmla="*/ 90 w 150"/>
              <a:gd name="T99" fmla="*/ 114 h 150"/>
              <a:gd name="T100" fmla="*/ 86 w 150"/>
              <a:gd name="T101" fmla="*/ 106 h 150"/>
              <a:gd name="T102" fmla="*/ 77 w 150"/>
              <a:gd name="T103" fmla="*/ 79 h 150"/>
              <a:gd name="T104" fmla="*/ 77 w 150"/>
              <a:gd name="T105" fmla="*/ 76 h 150"/>
              <a:gd name="T106" fmla="*/ 100 w 150"/>
              <a:gd name="T107" fmla="*/ 73 h 150"/>
              <a:gd name="T108" fmla="*/ 114 w 150"/>
              <a:gd name="T109" fmla="*/ 74 h 150"/>
              <a:gd name="T110" fmla="*/ 121 w 150"/>
              <a:gd name="T111" fmla="*/ 77 h 150"/>
              <a:gd name="T112" fmla="*/ 127 w 150"/>
              <a:gd name="T113" fmla="*/ 9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0" h="150">
                <a:moveTo>
                  <a:pt x="75" y="0"/>
                </a:moveTo>
                <a:cubicBezTo>
                  <a:pt x="34" y="0"/>
                  <a:pt x="0" y="33"/>
                  <a:pt x="0" y="75"/>
                </a:cubicBezTo>
                <a:cubicBezTo>
                  <a:pt x="0" y="117"/>
                  <a:pt x="34" y="150"/>
                  <a:pt x="75" y="150"/>
                </a:cubicBezTo>
                <a:cubicBezTo>
                  <a:pt x="117" y="150"/>
                  <a:pt x="150" y="117"/>
                  <a:pt x="150" y="75"/>
                </a:cubicBezTo>
                <a:cubicBezTo>
                  <a:pt x="150" y="33"/>
                  <a:pt x="117" y="0"/>
                  <a:pt x="75" y="0"/>
                </a:cubicBezTo>
                <a:close/>
                <a:moveTo>
                  <a:pt x="21" y="68"/>
                </a:moveTo>
                <a:cubicBezTo>
                  <a:pt x="21" y="68"/>
                  <a:pt x="16" y="51"/>
                  <a:pt x="34" y="51"/>
                </a:cubicBezTo>
                <a:cubicBezTo>
                  <a:pt x="34" y="51"/>
                  <a:pt x="35" y="51"/>
                  <a:pt x="35" y="51"/>
                </a:cubicBezTo>
                <a:cubicBezTo>
                  <a:pt x="35" y="51"/>
                  <a:pt x="32" y="41"/>
                  <a:pt x="41" y="35"/>
                </a:cubicBezTo>
                <a:cubicBezTo>
                  <a:pt x="41" y="35"/>
                  <a:pt x="49" y="30"/>
                  <a:pt x="58" y="32"/>
                </a:cubicBezTo>
                <a:cubicBezTo>
                  <a:pt x="58" y="32"/>
                  <a:pt x="63" y="33"/>
                  <a:pt x="66" y="37"/>
                </a:cubicBezTo>
                <a:cubicBezTo>
                  <a:pt x="67" y="38"/>
                  <a:pt x="69" y="43"/>
                  <a:pt x="71" y="50"/>
                </a:cubicBezTo>
                <a:cubicBezTo>
                  <a:pt x="73" y="58"/>
                  <a:pt x="75" y="68"/>
                  <a:pt x="75" y="74"/>
                </a:cubicBezTo>
                <a:cubicBezTo>
                  <a:pt x="75" y="74"/>
                  <a:pt x="75" y="72"/>
                  <a:pt x="75" y="71"/>
                </a:cubicBezTo>
                <a:cubicBezTo>
                  <a:pt x="74" y="62"/>
                  <a:pt x="75" y="53"/>
                  <a:pt x="75" y="44"/>
                </a:cubicBezTo>
                <a:cubicBezTo>
                  <a:pt x="76" y="40"/>
                  <a:pt x="76" y="38"/>
                  <a:pt x="77" y="34"/>
                </a:cubicBezTo>
                <a:cubicBezTo>
                  <a:pt x="78" y="32"/>
                  <a:pt x="81" y="29"/>
                  <a:pt x="86" y="28"/>
                </a:cubicBezTo>
                <a:cubicBezTo>
                  <a:pt x="88" y="27"/>
                  <a:pt x="98" y="26"/>
                  <a:pt x="100" y="35"/>
                </a:cubicBezTo>
                <a:cubicBezTo>
                  <a:pt x="100" y="36"/>
                  <a:pt x="100" y="39"/>
                  <a:pt x="100" y="40"/>
                </a:cubicBezTo>
                <a:cubicBezTo>
                  <a:pt x="101" y="39"/>
                  <a:pt x="103" y="38"/>
                  <a:pt x="103" y="38"/>
                </a:cubicBezTo>
                <a:cubicBezTo>
                  <a:pt x="104" y="38"/>
                  <a:pt x="111" y="34"/>
                  <a:pt x="117" y="43"/>
                </a:cubicBezTo>
                <a:cubicBezTo>
                  <a:pt x="118" y="44"/>
                  <a:pt x="122" y="51"/>
                  <a:pt x="118" y="60"/>
                </a:cubicBezTo>
                <a:cubicBezTo>
                  <a:pt x="118" y="60"/>
                  <a:pt x="116" y="63"/>
                  <a:pt x="113" y="66"/>
                </a:cubicBezTo>
                <a:cubicBezTo>
                  <a:pt x="111" y="67"/>
                  <a:pt x="107" y="69"/>
                  <a:pt x="99" y="70"/>
                </a:cubicBezTo>
                <a:cubicBezTo>
                  <a:pt x="87" y="71"/>
                  <a:pt x="83" y="72"/>
                  <a:pt x="75" y="75"/>
                </a:cubicBezTo>
                <a:cubicBezTo>
                  <a:pt x="75" y="74"/>
                  <a:pt x="72" y="74"/>
                  <a:pt x="72" y="74"/>
                </a:cubicBezTo>
                <a:cubicBezTo>
                  <a:pt x="67" y="74"/>
                  <a:pt x="59" y="74"/>
                  <a:pt x="49" y="76"/>
                </a:cubicBezTo>
                <a:cubicBezTo>
                  <a:pt x="49" y="76"/>
                  <a:pt x="46" y="76"/>
                  <a:pt x="43" y="77"/>
                </a:cubicBezTo>
                <a:cubicBezTo>
                  <a:pt x="40" y="77"/>
                  <a:pt x="34" y="78"/>
                  <a:pt x="30" y="77"/>
                </a:cubicBezTo>
                <a:cubicBezTo>
                  <a:pt x="28" y="76"/>
                  <a:pt x="23" y="73"/>
                  <a:pt x="21" y="68"/>
                </a:cubicBezTo>
                <a:close/>
                <a:moveTo>
                  <a:pt x="80" y="115"/>
                </a:moveTo>
                <a:cubicBezTo>
                  <a:pt x="80" y="119"/>
                  <a:pt x="78" y="124"/>
                  <a:pt x="77" y="124"/>
                </a:cubicBezTo>
                <a:cubicBezTo>
                  <a:pt x="72" y="132"/>
                  <a:pt x="60" y="132"/>
                  <a:pt x="57" y="130"/>
                </a:cubicBezTo>
                <a:cubicBezTo>
                  <a:pt x="50" y="126"/>
                  <a:pt x="48" y="119"/>
                  <a:pt x="48" y="119"/>
                </a:cubicBezTo>
                <a:cubicBezTo>
                  <a:pt x="48" y="118"/>
                  <a:pt x="48" y="117"/>
                  <a:pt x="48" y="117"/>
                </a:cubicBezTo>
                <a:cubicBezTo>
                  <a:pt x="48" y="117"/>
                  <a:pt x="44" y="117"/>
                  <a:pt x="43" y="117"/>
                </a:cubicBezTo>
                <a:cubicBezTo>
                  <a:pt x="29" y="116"/>
                  <a:pt x="30" y="103"/>
                  <a:pt x="30" y="101"/>
                </a:cubicBezTo>
                <a:cubicBezTo>
                  <a:pt x="30" y="95"/>
                  <a:pt x="33" y="92"/>
                  <a:pt x="35" y="90"/>
                </a:cubicBezTo>
                <a:cubicBezTo>
                  <a:pt x="37" y="87"/>
                  <a:pt x="40" y="85"/>
                  <a:pt x="43" y="83"/>
                </a:cubicBezTo>
                <a:cubicBezTo>
                  <a:pt x="50" y="80"/>
                  <a:pt x="59" y="77"/>
                  <a:pt x="70" y="76"/>
                </a:cubicBezTo>
                <a:cubicBezTo>
                  <a:pt x="71" y="76"/>
                  <a:pt x="74" y="76"/>
                  <a:pt x="75" y="76"/>
                </a:cubicBezTo>
                <a:cubicBezTo>
                  <a:pt x="74" y="84"/>
                  <a:pt x="77" y="90"/>
                  <a:pt x="79" y="100"/>
                </a:cubicBezTo>
                <a:cubicBezTo>
                  <a:pt x="81" y="108"/>
                  <a:pt x="81" y="114"/>
                  <a:pt x="80" y="115"/>
                </a:cubicBezTo>
                <a:close/>
                <a:moveTo>
                  <a:pt x="127" y="93"/>
                </a:moveTo>
                <a:cubicBezTo>
                  <a:pt x="125" y="102"/>
                  <a:pt x="116" y="100"/>
                  <a:pt x="115" y="100"/>
                </a:cubicBezTo>
                <a:cubicBezTo>
                  <a:pt x="115" y="100"/>
                  <a:pt x="113" y="99"/>
                  <a:pt x="112" y="99"/>
                </a:cubicBezTo>
                <a:cubicBezTo>
                  <a:pt x="112" y="99"/>
                  <a:pt x="112" y="99"/>
                  <a:pt x="112" y="99"/>
                </a:cubicBezTo>
                <a:cubicBezTo>
                  <a:pt x="112" y="99"/>
                  <a:pt x="113" y="105"/>
                  <a:pt x="114" y="105"/>
                </a:cubicBezTo>
                <a:cubicBezTo>
                  <a:pt x="114" y="115"/>
                  <a:pt x="103" y="118"/>
                  <a:pt x="100" y="118"/>
                </a:cubicBezTo>
                <a:cubicBezTo>
                  <a:pt x="95" y="118"/>
                  <a:pt x="92" y="116"/>
                  <a:pt x="90" y="114"/>
                </a:cubicBezTo>
                <a:cubicBezTo>
                  <a:pt x="88" y="111"/>
                  <a:pt x="87" y="109"/>
                  <a:pt x="86" y="106"/>
                </a:cubicBezTo>
                <a:cubicBezTo>
                  <a:pt x="83" y="98"/>
                  <a:pt x="80" y="88"/>
                  <a:pt x="77" y="79"/>
                </a:cubicBezTo>
                <a:cubicBezTo>
                  <a:pt x="77" y="78"/>
                  <a:pt x="77" y="77"/>
                  <a:pt x="77" y="76"/>
                </a:cubicBezTo>
                <a:cubicBezTo>
                  <a:pt x="84" y="75"/>
                  <a:pt x="90" y="74"/>
                  <a:pt x="100" y="73"/>
                </a:cubicBezTo>
                <a:cubicBezTo>
                  <a:pt x="108" y="73"/>
                  <a:pt x="113" y="74"/>
                  <a:pt x="114" y="74"/>
                </a:cubicBezTo>
                <a:cubicBezTo>
                  <a:pt x="119" y="75"/>
                  <a:pt x="121" y="77"/>
                  <a:pt x="121" y="77"/>
                </a:cubicBezTo>
                <a:cubicBezTo>
                  <a:pt x="128" y="81"/>
                  <a:pt x="129" y="90"/>
                  <a:pt x="127" y="93"/>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5" name="Freeform 155"/>
          <p:cNvSpPr>
            <a:spLocks noEditPoints="1"/>
          </p:cNvSpPr>
          <p:nvPr/>
        </p:nvSpPr>
        <p:spPr bwMode="auto">
          <a:xfrm>
            <a:off x="5518990" y="2281904"/>
            <a:ext cx="331142" cy="371108"/>
          </a:xfrm>
          <a:custGeom>
            <a:avLst/>
            <a:gdLst>
              <a:gd name="T0" fmla="*/ 16 w 98"/>
              <a:gd name="T1" fmla="*/ 55 h 110"/>
              <a:gd name="T2" fmla="*/ 25 w 98"/>
              <a:gd name="T3" fmla="*/ 36 h 110"/>
              <a:gd name="T4" fmla="*/ 12 w 98"/>
              <a:gd name="T5" fmla="*/ 24 h 110"/>
              <a:gd name="T6" fmla="*/ 1 w 98"/>
              <a:gd name="T7" fmla="*/ 38 h 110"/>
              <a:gd name="T8" fmla="*/ 16 w 98"/>
              <a:gd name="T9" fmla="*/ 55 h 110"/>
              <a:gd name="T10" fmla="*/ 28 w 98"/>
              <a:gd name="T11" fmla="*/ 79 h 110"/>
              <a:gd name="T12" fmla="*/ 27 w 98"/>
              <a:gd name="T13" fmla="*/ 84 h 110"/>
              <a:gd name="T14" fmla="*/ 33 w 98"/>
              <a:gd name="T15" fmla="*/ 89 h 110"/>
              <a:gd name="T16" fmla="*/ 39 w 98"/>
              <a:gd name="T17" fmla="*/ 89 h 110"/>
              <a:gd name="T18" fmla="*/ 39 w 98"/>
              <a:gd name="T19" fmla="*/ 75 h 110"/>
              <a:gd name="T20" fmla="*/ 32 w 98"/>
              <a:gd name="T21" fmla="*/ 75 h 110"/>
              <a:gd name="T22" fmla="*/ 28 w 98"/>
              <a:gd name="T23" fmla="*/ 79 h 110"/>
              <a:gd name="T24" fmla="*/ 37 w 98"/>
              <a:gd name="T25" fmla="*/ 33 h 110"/>
              <a:gd name="T26" fmla="*/ 48 w 98"/>
              <a:gd name="T27" fmla="*/ 16 h 110"/>
              <a:gd name="T28" fmla="*/ 37 w 98"/>
              <a:gd name="T29" fmla="*/ 0 h 110"/>
              <a:gd name="T30" fmla="*/ 25 w 98"/>
              <a:gd name="T31" fmla="*/ 16 h 110"/>
              <a:gd name="T32" fmla="*/ 37 w 98"/>
              <a:gd name="T33" fmla="*/ 33 h 110"/>
              <a:gd name="T34" fmla="*/ 64 w 98"/>
              <a:gd name="T35" fmla="*/ 34 h 110"/>
              <a:gd name="T36" fmla="*/ 78 w 98"/>
              <a:gd name="T37" fmla="*/ 19 h 110"/>
              <a:gd name="T38" fmla="*/ 68 w 98"/>
              <a:gd name="T39" fmla="*/ 3 h 110"/>
              <a:gd name="T40" fmla="*/ 54 w 98"/>
              <a:gd name="T41" fmla="*/ 17 h 110"/>
              <a:gd name="T42" fmla="*/ 64 w 98"/>
              <a:gd name="T43" fmla="*/ 34 h 110"/>
              <a:gd name="T44" fmla="*/ 84 w 98"/>
              <a:gd name="T45" fmla="*/ 73 h 110"/>
              <a:gd name="T46" fmla="*/ 64 w 98"/>
              <a:gd name="T47" fmla="*/ 52 h 110"/>
              <a:gd name="T48" fmla="*/ 34 w 98"/>
              <a:gd name="T49" fmla="*/ 51 h 110"/>
              <a:gd name="T50" fmla="*/ 20 w 98"/>
              <a:gd name="T51" fmla="*/ 66 h 110"/>
              <a:gd name="T52" fmla="*/ 8 w 98"/>
              <a:gd name="T53" fmla="*/ 89 h 110"/>
              <a:gd name="T54" fmla="*/ 23 w 98"/>
              <a:gd name="T55" fmla="*/ 103 h 110"/>
              <a:gd name="T56" fmla="*/ 41 w 98"/>
              <a:gd name="T57" fmla="*/ 102 h 110"/>
              <a:gd name="T58" fmla="*/ 59 w 98"/>
              <a:gd name="T59" fmla="*/ 102 h 110"/>
              <a:gd name="T60" fmla="*/ 87 w 98"/>
              <a:gd name="T61" fmla="*/ 95 h 110"/>
              <a:gd name="T62" fmla="*/ 84 w 98"/>
              <a:gd name="T63" fmla="*/ 73 h 110"/>
              <a:gd name="T64" fmla="*/ 45 w 98"/>
              <a:gd name="T65" fmla="*/ 95 h 110"/>
              <a:gd name="T66" fmla="*/ 31 w 98"/>
              <a:gd name="T67" fmla="*/ 95 h 110"/>
              <a:gd name="T68" fmla="*/ 21 w 98"/>
              <a:gd name="T69" fmla="*/ 89 h 110"/>
              <a:gd name="T70" fmla="*/ 20 w 98"/>
              <a:gd name="T71" fmla="*/ 78 h 110"/>
              <a:gd name="T72" fmla="*/ 31 w 98"/>
              <a:gd name="T73" fmla="*/ 69 h 110"/>
              <a:gd name="T74" fmla="*/ 39 w 98"/>
              <a:gd name="T75" fmla="*/ 69 h 110"/>
              <a:gd name="T76" fmla="*/ 39 w 98"/>
              <a:gd name="T77" fmla="*/ 59 h 110"/>
              <a:gd name="T78" fmla="*/ 45 w 98"/>
              <a:gd name="T79" fmla="*/ 59 h 110"/>
              <a:gd name="T80" fmla="*/ 45 w 98"/>
              <a:gd name="T81" fmla="*/ 95 h 110"/>
              <a:gd name="T82" fmla="*/ 73 w 98"/>
              <a:gd name="T83" fmla="*/ 95 h 110"/>
              <a:gd name="T84" fmla="*/ 56 w 98"/>
              <a:gd name="T85" fmla="*/ 95 h 110"/>
              <a:gd name="T86" fmla="*/ 49 w 98"/>
              <a:gd name="T87" fmla="*/ 89 h 110"/>
              <a:gd name="T88" fmla="*/ 49 w 98"/>
              <a:gd name="T89" fmla="*/ 70 h 110"/>
              <a:gd name="T90" fmla="*/ 56 w 98"/>
              <a:gd name="T91" fmla="*/ 70 h 110"/>
              <a:gd name="T92" fmla="*/ 56 w 98"/>
              <a:gd name="T93" fmla="*/ 86 h 110"/>
              <a:gd name="T94" fmla="*/ 58 w 98"/>
              <a:gd name="T95" fmla="*/ 89 h 110"/>
              <a:gd name="T96" fmla="*/ 65 w 98"/>
              <a:gd name="T97" fmla="*/ 89 h 110"/>
              <a:gd name="T98" fmla="*/ 65 w 98"/>
              <a:gd name="T99" fmla="*/ 70 h 110"/>
              <a:gd name="T100" fmla="*/ 73 w 98"/>
              <a:gd name="T101" fmla="*/ 70 h 110"/>
              <a:gd name="T102" fmla="*/ 73 w 98"/>
              <a:gd name="T103" fmla="*/ 95 h 110"/>
              <a:gd name="T104" fmla="*/ 97 w 98"/>
              <a:gd name="T105" fmla="*/ 45 h 110"/>
              <a:gd name="T106" fmla="*/ 84 w 98"/>
              <a:gd name="T107" fmla="*/ 32 h 110"/>
              <a:gd name="T108" fmla="*/ 73 w 98"/>
              <a:gd name="T109" fmla="*/ 48 h 110"/>
              <a:gd name="T110" fmla="*/ 86 w 98"/>
              <a:gd name="T111" fmla="*/ 62 h 110"/>
              <a:gd name="T112" fmla="*/ 97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6" y="55"/>
                </a:moveTo>
                <a:cubicBezTo>
                  <a:pt x="27" y="53"/>
                  <a:pt x="25" y="39"/>
                  <a:pt x="25" y="36"/>
                </a:cubicBezTo>
                <a:cubicBezTo>
                  <a:pt x="25" y="32"/>
                  <a:pt x="19" y="24"/>
                  <a:pt x="12" y="24"/>
                </a:cubicBezTo>
                <a:cubicBezTo>
                  <a:pt x="3" y="25"/>
                  <a:pt x="1" y="38"/>
                  <a:pt x="1" y="38"/>
                </a:cubicBezTo>
                <a:cubicBezTo>
                  <a:pt x="0" y="45"/>
                  <a:pt x="4" y="58"/>
                  <a:pt x="16" y="55"/>
                </a:cubicBezTo>
                <a:close/>
                <a:moveTo>
                  <a:pt x="28" y="79"/>
                </a:moveTo>
                <a:cubicBezTo>
                  <a:pt x="27" y="80"/>
                  <a:pt x="27" y="82"/>
                  <a:pt x="27" y="84"/>
                </a:cubicBezTo>
                <a:cubicBezTo>
                  <a:pt x="28" y="89"/>
                  <a:pt x="33" y="89"/>
                  <a:pt x="33" y="89"/>
                </a:cubicBezTo>
                <a:cubicBezTo>
                  <a:pt x="39" y="89"/>
                  <a:pt x="39" y="89"/>
                  <a:pt x="39" y="89"/>
                </a:cubicBezTo>
                <a:cubicBezTo>
                  <a:pt x="39" y="75"/>
                  <a:pt x="39" y="75"/>
                  <a:pt x="39" y="75"/>
                </a:cubicBezTo>
                <a:cubicBezTo>
                  <a:pt x="32" y="75"/>
                  <a:pt x="32" y="75"/>
                  <a:pt x="32" y="75"/>
                </a:cubicBezTo>
                <a:cubicBezTo>
                  <a:pt x="29" y="76"/>
                  <a:pt x="28" y="78"/>
                  <a:pt x="28" y="79"/>
                </a:cubicBezTo>
                <a:close/>
                <a:moveTo>
                  <a:pt x="37" y="33"/>
                </a:moveTo>
                <a:cubicBezTo>
                  <a:pt x="43" y="33"/>
                  <a:pt x="48" y="25"/>
                  <a:pt x="48" y="16"/>
                </a:cubicBezTo>
                <a:cubicBezTo>
                  <a:pt x="48" y="8"/>
                  <a:pt x="43" y="0"/>
                  <a:pt x="37" y="0"/>
                </a:cubicBezTo>
                <a:cubicBezTo>
                  <a:pt x="30" y="0"/>
                  <a:pt x="25" y="8"/>
                  <a:pt x="25" y="16"/>
                </a:cubicBezTo>
                <a:cubicBezTo>
                  <a:pt x="25" y="25"/>
                  <a:pt x="30" y="33"/>
                  <a:pt x="37" y="33"/>
                </a:cubicBezTo>
                <a:close/>
                <a:moveTo>
                  <a:pt x="64" y="34"/>
                </a:moveTo>
                <a:cubicBezTo>
                  <a:pt x="72" y="35"/>
                  <a:pt x="77" y="26"/>
                  <a:pt x="78" y="19"/>
                </a:cubicBezTo>
                <a:cubicBezTo>
                  <a:pt x="79" y="12"/>
                  <a:pt x="74" y="4"/>
                  <a:pt x="68" y="3"/>
                </a:cubicBezTo>
                <a:cubicBezTo>
                  <a:pt x="62" y="2"/>
                  <a:pt x="55" y="11"/>
                  <a:pt x="54" y="17"/>
                </a:cubicBezTo>
                <a:cubicBezTo>
                  <a:pt x="53" y="25"/>
                  <a:pt x="55" y="32"/>
                  <a:pt x="64" y="34"/>
                </a:cubicBezTo>
                <a:close/>
                <a:moveTo>
                  <a:pt x="84" y="73"/>
                </a:moveTo>
                <a:cubicBezTo>
                  <a:pt x="84" y="73"/>
                  <a:pt x="71" y="63"/>
                  <a:pt x="64" y="52"/>
                </a:cubicBezTo>
                <a:cubicBezTo>
                  <a:pt x="53" y="37"/>
                  <a:pt x="39" y="43"/>
                  <a:pt x="34" y="51"/>
                </a:cubicBezTo>
                <a:cubicBezTo>
                  <a:pt x="29" y="59"/>
                  <a:pt x="22" y="64"/>
                  <a:pt x="20" y="66"/>
                </a:cubicBezTo>
                <a:cubicBezTo>
                  <a:pt x="19" y="67"/>
                  <a:pt x="5" y="75"/>
                  <a:pt x="8" y="89"/>
                </a:cubicBezTo>
                <a:cubicBezTo>
                  <a:pt x="11" y="103"/>
                  <a:pt x="23" y="103"/>
                  <a:pt x="23" y="103"/>
                </a:cubicBezTo>
                <a:cubicBezTo>
                  <a:pt x="23" y="103"/>
                  <a:pt x="31" y="104"/>
                  <a:pt x="41" y="102"/>
                </a:cubicBezTo>
                <a:cubicBezTo>
                  <a:pt x="50" y="100"/>
                  <a:pt x="59" y="102"/>
                  <a:pt x="59" y="102"/>
                </a:cubicBezTo>
                <a:cubicBezTo>
                  <a:pt x="59" y="102"/>
                  <a:pt x="81" y="110"/>
                  <a:pt x="87" y="95"/>
                </a:cubicBezTo>
                <a:cubicBezTo>
                  <a:pt x="94" y="81"/>
                  <a:pt x="84" y="73"/>
                  <a:pt x="84" y="73"/>
                </a:cubicBezTo>
                <a:close/>
                <a:moveTo>
                  <a:pt x="45" y="95"/>
                </a:moveTo>
                <a:cubicBezTo>
                  <a:pt x="31" y="95"/>
                  <a:pt x="31" y="95"/>
                  <a:pt x="31" y="95"/>
                </a:cubicBezTo>
                <a:cubicBezTo>
                  <a:pt x="24" y="94"/>
                  <a:pt x="22" y="89"/>
                  <a:pt x="21" y="89"/>
                </a:cubicBezTo>
                <a:cubicBezTo>
                  <a:pt x="21" y="88"/>
                  <a:pt x="19" y="84"/>
                  <a:pt x="20" y="78"/>
                </a:cubicBezTo>
                <a:cubicBezTo>
                  <a:pt x="23" y="70"/>
                  <a:pt x="31" y="69"/>
                  <a:pt x="31" y="69"/>
                </a:cubicBezTo>
                <a:cubicBezTo>
                  <a:pt x="39" y="69"/>
                  <a:pt x="39" y="69"/>
                  <a:pt x="39" y="69"/>
                </a:cubicBezTo>
                <a:cubicBezTo>
                  <a:pt x="39" y="59"/>
                  <a:pt x="39" y="59"/>
                  <a:pt x="39" y="59"/>
                </a:cubicBezTo>
                <a:cubicBezTo>
                  <a:pt x="45" y="59"/>
                  <a:pt x="45" y="59"/>
                  <a:pt x="45" y="59"/>
                </a:cubicBezTo>
                <a:lnTo>
                  <a:pt x="45" y="95"/>
                </a:lnTo>
                <a:close/>
                <a:moveTo>
                  <a:pt x="73" y="95"/>
                </a:moveTo>
                <a:cubicBezTo>
                  <a:pt x="56" y="95"/>
                  <a:pt x="56" y="95"/>
                  <a:pt x="56" y="95"/>
                </a:cubicBezTo>
                <a:cubicBezTo>
                  <a:pt x="49" y="93"/>
                  <a:pt x="49" y="89"/>
                  <a:pt x="49" y="89"/>
                </a:cubicBezTo>
                <a:cubicBezTo>
                  <a:pt x="49" y="70"/>
                  <a:pt x="49" y="70"/>
                  <a:pt x="49" y="70"/>
                </a:cubicBezTo>
                <a:cubicBezTo>
                  <a:pt x="56" y="70"/>
                  <a:pt x="56" y="70"/>
                  <a:pt x="56" y="70"/>
                </a:cubicBezTo>
                <a:cubicBezTo>
                  <a:pt x="56" y="86"/>
                  <a:pt x="56" y="86"/>
                  <a:pt x="56" y="86"/>
                </a:cubicBezTo>
                <a:cubicBezTo>
                  <a:pt x="56" y="88"/>
                  <a:pt x="58" y="89"/>
                  <a:pt x="58" y="89"/>
                </a:cubicBezTo>
                <a:cubicBezTo>
                  <a:pt x="65" y="89"/>
                  <a:pt x="65" y="89"/>
                  <a:pt x="65" y="89"/>
                </a:cubicBezTo>
                <a:cubicBezTo>
                  <a:pt x="65" y="70"/>
                  <a:pt x="65" y="70"/>
                  <a:pt x="65" y="70"/>
                </a:cubicBezTo>
                <a:cubicBezTo>
                  <a:pt x="73" y="70"/>
                  <a:pt x="73" y="70"/>
                  <a:pt x="73" y="70"/>
                </a:cubicBezTo>
                <a:lnTo>
                  <a:pt x="73" y="95"/>
                </a:lnTo>
                <a:close/>
                <a:moveTo>
                  <a:pt x="97" y="45"/>
                </a:moveTo>
                <a:cubicBezTo>
                  <a:pt x="97" y="42"/>
                  <a:pt x="94" y="32"/>
                  <a:pt x="84" y="32"/>
                </a:cubicBezTo>
                <a:cubicBezTo>
                  <a:pt x="74" y="32"/>
                  <a:pt x="73" y="41"/>
                  <a:pt x="73" y="48"/>
                </a:cubicBezTo>
                <a:cubicBezTo>
                  <a:pt x="73" y="54"/>
                  <a:pt x="73" y="62"/>
                  <a:pt x="86" y="62"/>
                </a:cubicBezTo>
                <a:cubicBezTo>
                  <a:pt x="98" y="62"/>
                  <a:pt x="97" y="48"/>
                  <a:pt x="97" y="45"/>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6" name="Freeform 156"/>
          <p:cNvSpPr/>
          <p:nvPr/>
        </p:nvSpPr>
        <p:spPr bwMode="auto">
          <a:xfrm>
            <a:off x="5680279" y="3872571"/>
            <a:ext cx="68512" cy="71367"/>
          </a:xfrm>
          <a:custGeom>
            <a:avLst/>
            <a:gdLst>
              <a:gd name="T0" fmla="*/ 16 w 20"/>
              <a:gd name="T1" fmla="*/ 17 h 21"/>
              <a:gd name="T2" fmla="*/ 9 w 20"/>
              <a:gd name="T3" fmla="*/ 17 h 21"/>
              <a:gd name="T4" fmla="*/ 8 w 20"/>
              <a:gd name="T5" fmla="*/ 15 h 21"/>
              <a:gd name="T6" fmla="*/ 8 w 20"/>
              <a:gd name="T7" fmla="*/ 0 h 21"/>
              <a:gd name="T8" fmla="*/ 0 w 20"/>
              <a:gd name="T9" fmla="*/ 0 h 21"/>
              <a:gd name="T10" fmla="*/ 0 w 20"/>
              <a:gd name="T11" fmla="*/ 17 h 21"/>
              <a:gd name="T12" fmla="*/ 7 w 20"/>
              <a:gd name="T13" fmla="*/ 21 h 21"/>
              <a:gd name="T14" fmla="*/ 20 w 20"/>
              <a:gd name="T15" fmla="*/ 21 h 21"/>
              <a:gd name="T16" fmla="*/ 20 w 20"/>
              <a:gd name="T17" fmla="*/ 1 h 21"/>
              <a:gd name="T18" fmla="*/ 16 w 20"/>
              <a:gd name="T19" fmla="*/ 1 h 21"/>
              <a:gd name="T20" fmla="*/ 16 w 20"/>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1">
                <a:moveTo>
                  <a:pt x="16" y="17"/>
                </a:moveTo>
                <a:cubicBezTo>
                  <a:pt x="9" y="17"/>
                  <a:pt x="9" y="17"/>
                  <a:pt x="9" y="17"/>
                </a:cubicBezTo>
                <a:cubicBezTo>
                  <a:pt x="9" y="17"/>
                  <a:pt x="8" y="16"/>
                  <a:pt x="8" y="15"/>
                </a:cubicBezTo>
                <a:cubicBezTo>
                  <a:pt x="8" y="0"/>
                  <a:pt x="8" y="0"/>
                  <a:pt x="8" y="0"/>
                </a:cubicBezTo>
                <a:cubicBezTo>
                  <a:pt x="0" y="0"/>
                  <a:pt x="0" y="0"/>
                  <a:pt x="0" y="0"/>
                </a:cubicBezTo>
                <a:cubicBezTo>
                  <a:pt x="0" y="17"/>
                  <a:pt x="0" y="17"/>
                  <a:pt x="0" y="17"/>
                </a:cubicBezTo>
                <a:cubicBezTo>
                  <a:pt x="0" y="17"/>
                  <a:pt x="1" y="21"/>
                  <a:pt x="7" y="21"/>
                </a:cubicBezTo>
                <a:cubicBezTo>
                  <a:pt x="20" y="21"/>
                  <a:pt x="20" y="21"/>
                  <a:pt x="20" y="21"/>
                </a:cubicBezTo>
                <a:cubicBezTo>
                  <a:pt x="20" y="1"/>
                  <a:pt x="20" y="1"/>
                  <a:pt x="20" y="1"/>
                </a:cubicBezTo>
                <a:cubicBezTo>
                  <a:pt x="16" y="1"/>
                  <a:pt x="16" y="1"/>
                  <a:pt x="16" y="1"/>
                </a:cubicBezTo>
                <a:lnTo>
                  <a:pt x="16" y="17"/>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7" name="Freeform 157"/>
          <p:cNvSpPr>
            <a:spLocks noEditPoints="1"/>
          </p:cNvSpPr>
          <p:nvPr/>
        </p:nvSpPr>
        <p:spPr bwMode="auto">
          <a:xfrm>
            <a:off x="5596066" y="3842598"/>
            <a:ext cx="71367" cy="101342"/>
          </a:xfrm>
          <a:custGeom>
            <a:avLst/>
            <a:gdLst>
              <a:gd name="T0" fmla="*/ 17 w 21"/>
              <a:gd name="T1" fmla="*/ 10 h 30"/>
              <a:gd name="T2" fmla="*/ 10 w 21"/>
              <a:gd name="T3" fmla="*/ 10 h 30"/>
              <a:gd name="T4" fmla="*/ 1 w 21"/>
              <a:gd name="T5" fmla="*/ 18 h 30"/>
              <a:gd name="T6" fmla="*/ 2 w 21"/>
              <a:gd name="T7" fmla="*/ 25 h 30"/>
              <a:gd name="T8" fmla="*/ 10 w 21"/>
              <a:gd name="T9" fmla="*/ 30 h 30"/>
              <a:gd name="T10" fmla="*/ 21 w 21"/>
              <a:gd name="T11" fmla="*/ 30 h 30"/>
              <a:gd name="T12" fmla="*/ 21 w 21"/>
              <a:gd name="T13" fmla="*/ 0 h 30"/>
              <a:gd name="T14" fmla="*/ 17 w 21"/>
              <a:gd name="T15" fmla="*/ 0 h 30"/>
              <a:gd name="T16" fmla="*/ 17 w 21"/>
              <a:gd name="T17" fmla="*/ 10 h 30"/>
              <a:gd name="T18" fmla="*/ 17 w 21"/>
              <a:gd name="T19" fmla="*/ 26 h 30"/>
              <a:gd name="T20" fmla="*/ 11 w 21"/>
              <a:gd name="T21" fmla="*/ 26 h 30"/>
              <a:gd name="T22" fmla="*/ 7 w 21"/>
              <a:gd name="T23" fmla="*/ 22 h 30"/>
              <a:gd name="T24" fmla="*/ 7 w 21"/>
              <a:gd name="T25" fmla="*/ 17 h 30"/>
              <a:gd name="T26" fmla="*/ 11 w 21"/>
              <a:gd name="T27" fmla="*/ 14 h 30"/>
              <a:gd name="T28" fmla="*/ 17 w 21"/>
              <a:gd name="T29" fmla="*/ 14 h 30"/>
              <a:gd name="T30" fmla="*/ 17 w 21"/>
              <a:gd name="T3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7" y="10"/>
                </a:moveTo>
                <a:cubicBezTo>
                  <a:pt x="10" y="10"/>
                  <a:pt x="10" y="10"/>
                  <a:pt x="10" y="10"/>
                </a:cubicBezTo>
                <a:cubicBezTo>
                  <a:pt x="10" y="10"/>
                  <a:pt x="3" y="10"/>
                  <a:pt x="1" y="18"/>
                </a:cubicBezTo>
                <a:cubicBezTo>
                  <a:pt x="0" y="23"/>
                  <a:pt x="1" y="25"/>
                  <a:pt x="2" y="25"/>
                </a:cubicBezTo>
                <a:cubicBezTo>
                  <a:pt x="2" y="26"/>
                  <a:pt x="4" y="30"/>
                  <a:pt x="10" y="30"/>
                </a:cubicBezTo>
                <a:cubicBezTo>
                  <a:pt x="21" y="30"/>
                  <a:pt x="21" y="30"/>
                  <a:pt x="21" y="30"/>
                </a:cubicBezTo>
                <a:cubicBezTo>
                  <a:pt x="21" y="0"/>
                  <a:pt x="21" y="0"/>
                  <a:pt x="21" y="0"/>
                </a:cubicBezTo>
                <a:cubicBezTo>
                  <a:pt x="17" y="0"/>
                  <a:pt x="17" y="0"/>
                  <a:pt x="17" y="0"/>
                </a:cubicBezTo>
                <a:lnTo>
                  <a:pt x="17" y="10"/>
                </a:lnTo>
                <a:close/>
                <a:moveTo>
                  <a:pt x="17" y="26"/>
                </a:moveTo>
                <a:cubicBezTo>
                  <a:pt x="11" y="26"/>
                  <a:pt x="11" y="26"/>
                  <a:pt x="11" y="26"/>
                </a:cubicBezTo>
                <a:cubicBezTo>
                  <a:pt x="11" y="26"/>
                  <a:pt x="8" y="26"/>
                  <a:pt x="7" y="22"/>
                </a:cubicBezTo>
                <a:cubicBezTo>
                  <a:pt x="6" y="20"/>
                  <a:pt x="7" y="18"/>
                  <a:pt x="7" y="17"/>
                </a:cubicBezTo>
                <a:cubicBezTo>
                  <a:pt x="7" y="16"/>
                  <a:pt x="9" y="14"/>
                  <a:pt x="11" y="14"/>
                </a:cubicBezTo>
                <a:cubicBezTo>
                  <a:pt x="17" y="14"/>
                  <a:pt x="17" y="14"/>
                  <a:pt x="17" y="14"/>
                </a:cubicBezTo>
                <a:lnTo>
                  <a:pt x="17" y="26"/>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8" name="Freeform 158"/>
          <p:cNvSpPr>
            <a:spLocks noEditPoints="1"/>
          </p:cNvSpPr>
          <p:nvPr/>
        </p:nvSpPr>
        <p:spPr bwMode="auto">
          <a:xfrm>
            <a:off x="5430495" y="3582823"/>
            <a:ext cx="506705" cy="506705"/>
          </a:xfrm>
          <a:custGeom>
            <a:avLst/>
            <a:gdLst>
              <a:gd name="T0" fmla="*/ 75 w 150"/>
              <a:gd name="T1" fmla="*/ 0 h 150"/>
              <a:gd name="T2" fmla="*/ 0 w 150"/>
              <a:gd name="T3" fmla="*/ 75 h 150"/>
              <a:gd name="T4" fmla="*/ 75 w 150"/>
              <a:gd name="T5" fmla="*/ 150 h 150"/>
              <a:gd name="T6" fmla="*/ 150 w 150"/>
              <a:gd name="T7" fmla="*/ 75 h 150"/>
              <a:gd name="T8" fmla="*/ 75 w 150"/>
              <a:gd name="T9" fmla="*/ 0 h 150"/>
              <a:gd name="T10" fmla="*/ 80 w 150"/>
              <a:gd name="T11" fmla="*/ 40 h 150"/>
              <a:gd name="T12" fmla="*/ 92 w 150"/>
              <a:gd name="T13" fmla="*/ 27 h 150"/>
              <a:gd name="T14" fmla="*/ 101 w 150"/>
              <a:gd name="T15" fmla="*/ 41 h 150"/>
              <a:gd name="T16" fmla="*/ 88 w 150"/>
              <a:gd name="T17" fmla="*/ 54 h 150"/>
              <a:gd name="T18" fmla="*/ 80 w 150"/>
              <a:gd name="T19" fmla="*/ 40 h 150"/>
              <a:gd name="T20" fmla="*/ 64 w 150"/>
              <a:gd name="T21" fmla="*/ 25 h 150"/>
              <a:gd name="T22" fmla="*/ 74 w 150"/>
              <a:gd name="T23" fmla="*/ 39 h 150"/>
              <a:gd name="T24" fmla="*/ 64 w 150"/>
              <a:gd name="T25" fmla="*/ 53 h 150"/>
              <a:gd name="T26" fmla="*/ 54 w 150"/>
              <a:gd name="T27" fmla="*/ 39 h 150"/>
              <a:gd name="T28" fmla="*/ 64 w 150"/>
              <a:gd name="T29" fmla="*/ 25 h 150"/>
              <a:gd name="T30" fmla="*/ 33 w 150"/>
              <a:gd name="T31" fmla="*/ 58 h 150"/>
              <a:gd name="T32" fmla="*/ 42 w 150"/>
              <a:gd name="T33" fmla="*/ 46 h 150"/>
              <a:gd name="T34" fmla="*/ 54 w 150"/>
              <a:gd name="T35" fmla="*/ 56 h 150"/>
              <a:gd name="T36" fmla="*/ 45 w 150"/>
              <a:gd name="T37" fmla="*/ 73 h 150"/>
              <a:gd name="T38" fmla="*/ 33 w 150"/>
              <a:gd name="T39" fmla="*/ 58 h 150"/>
              <a:gd name="T40" fmla="*/ 109 w 150"/>
              <a:gd name="T41" fmla="*/ 109 h 150"/>
              <a:gd name="T42" fmla="*/ 84 w 150"/>
              <a:gd name="T43" fmla="*/ 115 h 150"/>
              <a:gd name="T44" fmla="*/ 68 w 150"/>
              <a:gd name="T45" fmla="*/ 114 h 150"/>
              <a:gd name="T46" fmla="*/ 52 w 150"/>
              <a:gd name="T47" fmla="*/ 116 h 150"/>
              <a:gd name="T48" fmla="*/ 39 w 150"/>
              <a:gd name="T49" fmla="*/ 103 h 150"/>
              <a:gd name="T50" fmla="*/ 50 w 150"/>
              <a:gd name="T51" fmla="*/ 82 h 150"/>
              <a:gd name="T52" fmla="*/ 62 w 150"/>
              <a:gd name="T53" fmla="*/ 70 h 150"/>
              <a:gd name="T54" fmla="*/ 88 w 150"/>
              <a:gd name="T55" fmla="*/ 71 h 150"/>
              <a:gd name="T56" fmla="*/ 106 w 150"/>
              <a:gd name="T57" fmla="*/ 89 h 150"/>
              <a:gd name="T58" fmla="*/ 109 w 150"/>
              <a:gd name="T59" fmla="*/ 109 h 150"/>
              <a:gd name="T60" fmla="*/ 107 w 150"/>
              <a:gd name="T61" fmla="*/ 79 h 150"/>
              <a:gd name="T62" fmla="*/ 96 w 150"/>
              <a:gd name="T63" fmla="*/ 66 h 150"/>
              <a:gd name="T64" fmla="*/ 106 w 150"/>
              <a:gd name="T65" fmla="*/ 53 h 150"/>
              <a:gd name="T66" fmla="*/ 117 w 150"/>
              <a:gd name="T67" fmla="*/ 64 h 150"/>
              <a:gd name="T68" fmla="*/ 107 w 150"/>
              <a:gd name="T69"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0">
                <a:moveTo>
                  <a:pt x="75" y="0"/>
                </a:moveTo>
                <a:cubicBezTo>
                  <a:pt x="33" y="0"/>
                  <a:pt x="0" y="33"/>
                  <a:pt x="0" y="75"/>
                </a:cubicBezTo>
                <a:cubicBezTo>
                  <a:pt x="0" y="117"/>
                  <a:pt x="33" y="150"/>
                  <a:pt x="75" y="150"/>
                </a:cubicBezTo>
                <a:cubicBezTo>
                  <a:pt x="116" y="150"/>
                  <a:pt x="150" y="117"/>
                  <a:pt x="150" y="75"/>
                </a:cubicBezTo>
                <a:cubicBezTo>
                  <a:pt x="150" y="33"/>
                  <a:pt x="116" y="0"/>
                  <a:pt x="75" y="0"/>
                </a:cubicBezTo>
                <a:close/>
                <a:moveTo>
                  <a:pt x="80" y="40"/>
                </a:moveTo>
                <a:cubicBezTo>
                  <a:pt x="80" y="34"/>
                  <a:pt x="87" y="26"/>
                  <a:pt x="92" y="27"/>
                </a:cubicBezTo>
                <a:cubicBezTo>
                  <a:pt x="97" y="28"/>
                  <a:pt x="102" y="35"/>
                  <a:pt x="101" y="41"/>
                </a:cubicBezTo>
                <a:cubicBezTo>
                  <a:pt x="100" y="47"/>
                  <a:pt x="95" y="55"/>
                  <a:pt x="88" y="54"/>
                </a:cubicBezTo>
                <a:cubicBezTo>
                  <a:pt x="80" y="53"/>
                  <a:pt x="79" y="46"/>
                  <a:pt x="80" y="40"/>
                </a:cubicBezTo>
                <a:close/>
                <a:moveTo>
                  <a:pt x="64" y="25"/>
                </a:moveTo>
                <a:cubicBezTo>
                  <a:pt x="70" y="25"/>
                  <a:pt x="74" y="31"/>
                  <a:pt x="74" y="39"/>
                </a:cubicBezTo>
                <a:cubicBezTo>
                  <a:pt x="74" y="47"/>
                  <a:pt x="70" y="53"/>
                  <a:pt x="64" y="53"/>
                </a:cubicBezTo>
                <a:cubicBezTo>
                  <a:pt x="59" y="53"/>
                  <a:pt x="54" y="47"/>
                  <a:pt x="54" y="39"/>
                </a:cubicBezTo>
                <a:cubicBezTo>
                  <a:pt x="54" y="31"/>
                  <a:pt x="59" y="25"/>
                  <a:pt x="64" y="25"/>
                </a:cubicBezTo>
                <a:close/>
                <a:moveTo>
                  <a:pt x="33" y="58"/>
                </a:moveTo>
                <a:cubicBezTo>
                  <a:pt x="33" y="58"/>
                  <a:pt x="34" y="47"/>
                  <a:pt x="42" y="46"/>
                </a:cubicBezTo>
                <a:cubicBezTo>
                  <a:pt x="49" y="45"/>
                  <a:pt x="53" y="52"/>
                  <a:pt x="54" y="56"/>
                </a:cubicBezTo>
                <a:cubicBezTo>
                  <a:pt x="54" y="59"/>
                  <a:pt x="55" y="71"/>
                  <a:pt x="45" y="73"/>
                </a:cubicBezTo>
                <a:cubicBezTo>
                  <a:pt x="35" y="75"/>
                  <a:pt x="32" y="64"/>
                  <a:pt x="33" y="58"/>
                </a:cubicBezTo>
                <a:close/>
                <a:moveTo>
                  <a:pt x="109" y="109"/>
                </a:moveTo>
                <a:cubicBezTo>
                  <a:pt x="104" y="122"/>
                  <a:pt x="84" y="115"/>
                  <a:pt x="84" y="115"/>
                </a:cubicBezTo>
                <a:cubicBezTo>
                  <a:pt x="84" y="115"/>
                  <a:pt x="76" y="113"/>
                  <a:pt x="68" y="114"/>
                </a:cubicBezTo>
                <a:cubicBezTo>
                  <a:pt x="59" y="116"/>
                  <a:pt x="52" y="116"/>
                  <a:pt x="52" y="116"/>
                </a:cubicBezTo>
                <a:cubicBezTo>
                  <a:pt x="52" y="116"/>
                  <a:pt x="42" y="116"/>
                  <a:pt x="39" y="103"/>
                </a:cubicBezTo>
                <a:cubicBezTo>
                  <a:pt x="36" y="91"/>
                  <a:pt x="49" y="84"/>
                  <a:pt x="50" y="82"/>
                </a:cubicBezTo>
                <a:cubicBezTo>
                  <a:pt x="51" y="81"/>
                  <a:pt x="57" y="77"/>
                  <a:pt x="62" y="70"/>
                </a:cubicBezTo>
                <a:cubicBezTo>
                  <a:pt x="66" y="62"/>
                  <a:pt x="79" y="57"/>
                  <a:pt x="88" y="71"/>
                </a:cubicBezTo>
                <a:cubicBezTo>
                  <a:pt x="95" y="80"/>
                  <a:pt x="106" y="89"/>
                  <a:pt x="106" y="89"/>
                </a:cubicBezTo>
                <a:cubicBezTo>
                  <a:pt x="106" y="89"/>
                  <a:pt x="114" y="96"/>
                  <a:pt x="109" y="109"/>
                </a:cubicBezTo>
                <a:close/>
                <a:moveTo>
                  <a:pt x="107" y="79"/>
                </a:moveTo>
                <a:cubicBezTo>
                  <a:pt x="96" y="80"/>
                  <a:pt x="96" y="72"/>
                  <a:pt x="96" y="66"/>
                </a:cubicBezTo>
                <a:cubicBezTo>
                  <a:pt x="96" y="61"/>
                  <a:pt x="97" y="53"/>
                  <a:pt x="106" y="53"/>
                </a:cubicBezTo>
                <a:cubicBezTo>
                  <a:pt x="115" y="53"/>
                  <a:pt x="117" y="61"/>
                  <a:pt x="117" y="64"/>
                </a:cubicBezTo>
                <a:cubicBezTo>
                  <a:pt x="117" y="67"/>
                  <a:pt x="118" y="79"/>
                  <a:pt x="107" y="7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59" name="Rectangle 159"/>
          <p:cNvSpPr>
            <a:spLocks noChangeArrowheads="1"/>
          </p:cNvSpPr>
          <p:nvPr/>
        </p:nvSpPr>
        <p:spPr bwMode="auto">
          <a:xfrm>
            <a:off x="7556414" y="3762667"/>
            <a:ext cx="161290" cy="67085"/>
          </a:xfrm>
          <a:prstGeom prst="rect">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0" name="Freeform 160"/>
          <p:cNvSpPr>
            <a:spLocks noEditPoints="1"/>
          </p:cNvSpPr>
          <p:nvPr/>
        </p:nvSpPr>
        <p:spPr bwMode="auto">
          <a:xfrm>
            <a:off x="7390842" y="3575686"/>
            <a:ext cx="509560" cy="506705"/>
          </a:xfrm>
          <a:custGeom>
            <a:avLst/>
            <a:gdLst>
              <a:gd name="T0" fmla="*/ 76 w 151"/>
              <a:gd name="T1" fmla="*/ 0 h 150"/>
              <a:gd name="T2" fmla="*/ 0 w 151"/>
              <a:gd name="T3" fmla="*/ 75 h 150"/>
              <a:gd name="T4" fmla="*/ 76 w 151"/>
              <a:gd name="T5" fmla="*/ 150 h 150"/>
              <a:gd name="T6" fmla="*/ 151 w 151"/>
              <a:gd name="T7" fmla="*/ 75 h 150"/>
              <a:gd name="T8" fmla="*/ 76 w 151"/>
              <a:gd name="T9" fmla="*/ 0 h 150"/>
              <a:gd name="T10" fmla="*/ 33 w 151"/>
              <a:gd name="T11" fmla="*/ 27 h 150"/>
              <a:gd name="T12" fmla="*/ 117 w 151"/>
              <a:gd name="T13" fmla="*/ 27 h 150"/>
              <a:gd name="T14" fmla="*/ 117 w 151"/>
              <a:gd name="T15" fmla="*/ 35 h 150"/>
              <a:gd name="T16" fmla="*/ 33 w 151"/>
              <a:gd name="T17" fmla="*/ 35 h 150"/>
              <a:gd name="T18" fmla="*/ 33 w 151"/>
              <a:gd name="T19" fmla="*/ 27 h 150"/>
              <a:gd name="T20" fmla="*/ 109 w 151"/>
              <a:gd name="T21" fmla="*/ 47 h 150"/>
              <a:gd name="T22" fmla="*/ 109 w 151"/>
              <a:gd name="T23" fmla="*/ 83 h 150"/>
              <a:gd name="T24" fmla="*/ 37 w 151"/>
              <a:gd name="T25" fmla="*/ 83 h 150"/>
              <a:gd name="T26" fmla="*/ 37 w 151"/>
              <a:gd name="T27" fmla="*/ 47 h 150"/>
              <a:gd name="T28" fmla="*/ 109 w 151"/>
              <a:gd name="T29" fmla="*/ 47 h 150"/>
              <a:gd name="T30" fmla="*/ 117 w 151"/>
              <a:gd name="T31" fmla="*/ 115 h 150"/>
              <a:gd name="T32" fmla="*/ 29 w 151"/>
              <a:gd name="T33" fmla="*/ 115 h 150"/>
              <a:gd name="T34" fmla="*/ 29 w 151"/>
              <a:gd name="T35" fmla="*/ 107 h 150"/>
              <a:gd name="T36" fmla="*/ 57 w 151"/>
              <a:gd name="T37" fmla="*/ 107 h 150"/>
              <a:gd name="T38" fmla="*/ 47 w 151"/>
              <a:gd name="T39" fmla="*/ 90 h 150"/>
              <a:gd name="T40" fmla="*/ 57 w 151"/>
              <a:gd name="T41" fmla="*/ 87 h 150"/>
              <a:gd name="T42" fmla="*/ 67 w 151"/>
              <a:gd name="T43" fmla="*/ 107 h 150"/>
              <a:gd name="T44" fmla="*/ 85 w 151"/>
              <a:gd name="T45" fmla="*/ 107 h 150"/>
              <a:gd name="T46" fmla="*/ 94 w 151"/>
              <a:gd name="T47" fmla="*/ 86 h 150"/>
              <a:gd name="T48" fmla="*/ 104 w 151"/>
              <a:gd name="T49" fmla="*/ 90 h 150"/>
              <a:gd name="T50" fmla="*/ 95 w 151"/>
              <a:gd name="T51" fmla="*/ 107 h 150"/>
              <a:gd name="T52" fmla="*/ 117 w 151"/>
              <a:gd name="T53" fmla="*/ 107 h 150"/>
              <a:gd name="T54" fmla="*/ 117 w 151"/>
              <a:gd name="T55" fmla="*/ 1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1" h="150">
                <a:moveTo>
                  <a:pt x="76" y="0"/>
                </a:moveTo>
                <a:cubicBezTo>
                  <a:pt x="34" y="0"/>
                  <a:pt x="0" y="33"/>
                  <a:pt x="0" y="75"/>
                </a:cubicBezTo>
                <a:cubicBezTo>
                  <a:pt x="0" y="117"/>
                  <a:pt x="34" y="150"/>
                  <a:pt x="76" y="150"/>
                </a:cubicBezTo>
                <a:cubicBezTo>
                  <a:pt x="117" y="150"/>
                  <a:pt x="151" y="117"/>
                  <a:pt x="151" y="75"/>
                </a:cubicBezTo>
                <a:cubicBezTo>
                  <a:pt x="151" y="33"/>
                  <a:pt x="117" y="0"/>
                  <a:pt x="76" y="0"/>
                </a:cubicBezTo>
                <a:close/>
                <a:moveTo>
                  <a:pt x="33" y="27"/>
                </a:moveTo>
                <a:cubicBezTo>
                  <a:pt x="117" y="27"/>
                  <a:pt x="117" y="27"/>
                  <a:pt x="117" y="27"/>
                </a:cubicBezTo>
                <a:cubicBezTo>
                  <a:pt x="117" y="35"/>
                  <a:pt x="117" y="35"/>
                  <a:pt x="117" y="35"/>
                </a:cubicBezTo>
                <a:cubicBezTo>
                  <a:pt x="33" y="35"/>
                  <a:pt x="33" y="35"/>
                  <a:pt x="33" y="35"/>
                </a:cubicBezTo>
                <a:lnTo>
                  <a:pt x="33" y="27"/>
                </a:lnTo>
                <a:close/>
                <a:moveTo>
                  <a:pt x="109" y="47"/>
                </a:moveTo>
                <a:cubicBezTo>
                  <a:pt x="109" y="83"/>
                  <a:pt x="109" y="83"/>
                  <a:pt x="109" y="83"/>
                </a:cubicBezTo>
                <a:cubicBezTo>
                  <a:pt x="37" y="83"/>
                  <a:pt x="37" y="83"/>
                  <a:pt x="37" y="83"/>
                </a:cubicBezTo>
                <a:cubicBezTo>
                  <a:pt x="37" y="47"/>
                  <a:pt x="37" y="47"/>
                  <a:pt x="37" y="47"/>
                </a:cubicBezTo>
                <a:lnTo>
                  <a:pt x="109" y="47"/>
                </a:lnTo>
                <a:close/>
                <a:moveTo>
                  <a:pt x="117" y="115"/>
                </a:moveTo>
                <a:cubicBezTo>
                  <a:pt x="29" y="115"/>
                  <a:pt x="29" y="115"/>
                  <a:pt x="29" y="115"/>
                </a:cubicBezTo>
                <a:cubicBezTo>
                  <a:pt x="29" y="107"/>
                  <a:pt x="29" y="107"/>
                  <a:pt x="29" y="107"/>
                </a:cubicBezTo>
                <a:cubicBezTo>
                  <a:pt x="57" y="107"/>
                  <a:pt x="57" y="107"/>
                  <a:pt x="57" y="107"/>
                </a:cubicBezTo>
                <a:cubicBezTo>
                  <a:pt x="54" y="99"/>
                  <a:pt x="51" y="96"/>
                  <a:pt x="47" y="90"/>
                </a:cubicBezTo>
                <a:cubicBezTo>
                  <a:pt x="57" y="87"/>
                  <a:pt x="57" y="87"/>
                  <a:pt x="57" y="87"/>
                </a:cubicBezTo>
                <a:cubicBezTo>
                  <a:pt x="61" y="92"/>
                  <a:pt x="64" y="99"/>
                  <a:pt x="67" y="107"/>
                </a:cubicBezTo>
                <a:cubicBezTo>
                  <a:pt x="85" y="107"/>
                  <a:pt x="85" y="107"/>
                  <a:pt x="85" y="107"/>
                </a:cubicBezTo>
                <a:cubicBezTo>
                  <a:pt x="88" y="99"/>
                  <a:pt x="91" y="94"/>
                  <a:pt x="94" y="86"/>
                </a:cubicBezTo>
                <a:cubicBezTo>
                  <a:pt x="104" y="90"/>
                  <a:pt x="104" y="90"/>
                  <a:pt x="104" y="90"/>
                </a:cubicBezTo>
                <a:cubicBezTo>
                  <a:pt x="101" y="97"/>
                  <a:pt x="99" y="99"/>
                  <a:pt x="95" y="107"/>
                </a:cubicBezTo>
                <a:cubicBezTo>
                  <a:pt x="117" y="107"/>
                  <a:pt x="117" y="107"/>
                  <a:pt x="117" y="107"/>
                </a:cubicBezTo>
                <a:lnTo>
                  <a:pt x="117" y="115"/>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1" name="Oval 161"/>
          <p:cNvSpPr>
            <a:spLocks noChangeArrowheads="1"/>
          </p:cNvSpPr>
          <p:nvPr/>
        </p:nvSpPr>
        <p:spPr bwMode="auto">
          <a:xfrm>
            <a:off x="10616624" y="3854017"/>
            <a:ext cx="29974" cy="32829"/>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2" name="Freeform 162"/>
          <p:cNvSpPr/>
          <p:nvPr/>
        </p:nvSpPr>
        <p:spPr bwMode="auto">
          <a:xfrm>
            <a:off x="10471036" y="3826896"/>
            <a:ext cx="131315" cy="148443"/>
          </a:xfrm>
          <a:custGeom>
            <a:avLst/>
            <a:gdLst>
              <a:gd name="T0" fmla="*/ 3 w 39"/>
              <a:gd name="T1" fmla="*/ 0 h 44"/>
              <a:gd name="T2" fmla="*/ 39 w 39"/>
              <a:gd name="T3" fmla="*/ 14 h 44"/>
              <a:gd name="T4" fmla="*/ 3 w 39"/>
              <a:gd name="T5" fmla="*/ 0 h 44"/>
            </a:gdLst>
            <a:ahLst/>
            <a:cxnLst>
              <a:cxn ang="0">
                <a:pos x="T0" y="T1"/>
              </a:cxn>
              <a:cxn ang="0">
                <a:pos x="T2" y="T3"/>
              </a:cxn>
              <a:cxn ang="0">
                <a:pos x="T4" y="T5"/>
              </a:cxn>
            </a:cxnLst>
            <a:rect l="0" t="0" r="r" b="b"/>
            <a:pathLst>
              <a:path w="39" h="44">
                <a:moveTo>
                  <a:pt x="3" y="0"/>
                </a:moveTo>
                <a:cubicBezTo>
                  <a:pt x="3" y="4"/>
                  <a:pt x="0" y="44"/>
                  <a:pt x="39" y="14"/>
                </a:cubicBezTo>
                <a:cubicBezTo>
                  <a:pt x="3" y="35"/>
                  <a:pt x="3" y="0"/>
                  <a:pt x="3"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3" name="Freeform 163"/>
          <p:cNvSpPr>
            <a:spLocks noEditPoints="1"/>
          </p:cNvSpPr>
          <p:nvPr/>
        </p:nvSpPr>
        <p:spPr bwMode="auto">
          <a:xfrm>
            <a:off x="10488165" y="3741257"/>
            <a:ext cx="128460" cy="142733"/>
          </a:xfrm>
          <a:custGeom>
            <a:avLst/>
            <a:gdLst>
              <a:gd name="T0" fmla="*/ 24 w 38"/>
              <a:gd name="T1" fmla="*/ 9 h 42"/>
              <a:gd name="T2" fmla="*/ 13 w 38"/>
              <a:gd name="T3" fmla="*/ 3 h 42"/>
              <a:gd name="T4" fmla="*/ 4 w 38"/>
              <a:gd name="T5" fmla="*/ 16 h 42"/>
              <a:gd name="T6" fmla="*/ 17 w 38"/>
              <a:gd name="T7" fmla="*/ 28 h 42"/>
              <a:gd name="T8" fmla="*/ 29 w 38"/>
              <a:gd name="T9" fmla="*/ 36 h 42"/>
              <a:gd name="T10" fmla="*/ 37 w 38"/>
              <a:gd name="T11" fmla="*/ 17 h 42"/>
              <a:gd name="T12" fmla="*/ 24 w 38"/>
              <a:gd name="T13" fmla="*/ 9 h 42"/>
              <a:gd name="T14" fmla="*/ 20 w 38"/>
              <a:gd name="T15" fmla="*/ 15 h 42"/>
              <a:gd name="T16" fmla="*/ 14 w 38"/>
              <a:gd name="T17" fmla="*/ 20 h 42"/>
              <a:gd name="T18" fmla="*/ 13 w 38"/>
              <a:gd name="T19" fmla="*/ 12 h 42"/>
              <a:gd name="T20" fmla="*/ 18 w 38"/>
              <a:gd name="T21" fmla="*/ 7 h 42"/>
              <a:gd name="T22" fmla="*/ 20 w 38"/>
              <a:gd name="T23" fmla="*/ 15 h 42"/>
              <a:gd name="T24" fmla="*/ 33 w 38"/>
              <a:gd name="T25" fmla="*/ 20 h 42"/>
              <a:gd name="T26" fmla="*/ 29 w 38"/>
              <a:gd name="T27" fmla="*/ 24 h 42"/>
              <a:gd name="T28" fmla="*/ 28 w 38"/>
              <a:gd name="T29" fmla="*/ 17 h 42"/>
              <a:gd name="T30" fmla="*/ 31 w 38"/>
              <a:gd name="T31" fmla="*/ 13 h 42"/>
              <a:gd name="T32" fmla="*/ 33 w 38"/>
              <a:gd name="T3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2">
                <a:moveTo>
                  <a:pt x="24" y="9"/>
                </a:moveTo>
                <a:cubicBezTo>
                  <a:pt x="24" y="5"/>
                  <a:pt x="20" y="0"/>
                  <a:pt x="13" y="3"/>
                </a:cubicBezTo>
                <a:cubicBezTo>
                  <a:pt x="7" y="4"/>
                  <a:pt x="4" y="16"/>
                  <a:pt x="4" y="16"/>
                </a:cubicBezTo>
                <a:cubicBezTo>
                  <a:pt x="0" y="37"/>
                  <a:pt x="17" y="28"/>
                  <a:pt x="17" y="28"/>
                </a:cubicBezTo>
                <a:cubicBezTo>
                  <a:pt x="17" y="28"/>
                  <a:pt x="18" y="42"/>
                  <a:pt x="29" y="36"/>
                </a:cubicBezTo>
                <a:cubicBezTo>
                  <a:pt x="35" y="30"/>
                  <a:pt x="37" y="17"/>
                  <a:pt x="37" y="17"/>
                </a:cubicBezTo>
                <a:cubicBezTo>
                  <a:pt x="38" y="0"/>
                  <a:pt x="24" y="9"/>
                  <a:pt x="24" y="9"/>
                </a:cubicBezTo>
                <a:close/>
                <a:moveTo>
                  <a:pt x="20" y="15"/>
                </a:moveTo>
                <a:cubicBezTo>
                  <a:pt x="18" y="17"/>
                  <a:pt x="16" y="20"/>
                  <a:pt x="14" y="20"/>
                </a:cubicBezTo>
                <a:cubicBezTo>
                  <a:pt x="12" y="19"/>
                  <a:pt x="12" y="16"/>
                  <a:pt x="13" y="12"/>
                </a:cubicBezTo>
                <a:cubicBezTo>
                  <a:pt x="14" y="9"/>
                  <a:pt x="16" y="7"/>
                  <a:pt x="18" y="7"/>
                </a:cubicBezTo>
                <a:cubicBezTo>
                  <a:pt x="20" y="8"/>
                  <a:pt x="21" y="11"/>
                  <a:pt x="20" y="15"/>
                </a:cubicBezTo>
                <a:close/>
                <a:moveTo>
                  <a:pt x="33" y="20"/>
                </a:moveTo>
                <a:cubicBezTo>
                  <a:pt x="31" y="22"/>
                  <a:pt x="30" y="24"/>
                  <a:pt x="29" y="24"/>
                </a:cubicBezTo>
                <a:cubicBezTo>
                  <a:pt x="28" y="22"/>
                  <a:pt x="26" y="20"/>
                  <a:pt x="28" y="17"/>
                </a:cubicBezTo>
                <a:cubicBezTo>
                  <a:pt x="29" y="15"/>
                  <a:pt x="30" y="13"/>
                  <a:pt x="31" y="13"/>
                </a:cubicBezTo>
                <a:cubicBezTo>
                  <a:pt x="34" y="13"/>
                  <a:pt x="34" y="17"/>
                  <a:pt x="33" y="2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4" name="Freeform 164"/>
          <p:cNvSpPr/>
          <p:nvPr/>
        </p:nvSpPr>
        <p:spPr bwMode="auto">
          <a:xfrm>
            <a:off x="10448198" y="3799778"/>
            <a:ext cx="25692" cy="29974"/>
          </a:xfrm>
          <a:custGeom>
            <a:avLst/>
            <a:gdLst>
              <a:gd name="T0" fmla="*/ 4 w 8"/>
              <a:gd name="T1" fmla="*/ 0 h 9"/>
              <a:gd name="T2" fmla="*/ 0 w 8"/>
              <a:gd name="T3" fmla="*/ 4 h 9"/>
              <a:gd name="T4" fmla="*/ 4 w 8"/>
              <a:gd name="T5" fmla="*/ 9 h 9"/>
              <a:gd name="T6" fmla="*/ 8 w 8"/>
              <a:gd name="T7" fmla="*/ 4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0"/>
                  <a:pt x="0" y="2"/>
                  <a:pt x="0" y="4"/>
                </a:cubicBezTo>
                <a:cubicBezTo>
                  <a:pt x="0" y="7"/>
                  <a:pt x="3" y="9"/>
                  <a:pt x="4" y="9"/>
                </a:cubicBezTo>
                <a:cubicBezTo>
                  <a:pt x="7" y="9"/>
                  <a:pt x="8" y="7"/>
                  <a:pt x="8" y="4"/>
                </a:cubicBezTo>
                <a:cubicBezTo>
                  <a:pt x="8" y="2"/>
                  <a:pt x="7" y="0"/>
                  <a:pt x="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5" name="Freeform 165"/>
          <p:cNvSpPr>
            <a:spLocks noEditPoints="1"/>
          </p:cNvSpPr>
          <p:nvPr/>
        </p:nvSpPr>
        <p:spPr bwMode="auto">
          <a:xfrm>
            <a:off x="10305465" y="3575686"/>
            <a:ext cx="510986" cy="506705"/>
          </a:xfrm>
          <a:custGeom>
            <a:avLst/>
            <a:gdLst>
              <a:gd name="T0" fmla="*/ 75 w 151"/>
              <a:gd name="T1" fmla="*/ 0 h 150"/>
              <a:gd name="T2" fmla="*/ 0 w 151"/>
              <a:gd name="T3" fmla="*/ 75 h 150"/>
              <a:gd name="T4" fmla="*/ 75 w 151"/>
              <a:gd name="T5" fmla="*/ 150 h 150"/>
              <a:gd name="T6" fmla="*/ 151 w 151"/>
              <a:gd name="T7" fmla="*/ 75 h 150"/>
              <a:gd name="T8" fmla="*/ 75 w 151"/>
              <a:gd name="T9" fmla="*/ 0 h 150"/>
              <a:gd name="T10" fmla="*/ 125 w 151"/>
              <a:gd name="T11" fmla="*/ 83 h 150"/>
              <a:gd name="T12" fmla="*/ 102 w 151"/>
              <a:gd name="T13" fmla="*/ 96 h 150"/>
              <a:gd name="T14" fmla="*/ 102 w 151"/>
              <a:gd name="T15" fmla="*/ 121 h 150"/>
              <a:gd name="T16" fmla="*/ 83 w 151"/>
              <a:gd name="T17" fmla="*/ 125 h 150"/>
              <a:gd name="T18" fmla="*/ 68 w 151"/>
              <a:gd name="T19" fmla="*/ 112 h 150"/>
              <a:gd name="T20" fmla="*/ 54 w 151"/>
              <a:gd name="T21" fmla="*/ 122 h 150"/>
              <a:gd name="T22" fmla="*/ 36 w 151"/>
              <a:gd name="T23" fmla="*/ 113 h 150"/>
              <a:gd name="T24" fmla="*/ 40 w 151"/>
              <a:gd name="T25" fmla="*/ 81 h 150"/>
              <a:gd name="T26" fmla="*/ 27 w 151"/>
              <a:gd name="T27" fmla="*/ 45 h 150"/>
              <a:gd name="T28" fmla="*/ 48 w 151"/>
              <a:gd name="T29" fmla="*/ 43 h 150"/>
              <a:gd name="T30" fmla="*/ 61 w 151"/>
              <a:gd name="T31" fmla="*/ 43 h 150"/>
              <a:gd name="T32" fmla="*/ 83 w 151"/>
              <a:gd name="T33" fmla="*/ 26 h 150"/>
              <a:gd name="T34" fmla="*/ 97 w 151"/>
              <a:gd name="T35" fmla="*/ 39 h 150"/>
              <a:gd name="T36" fmla="*/ 100 w 151"/>
              <a:gd name="T37" fmla="*/ 56 h 150"/>
              <a:gd name="T38" fmla="*/ 118 w 151"/>
              <a:gd name="T39" fmla="*/ 65 h 150"/>
              <a:gd name="T40" fmla="*/ 125 w 151"/>
              <a:gd name="T41" fmla="*/ 8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0">
                <a:moveTo>
                  <a:pt x="75" y="0"/>
                </a:moveTo>
                <a:cubicBezTo>
                  <a:pt x="34" y="0"/>
                  <a:pt x="0" y="33"/>
                  <a:pt x="0" y="75"/>
                </a:cubicBezTo>
                <a:cubicBezTo>
                  <a:pt x="0" y="117"/>
                  <a:pt x="34" y="150"/>
                  <a:pt x="75" y="150"/>
                </a:cubicBezTo>
                <a:cubicBezTo>
                  <a:pt x="117" y="150"/>
                  <a:pt x="151" y="117"/>
                  <a:pt x="151" y="75"/>
                </a:cubicBezTo>
                <a:cubicBezTo>
                  <a:pt x="151" y="33"/>
                  <a:pt x="117" y="0"/>
                  <a:pt x="75" y="0"/>
                </a:cubicBezTo>
                <a:close/>
                <a:moveTo>
                  <a:pt x="125" y="83"/>
                </a:moveTo>
                <a:cubicBezTo>
                  <a:pt x="125" y="83"/>
                  <a:pt x="114" y="94"/>
                  <a:pt x="102" y="96"/>
                </a:cubicBezTo>
                <a:cubicBezTo>
                  <a:pt x="102" y="96"/>
                  <a:pt x="102" y="112"/>
                  <a:pt x="102" y="121"/>
                </a:cubicBezTo>
                <a:cubicBezTo>
                  <a:pt x="102" y="121"/>
                  <a:pt x="106" y="137"/>
                  <a:pt x="83" y="125"/>
                </a:cubicBezTo>
                <a:cubicBezTo>
                  <a:pt x="68" y="112"/>
                  <a:pt x="68" y="112"/>
                  <a:pt x="68" y="112"/>
                </a:cubicBezTo>
                <a:cubicBezTo>
                  <a:pt x="54" y="122"/>
                  <a:pt x="54" y="122"/>
                  <a:pt x="54" y="122"/>
                </a:cubicBezTo>
                <a:cubicBezTo>
                  <a:pt x="54" y="122"/>
                  <a:pt x="40" y="133"/>
                  <a:pt x="36" y="113"/>
                </a:cubicBezTo>
                <a:cubicBezTo>
                  <a:pt x="36" y="113"/>
                  <a:pt x="36" y="82"/>
                  <a:pt x="40" y="81"/>
                </a:cubicBezTo>
                <a:cubicBezTo>
                  <a:pt x="36" y="75"/>
                  <a:pt x="27" y="64"/>
                  <a:pt x="27" y="45"/>
                </a:cubicBezTo>
                <a:cubicBezTo>
                  <a:pt x="27" y="45"/>
                  <a:pt x="25" y="30"/>
                  <a:pt x="48" y="43"/>
                </a:cubicBezTo>
                <a:cubicBezTo>
                  <a:pt x="55" y="47"/>
                  <a:pt x="57" y="47"/>
                  <a:pt x="61" y="43"/>
                </a:cubicBezTo>
                <a:cubicBezTo>
                  <a:pt x="63" y="39"/>
                  <a:pt x="75" y="27"/>
                  <a:pt x="83" y="26"/>
                </a:cubicBezTo>
                <a:cubicBezTo>
                  <a:pt x="83" y="26"/>
                  <a:pt x="95" y="22"/>
                  <a:pt x="97" y="39"/>
                </a:cubicBezTo>
                <a:cubicBezTo>
                  <a:pt x="100" y="56"/>
                  <a:pt x="100" y="56"/>
                  <a:pt x="100" y="56"/>
                </a:cubicBezTo>
                <a:cubicBezTo>
                  <a:pt x="100" y="56"/>
                  <a:pt x="97" y="65"/>
                  <a:pt x="118" y="65"/>
                </a:cubicBezTo>
                <a:cubicBezTo>
                  <a:pt x="118" y="65"/>
                  <a:pt x="142" y="65"/>
                  <a:pt x="125" y="83"/>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6" name="Freeform 166"/>
          <p:cNvSpPr/>
          <p:nvPr/>
        </p:nvSpPr>
        <p:spPr bwMode="auto">
          <a:xfrm>
            <a:off x="10479903" y="4858248"/>
            <a:ext cx="142733" cy="162717"/>
          </a:xfrm>
          <a:custGeom>
            <a:avLst/>
            <a:gdLst>
              <a:gd name="T0" fmla="*/ 3 w 42"/>
              <a:gd name="T1" fmla="*/ 0 h 48"/>
              <a:gd name="T2" fmla="*/ 42 w 42"/>
              <a:gd name="T3" fmla="*/ 15 h 48"/>
              <a:gd name="T4" fmla="*/ 3 w 42"/>
              <a:gd name="T5" fmla="*/ 0 h 48"/>
            </a:gdLst>
            <a:ahLst/>
            <a:cxnLst>
              <a:cxn ang="0">
                <a:pos x="T0" y="T1"/>
              </a:cxn>
              <a:cxn ang="0">
                <a:pos x="T2" y="T3"/>
              </a:cxn>
              <a:cxn ang="0">
                <a:pos x="T4" y="T5"/>
              </a:cxn>
            </a:cxnLst>
            <a:rect l="0" t="0" r="r" b="b"/>
            <a:pathLst>
              <a:path w="42" h="48">
                <a:moveTo>
                  <a:pt x="3" y="0"/>
                </a:moveTo>
                <a:cubicBezTo>
                  <a:pt x="3" y="4"/>
                  <a:pt x="0" y="48"/>
                  <a:pt x="42" y="15"/>
                </a:cubicBezTo>
                <a:cubicBezTo>
                  <a:pt x="3" y="38"/>
                  <a:pt x="3" y="0"/>
                  <a:pt x="3"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7" name="Freeform 167"/>
          <p:cNvSpPr>
            <a:spLocks noEditPoints="1"/>
          </p:cNvSpPr>
          <p:nvPr/>
        </p:nvSpPr>
        <p:spPr bwMode="auto">
          <a:xfrm>
            <a:off x="10304341" y="4605610"/>
            <a:ext cx="513841" cy="512414"/>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133 w 152"/>
              <a:gd name="T19" fmla="*/ 85 h 152"/>
              <a:gd name="T20" fmla="*/ 108 w 152"/>
              <a:gd name="T21" fmla="*/ 99 h 152"/>
              <a:gd name="T22" fmla="*/ 108 w 152"/>
              <a:gd name="T23" fmla="*/ 125 h 152"/>
              <a:gd name="T24" fmla="*/ 88 w 152"/>
              <a:gd name="T25" fmla="*/ 130 h 152"/>
              <a:gd name="T26" fmla="*/ 73 w 152"/>
              <a:gd name="T27" fmla="*/ 116 h 152"/>
              <a:gd name="T28" fmla="*/ 57 w 152"/>
              <a:gd name="T29" fmla="*/ 127 h 152"/>
              <a:gd name="T30" fmla="*/ 38 w 152"/>
              <a:gd name="T31" fmla="*/ 117 h 152"/>
              <a:gd name="T32" fmla="*/ 42 w 152"/>
              <a:gd name="T33" fmla="*/ 82 h 152"/>
              <a:gd name="T34" fmla="*/ 28 w 152"/>
              <a:gd name="T35" fmla="*/ 44 h 152"/>
              <a:gd name="T36" fmla="*/ 51 w 152"/>
              <a:gd name="T37" fmla="*/ 41 h 152"/>
              <a:gd name="T38" fmla="*/ 65 w 152"/>
              <a:gd name="T39" fmla="*/ 41 h 152"/>
              <a:gd name="T40" fmla="*/ 89 w 152"/>
              <a:gd name="T41" fmla="*/ 23 h 152"/>
              <a:gd name="T42" fmla="*/ 104 w 152"/>
              <a:gd name="T43" fmla="*/ 37 h 152"/>
              <a:gd name="T44" fmla="*/ 107 w 152"/>
              <a:gd name="T45" fmla="*/ 55 h 152"/>
              <a:gd name="T46" fmla="*/ 126 w 152"/>
              <a:gd name="T47" fmla="*/ 65 h 152"/>
              <a:gd name="T48" fmla="*/ 133 w 152"/>
              <a:gd name="T49" fmla="*/ 8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33" y="85"/>
                </a:moveTo>
                <a:cubicBezTo>
                  <a:pt x="133" y="85"/>
                  <a:pt x="120" y="96"/>
                  <a:pt x="108" y="99"/>
                </a:cubicBezTo>
                <a:cubicBezTo>
                  <a:pt x="108" y="99"/>
                  <a:pt x="108" y="116"/>
                  <a:pt x="108" y="125"/>
                </a:cubicBezTo>
                <a:cubicBezTo>
                  <a:pt x="108" y="125"/>
                  <a:pt x="113" y="142"/>
                  <a:pt x="88" y="130"/>
                </a:cubicBezTo>
                <a:cubicBezTo>
                  <a:pt x="73" y="116"/>
                  <a:pt x="73" y="116"/>
                  <a:pt x="73" y="116"/>
                </a:cubicBezTo>
                <a:cubicBezTo>
                  <a:pt x="57" y="127"/>
                  <a:pt x="57" y="127"/>
                  <a:pt x="57" y="127"/>
                </a:cubicBezTo>
                <a:cubicBezTo>
                  <a:pt x="57" y="127"/>
                  <a:pt x="42" y="138"/>
                  <a:pt x="38" y="117"/>
                </a:cubicBezTo>
                <a:cubicBezTo>
                  <a:pt x="38" y="117"/>
                  <a:pt x="38" y="83"/>
                  <a:pt x="42" y="82"/>
                </a:cubicBezTo>
                <a:cubicBezTo>
                  <a:pt x="38" y="76"/>
                  <a:pt x="28" y="64"/>
                  <a:pt x="28" y="44"/>
                </a:cubicBezTo>
                <a:cubicBezTo>
                  <a:pt x="28" y="44"/>
                  <a:pt x="27" y="27"/>
                  <a:pt x="51" y="41"/>
                </a:cubicBezTo>
                <a:cubicBezTo>
                  <a:pt x="59" y="45"/>
                  <a:pt x="60" y="45"/>
                  <a:pt x="65" y="41"/>
                </a:cubicBezTo>
                <a:cubicBezTo>
                  <a:pt x="67" y="37"/>
                  <a:pt x="80" y="24"/>
                  <a:pt x="89" y="23"/>
                </a:cubicBezTo>
                <a:cubicBezTo>
                  <a:pt x="89" y="23"/>
                  <a:pt x="101" y="19"/>
                  <a:pt x="104" y="37"/>
                </a:cubicBezTo>
                <a:cubicBezTo>
                  <a:pt x="107" y="55"/>
                  <a:pt x="107" y="55"/>
                  <a:pt x="107" y="55"/>
                </a:cubicBezTo>
                <a:cubicBezTo>
                  <a:pt x="107" y="55"/>
                  <a:pt x="104" y="65"/>
                  <a:pt x="126" y="65"/>
                </a:cubicBezTo>
                <a:cubicBezTo>
                  <a:pt x="126" y="65"/>
                  <a:pt x="151" y="65"/>
                  <a:pt x="133" y="85"/>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8" name="Freeform 168"/>
          <p:cNvSpPr/>
          <p:nvPr/>
        </p:nvSpPr>
        <p:spPr bwMode="auto">
          <a:xfrm>
            <a:off x="10457066" y="4828274"/>
            <a:ext cx="27119" cy="34257"/>
          </a:xfrm>
          <a:custGeom>
            <a:avLst/>
            <a:gdLst>
              <a:gd name="T0" fmla="*/ 4 w 8"/>
              <a:gd name="T1" fmla="*/ 0 h 10"/>
              <a:gd name="T2" fmla="*/ 0 w 8"/>
              <a:gd name="T3" fmla="*/ 5 h 10"/>
              <a:gd name="T4" fmla="*/ 4 w 8"/>
              <a:gd name="T5" fmla="*/ 10 h 10"/>
              <a:gd name="T6" fmla="*/ 8 w 8"/>
              <a:gd name="T7" fmla="*/ 5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3" y="0"/>
                  <a:pt x="0" y="2"/>
                  <a:pt x="0" y="5"/>
                </a:cubicBezTo>
                <a:cubicBezTo>
                  <a:pt x="0" y="7"/>
                  <a:pt x="3" y="10"/>
                  <a:pt x="4" y="10"/>
                </a:cubicBezTo>
                <a:cubicBezTo>
                  <a:pt x="7" y="10"/>
                  <a:pt x="8" y="7"/>
                  <a:pt x="8" y="5"/>
                </a:cubicBezTo>
                <a:cubicBezTo>
                  <a:pt x="8" y="2"/>
                  <a:pt x="7" y="0"/>
                  <a:pt x="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69" name="Freeform 169"/>
          <p:cNvSpPr>
            <a:spLocks noEditPoints="1"/>
          </p:cNvSpPr>
          <p:nvPr/>
        </p:nvSpPr>
        <p:spPr bwMode="auto">
          <a:xfrm>
            <a:off x="10501313" y="4766899"/>
            <a:ext cx="134170" cy="152725"/>
          </a:xfrm>
          <a:custGeom>
            <a:avLst/>
            <a:gdLst>
              <a:gd name="T0" fmla="*/ 25 w 40"/>
              <a:gd name="T1" fmla="*/ 10 h 45"/>
              <a:gd name="T2" fmla="*/ 14 w 40"/>
              <a:gd name="T3" fmla="*/ 3 h 45"/>
              <a:gd name="T4" fmla="*/ 4 w 40"/>
              <a:gd name="T5" fmla="*/ 17 h 45"/>
              <a:gd name="T6" fmla="*/ 18 w 40"/>
              <a:gd name="T7" fmla="*/ 30 h 45"/>
              <a:gd name="T8" fmla="*/ 31 w 40"/>
              <a:gd name="T9" fmla="*/ 38 h 45"/>
              <a:gd name="T10" fmla="*/ 39 w 40"/>
              <a:gd name="T11" fmla="*/ 18 h 45"/>
              <a:gd name="T12" fmla="*/ 25 w 40"/>
              <a:gd name="T13" fmla="*/ 10 h 45"/>
              <a:gd name="T14" fmla="*/ 21 w 40"/>
              <a:gd name="T15" fmla="*/ 16 h 45"/>
              <a:gd name="T16" fmla="*/ 15 w 40"/>
              <a:gd name="T17" fmla="*/ 21 h 45"/>
              <a:gd name="T18" fmla="*/ 14 w 40"/>
              <a:gd name="T19" fmla="*/ 13 h 45"/>
              <a:gd name="T20" fmla="*/ 19 w 40"/>
              <a:gd name="T21" fmla="*/ 7 h 45"/>
              <a:gd name="T22" fmla="*/ 21 w 40"/>
              <a:gd name="T23" fmla="*/ 16 h 45"/>
              <a:gd name="T24" fmla="*/ 35 w 40"/>
              <a:gd name="T25" fmla="*/ 21 h 45"/>
              <a:gd name="T26" fmla="*/ 31 w 40"/>
              <a:gd name="T27" fmla="*/ 25 h 45"/>
              <a:gd name="T28" fmla="*/ 29 w 40"/>
              <a:gd name="T29" fmla="*/ 18 h 45"/>
              <a:gd name="T30" fmla="*/ 33 w 40"/>
              <a:gd name="T31" fmla="*/ 14 h 45"/>
              <a:gd name="T32" fmla="*/ 35 w 40"/>
              <a:gd name="T33"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5">
                <a:moveTo>
                  <a:pt x="25" y="10"/>
                </a:moveTo>
                <a:cubicBezTo>
                  <a:pt x="25" y="6"/>
                  <a:pt x="21" y="0"/>
                  <a:pt x="14" y="3"/>
                </a:cubicBezTo>
                <a:cubicBezTo>
                  <a:pt x="7" y="4"/>
                  <a:pt x="4" y="17"/>
                  <a:pt x="4" y="17"/>
                </a:cubicBezTo>
                <a:cubicBezTo>
                  <a:pt x="0" y="39"/>
                  <a:pt x="18" y="30"/>
                  <a:pt x="18" y="30"/>
                </a:cubicBezTo>
                <a:cubicBezTo>
                  <a:pt x="18" y="30"/>
                  <a:pt x="19" y="45"/>
                  <a:pt x="31" y="38"/>
                </a:cubicBezTo>
                <a:cubicBezTo>
                  <a:pt x="38" y="32"/>
                  <a:pt x="39" y="18"/>
                  <a:pt x="39" y="18"/>
                </a:cubicBezTo>
                <a:cubicBezTo>
                  <a:pt x="40" y="0"/>
                  <a:pt x="25" y="10"/>
                  <a:pt x="25" y="10"/>
                </a:cubicBezTo>
                <a:close/>
                <a:moveTo>
                  <a:pt x="21" y="16"/>
                </a:moveTo>
                <a:cubicBezTo>
                  <a:pt x="19" y="18"/>
                  <a:pt x="16" y="21"/>
                  <a:pt x="15" y="21"/>
                </a:cubicBezTo>
                <a:cubicBezTo>
                  <a:pt x="12" y="20"/>
                  <a:pt x="12" y="17"/>
                  <a:pt x="14" y="13"/>
                </a:cubicBezTo>
                <a:cubicBezTo>
                  <a:pt x="15" y="10"/>
                  <a:pt x="16" y="7"/>
                  <a:pt x="19" y="7"/>
                </a:cubicBezTo>
                <a:cubicBezTo>
                  <a:pt x="21" y="9"/>
                  <a:pt x="22" y="11"/>
                  <a:pt x="21" y="16"/>
                </a:cubicBezTo>
                <a:close/>
                <a:moveTo>
                  <a:pt x="35" y="21"/>
                </a:moveTo>
                <a:cubicBezTo>
                  <a:pt x="33" y="24"/>
                  <a:pt x="32" y="25"/>
                  <a:pt x="31" y="25"/>
                </a:cubicBezTo>
                <a:cubicBezTo>
                  <a:pt x="29" y="24"/>
                  <a:pt x="28" y="21"/>
                  <a:pt x="29" y="18"/>
                </a:cubicBezTo>
                <a:cubicBezTo>
                  <a:pt x="31" y="16"/>
                  <a:pt x="32" y="14"/>
                  <a:pt x="33" y="14"/>
                </a:cubicBezTo>
                <a:cubicBezTo>
                  <a:pt x="36" y="14"/>
                  <a:pt x="36" y="18"/>
                  <a:pt x="35" y="2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0" name="Freeform 170"/>
          <p:cNvSpPr/>
          <p:nvPr/>
        </p:nvSpPr>
        <p:spPr bwMode="auto">
          <a:xfrm>
            <a:off x="10635483" y="4885368"/>
            <a:ext cx="34257" cy="41394"/>
          </a:xfrm>
          <a:custGeom>
            <a:avLst/>
            <a:gdLst>
              <a:gd name="T0" fmla="*/ 6 w 10"/>
              <a:gd name="T1" fmla="*/ 0 h 12"/>
              <a:gd name="T2" fmla="*/ 0 w 10"/>
              <a:gd name="T3" fmla="*/ 6 h 12"/>
              <a:gd name="T4" fmla="*/ 6 w 10"/>
              <a:gd name="T5" fmla="*/ 12 h 12"/>
              <a:gd name="T6" fmla="*/ 10 w 10"/>
              <a:gd name="T7" fmla="*/ 6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cubicBezTo>
                  <a:pt x="3" y="0"/>
                  <a:pt x="0" y="3"/>
                  <a:pt x="0" y="6"/>
                </a:cubicBezTo>
                <a:cubicBezTo>
                  <a:pt x="0" y="9"/>
                  <a:pt x="3" y="12"/>
                  <a:pt x="6" y="12"/>
                </a:cubicBezTo>
                <a:cubicBezTo>
                  <a:pt x="7" y="12"/>
                  <a:pt x="10" y="9"/>
                  <a:pt x="10" y="6"/>
                </a:cubicBezTo>
                <a:cubicBezTo>
                  <a:pt x="10" y="3"/>
                  <a:pt x="7" y="0"/>
                  <a:pt x="6"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1" name="Oval 171"/>
          <p:cNvSpPr>
            <a:spLocks noChangeArrowheads="1"/>
          </p:cNvSpPr>
          <p:nvPr/>
        </p:nvSpPr>
        <p:spPr bwMode="auto">
          <a:xfrm>
            <a:off x="4545546" y="4758135"/>
            <a:ext cx="39966" cy="41394"/>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2" name="Oval 172"/>
          <p:cNvSpPr>
            <a:spLocks noChangeArrowheads="1"/>
          </p:cNvSpPr>
          <p:nvPr/>
        </p:nvSpPr>
        <p:spPr bwMode="auto">
          <a:xfrm>
            <a:off x="4708262" y="4870894"/>
            <a:ext cx="32829" cy="29974"/>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3" name="Freeform 173"/>
          <p:cNvSpPr>
            <a:spLocks noEditPoints="1"/>
          </p:cNvSpPr>
          <p:nvPr/>
        </p:nvSpPr>
        <p:spPr bwMode="auto">
          <a:xfrm>
            <a:off x="4419940" y="4613974"/>
            <a:ext cx="513841" cy="512414"/>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58 w 152"/>
              <a:gd name="T19" fmla="*/ 101 h 152"/>
              <a:gd name="T20" fmla="*/ 42 w 152"/>
              <a:gd name="T21" fmla="*/ 99 h 152"/>
              <a:gd name="T22" fmla="*/ 27 w 152"/>
              <a:gd name="T23" fmla="*/ 107 h 152"/>
              <a:gd name="T24" fmla="*/ 31 w 152"/>
              <a:gd name="T25" fmla="*/ 93 h 152"/>
              <a:gd name="T26" fmla="*/ 13 w 152"/>
              <a:gd name="T27" fmla="*/ 62 h 152"/>
              <a:gd name="T28" fmla="*/ 58 w 152"/>
              <a:gd name="T29" fmla="*/ 24 h 152"/>
              <a:gd name="T30" fmla="*/ 104 w 152"/>
              <a:gd name="T31" fmla="*/ 56 h 152"/>
              <a:gd name="T32" fmla="*/ 99 w 152"/>
              <a:gd name="T33" fmla="*/ 55 h 152"/>
              <a:gd name="T34" fmla="*/ 61 w 152"/>
              <a:gd name="T35" fmla="*/ 91 h 152"/>
              <a:gd name="T36" fmla="*/ 62 w 152"/>
              <a:gd name="T37" fmla="*/ 101 h 152"/>
              <a:gd name="T38" fmla="*/ 58 w 152"/>
              <a:gd name="T39" fmla="*/ 101 h 152"/>
              <a:gd name="T40" fmla="*/ 125 w 152"/>
              <a:gd name="T41" fmla="*/ 117 h 152"/>
              <a:gd name="T42" fmla="*/ 128 w 152"/>
              <a:gd name="T43" fmla="*/ 128 h 152"/>
              <a:gd name="T44" fmla="*/ 116 w 152"/>
              <a:gd name="T45" fmla="*/ 121 h 152"/>
              <a:gd name="T46" fmla="*/ 102 w 152"/>
              <a:gd name="T47" fmla="*/ 123 h 152"/>
              <a:gd name="T48" fmla="*/ 64 w 152"/>
              <a:gd name="T49" fmla="*/ 91 h 152"/>
              <a:gd name="T50" fmla="*/ 102 w 152"/>
              <a:gd name="T51" fmla="*/ 58 h 152"/>
              <a:gd name="T52" fmla="*/ 141 w 152"/>
              <a:gd name="T53" fmla="*/ 91 h 152"/>
              <a:gd name="T54" fmla="*/ 125 w 152"/>
              <a:gd name="T5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58" y="101"/>
                </a:moveTo>
                <a:cubicBezTo>
                  <a:pt x="52" y="101"/>
                  <a:pt x="48" y="100"/>
                  <a:pt x="42" y="99"/>
                </a:cubicBezTo>
                <a:cubicBezTo>
                  <a:pt x="27" y="107"/>
                  <a:pt x="27" y="107"/>
                  <a:pt x="27" y="107"/>
                </a:cubicBezTo>
                <a:cubicBezTo>
                  <a:pt x="31" y="93"/>
                  <a:pt x="31" y="93"/>
                  <a:pt x="31" y="93"/>
                </a:cubicBezTo>
                <a:cubicBezTo>
                  <a:pt x="20" y="85"/>
                  <a:pt x="13" y="75"/>
                  <a:pt x="13" y="62"/>
                </a:cubicBezTo>
                <a:cubicBezTo>
                  <a:pt x="13" y="41"/>
                  <a:pt x="33" y="24"/>
                  <a:pt x="58" y="24"/>
                </a:cubicBezTo>
                <a:cubicBezTo>
                  <a:pt x="80" y="24"/>
                  <a:pt x="100" y="38"/>
                  <a:pt x="104" y="56"/>
                </a:cubicBezTo>
                <a:cubicBezTo>
                  <a:pt x="102" y="56"/>
                  <a:pt x="101" y="55"/>
                  <a:pt x="99" y="55"/>
                </a:cubicBezTo>
                <a:cubicBezTo>
                  <a:pt x="78" y="55"/>
                  <a:pt x="61" y="71"/>
                  <a:pt x="61" y="91"/>
                </a:cubicBezTo>
                <a:cubicBezTo>
                  <a:pt x="61" y="95"/>
                  <a:pt x="61" y="98"/>
                  <a:pt x="62" y="101"/>
                </a:cubicBezTo>
                <a:cubicBezTo>
                  <a:pt x="61" y="101"/>
                  <a:pt x="60" y="101"/>
                  <a:pt x="58" y="101"/>
                </a:cubicBezTo>
                <a:close/>
                <a:moveTo>
                  <a:pt x="125" y="117"/>
                </a:moveTo>
                <a:cubicBezTo>
                  <a:pt x="128" y="128"/>
                  <a:pt x="128" y="128"/>
                  <a:pt x="128" y="128"/>
                </a:cubicBezTo>
                <a:cubicBezTo>
                  <a:pt x="116" y="121"/>
                  <a:pt x="116" y="121"/>
                  <a:pt x="116" y="121"/>
                </a:cubicBezTo>
                <a:cubicBezTo>
                  <a:pt x="111" y="122"/>
                  <a:pt x="107" y="123"/>
                  <a:pt x="102" y="123"/>
                </a:cubicBezTo>
                <a:cubicBezTo>
                  <a:pt x="81" y="123"/>
                  <a:pt x="64" y="109"/>
                  <a:pt x="64" y="91"/>
                </a:cubicBezTo>
                <a:cubicBezTo>
                  <a:pt x="64" y="73"/>
                  <a:pt x="81" y="58"/>
                  <a:pt x="102" y="58"/>
                </a:cubicBezTo>
                <a:cubicBezTo>
                  <a:pt x="123" y="58"/>
                  <a:pt x="141" y="73"/>
                  <a:pt x="141" y="91"/>
                </a:cubicBezTo>
                <a:cubicBezTo>
                  <a:pt x="141" y="101"/>
                  <a:pt x="134" y="110"/>
                  <a:pt x="125" y="11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4" name="Oval 174"/>
          <p:cNvSpPr>
            <a:spLocks noChangeArrowheads="1"/>
          </p:cNvSpPr>
          <p:nvPr/>
        </p:nvSpPr>
        <p:spPr bwMode="auto">
          <a:xfrm>
            <a:off x="4792475" y="4870894"/>
            <a:ext cx="32829" cy="29974"/>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5" name="Oval 175"/>
          <p:cNvSpPr>
            <a:spLocks noChangeArrowheads="1"/>
          </p:cNvSpPr>
          <p:nvPr/>
        </p:nvSpPr>
        <p:spPr bwMode="auto">
          <a:xfrm>
            <a:off x="4649741" y="4758135"/>
            <a:ext cx="44248" cy="41394"/>
          </a:xfrm>
          <a:prstGeom prst="ellipse">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6" name="Freeform 176"/>
          <p:cNvSpPr>
            <a:spLocks noEditPoints="1"/>
          </p:cNvSpPr>
          <p:nvPr/>
        </p:nvSpPr>
        <p:spPr bwMode="auto">
          <a:xfrm>
            <a:off x="5568946" y="4893731"/>
            <a:ext cx="81358" cy="125606"/>
          </a:xfrm>
          <a:custGeom>
            <a:avLst/>
            <a:gdLst>
              <a:gd name="T0" fmla="*/ 20 w 24"/>
              <a:gd name="T1" fmla="*/ 9 h 37"/>
              <a:gd name="T2" fmla="*/ 12 w 24"/>
              <a:gd name="T3" fmla="*/ 9 h 37"/>
              <a:gd name="T4" fmla="*/ 1 w 24"/>
              <a:gd name="T5" fmla="*/ 19 h 37"/>
              <a:gd name="T6" fmla="*/ 2 w 24"/>
              <a:gd name="T7" fmla="*/ 30 h 37"/>
              <a:gd name="T8" fmla="*/ 11 w 24"/>
              <a:gd name="T9" fmla="*/ 37 h 37"/>
              <a:gd name="T10" fmla="*/ 24 w 24"/>
              <a:gd name="T11" fmla="*/ 37 h 37"/>
              <a:gd name="T12" fmla="*/ 24 w 24"/>
              <a:gd name="T13" fmla="*/ 0 h 37"/>
              <a:gd name="T14" fmla="*/ 20 w 24"/>
              <a:gd name="T15" fmla="*/ 0 h 37"/>
              <a:gd name="T16" fmla="*/ 20 w 24"/>
              <a:gd name="T17" fmla="*/ 9 h 37"/>
              <a:gd name="T18" fmla="*/ 20 w 24"/>
              <a:gd name="T19" fmla="*/ 29 h 37"/>
              <a:gd name="T20" fmla="*/ 13 w 24"/>
              <a:gd name="T21" fmla="*/ 29 h 37"/>
              <a:gd name="T22" fmla="*/ 8 w 24"/>
              <a:gd name="T23" fmla="*/ 24 h 37"/>
              <a:gd name="T24" fmla="*/ 8 w 24"/>
              <a:gd name="T25" fmla="*/ 20 h 37"/>
              <a:gd name="T26" fmla="*/ 13 w 24"/>
              <a:gd name="T27" fmla="*/ 17 h 37"/>
              <a:gd name="T28" fmla="*/ 20 w 24"/>
              <a:gd name="T29" fmla="*/ 17 h 37"/>
              <a:gd name="T30" fmla="*/ 20 w 24"/>
              <a:gd name="T31"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7">
                <a:moveTo>
                  <a:pt x="20" y="9"/>
                </a:moveTo>
                <a:cubicBezTo>
                  <a:pt x="12" y="9"/>
                  <a:pt x="12" y="9"/>
                  <a:pt x="12" y="9"/>
                </a:cubicBezTo>
                <a:cubicBezTo>
                  <a:pt x="12" y="9"/>
                  <a:pt x="4" y="10"/>
                  <a:pt x="1" y="19"/>
                </a:cubicBezTo>
                <a:cubicBezTo>
                  <a:pt x="0" y="25"/>
                  <a:pt x="2" y="29"/>
                  <a:pt x="2" y="30"/>
                </a:cubicBezTo>
                <a:cubicBezTo>
                  <a:pt x="2" y="31"/>
                  <a:pt x="5" y="33"/>
                  <a:pt x="11" y="37"/>
                </a:cubicBezTo>
                <a:cubicBezTo>
                  <a:pt x="24" y="37"/>
                  <a:pt x="24" y="37"/>
                  <a:pt x="24" y="37"/>
                </a:cubicBezTo>
                <a:cubicBezTo>
                  <a:pt x="24" y="0"/>
                  <a:pt x="24" y="0"/>
                  <a:pt x="24" y="0"/>
                </a:cubicBezTo>
                <a:cubicBezTo>
                  <a:pt x="20" y="0"/>
                  <a:pt x="20" y="0"/>
                  <a:pt x="20" y="0"/>
                </a:cubicBezTo>
                <a:lnTo>
                  <a:pt x="20" y="9"/>
                </a:lnTo>
                <a:close/>
                <a:moveTo>
                  <a:pt x="20" y="29"/>
                </a:moveTo>
                <a:cubicBezTo>
                  <a:pt x="13" y="29"/>
                  <a:pt x="13" y="29"/>
                  <a:pt x="13" y="29"/>
                </a:cubicBezTo>
                <a:cubicBezTo>
                  <a:pt x="13" y="29"/>
                  <a:pt x="9" y="29"/>
                  <a:pt x="8" y="24"/>
                </a:cubicBezTo>
                <a:cubicBezTo>
                  <a:pt x="7" y="22"/>
                  <a:pt x="8" y="21"/>
                  <a:pt x="8" y="20"/>
                </a:cubicBezTo>
                <a:cubicBezTo>
                  <a:pt x="9" y="19"/>
                  <a:pt x="10" y="17"/>
                  <a:pt x="13" y="17"/>
                </a:cubicBezTo>
                <a:cubicBezTo>
                  <a:pt x="20" y="17"/>
                  <a:pt x="20" y="17"/>
                  <a:pt x="20" y="17"/>
                </a:cubicBezTo>
                <a:lnTo>
                  <a:pt x="20" y="29"/>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7" name="Freeform 177"/>
          <p:cNvSpPr/>
          <p:nvPr/>
        </p:nvSpPr>
        <p:spPr bwMode="auto">
          <a:xfrm>
            <a:off x="5663151" y="4923706"/>
            <a:ext cx="81358" cy="95632"/>
          </a:xfrm>
          <a:custGeom>
            <a:avLst/>
            <a:gdLst>
              <a:gd name="T0" fmla="*/ 16 w 24"/>
              <a:gd name="T1" fmla="*/ 20 h 28"/>
              <a:gd name="T2" fmla="*/ 11 w 24"/>
              <a:gd name="T3" fmla="*/ 20 h 28"/>
              <a:gd name="T4" fmla="*/ 8 w 24"/>
              <a:gd name="T5" fmla="*/ 18 h 28"/>
              <a:gd name="T6" fmla="*/ 8 w 24"/>
              <a:gd name="T7" fmla="*/ 1 h 28"/>
              <a:gd name="T8" fmla="*/ 0 w 24"/>
              <a:gd name="T9" fmla="*/ 1 h 28"/>
              <a:gd name="T10" fmla="*/ 0 w 24"/>
              <a:gd name="T11" fmla="*/ 20 h 28"/>
              <a:gd name="T12" fmla="*/ 8 w 24"/>
              <a:gd name="T13" fmla="*/ 28 h 28"/>
              <a:gd name="T14" fmla="*/ 24 w 24"/>
              <a:gd name="T15" fmla="*/ 28 h 28"/>
              <a:gd name="T16" fmla="*/ 24 w 24"/>
              <a:gd name="T17" fmla="*/ 0 h 28"/>
              <a:gd name="T18" fmla="*/ 16 w 24"/>
              <a:gd name="T19" fmla="*/ 0 h 28"/>
              <a:gd name="T20" fmla="*/ 16 w 24"/>
              <a:gd name="T2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16" y="20"/>
                </a:moveTo>
                <a:cubicBezTo>
                  <a:pt x="11" y="20"/>
                  <a:pt x="11" y="20"/>
                  <a:pt x="11" y="20"/>
                </a:cubicBezTo>
                <a:cubicBezTo>
                  <a:pt x="11" y="20"/>
                  <a:pt x="8" y="20"/>
                  <a:pt x="8" y="18"/>
                </a:cubicBezTo>
                <a:cubicBezTo>
                  <a:pt x="8" y="1"/>
                  <a:pt x="8" y="1"/>
                  <a:pt x="8" y="1"/>
                </a:cubicBezTo>
                <a:cubicBezTo>
                  <a:pt x="0" y="1"/>
                  <a:pt x="0" y="1"/>
                  <a:pt x="0" y="1"/>
                </a:cubicBezTo>
                <a:cubicBezTo>
                  <a:pt x="0" y="20"/>
                  <a:pt x="0" y="20"/>
                  <a:pt x="0" y="20"/>
                </a:cubicBezTo>
                <a:cubicBezTo>
                  <a:pt x="0" y="20"/>
                  <a:pt x="2" y="24"/>
                  <a:pt x="8" y="28"/>
                </a:cubicBezTo>
                <a:cubicBezTo>
                  <a:pt x="24" y="28"/>
                  <a:pt x="24" y="28"/>
                  <a:pt x="24" y="28"/>
                </a:cubicBezTo>
                <a:cubicBezTo>
                  <a:pt x="24" y="0"/>
                  <a:pt x="24" y="0"/>
                  <a:pt x="24" y="0"/>
                </a:cubicBezTo>
                <a:cubicBezTo>
                  <a:pt x="16" y="0"/>
                  <a:pt x="16" y="0"/>
                  <a:pt x="16" y="0"/>
                </a:cubicBezTo>
                <a:lnTo>
                  <a:pt x="16" y="2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8" name="Freeform 178"/>
          <p:cNvSpPr>
            <a:spLocks noEditPoints="1"/>
          </p:cNvSpPr>
          <p:nvPr/>
        </p:nvSpPr>
        <p:spPr bwMode="auto">
          <a:xfrm>
            <a:off x="5407658" y="4613974"/>
            <a:ext cx="512414" cy="512414"/>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83 w 152"/>
              <a:gd name="T19" fmla="*/ 41 h 152"/>
              <a:gd name="T20" fmla="*/ 97 w 152"/>
              <a:gd name="T21" fmla="*/ 27 h 152"/>
              <a:gd name="T22" fmla="*/ 107 w 152"/>
              <a:gd name="T23" fmla="*/ 43 h 152"/>
              <a:gd name="T24" fmla="*/ 92 w 152"/>
              <a:gd name="T25" fmla="*/ 57 h 152"/>
              <a:gd name="T26" fmla="*/ 83 w 152"/>
              <a:gd name="T27" fmla="*/ 41 h 152"/>
              <a:gd name="T28" fmla="*/ 65 w 152"/>
              <a:gd name="T29" fmla="*/ 24 h 152"/>
              <a:gd name="T30" fmla="*/ 77 w 152"/>
              <a:gd name="T31" fmla="*/ 40 h 152"/>
              <a:gd name="T32" fmla="*/ 65 w 152"/>
              <a:gd name="T33" fmla="*/ 56 h 152"/>
              <a:gd name="T34" fmla="*/ 54 w 152"/>
              <a:gd name="T35" fmla="*/ 40 h 152"/>
              <a:gd name="T36" fmla="*/ 65 w 152"/>
              <a:gd name="T37" fmla="*/ 24 h 152"/>
              <a:gd name="T38" fmla="*/ 30 w 152"/>
              <a:gd name="T39" fmla="*/ 62 h 152"/>
              <a:gd name="T40" fmla="*/ 41 w 152"/>
              <a:gd name="T41" fmla="*/ 48 h 152"/>
              <a:gd name="T42" fmla="*/ 54 w 152"/>
              <a:gd name="T43" fmla="*/ 60 h 152"/>
              <a:gd name="T44" fmla="*/ 44 w 152"/>
              <a:gd name="T45" fmla="*/ 79 h 152"/>
              <a:gd name="T46" fmla="*/ 30 w 152"/>
              <a:gd name="T47" fmla="*/ 62 h 152"/>
              <a:gd name="T48" fmla="*/ 116 w 152"/>
              <a:gd name="T49" fmla="*/ 119 h 152"/>
              <a:gd name="T50" fmla="*/ 87 w 152"/>
              <a:gd name="T51" fmla="*/ 126 h 152"/>
              <a:gd name="T52" fmla="*/ 69 w 152"/>
              <a:gd name="T53" fmla="*/ 125 h 152"/>
              <a:gd name="T54" fmla="*/ 51 w 152"/>
              <a:gd name="T55" fmla="*/ 127 h 152"/>
              <a:gd name="T56" fmla="*/ 37 w 152"/>
              <a:gd name="T57" fmla="*/ 113 h 152"/>
              <a:gd name="T58" fmla="*/ 49 w 152"/>
              <a:gd name="T59" fmla="*/ 89 h 152"/>
              <a:gd name="T60" fmla="*/ 63 w 152"/>
              <a:gd name="T61" fmla="*/ 75 h 152"/>
              <a:gd name="T62" fmla="*/ 92 w 152"/>
              <a:gd name="T63" fmla="*/ 76 h 152"/>
              <a:gd name="T64" fmla="*/ 113 w 152"/>
              <a:gd name="T65" fmla="*/ 97 h 152"/>
              <a:gd name="T66" fmla="*/ 116 w 152"/>
              <a:gd name="T67" fmla="*/ 119 h 152"/>
              <a:gd name="T68" fmla="*/ 114 w 152"/>
              <a:gd name="T69" fmla="*/ 86 h 152"/>
              <a:gd name="T70" fmla="*/ 101 w 152"/>
              <a:gd name="T71" fmla="*/ 71 h 152"/>
              <a:gd name="T72" fmla="*/ 113 w 152"/>
              <a:gd name="T73" fmla="*/ 56 h 152"/>
              <a:gd name="T74" fmla="*/ 125 w 152"/>
              <a:gd name="T75" fmla="*/ 69 h 152"/>
              <a:gd name="T76" fmla="*/ 114 w 152"/>
              <a:gd name="T77" fmla="*/ 8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83" y="41"/>
                </a:moveTo>
                <a:cubicBezTo>
                  <a:pt x="83" y="35"/>
                  <a:pt x="91" y="25"/>
                  <a:pt x="97" y="27"/>
                </a:cubicBezTo>
                <a:cubicBezTo>
                  <a:pt x="103" y="28"/>
                  <a:pt x="108" y="36"/>
                  <a:pt x="107" y="43"/>
                </a:cubicBezTo>
                <a:cubicBezTo>
                  <a:pt x="106" y="49"/>
                  <a:pt x="101" y="58"/>
                  <a:pt x="92" y="57"/>
                </a:cubicBezTo>
                <a:cubicBezTo>
                  <a:pt x="84" y="56"/>
                  <a:pt x="82" y="49"/>
                  <a:pt x="83" y="41"/>
                </a:cubicBezTo>
                <a:close/>
                <a:moveTo>
                  <a:pt x="65" y="24"/>
                </a:moveTo>
                <a:cubicBezTo>
                  <a:pt x="72" y="24"/>
                  <a:pt x="77" y="31"/>
                  <a:pt x="77" y="40"/>
                </a:cubicBezTo>
                <a:cubicBezTo>
                  <a:pt x="77" y="49"/>
                  <a:pt x="72" y="56"/>
                  <a:pt x="65" y="56"/>
                </a:cubicBezTo>
                <a:cubicBezTo>
                  <a:pt x="59" y="56"/>
                  <a:pt x="54" y="49"/>
                  <a:pt x="54" y="40"/>
                </a:cubicBezTo>
                <a:cubicBezTo>
                  <a:pt x="54" y="31"/>
                  <a:pt x="59" y="24"/>
                  <a:pt x="65" y="24"/>
                </a:cubicBezTo>
                <a:close/>
                <a:moveTo>
                  <a:pt x="30" y="62"/>
                </a:moveTo>
                <a:cubicBezTo>
                  <a:pt x="30" y="62"/>
                  <a:pt x="31" y="49"/>
                  <a:pt x="41" y="48"/>
                </a:cubicBezTo>
                <a:cubicBezTo>
                  <a:pt x="48" y="47"/>
                  <a:pt x="53" y="55"/>
                  <a:pt x="54" y="60"/>
                </a:cubicBezTo>
                <a:cubicBezTo>
                  <a:pt x="54" y="63"/>
                  <a:pt x="56" y="76"/>
                  <a:pt x="44" y="79"/>
                </a:cubicBezTo>
                <a:cubicBezTo>
                  <a:pt x="33" y="81"/>
                  <a:pt x="29" y="68"/>
                  <a:pt x="30" y="62"/>
                </a:cubicBezTo>
                <a:close/>
                <a:moveTo>
                  <a:pt x="116" y="119"/>
                </a:moveTo>
                <a:cubicBezTo>
                  <a:pt x="110" y="134"/>
                  <a:pt x="87" y="126"/>
                  <a:pt x="87" y="126"/>
                </a:cubicBezTo>
                <a:cubicBezTo>
                  <a:pt x="87" y="126"/>
                  <a:pt x="79" y="123"/>
                  <a:pt x="69" y="125"/>
                </a:cubicBezTo>
                <a:cubicBezTo>
                  <a:pt x="60" y="128"/>
                  <a:pt x="51" y="127"/>
                  <a:pt x="51" y="127"/>
                </a:cubicBezTo>
                <a:cubicBezTo>
                  <a:pt x="51" y="127"/>
                  <a:pt x="40" y="127"/>
                  <a:pt x="37" y="113"/>
                </a:cubicBezTo>
                <a:cubicBezTo>
                  <a:pt x="34" y="98"/>
                  <a:pt x="48" y="91"/>
                  <a:pt x="49" y="89"/>
                </a:cubicBezTo>
                <a:cubicBezTo>
                  <a:pt x="50" y="88"/>
                  <a:pt x="58" y="83"/>
                  <a:pt x="63" y="75"/>
                </a:cubicBezTo>
                <a:cubicBezTo>
                  <a:pt x="67" y="67"/>
                  <a:pt x="82" y="60"/>
                  <a:pt x="92" y="76"/>
                </a:cubicBezTo>
                <a:cubicBezTo>
                  <a:pt x="100" y="87"/>
                  <a:pt x="113" y="97"/>
                  <a:pt x="113" y="97"/>
                </a:cubicBezTo>
                <a:cubicBezTo>
                  <a:pt x="113" y="97"/>
                  <a:pt x="122" y="104"/>
                  <a:pt x="116" y="119"/>
                </a:cubicBezTo>
                <a:close/>
                <a:moveTo>
                  <a:pt x="114" y="86"/>
                </a:moveTo>
                <a:cubicBezTo>
                  <a:pt x="102" y="86"/>
                  <a:pt x="101" y="77"/>
                  <a:pt x="101" y="71"/>
                </a:cubicBezTo>
                <a:cubicBezTo>
                  <a:pt x="101" y="65"/>
                  <a:pt x="103" y="56"/>
                  <a:pt x="113" y="56"/>
                </a:cubicBezTo>
                <a:cubicBezTo>
                  <a:pt x="123" y="56"/>
                  <a:pt x="125" y="65"/>
                  <a:pt x="125" y="69"/>
                </a:cubicBezTo>
                <a:cubicBezTo>
                  <a:pt x="125" y="72"/>
                  <a:pt x="127" y="86"/>
                  <a:pt x="114" y="86"/>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79" name="Freeform 179"/>
          <p:cNvSpPr>
            <a:spLocks noEditPoints="1"/>
          </p:cNvSpPr>
          <p:nvPr/>
        </p:nvSpPr>
        <p:spPr bwMode="auto">
          <a:xfrm>
            <a:off x="2488753" y="4613974"/>
            <a:ext cx="512414" cy="512414"/>
          </a:xfrm>
          <a:custGeom>
            <a:avLst/>
            <a:gdLst>
              <a:gd name="T0" fmla="*/ 129 w 152"/>
              <a:gd name="T1" fmla="*/ 0 h 152"/>
              <a:gd name="T2" fmla="*/ 0 w 152"/>
              <a:gd name="T3" fmla="*/ 23 h 152"/>
              <a:gd name="T4" fmla="*/ 24 w 152"/>
              <a:gd name="T5" fmla="*/ 152 h 152"/>
              <a:gd name="T6" fmla="*/ 152 w 152"/>
              <a:gd name="T7" fmla="*/ 129 h 152"/>
              <a:gd name="T8" fmla="*/ 20 w 152"/>
              <a:gd name="T9" fmla="*/ 133 h 152"/>
              <a:gd name="T10" fmla="*/ 17 w 152"/>
              <a:gd name="T11" fmla="*/ 140 h 152"/>
              <a:gd name="T12" fmla="*/ 28 w 152"/>
              <a:gd name="T13" fmla="*/ 71 h 152"/>
              <a:gd name="T14" fmla="*/ 35 w 152"/>
              <a:gd name="T15" fmla="*/ 56 h 152"/>
              <a:gd name="T16" fmla="*/ 60 w 152"/>
              <a:gd name="T17" fmla="*/ 56 h 152"/>
              <a:gd name="T18" fmla="*/ 41 w 152"/>
              <a:gd name="T19" fmla="*/ 66 h 152"/>
              <a:gd name="T20" fmla="*/ 20 w 152"/>
              <a:gd name="T21" fmla="*/ 133 h 152"/>
              <a:gd name="T22" fmla="*/ 39 w 152"/>
              <a:gd name="T23" fmla="*/ 93 h 152"/>
              <a:gd name="T24" fmla="*/ 40 w 152"/>
              <a:gd name="T25" fmla="*/ 86 h 152"/>
              <a:gd name="T26" fmla="*/ 78 w 152"/>
              <a:gd name="T27" fmla="*/ 56 h 152"/>
              <a:gd name="T28" fmla="*/ 16 w 152"/>
              <a:gd name="T29" fmla="*/ 56 h 152"/>
              <a:gd name="T30" fmla="*/ 18 w 152"/>
              <a:gd name="T31" fmla="*/ 75 h 152"/>
              <a:gd name="T32" fmla="*/ 10 w 152"/>
              <a:gd name="T33" fmla="*/ 56 h 152"/>
              <a:gd name="T34" fmla="*/ 85 w 152"/>
              <a:gd name="T35" fmla="*/ 56 h 152"/>
              <a:gd name="T36" fmla="*/ 117 w 152"/>
              <a:gd name="T37" fmla="*/ 50 h 152"/>
              <a:gd name="T38" fmla="*/ 97 w 152"/>
              <a:gd name="T39" fmla="*/ 20 h 152"/>
              <a:gd name="T40" fmla="*/ 136 w 152"/>
              <a:gd name="T41" fmla="*/ 38 h 152"/>
              <a:gd name="T42" fmla="*/ 130 w 152"/>
              <a:gd name="T43" fmla="*/ 42 h 152"/>
              <a:gd name="T44" fmla="*/ 132 w 152"/>
              <a:gd name="T45" fmla="*/ 36 h 152"/>
              <a:gd name="T46" fmla="*/ 101 w 152"/>
              <a:gd name="T47" fmla="*/ 21 h 152"/>
              <a:gd name="T48" fmla="*/ 117 w 152"/>
              <a:gd name="T49" fmla="*/ 46 h 152"/>
              <a:gd name="T50" fmla="*/ 117 w 152"/>
              <a:gd name="T51" fmla="*/ 50 h 152"/>
              <a:gd name="T52" fmla="*/ 149 w 152"/>
              <a:gd name="T53" fmla="*/ 63 h 152"/>
              <a:gd name="T54" fmla="*/ 119 w 152"/>
              <a:gd name="T55" fmla="*/ 42 h 152"/>
              <a:gd name="T56" fmla="*/ 113 w 152"/>
              <a:gd name="T57" fmla="*/ 35 h 152"/>
              <a:gd name="T58" fmla="*/ 119 w 152"/>
              <a:gd name="T59" fmla="*/ 22 h 152"/>
              <a:gd name="T60" fmla="*/ 120 w 152"/>
              <a:gd name="T61" fmla="*/ 34 h 152"/>
              <a:gd name="T62" fmla="*/ 148 w 152"/>
              <a:gd name="T63" fmla="*/ 6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20" y="133"/>
                </a:moveTo>
                <a:cubicBezTo>
                  <a:pt x="20" y="135"/>
                  <a:pt x="19" y="140"/>
                  <a:pt x="17" y="140"/>
                </a:cubicBezTo>
                <a:cubicBezTo>
                  <a:pt x="17" y="140"/>
                  <a:pt x="17" y="140"/>
                  <a:pt x="17" y="140"/>
                </a:cubicBezTo>
                <a:cubicBezTo>
                  <a:pt x="15" y="140"/>
                  <a:pt x="14" y="136"/>
                  <a:pt x="14" y="134"/>
                </a:cubicBezTo>
                <a:cubicBezTo>
                  <a:pt x="11" y="106"/>
                  <a:pt x="20" y="83"/>
                  <a:pt x="28" y="71"/>
                </a:cubicBezTo>
                <a:cubicBezTo>
                  <a:pt x="31" y="67"/>
                  <a:pt x="34" y="63"/>
                  <a:pt x="36" y="61"/>
                </a:cubicBezTo>
                <a:cubicBezTo>
                  <a:pt x="36" y="59"/>
                  <a:pt x="35" y="57"/>
                  <a:pt x="35" y="56"/>
                </a:cubicBezTo>
                <a:cubicBezTo>
                  <a:pt x="35" y="49"/>
                  <a:pt x="41" y="43"/>
                  <a:pt x="48" y="43"/>
                </a:cubicBezTo>
                <a:cubicBezTo>
                  <a:pt x="55" y="43"/>
                  <a:pt x="60" y="49"/>
                  <a:pt x="60" y="56"/>
                </a:cubicBezTo>
                <a:cubicBezTo>
                  <a:pt x="60" y="62"/>
                  <a:pt x="55" y="68"/>
                  <a:pt x="48" y="68"/>
                </a:cubicBezTo>
                <a:cubicBezTo>
                  <a:pt x="45" y="68"/>
                  <a:pt x="43" y="67"/>
                  <a:pt x="41" y="66"/>
                </a:cubicBezTo>
                <a:cubicBezTo>
                  <a:pt x="38" y="68"/>
                  <a:pt x="36" y="73"/>
                  <a:pt x="33" y="77"/>
                </a:cubicBezTo>
                <a:cubicBezTo>
                  <a:pt x="23" y="92"/>
                  <a:pt x="18" y="113"/>
                  <a:pt x="20" y="133"/>
                </a:cubicBezTo>
                <a:close/>
                <a:moveTo>
                  <a:pt x="47" y="94"/>
                </a:moveTo>
                <a:cubicBezTo>
                  <a:pt x="44" y="94"/>
                  <a:pt x="42" y="94"/>
                  <a:pt x="39" y="93"/>
                </a:cubicBezTo>
                <a:cubicBezTo>
                  <a:pt x="37" y="92"/>
                  <a:pt x="36" y="91"/>
                  <a:pt x="36" y="89"/>
                </a:cubicBezTo>
                <a:cubicBezTo>
                  <a:pt x="37" y="87"/>
                  <a:pt x="38" y="86"/>
                  <a:pt x="40" y="86"/>
                </a:cubicBezTo>
                <a:cubicBezTo>
                  <a:pt x="43" y="87"/>
                  <a:pt x="45" y="87"/>
                  <a:pt x="47" y="87"/>
                </a:cubicBezTo>
                <a:cubicBezTo>
                  <a:pt x="64" y="87"/>
                  <a:pt x="78" y="73"/>
                  <a:pt x="78" y="56"/>
                </a:cubicBezTo>
                <a:cubicBezTo>
                  <a:pt x="78" y="39"/>
                  <a:pt x="64" y="25"/>
                  <a:pt x="47" y="25"/>
                </a:cubicBezTo>
                <a:cubicBezTo>
                  <a:pt x="30" y="25"/>
                  <a:pt x="16" y="39"/>
                  <a:pt x="16" y="56"/>
                </a:cubicBezTo>
                <a:cubicBezTo>
                  <a:pt x="16" y="61"/>
                  <a:pt x="17" y="66"/>
                  <a:pt x="20" y="70"/>
                </a:cubicBezTo>
                <a:cubicBezTo>
                  <a:pt x="21" y="72"/>
                  <a:pt x="20" y="74"/>
                  <a:pt x="18" y="75"/>
                </a:cubicBezTo>
                <a:cubicBezTo>
                  <a:pt x="17" y="76"/>
                  <a:pt x="15" y="75"/>
                  <a:pt x="14" y="73"/>
                </a:cubicBezTo>
                <a:cubicBezTo>
                  <a:pt x="11" y="68"/>
                  <a:pt x="10" y="62"/>
                  <a:pt x="10" y="56"/>
                </a:cubicBezTo>
                <a:cubicBezTo>
                  <a:pt x="10" y="36"/>
                  <a:pt x="26" y="19"/>
                  <a:pt x="47" y="19"/>
                </a:cubicBezTo>
                <a:cubicBezTo>
                  <a:pt x="68" y="19"/>
                  <a:pt x="85" y="36"/>
                  <a:pt x="85" y="56"/>
                </a:cubicBezTo>
                <a:cubicBezTo>
                  <a:pt x="85" y="77"/>
                  <a:pt x="68" y="94"/>
                  <a:pt x="47" y="94"/>
                </a:cubicBezTo>
                <a:close/>
                <a:moveTo>
                  <a:pt x="117" y="50"/>
                </a:moveTo>
                <a:cubicBezTo>
                  <a:pt x="114" y="50"/>
                  <a:pt x="110" y="50"/>
                  <a:pt x="107" y="48"/>
                </a:cubicBezTo>
                <a:cubicBezTo>
                  <a:pt x="97" y="43"/>
                  <a:pt x="92" y="30"/>
                  <a:pt x="97" y="20"/>
                </a:cubicBezTo>
                <a:cubicBezTo>
                  <a:pt x="102" y="9"/>
                  <a:pt x="115" y="5"/>
                  <a:pt x="126" y="10"/>
                </a:cubicBezTo>
                <a:cubicBezTo>
                  <a:pt x="136" y="15"/>
                  <a:pt x="141" y="27"/>
                  <a:pt x="136" y="38"/>
                </a:cubicBezTo>
                <a:cubicBezTo>
                  <a:pt x="135" y="39"/>
                  <a:pt x="134" y="41"/>
                  <a:pt x="133" y="42"/>
                </a:cubicBezTo>
                <a:cubicBezTo>
                  <a:pt x="132" y="43"/>
                  <a:pt x="131" y="43"/>
                  <a:pt x="130" y="42"/>
                </a:cubicBezTo>
                <a:cubicBezTo>
                  <a:pt x="130" y="42"/>
                  <a:pt x="130" y="41"/>
                  <a:pt x="130" y="40"/>
                </a:cubicBezTo>
                <a:cubicBezTo>
                  <a:pt x="131" y="39"/>
                  <a:pt x="132" y="38"/>
                  <a:pt x="132" y="36"/>
                </a:cubicBezTo>
                <a:cubicBezTo>
                  <a:pt x="136" y="28"/>
                  <a:pt x="133" y="17"/>
                  <a:pt x="124" y="13"/>
                </a:cubicBezTo>
                <a:cubicBezTo>
                  <a:pt x="115" y="9"/>
                  <a:pt x="105" y="13"/>
                  <a:pt x="101" y="21"/>
                </a:cubicBezTo>
                <a:cubicBezTo>
                  <a:pt x="96" y="30"/>
                  <a:pt x="100" y="40"/>
                  <a:pt x="109" y="45"/>
                </a:cubicBezTo>
                <a:cubicBezTo>
                  <a:pt x="111" y="46"/>
                  <a:pt x="114" y="46"/>
                  <a:pt x="117" y="46"/>
                </a:cubicBezTo>
                <a:cubicBezTo>
                  <a:pt x="118" y="46"/>
                  <a:pt x="119" y="47"/>
                  <a:pt x="119" y="48"/>
                </a:cubicBezTo>
                <a:cubicBezTo>
                  <a:pt x="119" y="49"/>
                  <a:pt x="118" y="50"/>
                  <a:pt x="117" y="50"/>
                </a:cubicBezTo>
                <a:close/>
                <a:moveTo>
                  <a:pt x="149" y="63"/>
                </a:moveTo>
                <a:cubicBezTo>
                  <a:pt x="149" y="63"/>
                  <a:pt x="149" y="63"/>
                  <a:pt x="149" y="63"/>
                </a:cubicBezTo>
                <a:cubicBezTo>
                  <a:pt x="149" y="64"/>
                  <a:pt x="148" y="65"/>
                  <a:pt x="147" y="64"/>
                </a:cubicBezTo>
                <a:cubicBezTo>
                  <a:pt x="132" y="59"/>
                  <a:pt x="123" y="49"/>
                  <a:pt x="119" y="42"/>
                </a:cubicBezTo>
                <a:cubicBezTo>
                  <a:pt x="118" y="40"/>
                  <a:pt x="117" y="37"/>
                  <a:pt x="116" y="35"/>
                </a:cubicBezTo>
                <a:cubicBezTo>
                  <a:pt x="115" y="35"/>
                  <a:pt x="114" y="35"/>
                  <a:pt x="113" y="35"/>
                </a:cubicBezTo>
                <a:cubicBezTo>
                  <a:pt x="110" y="33"/>
                  <a:pt x="108" y="29"/>
                  <a:pt x="110" y="25"/>
                </a:cubicBezTo>
                <a:cubicBezTo>
                  <a:pt x="112" y="22"/>
                  <a:pt x="116" y="20"/>
                  <a:pt x="119" y="22"/>
                </a:cubicBezTo>
                <a:cubicBezTo>
                  <a:pt x="123" y="24"/>
                  <a:pt x="124" y="28"/>
                  <a:pt x="123" y="31"/>
                </a:cubicBezTo>
                <a:cubicBezTo>
                  <a:pt x="122" y="33"/>
                  <a:pt x="121" y="34"/>
                  <a:pt x="120" y="34"/>
                </a:cubicBezTo>
                <a:cubicBezTo>
                  <a:pt x="120" y="36"/>
                  <a:pt x="121" y="38"/>
                  <a:pt x="123" y="41"/>
                </a:cubicBezTo>
                <a:cubicBezTo>
                  <a:pt x="128" y="50"/>
                  <a:pt x="137" y="57"/>
                  <a:pt x="148" y="61"/>
                </a:cubicBezTo>
                <a:cubicBezTo>
                  <a:pt x="149" y="61"/>
                  <a:pt x="149" y="62"/>
                  <a:pt x="149" y="63"/>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0" name="Freeform 180"/>
          <p:cNvSpPr/>
          <p:nvPr/>
        </p:nvSpPr>
        <p:spPr bwMode="auto">
          <a:xfrm>
            <a:off x="11345584" y="2447476"/>
            <a:ext cx="215528" cy="196972"/>
          </a:xfrm>
          <a:custGeom>
            <a:avLst/>
            <a:gdLst>
              <a:gd name="T0" fmla="*/ 10 w 64"/>
              <a:gd name="T1" fmla="*/ 0 h 58"/>
              <a:gd name="T2" fmla="*/ 10 w 64"/>
              <a:gd name="T3" fmla="*/ 0 h 58"/>
              <a:gd name="T4" fmla="*/ 2 w 64"/>
              <a:gd name="T5" fmla="*/ 18 h 58"/>
              <a:gd name="T6" fmla="*/ 22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3" y="11"/>
                  <a:pt x="2" y="18"/>
                </a:cubicBezTo>
                <a:cubicBezTo>
                  <a:pt x="0" y="29"/>
                  <a:pt x="10" y="40"/>
                  <a:pt x="22" y="47"/>
                </a:cubicBezTo>
                <a:cubicBezTo>
                  <a:pt x="23"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1" name="Freeform 181"/>
          <p:cNvSpPr>
            <a:spLocks noEditPoints="1"/>
          </p:cNvSpPr>
          <p:nvPr/>
        </p:nvSpPr>
        <p:spPr bwMode="auto">
          <a:xfrm>
            <a:off x="11388404" y="2293323"/>
            <a:ext cx="372535" cy="346843"/>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80 w 110"/>
              <a:gd name="T13" fmla="*/ 84 h 103"/>
              <a:gd name="T14" fmla="*/ 110 w 110"/>
              <a:gd name="T15" fmla="*/ 44 h 103"/>
              <a:gd name="T16" fmla="*/ 86 w 110"/>
              <a:gd name="T17" fmla="*/ 32 h 103"/>
              <a:gd name="T18" fmla="*/ 82 w 110"/>
              <a:gd name="T19" fmla="*/ 36 h 103"/>
              <a:gd name="T20" fmla="*/ 82 w 110"/>
              <a:gd name="T21" fmla="*/ 36 h 103"/>
              <a:gd name="T22" fmla="*/ 78 w 110"/>
              <a:gd name="T23" fmla="*/ 32 h 103"/>
              <a:gd name="T24" fmla="*/ 78 w 110"/>
              <a:gd name="T25" fmla="*/ 32 h 103"/>
              <a:gd name="T26" fmla="*/ 82 w 110"/>
              <a:gd name="T27" fmla="*/ 28 h 103"/>
              <a:gd name="T28" fmla="*/ 82 w 110"/>
              <a:gd name="T29" fmla="*/ 28 h 103"/>
              <a:gd name="T30" fmla="*/ 86 w 110"/>
              <a:gd name="T31" fmla="*/ 32 h 103"/>
              <a:gd name="T32" fmla="*/ 69 w 110"/>
              <a:gd name="T33" fmla="*/ 58 h 103"/>
              <a:gd name="T34" fmla="*/ 64 w 110"/>
              <a:gd name="T35" fmla="*/ 64 h 103"/>
              <a:gd name="T36" fmla="*/ 63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7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7 w 110"/>
              <a:gd name="T75" fmla="*/ 28 h 103"/>
              <a:gd name="T76" fmla="*/ 60 w 110"/>
              <a:gd name="T77" fmla="*/ 28 h 103"/>
              <a:gd name="T78" fmla="*/ 69 w 110"/>
              <a:gd name="T79" fmla="*/ 35 h 103"/>
              <a:gd name="T80" fmla="*/ 69 w 110"/>
              <a:gd name="T81" fmla="*/ 58 h 103"/>
              <a:gd name="T82" fmla="*/ 85 w 110"/>
              <a:gd name="T83" fmla="*/ 60 h 103"/>
              <a:gd name="T84" fmla="*/ 82 w 110"/>
              <a:gd name="T85" fmla="*/ 64 h 103"/>
              <a:gd name="T86" fmla="*/ 81 w 110"/>
              <a:gd name="T87" fmla="*/ 64 h 103"/>
              <a:gd name="T88" fmla="*/ 77 w 110"/>
              <a:gd name="T89" fmla="*/ 60 h 103"/>
              <a:gd name="T90" fmla="*/ 77 w 110"/>
              <a:gd name="T91" fmla="*/ 44 h 103"/>
              <a:gd name="T92" fmla="*/ 81 w 110"/>
              <a:gd name="T93" fmla="*/ 40 h 103"/>
              <a:gd name="T94" fmla="*/ 82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8" y="90"/>
                  <a:pt x="80" y="84"/>
                </a:cubicBezTo>
                <a:cubicBezTo>
                  <a:pt x="98" y="76"/>
                  <a:pt x="110" y="61"/>
                  <a:pt x="110" y="44"/>
                </a:cubicBezTo>
                <a:close/>
                <a:moveTo>
                  <a:pt x="86" y="32"/>
                </a:moveTo>
                <a:cubicBezTo>
                  <a:pt x="86" y="34"/>
                  <a:pt x="84" y="36"/>
                  <a:pt x="82" y="36"/>
                </a:cubicBezTo>
                <a:cubicBezTo>
                  <a:pt x="82" y="36"/>
                  <a:pt x="82" y="36"/>
                  <a:pt x="82" y="36"/>
                </a:cubicBezTo>
                <a:cubicBezTo>
                  <a:pt x="80" y="36"/>
                  <a:pt x="78" y="34"/>
                  <a:pt x="78" y="32"/>
                </a:cubicBezTo>
                <a:cubicBezTo>
                  <a:pt x="78" y="32"/>
                  <a:pt x="78" y="32"/>
                  <a:pt x="78" y="32"/>
                </a:cubicBezTo>
                <a:cubicBezTo>
                  <a:pt x="78" y="30"/>
                  <a:pt x="80" y="28"/>
                  <a:pt x="82" y="28"/>
                </a:cubicBezTo>
                <a:cubicBezTo>
                  <a:pt x="82" y="28"/>
                  <a:pt x="82" y="28"/>
                  <a:pt x="82" y="28"/>
                </a:cubicBezTo>
                <a:cubicBezTo>
                  <a:pt x="84" y="28"/>
                  <a:pt x="86" y="30"/>
                  <a:pt x="86" y="32"/>
                </a:cubicBezTo>
                <a:close/>
                <a:moveTo>
                  <a:pt x="69" y="58"/>
                </a:moveTo>
                <a:cubicBezTo>
                  <a:pt x="69" y="60"/>
                  <a:pt x="66" y="64"/>
                  <a:pt x="64" y="64"/>
                </a:cubicBezTo>
                <a:cubicBezTo>
                  <a:pt x="63" y="64"/>
                  <a:pt x="63" y="64"/>
                  <a:pt x="63"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9" y="64"/>
                  <a:pt x="47"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1"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7" y="28"/>
                  <a:pt x="47" y="28"/>
                  <a:pt x="47" y="28"/>
                </a:cubicBezTo>
                <a:cubicBezTo>
                  <a:pt x="60" y="28"/>
                  <a:pt x="60" y="28"/>
                  <a:pt x="60" y="28"/>
                </a:cubicBezTo>
                <a:cubicBezTo>
                  <a:pt x="66" y="28"/>
                  <a:pt x="69" y="32"/>
                  <a:pt x="69" y="35"/>
                </a:cubicBezTo>
                <a:cubicBezTo>
                  <a:pt x="69" y="42"/>
                  <a:pt x="69" y="50"/>
                  <a:pt x="69" y="58"/>
                </a:cubicBezTo>
                <a:close/>
                <a:moveTo>
                  <a:pt x="85" y="60"/>
                </a:moveTo>
                <a:cubicBezTo>
                  <a:pt x="85" y="62"/>
                  <a:pt x="84" y="64"/>
                  <a:pt x="82" y="64"/>
                </a:cubicBezTo>
                <a:cubicBezTo>
                  <a:pt x="81" y="64"/>
                  <a:pt x="81" y="64"/>
                  <a:pt x="81" y="64"/>
                </a:cubicBezTo>
                <a:cubicBezTo>
                  <a:pt x="79" y="64"/>
                  <a:pt x="77" y="62"/>
                  <a:pt x="77" y="60"/>
                </a:cubicBezTo>
                <a:cubicBezTo>
                  <a:pt x="77" y="44"/>
                  <a:pt x="77" y="44"/>
                  <a:pt x="77" y="44"/>
                </a:cubicBezTo>
                <a:cubicBezTo>
                  <a:pt x="77" y="42"/>
                  <a:pt x="79" y="40"/>
                  <a:pt x="81" y="40"/>
                </a:cubicBezTo>
                <a:cubicBezTo>
                  <a:pt x="82" y="40"/>
                  <a:pt x="82" y="40"/>
                  <a:pt x="82" y="40"/>
                </a:cubicBezTo>
                <a:cubicBezTo>
                  <a:pt x="84" y="40"/>
                  <a:pt x="85" y="42"/>
                  <a:pt x="85" y="44"/>
                </a:cubicBezTo>
                <a:lnTo>
                  <a:pt x="85" y="6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2" name="Freeform 182"/>
          <p:cNvSpPr/>
          <p:nvPr/>
        </p:nvSpPr>
        <p:spPr bwMode="auto">
          <a:xfrm>
            <a:off x="11637171" y="3775513"/>
            <a:ext cx="27119" cy="81358"/>
          </a:xfrm>
          <a:custGeom>
            <a:avLst/>
            <a:gdLst>
              <a:gd name="T0" fmla="*/ 8 w 8"/>
              <a:gd name="T1" fmla="*/ 4 h 24"/>
              <a:gd name="T2" fmla="*/ 5 w 8"/>
              <a:gd name="T3" fmla="*/ 0 h 24"/>
              <a:gd name="T4" fmla="*/ 4 w 8"/>
              <a:gd name="T5" fmla="*/ 0 h 24"/>
              <a:gd name="T6" fmla="*/ 0 w 8"/>
              <a:gd name="T7" fmla="*/ 4 h 24"/>
              <a:gd name="T8" fmla="*/ 0 w 8"/>
              <a:gd name="T9" fmla="*/ 20 h 24"/>
              <a:gd name="T10" fmla="*/ 4 w 8"/>
              <a:gd name="T11" fmla="*/ 24 h 24"/>
              <a:gd name="T12" fmla="*/ 5 w 8"/>
              <a:gd name="T13" fmla="*/ 24 h 24"/>
              <a:gd name="T14" fmla="*/ 8 w 8"/>
              <a:gd name="T15" fmla="*/ 20 h 24"/>
              <a:gd name="T16" fmla="*/ 8 w 8"/>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4"/>
                </a:moveTo>
                <a:cubicBezTo>
                  <a:pt x="8" y="2"/>
                  <a:pt x="7" y="0"/>
                  <a:pt x="5" y="0"/>
                </a:cubicBezTo>
                <a:cubicBezTo>
                  <a:pt x="4" y="0"/>
                  <a:pt x="4" y="0"/>
                  <a:pt x="4" y="0"/>
                </a:cubicBezTo>
                <a:cubicBezTo>
                  <a:pt x="2" y="0"/>
                  <a:pt x="0" y="2"/>
                  <a:pt x="0" y="4"/>
                </a:cubicBezTo>
                <a:cubicBezTo>
                  <a:pt x="0" y="20"/>
                  <a:pt x="0" y="20"/>
                  <a:pt x="0" y="20"/>
                </a:cubicBezTo>
                <a:cubicBezTo>
                  <a:pt x="0" y="22"/>
                  <a:pt x="2" y="24"/>
                  <a:pt x="4" y="24"/>
                </a:cubicBezTo>
                <a:cubicBezTo>
                  <a:pt x="5" y="24"/>
                  <a:pt x="5" y="24"/>
                  <a:pt x="5" y="24"/>
                </a:cubicBezTo>
                <a:cubicBezTo>
                  <a:pt x="7" y="24"/>
                  <a:pt x="8" y="22"/>
                  <a:pt x="8" y="20"/>
                </a:cubicBezTo>
                <a:lnTo>
                  <a:pt x="8" y="4"/>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3" name="Freeform 183"/>
          <p:cNvSpPr/>
          <p:nvPr/>
        </p:nvSpPr>
        <p:spPr bwMode="auto">
          <a:xfrm>
            <a:off x="11640026" y="3735548"/>
            <a:ext cx="27119" cy="27119"/>
          </a:xfrm>
          <a:custGeom>
            <a:avLst/>
            <a:gdLst>
              <a:gd name="T0" fmla="*/ 4 w 8"/>
              <a:gd name="T1" fmla="*/ 0 h 8"/>
              <a:gd name="T2" fmla="*/ 4 w 8"/>
              <a:gd name="T3" fmla="*/ 0 h 8"/>
              <a:gd name="T4" fmla="*/ 0 w 8"/>
              <a:gd name="T5" fmla="*/ 4 h 8"/>
              <a:gd name="T6" fmla="*/ 0 w 8"/>
              <a:gd name="T7" fmla="*/ 4 h 8"/>
              <a:gd name="T8" fmla="*/ 4 w 8"/>
              <a:gd name="T9" fmla="*/ 8 h 8"/>
              <a:gd name="T10" fmla="*/ 4 w 8"/>
              <a:gd name="T11" fmla="*/ 8 h 8"/>
              <a:gd name="T12" fmla="*/ 8 w 8"/>
              <a:gd name="T13" fmla="*/ 4 h 8"/>
              <a:gd name="T14" fmla="*/ 8 w 8"/>
              <a:gd name="T15" fmla="*/ 4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4" y="0"/>
                  <a:pt x="4" y="0"/>
                  <a:pt x="4" y="0"/>
                </a:cubicBezTo>
                <a:cubicBezTo>
                  <a:pt x="2" y="0"/>
                  <a:pt x="0" y="2"/>
                  <a:pt x="0" y="4"/>
                </a:cubicBezTo>
                <a:cubicBezTo>
                  <a:pt x="0" y="4"/>
                  <a:pt x="0" y="4"/>
                  <a:pt x="0" y="4"/>
                </a:cubicBezTo>
                <a:cubicBezTo>
                  <a:pt x="0" y="6"/>
                  <a:pt x="2" y="8"/>
                  <a:pt x="4" y="8"/>
                </a:cubicBezTo>
                <a:cubicBezTo>
                  <a:pt x="4" y="8"/>
                  <a:pt x="4" y="8"/>
                  <a:pt x="4" y="8"/>
                </a:cubicBezTo>
                <a:cubicBezTo>
                  <a:pt x="6" y="8"/>
                  <a:pt x="8" y="6"/>
                  <a:pt x="8" y="4"/>
                </a:cubicBezTo>
                <a:cubicBezTo>
                  <a:pt x="8" y="4"/>
                  <a:pt x="8" y="4"/>
                  <a:pt x="8" y="4"/>
                </a:cubicBezTo>
                <a:cubicBezTo>
                  <a:pt x="8" y="2"/>
                  <a:pt x="6" y="0"/>
                  <a:pt x="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4" name="Freeform 184"/>
          <p:cNvSpPr/>
          <p:nvPr/>
        </p:nvSpPr>
        <p:spPr bwMode="auto">
          <a:xfrm>
            <a:off x="11447334" y="3735547"/>
            <a:ext cx="162717" cy="121324"/>
          </a:xfrm>
          <a:custGeom>
            <a:avLst/>
            <a:gdLst>
              <a:gd name="T0" fmla="*/ 39 w 48"/>
              <a:gd name="T1" fmla="*/ 0 h 36"/>
              <a:gd name="T2" fmla="*/ 26 w 48"/>
              <a:gd name="T3" fmla="*/ 0 h 36"/>
              <a:gd name="T4" fmla="*/ 24 w 48"/>
              <a:gd name="T5" fmla="*/ 0 h 36"/>
              <a:gd name="T6" fmla="*/ 7 w 48"/>
              <a:gd name="T7" fmla="*/ 0 h 36"/>
              <a:gd name="T8" fmla="*/ 0 w 48"/>
              <a:gd name="T9" fmla="*/ 2 h 36"/>
              <a:gd name="T10" fmla="*/ 0 w 48"/>
              <a:gd name="T11" fmla="*/ 30 h 36"/>
              <a:gd name="T12" fmla="*/ 6 w 48"/>
              <a:gd name="T13" fmla="*/ 36 h 36"/>
              <a:gd name="T14" fmla="*/ 8 w 48"/>
              <a:gd name="T15" fmla="*/ 36 h 36"/>
              <a:gd name="T16" fmla="*/ 12 w 48"/>
              <a:gd name="T17" fmla="*/ 30 h 36"/>
              <a:gd name="T18" fmla="*/ 12 w 48"/>
              <a:gd name="T19" fmla="*/ 8 h 36"/>
              <a:gd name="T20" fmla="*/ 17 w 48"/>
              <a:gd name="T21" fmla="*/ 8 h 36"/>
              <a:gd name="T22" fmla="*/ 20 w 48"/>
              <a:gd name="T23" fmla="*/ 12 h 36"/>
              <a:gd name="T24" fmla="*/ 20 w 48"/>
              <a:gd name="T25" fmla="*/ 30 h 36"/>
              <a:gd name="T26" fmla="*/ 24 w 48"/>
              <a:gd name="T27" fmla="*/ 36 h 36"/>
              <a:gd name="T28" fmla="*/ 26 w 48"/>
              <a:gd name="T29" fmla="*/ 36 h 36"/>
              <a:gd name="T30" fmla="*/ 28 w 48"/>
              <a:gd name="T31" fmla="*/ 30 h 36"/>
              <a:gd name="T32" fmla="*/ 28 w 48"/>
              <a:gd name="T33" fmla="*/ 8 h 36"/>
              <a:gd name="T34" fmla="*/ 35 w 48"/>
              <a:gd name="T35" fmla="*/ 8 h 36"/>
              <a:gd name="T36" fmla="*/ 36 w 48"/>
              <a:gd name="T37" fmla="*/ 12 h 36"/>
              <a:gd name="T38" fmla="*/ 36 w 48"/>
              <a:gd name="T39" fmla="*/ 30 h 36"/>
              <a:gd name="T40" fmla="*/ 42 w 48"/>
              <a:gd name="T41" fmla="*/ 36 h 36"/>
              <a:gd name="T42" fmla="*/ 43 w 48"/>
              <a:gd name="T43" fmla="*/ 36 h 36"/>
              <a:gd name="T44" fmla="*/ 48 w 48"/>
              <a:gd name="T45" fmla="*/ 30 h 36"/>
              <a:gd name="T46" fmla="*/ 48 w 48"/>
              <a:gd name="T47" fmla="*/ 7 h 36"/>
              <a:gd name="T48" fmla="*/ 39 w 4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39" y="0"/>
                </a:moveTo>
                <a:cubicBezTo>
                  <a:pt x="26" y="0"/>
                  <a:pt x="26" y="0"/>
                  <a:pt x="26" y="0"/>
                </a:cubicBezTo>
                <a:cubicBezTo>
                  <a:pt x="24" y="0"/>
                  <a:pt x="24" y="0"/>
                  <a:pt x="24" y="0"/>
                </a:cubicBezTo>
                <a:cubicBezTo>
                  <a:pt x="7" y="0"/>
                  <a:pt x="7" y="0"/>
                  <a:pt x="7" y="0"/>
                </a:cubicBezTo>
                <a:cubicBezTo>
                  <a:pt x="4" y="0"/>
                  <a:pt x="0" y="0"/>
                  <a:pt x="0" y="2"/>
                </a:cubicBezTo>
                <a:cubicBezTo>
                  <a:pt x="0" y="12"/>
                  <a:pt x="0" y="21"/>
                  <a:pt x="0" y="30"/>
                </a:cubicBezTo>
                <a:cubicBezTo>
                  <a:pt x="0" y="32"/>
                  <a:pt x="4" y="36"/>
                  <a:pt x="6" y="36"/>
                </a:cubicBezTo>
                <a:cubicBezTo>
                  <a:pt x="8" y="36"/>
                  <a:pt x="8" y="36"/>
                  <a:pt x="8" y="36"/>
                </a:cubicBezTo>
                <a:cubicBezTo>
                  <a:pt x="10" y="36"/>
                  <a:pt x="12" y="32"/>
                  <a:pt x="12" y="30"/>
                </a:cubicBezTo>
                <a:cubicBezTo>
                  <a:pt x="12" y="8"/>
                  <a:pt x="12" y="8"/>
                  <a:pt x="12" y="8"/>
                </a:cubicBezTo>
                <a:cubicBezTo>
                  <a:pt x="17" y="8"/>
                  <a:pt x="17" y="8"/>
                  <a:pt x="17" y="8"/>
                </a:cubicBezTo>
                <a:cubicBezTo>
                  <a:pt x="19" y="8"/>
                  <a:pt x="20" y="10"/>
                  <a:pt x="20" y="12"/>
                </a:cubicBezTo>
                <a:cubicBezTo>
                  <a:pt x="20" y="30"/>
                  <a:pt x="20" y="30"/>
                  <a:pt x="20" y="30"/>
                </a:cubicBezTo>
                <a:cubicBezTo>
                  <a:pt x="20" y="32"/>
                  <a:pt x="22" y="36"/>
                  <a:pt x="24" y="36"/>
                </a:cubicBezTo>
                <a:cubicBezTo>
                  <a:pt x="26" y="36"/>
                  <a:pt x="26" y="36"/>
                  <a:pt x="26" y="36"/>
                </a:cubicBezTo>
                <a:cubicBezTo>
                  <a:pt x="28" y="36"/>
                  <a:pt x="28" y="32"/>
                  <a:pt x="28" y="30"/>
                </a:cubicBezTo>
                <a:cubicBezTo>
                  <a:pt x="28" y="8"/>
                  <a:pt x="28" y="8"/>
                  <a:pt x="28" y="8"/>
                </a:cubicBezTo>
                <a:cubicBezTo>
                  <a:pt x="35" y="8"/>
                  <a:pt x="35" y="8"/>
                  <a:pt x="35" y="8"/>
                </a:cubicBezTo>
                <a:cubicBezTo>
                  <a:pt x="36" y="8"/>
                  <a:pt x="36" y="11"/>
                  <a:pt x="36" y="12"/>
                </a:cubicBezTo>
                <a:cubicBezTo>
                  <a:pt x="36" y="30"/>
                  <a:pt x="36" y="30"/>
                  <a:pt x="36" y="30"/>
                </a:cubicBezTo>
                <a:cubicBezTo>
                  <a:pt x="36" y="32"/>
                  <a:pt x="39" y="36"/>
                  <a:pt x="42" y="36"/>
                </a:cubicBezTo>
                <a:cubicBezTo>
                  <a:pt x="43" y="36"/>
                  <a:pt x="43" y="36"/>
                  <a:pt x="43" y="36"/>
                </a:cubicBezTo>
                <a:cubicBezTo>
                  <a:pt x="45" y="36"/>
                  <a:pt x="48" y="32"/>
                  <a:pt x="48" y="30"/>
                </a:cubicBezTo>
                <a:cubicBezTo>
                  <a:pt x="48" y="22"/>
                  <a:pt x="48" y="14"/>
                  <a:pt x="48" y="7"/>
                </a:cubicBezTo>
                <a:cubicBezTo>
                  <a:pt x="48" y="4"/>
                  <a:pt x="44" y="0"/>
                  <a:pt x="39"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5" name="Freeform 185"/>
          <p:cNvSpPr>
            <a:spLocks noEditPoints="1"/>
          </p:cNvSpPr>
          <p:nvPr/>
        </p:nvSpPr>
        <p:spPr bwMode="auto">
          <a:xfrm>
            <a:off x="11291756" y="3575686"/>
            <a:ext cx="506705" cy="510986"/>
          </a:xfrm>
          <a:custGeom>
            <a:avLst/>
            <a:gdLst>
              <a:gd name="T0" fmla="*/ 75 w 150"/>
              <a:gd name="T1" fmla="*/ 0 h 151"/>
              <a:gd name="T2" fmla="*/ 0 w 150"/>
              <a:gd name="T3" fmla="*/ 76 h 151"/>
              <a:gd name="T4" fmla="*/ 75 w 150"/>
              <a:gd name="T5" fmla="*/ 151 h 151"/>
              <a:gd name="T6" fmla="*/ 150 w 150"/>
              <a:gd name="T7" fmla="*/ 76 h 151"/>
              <a:gd name="T8" fmla="*/ 75 w 150"/>
              <a:gd name="T9" fmla="*/ 0 h 151"/>
              <a:gd name="T10" fmla="*/ 49 w 150"/>
              <a:gd name="T11" fmla="*/ 115 h 151"/>
              <a:gd name="T12" fmla="*/ 31 w 150"/>
              <a:gd name="T13" fmla="*/ 123 h 151"/>
              <a:gd name="T14" fmla="*/ 31 w 150"/>
              <a:gd name="T15" fmla="*/ 122 h 151"/>
              <a:gd name="T16" fmla="*/ 34 w 150"/>
              <a:gd name="T17" fmla="*/ 112 h 151"/>
              <a:gd name="T18" fmla="*/ 14 w 150"/>
              <a:gd name="T19" fmla="*/ 83 h 151"/>
              <a:gd name="T20" fmla="*/ 22 w 150"/>
              <a:gd name="T21" fmla="*/ 65 h 151"/>
              <a:gd name="T22" fmla="*/ 22 w 150"/>
              <a:gd name="T23" fmla="*/ 65 h 151"/>
              <a:gd name="T24" fmla="*/ 76 w 150"/>
              <a:gd name="T25" fmla="*/ 109 h 151"/>
              <a:gd name="T26" fmla="*/ 49 w 150"/>
              <a:gd name="T27" fmla="*/ 115 h 151"/>
              <a:gd name="T28" fmla="*/ 105 w 150"/>
              <a:gd name="T29" fmla="*/ 103 h 151"/>
              <a:gd name="T30" fmla="*/ 111 w 150"/>
              <a:gd name="T31" fmla="*/ 119 h 151"/>
              <a:gd name="T32" fmla="*/ 108 w 150"/>
              <a:gd name="T33" fmla="*/ 121 h 151"/>
              <a:gd name="T34" fmla="*/ 79 w 150"/>
              <a:gd name="T35" fmla="*/ 106 h 151"/>
              <a:gd name="T36" fmla="*/ 25 w 150"/>
              <a:gd name="T37" fmla="*/ 63 h 151"/>
              <a:gd name="T38" fmla="*/ 80 w 150"/>
              <a:gd name="T39" fmla="*/ 19 h 151"/>
              <a:gd name="T40" fmla="*/ 135 w 150"/>
              <a:gd name="T41" fmla="*/ 63 h 151"/>
              <a:gd name="T42" fmla="*/ 105 w 150"/>
              <a:gd name="T43" fmla="*/ 10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51">
                <a:moveTo>
                  <a:pt x="75" y="0"/>
                </a:moveTo>
                <a:cubicBezTo>
                  <a:pt x="33" y="0"/>
                  <a:pt x="0" y="34"/>
                  <a:pt x="0" y="76"/>
                </a:cubicBezTo>
                <a:cubicBezTo>
                  <a:pt x="0" y="117"/>
                  <a:pt x="33" y="151"/>
                  <a:pt x="75" y="151"/>
                </a:cubicBezTo>
                <a:cubicBezTo>
                  <a:pt x="116" y="151"/>
                  <a:pt x="150" y="117"/>
                  <a:pt x="150" y="76"/>
                </a:cubicBezTo>
                <a:cubicBezTo>
                  <a:pt x="150" y="34"/>
                  <a:pt x="116" y="0"/>
                  <a:pt x="75" y="0"/>
                </a:cubicBezTo>
                <a:close/>
                <a:moveTo>
                  <a:pt x="49" y="115"/>
                </a:moveTo>
                <a:cubicBezTo>
                  <a:pt x="46" y="118"/>
                  <a:pt x="38" y="123"/>
                  <a:pt x="31" y="123"/>
                </a:cubicBezTo>
                <a:cubicBezTo>
                  <a:pt x="31" y="123"/>
                  <a:pt x="29" y="123"/>
                  <a:pt x="31" y="122"/>
                </a:cubicBezTo>
                <a:cubicBezTo>
                  <a:pt x="31" y="122"/>
                  <a:pt x="35" y="116"/>
                  <a:pt x="34" y="112"/>
                </a:cubicBezTo>
                <a:cubicBezTo>
                  <a:pt x="22" y="105"/>
                  <a:pt x="12" y="94"/>
                  <a:pt x="14" y="83"/>
                </a:cubicBezTo>
                <a:cubicBezTo>
                  <a:pt x="15" y="76"/>
                  <a:pt x="18" y="70"/>
                  <a:pt x="22" y="65"/>
                </a:cubicBezTo>
                <a:cubicBezTo>
                  <a:pt x="22" y="65"/>
                  <a:pt x="22" y="65"/>
                  <a:pt x="22" y="65"/>
                </a:cubicBezTo>
                <a:cubicBezTo>
                  <a:pt x="22" y="88"/>
                  <a:pt x="47" y="107"/>
                  <a:pt x="76" y="109"/>
                </a:cubicBezTo>
                <a:cubicBezTo>
                  <a:pt x="68" y="113"/>
                  <a:pt x="59" y="116"/>
                  <a:pt x="49" y="115"/>
                </a:cubicBezTo>
                <a:close/>
                <a:moveTo>
                  <a:pt x="105" y="103"/>
                </a:moveTo>
                <a:cubicBezTo>
                  <a:pt x="103" y="109"/>
                  <a:pt x="111" y="119"/>
                  <a:pt x="111" y="119"/>
                </a:cubicBezTo>
                <a:cubicBezTo>
                  <a:pt x="113" y="122"/>
                  <a:pt x="108" y="121"/>
                  <a:pt x="108" y="121"/>
                </a:cubicBezTo>
                <a:cubicBezTo>
                  <a:pt x="98" y="121"/>
                  <a:pt x="84" y="111"/>
                  <a:pt x="79" y="106"/>
                </a:cubicBezTo>
                <a:cubicBezTo>
                  <a:pt x="49" y="106"/>
                  <a:pt x="25" y="87"/>
                  <a:pt x="25" y="63"/>
                </a:cubicBezTo>
                <a:cubicBezTo>
                  <a:pt x="25" y="39"/>
                  <a:pt x="49" y="19"/>
                  <a:pt x="80" y="19"/>
                </a:cubicBezTo>
                <a:cubicBezTo>
                  <a:pt x="111" y="19"/>
                  <a:pt x="135" y="39"/>
                  <a:pt x="135" y="63"/>
                </a:cubicBezTo>
                <a:cubicBezTo>
                  <a:pt x="135" y="80"/>
                  <a:pt x="123" y="95"/>
                  <a:pt x="105" y="103"/>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6" name="Freeform 186"/>
          <p:cNvSpPr/>
          <p:nvPr/>
        </p:nvSpPr>
        <p:spPr bwMode="auto">
          <a:xfrm>
            <a:off x="9503604" y="4821138"/>
            <a:ext cx="192691" cy="121324"/>
          </a:xfrm>
          <a:custGeom>
            <a:avLst/>
            <a:gdLst>
              <a:gd name="T0" fmla="*/ 133 w 135"/>
              <a:gd name="T1" fmla="*/ 0 h 85"/>
              <a:gd name="T2" fmla="*/ 8 w 135"/>
              <a:gd name="T3" fmla="*/ 0 h 85"/>
              <a:gd name="T4" fmla="*/ 90 w 135"/>
              <a:gd name="T5" fmla="*/ 14 h 85"/>
              <a:gd name="T6" fmla="*/ 0 w 135"/>
              <a:gd name="T7" fmla="*/ 85 h 85"/>
              <a:gd name="T8" fmla="*/ 135 w 135"/>
              <a:gd name="T9" fmla="*/ 85 h 85"/>
              <a:gd name="T10" fmla="*/ 55 w 135"/>
              <a:gd name="T11" fmla="*/ 69 h 85"/>
              <a:gd name="T12" fmla="*/ 133 w 135"/>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5" h="85">
                <a:moveTo>
                  <a:pt x="133" y="0"/>
                </a:moveTo>
                <a:lnTo>
                  <a:pt x="8" y="0"/>
                </a:lnTo>
                <a:lnTo>
                  <a:pt x="90" y="14"/>
                </a:lnTo>
                <a:lnTo>
                  <a:pt x="0" y="85"/>
                </a:lnTo>
                <a:lnTo>
                  <a:pt x="135" y="85"/>
                </a:lnTo>
                <a:lnTo>
                  <a:pt x="55" y="69"/>
                </a:lnTo>
                <a:lnTo>
                  <a:pt x="133" y="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7" name="Freeform 187"/>
          <p:cNvSpPr>
            <a:spLocks noEditPoints="1"/>
          </p:cNvSpPr>
          <p:nvPr/>
        </p:nvSpPr>
        <p:spPr bwMode="auto">
          <a:xfrm>
            <a:off x="9345170" y="4605610"/>
            <a:ext cx="513841" cy="512414"/>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125 w 152"/>
              <a:gd name="T19" fmla="*/ 67 h 152"/>
              <a:gd name="T20" fmla="*/ 105 w 152"/>
              <a:gd name="T21" fmla="*/ 84 h 152"/>
              <a:gd name="T22" fmla="*/ 112 w 152"/>
              <a:gd name="T23" fmla="*/ 126 h 152"/>
              <a:gd name="T24" fmla="*/ 109 w 152"/>
              <a:gd name="T25" fmla="*/ 127 h 152"/>
              <a:gd name="T26" fmla="*/ 75 w 152"/>
              <a:gd name="T27" fmla="*/ 106 h 152"/>
              <a:gd name="T28" fmla="*/ 42 w 152"/>
              <a:gd name="T29" fmla="*/ 127 h 152"/>
              <a:gd name="T30" fmla="*/ 39 w 152"/>
              <a:gd name="T31" fmla="*/ 126 h 152"/>
              <a:gd name="T32" fmla="*/ 44 w 152"/>
              <a:gd name="T33" fmla="*/ 84 h 152"/>
              <a:gd name="T34" fmla="*/ 23 w 152"/>
              <a:gd name="T35" fmla="*/ 66 h 152"/>
              <a:gd name="T36" fmla="*/ 16 w 152"/>
              <a:gd name="T37" fmla="*/ 61 h 152"/>
              <a:gd name="T38" fmla="*/ 16 w 152"/>
              <a:gd name="T39" fmla="*/ 60 h 152"/>
              <a:gd name="T40" fmla="*/ 34 w 152"/>
              <a:gd name="T41" fmla="*/ 60 h 152"/>
              <a:gd name="T42" fmla="*/ 56 w 152"/>
              <a:gd name="T43" fmla="*/ 60 h 152"/>
              <a:gd name="T44" fmla="*/ 61 w 152"/>
              <a:gd name="T45" fmla="*/ 51 h 152"/>
              <a:gd name="T46" fmla="*/ 74 w 152"/>
              <a:gd name="T47" fmla="*/ 24 h 152"/>
              <a:gd name="T48" fmla="*/ 77 w 152"/>
              <a:gd name="T49" fmla="*/ 24 h 152"/>
              <a:gd name="T50" fmla="*/ 91 w 152"/>
              <a:gd name="T51" fmla="*/ 51 h 152"/>
              <a:gd name="T52" fmla="*/ 96 w 152"/>
              <a:gd name="T53" fmla="*/ 60 h 152"/>
              <a:gd name="T54" fmla="*/ 118 w 152"/>
              <a:gd name="T55" fmla="*/ 60 h 152"/>
              <a:gd name="T56" fmla="*/ 131 w 152"/>
              <a:gd name="T57" fmla="*/ 60 h 152"/>
              <a:gd name="T58" fmla="*/ 133 w 152"/>
              <a:gd name="T59" fmla="*/ 61 h 152"/>
              <a:gd name="T60" fmla="*/ 125 w 152"/>
              <a:gd name="T61"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125" y="67"/>
                </a:moveTo>
                <a:cubicBezTo>
                  <a:pt x="105" y="84"/>
                  <a:pt x="105" y="84"/>
                  <a:pt x="105" y="84"/>
                </a:cubicBezTo>
                <a:cubicBezTo>
                  <a:pt x="112" y="126"/>
                  <a:pt x="112" y="126"/>
                  <a:pt x="112" y="126"/>
                </a:cubicBezTo>
                <a:cubicBezTo>
                  <a:pt x="111" y="127"/>
                  <a:pt x="110" y="127"/>
                  <a:pt x="109" y="127"/>
                </a:cubicBezTo>
                <a:cubicBezTo>
                  <a:pt x="75" y="106"/>
                  <a:pt x="75" y="106"/>
                  <a:pt x="75" y="106"/>
                </a:cubicBezTo>
                <a:cubicBezTo>
                  <a:pt x="42" y="127"/>
                  <a:pt x="42" y="127"/>
                  <a:pt x="42" y="127"/>
                </a:cubicBezTo>
                <a:cubicBezTo>
                  <a:pt x="39" y="127"/>
                  <a:pt x="39" y="127"/>
                  <a:pt x="39" y="126"/>
                </a:cubicBezTo>
                <a:cubicBezTo>
                  <a:pt x="44" y="84"/>
                  <a:pt x="44" y="84"/>
                  <a:pt x="44" y="84"/>
                </a:cubicBezTo>
                <a:cubicBezTo>
                  <a:pt x="23" y="66"/>
                  <a:pt x="23" y="66"/>
                  <a:pt x="23" y="66"/>
                </a:cubicBezTo>
                <a:cubicBezTo>
                  <a:pt x="16" y="61"/>
                  <a:pt x="16" y="61"/>
                  <a:pt x="16" y="61"/>
                </a:cubicBezTo>
                <a:cubicBezTo>
                  <a:pt x="16" y="60"/>
                  <a:pt x="16" y="60"/>
                  <a:pt x="16" y="60"/>
                </a:cubicBezTo>
                <a:cubicBezTo>
                  <a:pt x="34" y="60"/>
                  <a:pt x="34" y="60"/>
                  <a:pt x="34" y="60"/>
                </a:cubicBezTo>
                <a:cubicBezTo>
                  <a:pt x="56" y="60"/>
                  <a:pt x="56" y="60"/>
                  <a:pt x="56" y="60"/>
                </a:cubicBezTo>
                <a:cubicBezTo>
                  <a:pt x="61" y="51"/>
                  <a:pt x="61" y="51"/>
                  <a:pt x="61" y="51"/>
                </a:cubicBezTo>
                <a:cubicBezTo>
                  <a:pt x="74" y="24"/>
                  <a:pt x="74" y="24"/>
                  <a:pt x="74" y="24"/>
                </a:cubicBezTo>
                <a:cubicBezTo>
                  <a:pt x="75" y="24"/>
                  <a:pt x="75" y="24"/>
                  <a:pt x="77" y="24"/>
                </a:cubicBezTo>
                <a:cubicBezTo>
                  <a:pt x="91" y="51"/>
                  <a:pt x="91" y="51"/>
                  <a:pt x="91" y="51"/>
                </a:cubicBezTo>
                <a:cubicBezTo>
                  <a:pt x="96" y="60"/>
                  <a:pt x="96" y="60"/>
                  <a:pt x="96" y="60"/>
                </a:cubicBezTo>
                <a:cubicBezTo>
                  <a:pt x="118" y="60"/>
                  <a:pt x="118" y="60"/>
                  <a:pt x="118" y="60"/>
                </a:cubicBezTo>
                <a:cubicBezTo>
                  <a:pt x="131" y="60"/>
                  <a:pt x="131" y="60"/>
                  <a:pt x="131" y="60"/>
                </a:cubicBezTo>
                <a:cubicBezTo>
                  <a:pt x="133" y="60"/>
                  <a:pt x="133" y="60"/>
                  <a:pt x="133" y="61"/>
                </a:cubicBezTo>
                <a:lnTo>
                  <a:pt x="125" y="67"/>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8" name="Freeform 188"/>
          <p:cNvSpPr/>
          <p:nvPr/>
        </p:nvSpPr>
        <p:spPr bwMode="auto">
          <a:xfrm>
            <a:off x="11643183" y="4821139"/>
            <a:ext cx="27119" cy="81358"/>
          </a:xfrm>
          <a:custGeom>
            <a:avLst/>
            <a:gdLst>
              <a:gd name="T0" fmla="*/ 8 w 8"/>
              <a:gd name="T1" fmla="*/ 4 h 24"/>
              <a:gd name="T2" fmla="*/ 5 w 8"/>
              <a:gd name="T3" fmla="*/ 0 h 24"/>
              <a:gd name="T4" fmla="*/ 4 w 8"/>
              <a:gd name="T5" fmla="*/ 0 h 24"/>
              <a:gd name="T6" fmla="*/ 0 w 8"/>
              <a:gd name="T7" fmla="*/ 4 h 24"/>
              <a:gd name="T8" fmla="*/ 0 w 8"/>
              <a:gd name="T9" fmla="*/ 20 h 24"/>
              <a:gd name="T10" fmla="*/ 4 w 8"/>
              <a:gd name="T11" fmla="*/ 24 h 24"/>
              <a:gd name="T12" fmla="*/ 5 w 8"/>
              <a:gd name="T13" fmla="*/ 24 h 24"/>
              <a:gd name="T14" fmla="*/ 8 w 8"/>
              <a:gd name="T15" fmla="*/ 20 h 24"/>
              <a:gd name="T16" fmla="*/ 8 w 8"/>
              <a:gd name="T1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4">
                <a:moveTo>
                  <a:pt x="8" y="4"/>
                </a:moveTo>
                <a:cubicBezTo>
                  <a:pt x="8" y="2"/>
                  <a:pt x="7" y="0"/>
                  <a:pt x="5" y="0"/>
                </a:cubicBezTo>
                <a:cubicBezTo>
                  <a:pt x="4" y="0"/>
                  <a:pt x="4" y="0"/>
                  <a:pt x="4" y="0"/>
                </a:cubicBezTo>
                <a:cubicBezTo>
                  <a:pt x="2" y="0"/>
                  <a:pt x="0" y="2"/>
                  <a:pt x="0" y="4"/>
                </a:cubicBezTo>
                <a:cubicBezTo>
                  <a:pt x="0" y="20"/>
                  <a:pt x="0" y="20"/>
                  <a:pt x="0" y="20"/>
                </a:cubicBezTo>
                <a:cubicBezTo>
                  <a:pt x="0" y="22"/>
                  <a:pt x="2" y="24"/>
                  <a:pt x="4" y="24"/>
                </a:cubicBezTo>
                <a:cubicBezTo>
                  <a:pt x="5" y="24"/>
                  <a:pt x="5" y="24"/>
                  <a:pt x="5" y="24"/>
                </a:cubicBezTo>
                <a:cubicBezTo>
                  <a:pt x="7" y="24"/>
                  <a:pt x="8" y="22"/>
                  <a:pt x="8" y="20"/>
                </a:cubicBezTo>
                <a:lnTo>
                  <a:pt x="8" y="4"/>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89" name="Freeform 189"/>
          <p:cNvSpPr>
            <a:spLocks noEditPoints="1"/>
          </p:cNvSpPr>
          <p:nvPr/>
        </p:nvSpPr>
        <p:spPr bwMode="auto">
          <a:xfrm>
            <a:off x="11292059" y="4605610"/>
            <a:ext cx="512414" cy="512414"/>
          </a:xfrm>
          <a:custGeom>
            <a:avLst/>
            <a:gdLst>
              <a:gd name="T0" fmla="*/ 152 w 152"/>
              <a:gd name="T1" fmla="*/ 23 h 152"/>
              <a:gd name="T2" fmla="*/ 129 w 152"/>
              <a:gd name="T3" fmla="*/ 0 h 152"/>
              <a:gd name="T4" fmla="*/ 24 w 152"/>
              <a:gd name="T5" fmla="*/ 0 h 152"/>
              <a:gd name="T6" fmla="*/ 0 w 152"/>
              <a:gd name="T7" fmla="*/ 23 h 152"/>
              <a:gd name="T8" fmla="*/ 0 w 152"/>
              <a:gd name="T9" fmla="*/ 129 h 152"/>
              <a:gd name="T10" fmla="*/ 24 w 152"/>
              <a:gd name="T11" fmla="*/ 152 h 152"/>
              <a:gd name="T12" fmla="*/ 129 w 152"/>
              <a:gd name="T13" fmla="*/ 152 h 152"/>
              <a:gd name="T14" fmla="*/ 152 w 152"/>
              <a:gd name="T15" fmla="*/ 129 h 152"/>
              <a:gd name="T16" fmla="*/ 152 w 152"/>
              <a:gd name="T17" fmla="*/ 23 h 152"/>
              <a:gd name="T18" fmla="*/ 51 w 152"/>
              <a:gd name="T19" fmla="*/ 120 h 152"/>
              <a:gd name="T20" fmla="*/ 33 w 152"/>
              <a:gd name="T21" fmla="*/ 128 h 152"/>
              <a:gd name="T22" fmla="*/ 33 w 152"/>
              <a:gd name="T23" fmla="*/ 127 h 152"/>
              <a:gd name="T24" fmla="*/ 36 w 152"/>
              <a:gd name="T25" fmla="*/ 117 h 152"/>
              <a:gd name="T26" fmla="*/ 16 w 152"/>
              <a:gd name="T27" fmla="*/ 88 h 152"/>
              <a:gd name="T28" fmla="*/ 24 w 152"/>
              <a:gd name="T29" fmla="*/ 70 h 152"/>
              <a:gd name="T30" fmla="*/ 24 w 152"/>
              <a:gd name="T31" fmla="*/ 70 h 152"/>
              <a:gd name="T32" fmla="*/ 78 w 152"/>
              <a:gd name="T33" fmla="*/ 114 h 152"/>
              <a:gd name="T34" fmla="*/ 51 w 152"/>
              <a:gd name="T35" fmla="*/ 120 h 152"/>
              <a:gd name="T36" fmla="*/ 107 w 152"/>
              <a:gd name="T37" fmla="*/ 108 h 152"/>
              <a:gd name="T38" fmla="*/ 113 w 152"/>
              <a:gd name="T39" fmla="*/ 124 h 152"/>
              <a:gd name="T40" fmla="*/ 110 w 152"/>
              <a:gd name="T41" fmla="*/ 126 h 152"/>
              <a:gd name="T42" fmla="*/ 81 w 152"/>
              <a:gd name="T43" fmla="*/ 111 h 152"/>
              <a:gd name="T44" fmla="*/ 27 w 152"/>
              <a:gd name="T45" fmla="*/ 68 h 152"/>
              <a:gd name="T46" fmla="*/ 82 w 152"/>
              <a:gd name="T47" fmla="*/ 24 h 152"/>
              <a:gd name="T48" fmla="*/ 137 w 152"/>
              <a:gd name="T49" fmla="*/ 68 h 152"/>
              <a:gd name="T50" fmla="*/ 107 w 152"/>
              <a:gd name="T5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52">
                <a:moveTo>
                  <a:pt x="152" y="23"/>
                </a:moveTo>
                <a:cubicBezTo>
                  <a:pt x="152" y="10"/>
                  <a:pt x="142" y="0"/>
                  <a:pt x="129" y="0"/>
                </a:cubicBez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lnTo>
                  <a:pt x="152" y="23"/>
                </a:lnTo>
                <a:close/>
                <a:moveTo>
                  <a:pt x="51" y="120"/>
                </a:moveTo>
                <a:cubicBezTo>
                  <a:pt x="48" y="123"/>
                  <a:pt x="40" y="128"/>
                  <a:pt x="33" y="128"/>
                </a:cubicBezTo>
                <a:cubicBezTo>
                  <a:pt x="33" y="128"/>
                  <a:pt x="31" y="128"/>
                  <a:pt x="33" y="127"/>
                </a:cubicBezTo>
                <a:cubicBezTo>
                  <a:pt x="33" y="127"/>
                  <a:pt x="37" y="121"/>
                  <a:pt x="36" y="117"/>
                </a:cubicBezTo>
                <a:cubicBezTo>
                  <a:pt x="24" y="110"/>
                  <a:pt x="14" y="99"/>
                  <a:pt x="16" y="88"/>
                </a:cubicBezTo>
                <a:cubicBezTo>
                  <a:pt x="17" y="81"/>
                  <a:pt x="20" y="75"/>
                  <a:pt x="24" y="70"/>
                </a:cubicBezTo>
                <a:cubicBezTo>
                  <a:pt x="24" y="70"/>
                  <a:pt x="24" y="70"/>
                  <a:pt x="24" y="70"/>
                </a:cubicBezTo>
                <a:cubicBezTo>
                  <a:pt x="24" y="93"/>
                  <a:pt x="49" y="112"/>
                  <a:pt x="78" y="114"/>
                </a:cubicBezTo>
                <a:cubicBezTo>
                  <a:pt x="70" y="118"/>
                  <a:pt x="61" y="121"/>
                  <a:pt x="51" y="120"/>
                </a:cubicBezTo>
                <a:close/>
                <a:moveTo>
                  <a:pt x="107" y="108"/>
                </a:moveTo>
                <a:cubicBezTo>
                  <a:pt x="105" y="114"/>
                  <a:pt x="113" y="124"/>
                  <a:pt x="113" y="124"/>
                </a:cubicBezTo>
                <a:cubicBezTo>
                  <a:pt x="115" y="127"/>
                  <a:pt x="110" y="126"/>
                  <a:pt x="110" y="126"/>
                </a:cubicBezTo>
                <a:cubicBezTo>
                  <a:pt x="100" y="126"/>
                  <a:pt x="86" y="116"/>
                  <a:pt x="81" y="111"/>
                </a:cubicBezTo>
                <a:cubicBezTo>
                  <a:pt x="51" y="111"/>
                  <a:pt x="27" y="92"/>
                  <a:pt x="27" y="68"/>
                </a:cubicBezTo>
                <a:cubicBezTo>
                  <a:pt x="27" y="44"/>
                  <a:pt x="51" y="24"/>
                  <a:pt x="82" y="24"/>
                </a:cubicBezTo>
                <a:cubicBezTo>
                  <a:pt x="113" y="24"/>
                  <a:pt x="137" y="44"/>
                  <a:pt x="137" y="68"/>
                </a:cubicBezTo>
                <a:cubicBezTo>
                  <a:pt x="137" y="85"/>
                  <a:pt x="125" y="100"/>
                  <a:pt x="107" y="10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0" name="Freeform 190"/>
          <p:cNvSpPr/>
          <p:nvPr/>
        </p:nvSpPr>
        <p:spPr bwMode="auto">
          <a:xfrm>
            <a:off x="11453346" y="4781172"/>
            <a:ext cx="162717" cy="121324"/>
          </a:xfrm>
          <a:custGeom>
            <a:avLst/>
            <a:gdLst>
              <a:gd name="T0" fmla="*/ 39 w 48"/>
              <a:gd name="T1" fmla="*/ 0 h 36"/>
              <a:gd name="T2" fmla="*/ 26 w 48"/>
              <a:gd name="T3" fmla="*/ 0 h 36"/>
              <a:gd name="T4" fmla="*/ 24 w 48"/>
              <a:gd name="T5" fmla="*/ 0 h 36"/>
              <a:gd name="T6" fmla="*/ 7 w 48"/>
              <a:gd name="T7" fmla="*/ 0 h 36"/>
              <a:gd name="T8" fmla="*/ 0 w 48"/>
              <a:gd name="T9" fmla="*/ 2 h 36"/>
              <a:gd name="T10" fmla="*/ 0 w 48"/>
              <a:gd name="T11" fmla="*/ 30 h 36"/>
              <a:gd name="T12" fmla="*/ 6 w 48"/>
              <a:gd name="T13" fmla="*/ 36 h 36"/>
              <a:gd name="T14" fmla="*/ 8 w 48"/>
              <a:gd name="T15" fmla="*/ 36 h 36"/>
              <a:gd name="T16" fmla="*/ 12 w 48"/>
              <a:gd name="T17" fmla="*/ 30 h 36"/>
              <a:gd name="T18" fmla="*/ 12 w 48"/>
              <a:gd name="T19" fmla="*/ 8 h 36"/>
              <a:gd name="T20" fmla="*/ 17 w 48"/>
              <a:gd name="T21" fmla="*/ 8 h 36"/>
              <a:gd name="T22" fmla="*/ 20 w 48"/>
              <a:gd name="T23" fmla="*/ 12 h 36"/>
              <a:gd name="T24" fmla="*/ 20 w 48"/>
              <a:gd name="T25" fmla="*/ 30 h 36"/>
              <a:gd name="T26" fmla="*/ 24 w 48"/>
              <a:gd name="T27" fmla="*/ 36 h 36"/>
              <a:gd name="T28" fmla="*/ 26 w 48"/>
              <a:gd name="T29" fmla="*/ 36 h 36"/>
              <a:gd name="T30" fmla="*/ 28 w 48"/>
              <a:gd name="T31" fmla="*/ 30 h 36"/>
              <a:gd name="T32" fmla="*/ 28 w 48"/>
              <a:gd name="T33" fmla="*/ 8 h 36"/>
              <a:gd name="T34" fmla="*/ 35 w 48"/>
              <a:gd name="T35" fmla="*/ 8 h 36"/>
              <a:gd name="T36" fmla="*/ 36 w 48"/>
              <a:gd name="T37" fmla="*/ 12 h 36"/>
              <a:gd name="T38" fmla="*/ 36 w 48"/>
              <a:gd name="T39" fmla="*/ 30 h 36"/>
              <a:gd name="T40" fmla="*/ 42 w 48"/>
              <a:gd name="T41" fmla="*/ 36 h 36"/>
              <a:gd name="T42" fmla="*/ 43 w 48"/>
              <a:gd name="T43" fmla="*/ 36 h 36"/>
              <a:gd name="T44" fmla="*/ 48 w 48"/>
              <a:gd name="T45" fmla="*/ 30 h 36"/>
              <a:gd name="T46" fmla="*/ 48 w 48"/>
              <a:gd name="T47" fmla="*/ 7 h 36"/>
              <a:gd name="T48" fmla="*/ 39 w 48"/>
              <a:gd name="T4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39" y="0"/>
                </a:moveTo>
                <a:cubicBezTo>
                  <a:pt x="26" y="0"/>
                  <a:pt x="26" y="0"/>
                  <a:pt x="26" y="0"/>
                </a:cubicBezTo>
                <a:cubicBezTo>
                  <a:pt x="24" y="0"/>
                  <a:pt x="24" y="0"/>
                  <a:pt x="24" y="0"/>
                </a:cubicBezTo>
                <a:cubicBezTo>
                  <a:pt x="7" y="0"/>
                  <a:pt x="7" y="0"/>
                  <a:pt x="7" y="0"/>
                </a:cubicBezTo>
                <a:cubicBezTo>
                  <a:pt x="4" y="0"/>
                  <a:pt x="0" y="0"/>
                  <a:pt x="0" y="2"/>
                </a:cubicBezTo>
                <a:cubicBezTo>
                  <a:pt x="0" y="12"/>
                  <a:pt x="0" y="21"/>
                  <a:pt x="0" y="30"/>
                </a:cubicBezTo>
                <a:cubicBezTo>
                  <a:pt x="0" y="32"/>
                  <a:pt x="4" y="36"/>
                  <a:pt x="6" y="36"/>
                </a:cubicBezTo>
                <a:cubicBezTo>
                  <a:pt x="8" y="36"/>
                  <a:pt x="8" y="36"/>
                  <a:pt x="8" y="36"/>
                </a:cubicBezTo>
                <a:cubicBezTo>
                  <a:pt x="10" y="36"/>
                  <a:pt x="12" y="32"/>
                  <a:pt x="12" y="30"/>
                </a:cubicBezTo>
                <a:cubicBezTo>
                  <a:pt x="12" y="8"/>
                  <a:pt x="12" y="8"/>
                  <a:pt x="12" y="8"/>
                </a:cubicBezTo>
                <a:cubicBezTo>
                  <a:pt x="17" y="8"/>
                  <a:pt x="17" y="8"/>
                  <a:pt x="17" y="8"/>
                </a:cubicBezTo>
                <a:cubicBezTo>
                  <a:pt x="19" y="8"/>
                  <a:pt x="20" y="10"/>
                  <a:pt x="20" y="12"/>
                </a:cubicBezTo>
                <a:cubicBezTo>
                  <a:pt x="20" y="30"/>
                  <a:pt x="20" y="30"/>
                  <a:pt x="20" y="30"/>
                </a:cubicBezTo>
                <a:cubicBezTo>
                  <a:pt x="20" y="32"/>
                  <a:pt x="22" y="36"/>
                  <a:pt x="24" y="36"/>
                </a:cubicBezTo>
                <a:cubicBezTo>
                  <a:pt x="26" y="36"/>
                  <a:pt x="26" y="36"/>
                  <a:pt x="26" y="36"/>
                </a:cubicBezTo>
                <a:cubicBezTo>
                  <a:pt x="28" y="36"/>
                  <a:pt x="28" y="32"/>
                  <a:pt x="28" y="30"/>
                </a:cubicBezTo>
                <a:cubicBezTo>
                  <a:pt x="28" y="8"/>
                  <a:pt x="28" y="8"/>
                  <a:pt x="28" y="8"/>
                </a:cubicBezTo>
                <a:cubicBezTo>
                  <a:pt x="35" y="8"/>
                  <a:pt x="35" y="8"/>
                  <a:pt x="35" y="8"/>
                </a:cubicBezTo>
                <a:cubicBezTo>
                  <a:pt x="36" y="8"/>
                  <a:pt x="36" y="11"/>
                  <a:pt x="36" y="12"/>
                </a:cubicBezTo>
                <a:cubicBezTo>
                  <a:pt x="36" y="30"/>
                  <a:pt x="36" y="30"/>
                  <a:pt x="36" y="30"/>
                </a:cubicBezTo>
                <a:cubicBezTo>
                  <a:pt x="36" y="32"/>
                  <a:pt x="39" y="36"/>
                  <a:pt x="42" y="36"/>
                </a:cubicBezTo>
                <a:cubicBezTo>
                  <a:pt x="43" y="36"/>
                  <a:pt x="43" y="36"/>
                  <a:pt x="43" y="36"/>
                </a:cubicBezTo>
                <a:cubicBezTo>
                  <a:pt x="45" y="36"/>
                  <a:pt x="48" y="32"/>
                  <a:pt x="48" y="30"/>
                </a:cubicBezTo>
                <a:cubicBezTo>
                  <a:pt x="48" y="22"/>
                  <a:pt x="48" y="14"/>
                  <a:pt x="48" y="7"/>
                </a:cubicBezTo>
                <a:cubicBezTo>
                  <a:pt x="48" y="4"/>
                  <a:pt x="44" y="0"/>
                  <a:pt x="39"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1" name="Freeform 191"/>
          <p:cNvSpPr/>
          <p:nvPr/>
        </p:nvSpPr>
        <p:spPr bwMode="auto">
          <a:xfrm>
            <a:off x="11646038" y="4781173"/>
            <a:ext cx="27119" cy="27119"/>
          </a:xfrm>
          <a:custGeom>
            <a:avLst/>
            <a:gdLst>
              <a:gd name="T0" fmla="*/ 4 w 8"/>
              <a:gd name="T1" fmla="*/ 0 h 8"/>
              <a:gd name="T2" fmla="*/ 4 w 8"/>
              <a:gd name="T3" fmla="*/ 0 h 8"/>
              <a:gd name="T4" fmla="*/ 0 w 8"/>
              <a:gd name="T5" fmla="*/ 4 h 8"/>
              <a:gd name="T6" fmla="*/ 0 w 8"/>
              <a:gd name="T7" fmla="*/ 4 h 8"/>
              <a:gd name="T8" fmla="*/ 4 w 8"/>
              <a:gd name="T9" fmla="*/ 8 h 8"/>
              <a:gd name="T10" fmla="*/ 4 w 8"/>
              <a:gd name="T11" fmla="*/ 8 h 8"/>
              <a:gd name="T12" fmla="*/ 8 w 8"/>
              <a:gd name="T13" fmla="*/ 4 h 8"/>
              <a:gd name="T14" fmla="*/ 8 w 8"/>
              <a:gd name="T15" fmla="*/ 4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4" y="0"/>
                  <a:pt x="4" y="0"/>
                  <a:pt x="4" y="0"/>
                </a:cubicBezTo>
                <a:cubicBezTo>
                  <a:pt x="2" y="0"/>
                  <a:pt x="0" y="2"/>
                  <a:pt x="0" y="4"/>
                </a:cubicBezTo>
                <a:cubicBezTo>
                  <a:pt x="0" y="4"/>
                  <a:pt x="0" y="4"/>
                  <a:pt x="0" y="4"/>
                </a:cubicBezTo>
                <a:cubicBezTo>
                  <a:pt x="0" y="6"/>
                  <a:pt x="2" y="8"/>
                  <a:pt x="4" y="8"/>
                </a:cubicBezTo>
                <a:cubicBezTo>
                  <a:pt x="4" y="8"/>
                  <a:pt x="4" y="8"/>
                  <a:pt x="4" y="8"/>
                </a:cubicBezTo>
                <a:cubicBezTo>
                  <a:pt x="6" y="8"/>
                  <a:pt x="8" y="6"/>
                  <a:pt x="8" y="4"/>
                </a:cubicBezTo>
                <a:cubicBezTo>
                  <a:pt x="8" y="4"/>
                  <a:pt x="8" y="4"/>
                  <a:pt x="8" y="4"/>
                </a:cubicBezTo>
                <a:cubicBezTo>
                  <a:pt x="8" y="2"/>
                  <a:pt x="6" y="0"/>
                  <a:pt x="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2" name="Rectangle 192"/>
          <p:cNvSpPr>
            <a:spLocks noChangeArrowheads="1"/>
          </p:cNvSpPr>
          <p:nvPr/>
        </p:nvSpPr>
        <p:spPr bwMode="auto">
          <a:xfrm>
            <a:off x="7562426" y="4794018"/>
            <a:ext cx="202682" cy="81358"/>
          </a:xfrm>
          <a:prstGeom prst="rect">
            <a:avLst/>
          </a:pr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3" name="Freeform 193"/>
          <p:cNvSpPr>
            <a:spLocks noEditPoints="1"/>
          </p:cNvSpPr>
          <p:nvPr/>
        </p:nvSpPr>
        <p:spPr bwMode="auto">
          <a:xfrm>
            <a:off x="7399709" y="4605610"/>
            <a:ext cx="513841" cy="512414"/>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28 w 152"/>
              <a:gd name="T19" fmla="*/ 24 h 152"/>
              <a:gd name="T20" fmla="*/ 128 w 152"/>
              <a:gd name="T21" fmla="*/ 24 h 152"/>
              <a:gd name="T22" fmla="*/ 128 w 152"/>
              <a:gd name="T23" fmla="*/ 36 h 152"/>
              <a:gd name="T24" fmla="*/ 28 w 152"/>
              <a:gd name="T25" fmla="*/ 36 h 152"/>
              <a:gd name="T26" fmla="*/ 28 w 152"/>
              <a:gd name="T27" fmla="*/ 24 h 152"/>
              <a:gd name="T28" fmla="*/ 120 w 152"/>
              <a:gd name="T29" fmla="*/ 44 h 152"/>
              <a:gd name="T30" fmla="*/ 120 w 152"/>
              <a:gd name="T31" fmla="*/ 92 h 152"/>
              <a:gd name="T32" fmla="*/ 36 w 152"/>
              <a:gd name="T33" fmla="*/ 92 h 152"/>
              <a:gd name="T34" fmla="*/ 36 w 152"/>
              <a:gd name="T35" fmla="*/ 44 h 152"/>
              <a:gd name="T36" fmla="*/ 120 w 152"/>
              <a:gd name="T37" fmla="*/ 44 h 152"/>
              <a:gd name="T38" fmla="*/ 132 w 152"/>
              <a:gd name="T39" fmla="*/ 128 h 152"/>
              <a:gd name="T40" fmla="*/ 24 w 152"/>
              <a:gd name="T41" fmla="*/ 128 h 152"/>
              <a:gd name="T42" fmla="*/ 24 w 152"/>
              <a:gd name="T43" fmla="*/ 116 h 152"/>
              <a:gd name="T44" fmla="*/ 56 w 152"/>
              <a:gd name="T45" fmla="*/ 116 h 152"/>
              <a:gd name="T46" fmla="*/ 45 w 152"/>
              <a:gd name="T47" fmla="*/ 97 h 152"/>
              <a:gd name="T48" fmla="*/ 56 w 152"/>
              <a:gd name="T49" fmla="*/ 92 h 152"/>
              <a:gd name="T50" fmla="*/ 68 w 152"/>
              <a:gd name="T51" fmla="*/ 116 h 152"/>
              <a:gd name="T52" fmla="*/ 89 w 152"/>
              <a:gd name="T53" fmla="*/ 116 h 152"/>
              <a:gd name="T54" fmla="*/ 100 w 152"/>
              <a:gd name="T55" fmla="*/ 92 h 152"/>
              <a:gd name="T56" fmla="*/ 112 w 152"/>
              <a:gd name="T57" fmla="*/ 97 h 152"/>
              <a:gd name="T58" fmla="*/ 102 w 152"/>
              <a:gd name="T59" fmla="*/ 116 h 152"/>
              <a:gd name="T60" fmla="*/ 132 w 152"/>
              <a:gd name="T61" fmla="*/ 116 h 152"/>
              <a:gd name="T62" fmla="*/ 132 w 152"/>
              <a:gd name="T63"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28" y="24"/>
                </a:moveTo>
                <a:cubicBezTo>
                  <a:pt x="128" y="24"/>
                  <a:pt x="128" y="24"/>
                  <a:pt x="128" y="24"/>
                </a:cubicBezTo>
                <a:cubicBezTo>
                  <a:pt x="128" y="36"/>
                  <a:pt x="128" y="36"/>
                  <a:pt x="128" y="36"/>
                </a:cubicBezTo>
                <a:cubicBezTo>
                  <a:pt x="28" y="36"/>
                  <a:pt x="28" y="36"/>
                  <a:pt x="28" y="36"/>
                </a:cubicBezTo>
                <a:lnTo>
                  <a:pt x="28" y="24"/>
                </a:lnTo>
                <a:close/>
                <a:moveTo>
                  <a:pt x="120" y="44"/>
                </a:moveTo>
                <a:cubicBezTo>
                  <a:pt x="120" y="92"/>
                  <a:pt x="120" y="92"/>
                  <a:pt x="120" y="92"/>
                </a:cubicBezTo>
                <a:cubicBezTo>
                  <a:pt x="36" y="92"/>
                  <a:pt x="36" y="92"/>
                  <a:pt x="36" y="92"/>
                </a:cubicBezTo>
                <a:cubicBezTo>
                  <a:pt x="36" y="44"/>
                  <a:pt x="36" y="44"/>
                  <a:pt x="36" y="44"/>
                </a:cubicBezTo>
                <a:lnTo>
                  <a:pt x="120" y="44"/>
                </a:lnTo>
                <a:close/>
                <a:moveTo>
                  <a:pt x="132" y="128"/>
                </a:moveTo>
                <a:cubicBezTo>
                  <a:pt x="24" y="128"/>
                  <a:pt x="24" y="128"/>
                  <a:pt x="24" y="128"/>
                </a:cubicBezTo>
                <a:cubicBezTo>
                  <a:pt x="24" y="116"/>
                  <a:pt x="24" y="116"/>
                  <a:pt x="24" y="116"/>
                </a:cubicBezTo>
                <a:cubicBezTo>
                  <a:pt x="56" y="116"/>
                  <a:pt x="56" y="116"/>
                  <a:pt x="56" y="116"/>
                </a:cubicBezTo>
                <a:cubicBezTo>
                  <a:pt x="53" y="108"/>
                  <a:pt x="49" y="103"/>
                  <a:pt x="45" y="97"/>
                </a:cubicBezTo>
                <a:cubicBezTo>
                  <a:pt x="56" y="92"/>
                  <a:pt x="56" y="92"/>
                  <a:pt x="56" y="92"/>
                </a:cubicBezTo>
                <a:cubicBezTo>
                  <a:pt x="60" y="99"/>
                  <a:pt x="64" y="108"/>
                  <a:pt x="68" y="116"/>
                </a:cubicBezTo>
                <a:cubicBezTo>
                  <a:pt x="89" y="116"/>
                  <a:pt x="89" y="116"/>
                  <a:pt x="89" y="116"/>
                </a:cubicBezTo>
                <a:cubicBezTo>
                  <a:pt x="93" y="108"/>
                  <a:pt x="97" y="101"/>
                  <a:pt x="100" y="92"/>
                </a:cubicBezTo>
                <a:cubicBezTo>
                  <a:pt x="112" y="97"/>
                  <a:pt x="112" y="97"/>
                  <a:pt x="112" y="97"/>
                </a:cubicBezTo>
                <a:cubicBezTo>
                  <a:pt x="109" y="104"/>
                  <a:pt x="105" y="112"/>
                  <a:pt x="102" y="116"/>
                </a:cubicBezTo>
                <a:cubicBezTo>
                  <a:pt x="132" y="116"/>
                  <a:pt x="132" y="116"/>
                  <a:pt x="132" y="116"/>
                </a:cubicBezTo>
                <a:lnTo>
                  <a:pt x="132" y="12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4" name="Freeform 194"/>
          <p:cNvSpPr>
            <a:spLocks noEditPoints="1"/>
          </p:cNvSpPr>
          <p:nvPr/>
        </p:nvSpPr>
        <p:spPr bwMode="auto">
          <a:xfrm>
            <a:off x="1599521" y="4843775"/>
            <a:ext cx="264058" cy="178418"/>
          </a:xfrm>
          <a:custGeom>
            <a:avLst/>
            <a:gdLst>
              <a:gd name="T0" fmla="*/ 39 w 78"/>
              <a:gd name="T1" fmla="*/ 1 h 53"/>
              <a:gd name="T2" fmla="*/ 0 w 78"/>
              <a:gd name="T3" fmla="*/ 28 h 53"/>
              <a:gd name="T4" fmla="*/ 39 w 78"/>
              <a:gd name="T5" fmla="*/ 52 h 53"/>
              <a:gd name="T6" fmla="*/ 78 w 78"/>
              <a:gd name="T7" fmla="*/ 23 h 53"/>
              <a:gd name="T8" fmla="*/ 39 w 78"/>
              <a:gd name="T9" fmla="*/ 1 h 53"/>
              <a:gd name="T10" fmla="*/ 54 w 78"/>
              <a:gd name="T11" fmla="*/ 37 h 53"/>
              <a:gd name="T12" fmla="*/ 21 w 78"/>
              <a:gd name="T13" fmla="*/ 43 h 53"/>
              <a:gd name="T14" fmla="*/ 16 w 78"/>
              <a:gd name="T15" fmla="*/ 33 h 53"/>
              <a:gd name="T16" fmla="*/ 35 w 78"/>
              <a:gd name="T17" fmla="*/ 11 h 53"/>
              <a:gd name="T18" fmla="*/ 54 w 78"/>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3">
                <a:moveTo>
                  <a:pt x="39" y="1"/>
                </a:moveTo>
                <a:cubicBezTo>
                  <a:pt x="18" y="2"/>
                  <a:pt x="0" y="14"/>
                  <a:pt x="0" y="28"/>
                </a:cubicBezTo>
                <a:cubicBezTo>
                  <a:pt x="0" y="42"/>
                  <a:pt x="18" y="53"/>
                  <a:pt x="39" y="52"/>
                </a:cubicBezTo>
                <a:cubicBezTo>
                  <a:pt x="60" y="51"/>
                  <a:pt x="78" y="38"/>
                  <a:pt x="78" y="23"/>
                </a:cubicBezTo>
                <a:cubicBezTo>
                  <a:pt x="78" y="9"/>
                  <a:pt x="60" y="0"/>
                  <a:pt x="39" y="1"/>
                </a:cubicBezTo>
                <a:close/>
                <a:moveTo>
                  <a:pt x="54" y="37"/>
                </a:moveTo>
                <a:cubicBezTo>
                  <a:pt x="47" y="46"/>
                  <a:pt x="34" y="50"/>
                  <a:pt x="21" y="43"/>
                </a:cubicBezTo>
                <a:cubicBezTo>
                  <a:pt x="15" y="40"/>
                  <a:pt x="16" y="33"/>
                  <a:pt x="16" y="33"/>
                </a:cubicBezTo>
                <a:cubicBezTo>
                  <a:pt x="16" y="33"/>
                  <a:pt x="13" y="13"/>
                  <a:pt x="35" y="11"/>
                </a:cubicBezTo>
                <a:cubicBezTo>
                  <a:pt x="56" y="8"/>
                  <a:pt x="60" y="29"/>
                  <a:pt x="54" y="3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5" name="Freeform 195"/>
          <p:cNvSpPr/>
          <p:nvPr/>
        </p:nvSpPr>
        <p:spPr bwMode="auto">
          <a:xfrm>
            <a:off x="1725127" y="4920853"/>
            <a:ext cx="22837" cy="19982"/>
          </a:xfrm>
          <a:custGeom>
            <a:avLst/>
            <a:gdLst>
              <a:gd name="T0" fmla="*/ 2 w 7"/>
              <a:gd name="T1" fmla="*/ 1 h 6"/>
              <a:gd name="T2" fmla="*/ 1 w 7"/>
              <a:gd name="T3" fmla="*/ 5 h 6"/>
              <a:gd name="T4" fmla="*/ 5 w 7"/>
              <a:gd name="T5" fmla="*/ 5 h 6"/>
              <a:gd name="T6" fmla="*/ 6 w 7"/>
              <a:gd name="T7" fmla="*/ 1 h 6"/>
              <a:gd name="T8" fmla="*/ 2 w 7"/>
              <a:gd name="T9" fmla="*/ 1 h 6"/>
            </a:gdLst>
            <a:ahLst/>
            <a:cxnLst>
              <a:cxn ang="0">
                <a:pos x="T0" y="T1"/>
              </a:cxn>
              <a:cxn ang="0">
                <a:pos x="T2" y="T3"/>
              </a:cxn>
              <a:cxn ang="0">
                <a:pos x="T4" y="T5"/>
              </a:cxn>
              <a:cxn ang="0">
                <a:pos x="T6" y="T7"/>
              </a:cxn>
              <a:cxn ang="0">
                <a:pos x="T8" y="T9"/>
              </a:cxn>
            </a:cxnLst>
            <a:rect l="0" t="0" r="r" b="b"/>
            <a:pathLst>
              <a:path w="7" h="6">
                <a:moveTo>
                  <a:pt x="2" y="1"/>
                </a:moveTo>
                <a:cubicBezTo>
                  <a:pt x="1" y="2"/>
                  <a:pt x="0" y="4"/>
                  <a:pt x="1" y="5"/>
                </a:cubicBezTo>
                <a:cubicBezTo>
                  <a:pt x="2" y="6"/>
                  <a:pt x="4" y="6"/>
                  <a:pt x="5" y="5"/>
                </a:cubicBezTo>
                <a:cubicBezTo>
                  <a:pt x="6" y="4"/>
                  <a:pt x="7" y="2"/>
                  <a:pt x="6" y="1"/>
                </a:cubicBezTo>
                <a:cubicBezTo>
                  <a:pt x="5" y="0"/>
                  <a:pt x="4" y="0"/>
                  <a:pt x="2" y="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6" name="Freeform 196"/>
          <p:cNvSpPr/>
          <p:nvPr/>
        </p:nvSpPr>
        <p:spPr bwMode="auto">
          <a:xfrm>
            <a:off x="1673744" y="4930843"/>
            <a:ext cx="51384" cy="44248"/>
          </a:xfrm>
          <a:custGeom>
            <a:avLst/>
            <a:gdLst>
              <a:gd name="T0" fmla="*/ 7 w 15"/>
              <a:gd name="T1" fmla="*/ 1 h 13"/>
              <a:gd name="T2" fmla="*/ 0 w 15"/>
              <a:gd name="T3" fmla="*/ 8 h 13"/>
              <a:gd name="T4" fmla="*/ 7 w 15"/>
              <a:gd name="T5" fmla="*/ 13 h 13"/>
              <a:gd name="T6" fmla="*/ 15 w 15"/>
              <a:gd name="T7" fmla="*/ 6 h 13"/>
              <a:gd name="T8" fmla="*/ 7 w 15"/>
              <a:gd name="T9" fmla="*/ 1 h 13"/>
            </a:gdLst>
            <a:ahLst/>
            <a:cxnLst>
              <a:cxn ang="0">
                <a:pos x="T0" y="T1"/>
              </a:cxn>
              <a:cxn ang="0">
                <a:pos x="T2" y="T3"/>
              </a:cxn>
              <a:cxn ang="0">
                <a:pos x="T4" y="T5"/>
              </a:cxn>
              <a:cxn ang="0">
                <a:pos x="T6" y="T7"/>
              </a:cxn>
              <a:cxn ang="0">
                <a:pos x="T8" y="T9"/>
              </a:cxn>
            </a:cxnLst>
            <a:rect l="0" t="0" r="r" b="b"/>
            <a:pathLst>
              <a:path w="15" h="13">
                <a:moveTo>
                  <a:pt x="7" y="1"/>
                </a:moveTo>
                <a:cubicBezTo>
                  <a:pt x="3" y="1"/>
                  <a:pt x="0" y="4"/>
                  <a:pt x="0" y="8"/>
                </a:cubicBezTo>
                <a:cubicBezTo>
                  <a:pt x="0" y="11"/>
                  <a:pt x="3" y="13"/>
                  <a:pt x="7" y="13"/>
                </a:cubicBezTo>
                <a:cubicBezTo>
                  <a:pt x="11" y="13"/>
                  <a:pt x="15" y="9"/>
                  <a:pt x="15" y="6"/>
                </a:cubicBezTo>
                <a:cubicBezTo>
                  <a:pt x="15" y="3"/>
                  <a:pt x="12" y="0"/>
                  <a:pt x="7" y="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7" name="Freeform 197"/>
          <p:cNvSpPr>
            <a:spLocks noEditPoints="1"/>
          </p:cNvSpPr>
          <p:nvPr/>
        </p:nvSpPr>
        <p:spPr bwMode="auto">
          <a:xfrm>
            <a:off x="1515308" y="4613974"/>
            <a:ext cx="513841" cy="512414"/>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122 w 152"/>
              <a:gd name="T19" fmla="*/ 101 h 152"/>
              <a:gd name="T20" fmla="*/ 62 w 152"/>
              <a:gd name="T21" fmla="*/ 127 h 152"/>
              <a:gd name="T22" fmla="*/ 13 w 152"/>
              <a:gd name="T23" fmla="*/ 94 h 152"/>
              <a:gd name="T24" fmla="*/ 22 w 152"/>
              <a:gd name="T25" fmla="*/ 68 h 152"/>
              <a:gd name="T26" fmla="*/ 56 w 152"/>
              <a:gd name="T27" fmla="*/ 40 h 152"/>
              <a:gd name="T28" fmla="*/ 77 w 152"/>
              <a:gd name="T29" fmla="*/ 50 h 152"/>
              <a:gd name="T30" fmla="*/ 81 w 152"/>
              <a:gd name="T31" fmla="*/ 57 h 152"/>
              <a:gd name="T32" fmla="*/ 106 w 152"/>
              <a:gd name="T33" fmla="*/ 56 h 152"/>
              <a:gd name="T34" fmla="*/ 107 w 152"/>
              <a:gd name="T35" fmla="*/ 70 h 152"/>
              <a:gd name="T36" fmla="*/ 110 w 152"/>
              <a:gd name="T37" fmla="*/ 74 h 152"/>
              <a:gd name="T38" fmla="*/ 122 w 152"/>
              <a:gd name="T39" fmla="*/ 101 h 152"/>
              <a:gd name="T40" fmla="*/ 104 w 152"/>
              <a:gd name="T41" fmla="*/ 49 h 152"/>
              <a:gd name="T42" fmla="*/ 101 w 152"/>
              <a:gd name="T43" fmla="*/ 46 h 152"/>
              <a:gd name="T44" fmla="*/ 104 w 152"/>
              <a:gd name="T45" fmla="*/ 42 h 152"/>
              <a:gd name="T46" fmla="*/ 124 w 152"/>
              <a:gd name="T47" fmla="*/ 62 h 152"/>
              <a:gd name="T48" fmla="*/ 123 w 152"/>
              <a:gd name="T49" fmla="*/ 62 h 152"/>
              <a:gd name="T50" fmla="*/ 120 w 152"/>
              <a:gd name="T51" fmla="*/ 65 h 152"/>
              <a:gd name="T52" fmla="*/ 116 w 152"/>
              <a:gd name="T53" fmla="*/ 61 h 152"/>
              <a:gd name="T54" fmla="*/ 104 w 152"/>
              <a:gd name="T55" fmla="*/ 49 h 152"/>
              <a:gd name="T56" fmla="*/ 141 w 152"/>
              <a:gd name="T57" fmla="*/ 68 h 152"/>
              <a:gd name="T58" fmla="*/ 141 w 152"/>
              <a:gd name="T59" fmla="*/ 68 h 152"/>
              <a:gd name="T60" fmla="*/ 136 w 152"/>
              <a:gd name="T61" fmla="*/ 72 h 152"/>
              <a:gd name="T62" fmla="*/ 131 w 152"/>
              <a:gd name="T63" fmla="*/ 68 h 152"/>
              <a:gd name="T64" fmla="*/ 132 w 152"/>
              <a:gd name="T65" fmla="*/ 63 h 152"/>
              <a:gd name="T66" fmla="*/ 131 w 152"/>
              <a:gd name="T67" fmla="*/ 46 h 152"/>
              <a:gd name="T68" fmla="*/ 105 w 152"/>
              <a:gd name="T69" fmla="*/ 33 h 152"/>
              <a:gd name="T70" fmla="*/ 101 w 152"/>
              <a:gd name="T71" fmla="*/ 34 h 152"/>
              <a:gd name="T72" fmla="*/ 95 w 152"/>
              <a:gd name="T73" fmla="*/ 29 h 152"/>
              <a:gd name="T74" fmla="*/ 99 w 152"/>
              <a:gd name="T75" fmla="*/ 24 h 152"/>
              <a:gd name="T76" fmla="*/ 99 w 152"/>
              <a:gd name="T77" fmla="*/ 24 h 152"/>
              <a:gd name="T78" fmla="*/ 100 w 152"/>
              <a:gd name="T79" fmla="*/ 24 h 152"/>
              <a:gd name="T80" fmla="*/ 117 w 152"/>
              <a:gd name="T81" fmla="*/ 24 h 152"/>
              <a:gd name="T82" fmla="*/ 141 w 152"/>
              <a:gd name="T83" fmla="*/ 6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122" y="101"/>
                </a:moveTo>
                <a:cubicBezTo>
                  <a:pt x="113" y="120"/>
                  <a:pt x="84" y="129"/>
                  <a:pt x="62" y="127"/>
                </a:cubicBezTo>
                <a:cubicBezTo>
                  <a:pt x="42" y="125"/>
                  <a:pt x="16" y="119"/>
                  <a:pt x="13" y="94"/>
                </a:cubicBezTo>
                <a:cubicBezTo>
                  <a:pt x="13" y="94"/>
                  <a:pt x="11" y="83"/>
                  <a:pt x="22" y="68"/>
                </a:cubicBezTo>
                <a:cubicBezTo>
                  <a:pt x="22" y="68"/>
                  <a:pt x="38" y="46"/>
                  <a:pt x="56" y="40"/>
                </a:cubicBezTo>
                <a:cubicBezTo>
                  <a:pt x="74" y="34"/>
                  <a:pt x="77" y="44"/>
                  <a:pt x="77" y="50"/>
                </a:cubicBezTo>
                <a:cubicBezTo>
                  <a:pt x="76" y="56"/>
                  <a:pt x="74" y="59"/>
                  <a:pt x="81" y="57"/>
                </a:cubicBezTo>
                <a:cubicBezTo>
                  <a:pt x="81" y="57"/>
                  <a:pt x="99" y="48"/>
                  <a:pt x="106" y="56"/>
                </a:cubicBezTo>
                <a:cubicBezTo>
                  <a:pt x="112" y="62"/>
                  <a:pt x="107" y="70"/>
                  <a:pt x="107" y="70"/>
                </a:cubicBezTo>
                <a:cubicBezTo>
                  <a:pt x="107" y="70"/>
                  <a:pt x="104" y="73"/>
                  <a:pt x="110" y="74"/>
                </a:cubicBezTo>
                <a:cubicBezTo>
                  <a:pt x="115" y="75"/>
                  <a:pt x="131" y="82"/>
                  <a:pt x="122" y="101"/>
                </a:cubicBezTo>
                <a:close/>
                <a:moveTo>
                  <a:pt x="104" y="49"/>
                </a:moveTo>
                <a:cubicBezTo>
                  <a:pt x="102" y="49"/>
                  <a:pt x="101" y="48"/>
                  <a:pt x="101" y="46"/>
                </a:cubicBezTo>
                <a:cubicBezTo>
                  <a:pt x="101" y="44"/>
                  <a:pt x="102" y="42"/>
                  <a:pt x="104" y="42"/>
                </a:cubicBezTo>
                <a:cubicBezTo>
                  <a:pt x="104" y="42"/>
                  <a:pt x="126" y="38"/>
                  <a:pt x="124" y="62"/>
                </a:cubicBezTo>
                <a:cubicBezTo>
                  <a:pt x="124" y="62"/>
                  <a:pt x="124" y="62"/>
                  <a:pt x="123" y="62"/>
                </a:cubicBezTo>
                <a:cubicBezTo>
                  <a:pt x="123" y="64"/>
                  <a:pt x="122" y="65"/>
                  <a:pt x="120" y="65"/>
                </a:cubicBezTo>
                <a:cubicBezTo>
                  <a:pt x="118" y="65"/>
                  <a:pt x="116" y="63"/>
                  <a:pt x="116" y="61"/>
                </a:cubicBezTo>
                <a:cubicBezTo>
                  <a:pt x="116" y="61"/>
                  <a:pt x="120" y="46"/>
                  <a:pt x="104" y="49"/>
                </a:cubicBezTo>
                <a:close/>
                <a:moveTo>
                  <a:pt x="141" y="68"/>
                </a:moveTo>
                <a:cubicBezTo>
                  <a:pt x="141" y="68"/>
                  <a:pt x="141" y="68"/>
                  <a:pt x="141" y="68"/>
                </a:cubicBezTo>
                <a:cubicBezTo>
                  <a:pt x="141" y="72"/>
                  <a:pt x="139" y="72"/>
                  <a:pt x="136" y="72"/>
                </a:cubicBezTo>
                <a:cubicBezTo>
                  <a:pt x="134" y="72"/>
                  <a:pt x="131" y="71"/>
                  <a:pt x="131" y="68"/>
                </a:cubicBezTo>
                <a:cubicBezTo>
                  <a:pt x="131" y="65"/>
                  <a:pt x="132" y="63"/>
                  <a:pt x="132" y="63"/>
                </a:cubicBezTo>
                <a:cubicBezTo>
                  <a:pt x="133" y="62"/>
                  <a:pt x="135" y="55"/>
                  <a:pt x="131" y="46"/>
                </a:cubicBezTo>
                <a:cubicBezTo>
                  <a:pt x="123" y="33"/>
                  <a:pt x="107" y="32"/>
                  <a:pt x="105" y="33"/>
                </a:cubicBezTo>
                <a:cubicBezTo>
                  <a:pt x="103" y="34"/>
                  <a:pt x="101" y="34"/>
                  <a:pt x="101" y="34"/>
                </a:cubicBezTo>
                <a:cubicBezTo>
                  <a:pt x="98" y="34"/>
                  <a:pt x="95" y="32"/>
                  <a:pt x="95" y="29"/>
                </a:cubicBezTo>
                <a:cubicBezTo>
                  <a:pt x="95" y="27"/>
                  <a:pt x="97" y="25"/>
                  <a:pt x="99" y="24"/>
                </a:cubicBezTo>
                <a:cubicBezTo>
                  <a:pt x="99" y="24"/>
                  <a:pt x="99" y="24"/>
                  <a:pt x="99" y="24"/>
                </a:cubicBezTo>
                <a:cubicBezTo>
                  <a:pt x="100" y="24"/>
                  <a:pt x="100" y="24"/>
                  <a:pt x="100" y="24"/>
                </a:cubicBezTo>
                <a:cubicBezTo>
                  <a:pt x="102" y="23"/>
                  <a:pt x="110" y="22"/>
                  <a:pt x="117" y="24"/>
                </a:cubicBezTo>
                <a:cubicBezTo>
                  <a:pt x="131" y="27"/>
                  <a:pt x="150" y="40"/>
                  <a:pt x="141" y="6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8" name="Freeform 198"/>
          <p:cNvSpPr>
            <a:spLocks noEditPoints="1"/>
          </p:cNvSpPr>
          <p:nvPr/>
        </p:nvSpPr>
        <p:spPr bwMode="auto">
          <a:xfrm>
            <a:off x="6426265" y="4605610"/>
            <a:ext cx="513841" cy="512414"/>
          </a:xfrm>
          <a:custGeom>
            <a:avLst/>
            <a:gdLst>
              <a:gd name="T0" fmla="*/ 129 w 152"/>
              <a:gd name="T1" fmla="*/ 0 h 152"/>
              <a:gd name="T2" fmla="*/ 24 w 152"/>
              <a:gd name="T3" fmla="*/ 0 h 152"/>
              <a:gd name="T4" fmla="*/ 0 w 152"/>
              <a:gd name="T5" fmla="*/ 23 h 152"/>
              <a:gd name="T6" fmla="*/ 0 w 152"/>
              <a:gd name="T7" fmla="*/ 129 h 152"/>
              <a:gd name="T8" fmla="*/ 24 w 152"/>
              <a:gd name="T9" fmla="*/ 152 h 152"/>
              <a:gd name="T10" fmla="*/ 129 w 152"/>
              <a:gd name="T11" fmla="*/ 152 h 152"/>
              <a:gd name="T12" fmla="*/ 152 w 152"/>
              <a:gd name="T13" fmla="*/ 129 h 152"/>
              <a:gd name="T14" fmla="*/ 152 w 152"/>
              <a:gd name="T15" fmla="*/ 23 h 152"/>
              <a:gd name="T16" fmla="*/ 129 w 152"/>
              <a:gd name="T17" fmla="*/ 0 h 152"/>
              <a:gd name="T18" fmla="*/ 23 w 152"/>
              <a:gd name="T19" fmla="*/ 68 h 152"/>
              <a:gd name="T20" fmla="*/ 36 w 152"/>
              <a:gd name="T21" fmla="*/ 52 h 152"/>
              <a:gd name="T22" fmla="*/ 38 w 152"/>
              <a:gd name="T23" fmla="*/ 52 h 152"/>
              <a:gd name="T24" fmla="*/ 44 w 152"/>
              <a:gd name="T25" fmla="*/ 34 h 152"/>
              <a:gd name="T26" fmla="*/ 62 w 152"/>
              <a:gd name="T27" fmla="*/ 29 h 152"/>
              <a:gd name="T28" fmla="*/ 70 w 152"/>
              <a:gd name="T29" fmla="*/ 34 h 152"/>
              <a:gd name="T30" fmla="*/ 76 w 152"/>
              <a:gd name="T31" fmla="*/ 48 h 152"/>
              <a:gd name="T32" fmla="*/ 80 w 152"/>
              <a:gd name="T33" fmla="*/ 73 h 152"/>
              <a:gd name="T34" fmla="*/ 80 w 152"/>
              <a:gd name="T35" fmla="*/ 70 h 152"/>
              <a:gd name="T36" fmla="*/ 79 w 152"/>
              <a:gd name="T37" fmla="*/ 41 h 152"/>
              <a:gd name="T38" fmla="*/ 81 w 152"/>
              <a:gd name="T39" fmla="*/ 32 h 152"/>
              <a:gd name="T40" fmla="*/ 90 w 152"/>
              <a:gd name="T41" fmla="*/ 25 h 152"/>
              <a:gd name="T42" fmla="*/ 105 w 152"/>
              <a:gd name="T43" fmla="*/ 32 h 152"/>
              <a:gd name="T44" fmla="*/ 106 w 152"/>
              <a:gd name="T45" fmla="*/ 37 h 152"/>
              <a:gd name="T46" fmla="*/ 108 w 152"/>
              <a:gd name="T47" fmla="*/ 36 h 152"/>
              <a:gd name="T48" fmla="*/ 123 w 152"/>
              <a:gd name="T49" fmla="*/ 41 h 152"/>
              <a:gd name="T50" fmla="*/ 124 w 152"/>
              <a:gd name="T51" fmla="*/ 58 h 152"/>
              <a:gd name="T52" fmla="*/ 119 w 152"/>
              <a:gd name="T53" fmla="*/ 64 h 152"/>
              <a:gd name="T54" fmla="*/ 105 w 152"/>
              <a:gd name="T55" fmla="*/ 68 h 152"/>
              <a:gd name="T56" fmla="*/ 80 w 152"/>
              <a:gd name="T57" fmla="*/ 73 h 152"/>
              <a:gd name="T58" fmla="*/ 76 w 152"/>
              <a:gd name="T59" fmla="*/ 73 h 152"/>
              <a:gd name="T60" fmla="*/ 52 w 152"/>
              <a:gd name="T61" fmla="*/ 75 h 152"/>
              <a:gd name="T62" fmla="*/ 46 w 152"/>
              <a:gd name="T63" fmla="*/ 76 h 152"/>
              <a:gd name="T64" fmla="*/ 33 w 152"/>
              <a:gd name="T65" fmla="*/ 76 h 152"/>
              <a:gd name="T66" fmla="*/ 23 w 152"/>
              <a:gd name="T67" fmla="*/ 68 h 152"/>
              <a:gd name="T68" fmla="*/ 85 w 152"/>
              <a:gd name="T69" fmla="*/ 115 h 152"/>
              <a:gd name="T70" fmla="*/ 81 w 152"/>
              <a:gd name="T71" fmla="*/ 125 h 152"/>
              <a:gd name="T72" fmla="*/ 60 w 152"/>
              <a:gd name="T73" fmla="*/ 131 h 152"/>
              <a:gd name="T74" fmla="*/ 51 w 152"/>
              <a:gd name="T75" fmla="*/ 119 h 152"/>
              <a:gd name="T76" fmla="*/ 51 w 152"/>
              <a:gd name="T77" fmla="*/ 117 h 152"/>
              <a:gd name="T78" fmla="*/ 46 w 152"/>
              <a:gd name="T79" fmla="*/ 117 h 152"/>
              <a:gd name="T80" fmla="*/ 33 w 152"/>
              <a:gd name="T81" fmla="*/ 100 h 152"/>
              <a:gd name="T82" fmla="*/ 37 w 152"/>
              <a:gd name="T83" fmla="*/ 89 h 152"/>
              <a:gd name="T84" fmla="*/ 46 w 152"/>
              <a:gd name="T85" fmla="*/ 82 h 152"/>
              <a:gd name="T86" fmla="*/ 74 w 152"/>
              <a:gd name="T87" fmla="*/ 75 h 152"/>
              <a:gd name="T88" fmla="*/ 79 w 152"/>
              <a:gd name="T89" fmla="*/ 75 h 152"/>
              <a:gd name="T90" fmla="*/ 84 w 152"/>
              <a:gd name="T91" fmla="*/ 100 h 152"/>
              <a:gd name="T92" fmla="*/ 85 w 152"/>
              <a:gd name="T93" fmla="*/ 115 h 152"/>
              <a:gd name="T94" fmla="*/ 134 w 152"/>
              <a:gd name="T95" fmla="*/ 92 h 152"/>
              <a:gd name="T96" fmla="*/ 121 w 152"/>
              <a:gd name="T97" fmla="*/ 101 h 152"/>
              <a:gd name="T98" fmla="*/ 118 w 152"/>
              <a:gd name="T99" fmla="*/ 100 h 152"/>
              <a:gd name="T100" fmla="*/ 118 w 152"/>
              <a:gd name="T101" fmla="*/ 100 h 152"/>
              <a:gd name="T102" fmla="*/ 119 w 152"/>
              <a:gd name="T103" fmla="*/ 106 h 152"/>
              <a:gd name="T104" fmla="*/ 106 w 152"/>
              <a:gd name="T105" fmla="*/ 118 h 152"/>
              <a:gd name="T106" fmla="*/ 95 w 152"/>
              <a:gd name="T107" fmla="*/ 115 h 152"/>
              <a:gd name="T108" fmla="*/ 91 w 152"/>
              <a:gd name="T109" fmla="*/ 106 h 152"/>
              <a:gd name="T110" fmla="*/ 82 w 152"/>
              <a:gd name="T111" fmla="*/ 78 h 152"/>
              <a:gd name="T112" fmla="*/ 81 w 152"/>
              <a:gd name="T113" fmla="*/ 75 h 152"/>
              <a:gd name="T114" fmla="*/ 106 w 152"/>
              <a:gd name="T115" fmla="*/ 72 h 152"/>
              <a:gd name="T116" fmla="*/ 120 w 152"/>
              <a:gd name="T117" fmla="*/ 73 h 152"/>
              <a:gd name="T118" fmla="*/ 127 w 152"/>
              <a:gd name="T119" fmla="*/ 76 h 152"/>
              <a:gd name="T120" fmla="*/ 134 w 152"/>
              <a:gd name="T121" fmla="*/ 9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23" y="68"/>
                </a:moveTo>
                <a:cubicBezTo>
                  <a:pt x="23" y="68"/>
                  <a:pt x="18" y="52"/>
                  <a:pt x="36" y="52"/>
                </a:cubicBezTo>
                <a:cubicBezTo>
                  <a:pt x="37" y="52"/>
                  <a:pt x="38" y="52"/>
                  <a:pt x="38" y="52"/>
                </a:cubicBezTo>
                <a:cubicBezTo>
                  <a:pt x="38" y="52"/>
                  <a:pt x="34" y="40"/>
                  <a:pt x="44" y="34"/>
                </a:cubicBezTo>
                <a:cubicBezTo>
                  <a:pt x="44" y="34"/>
                  <a:pt x="52" y="27"/>
                  <a:pt x="62" y="29"/>
                </a:cubicBezTo>
                <a:cubicBezTo>
                  <a:pt x="62" y="29"/>
                  <a:pt x="67" y="30"/>
                  <a:pt x="70" y="34"/>
                </a:cubicBezTo>
                <a:cubicBezTo>
                  <a:pt x="71" y="35"/>
                  <a:pt x="74" y="41"/>
                  <a:pt x="76" y="48"/>
                </a:cubicBezTo>
                <a:cubicBezTo>
                  <a:pt x="78" y="56"/>
                  <a:pt x="80" y="66"/>
                  <a:pt x="80" y="73"/>
                </a:cubicBezTo>
                <a:cubicBezTo>
                  <a:pt x="80" y="72"/>
                  <a:pt x="80" y="71"/>
                  <a:pt x="80" y="70"/>
                </a:cubicBezTo>
                <a:cubicBezTo>
                  <a:pt x="79" y="60"/>
                  <a:pt x="79" y="51"/>
                  <a:pt x="79" y="41"/>
                </a:cubicBezTo>
                <a:cubicBezTo>
                  <a:pt x="80" y="38"/>
                  <a:pt x="80" y="35"/>
                  <a:pt x="81" y="32"/>
                </a:cubicBezTo>
                <a:cubicBezTo>
                  <a:pt x="83" y="29"/>
                  <a:pt x="85" y="27"/>
                  <a:pt x="90" y="25"/>
                </a:cubicBezTo>
                <a:cubicBezTo>
                  <a:pt x="93" y="24"/>
                  <a:pt x="103" y="23"/>
                  <a:pt x="105" y="32"/>
                </a:cubicBezTo>
                <a:cubicBezTo>
                  <a:pt x="106" y="33"/>
                  <a:pt x="106" y="36"/>
                  <a:pt x="106" y="37"/>
                </a:cubicBezTo>
                <a:cubicBezTo>
                  <a:pt x="106" y="37"/>
                  <a:pt x="108" y="36"/>
                  <a:pt x="108" y="36"/>
                </a:cubicBezTo>
                <a:cubicBezTo>
                  <a:pt x="109" y="35"/>
                  <a:pt x="117" y="32"/>
                  <a:pt x="123" y="41"/>
                </a:cubicBezTo>
                <a:cubicBezTo>
                  <a:pt x="124" y="41"/>
                  <a:pt x="128" y="49"/>
                  <a:pt x="124" y="58"/>
                </a:cubicBezTo>
                <a:cubicBezTo>
                  <a:pt x="124" y="58"/>
                  <a:pt x="122" y="62"/>
                  <a:pt x="119" y="64"/>
                </a:cubicBezTo>
                <a:cubicBezTo>
                  <a:pt x="117" y="65"/>
                  <a:pt x="113" y="67"/>
                  <a:pt x="105" y="68"/>
                </a:cubicBezTo>
                <a:cubicBezTo>
                  <a:pt x="92" y="70"/>
                  <a:pt x="88" y="71"/>
                  <a:pt x="80" y="73"/>
                </a:cubicBezTo>
                <a:cubicBezTo>
                  <a:pt x="80" y="73"/>
                  <a:pt x="77" y="73"/>
                  <a:pt x="76" y="73"/>
                </a:cubicBezTo>
                <a:cubicBezTo>
                  <a:pt x="72" y="72"/>
                  <a:pt x="63" y="72"/>
                  <a:pt x="52" y="75"/>
                </a:cubicBezTo>
                <a:cubicBezTo>
                  <a:pt x="52" y="75"/>
                  <a:pt x="49" y="75"/>
                  <a:pt x="46" y="76"/>
                </a:cubicBezTo>
                <a:cubicBezTo>
                  <a:pt x="43" y="76"/>
                  <a:pt x="37" y="77"/>
                  <a:pt x="33" y="76"/>
                </a:cubicBezTo>
                <a:cubicBezTo>
                  <a:pt x="30" y="76"/>
                  <a:pt x="25" y="73"/>
                  <a:pt x="23" y="68"/>
                </a:cubicBezTo>
                <a:close/>
                <a:moveTo>
                  <a:pt x="85" y="115"/>
                </a:moveTo>
                <a:cubicBezTo>
                  <a:pt x="85" y="120"/>
                  <a:pt x="82" y="124"/>
                  <a:pt x="81" y="125"/>
                </a:cubicBezTo>
                <a:cubicBezTo>
                  <a:pt x="76" y="134"/>
                  <a:pt x="63" y="133"/>
                  <a:pt x="60" y="131"/>
                </a:cubicBezTo>
                <a:cubicBezTo>
                  <a:pt x="53" y="127"/>
                  <a:pt x="51" y="120"/>
                  <a:pt x="51" y="119"/>
                </a:cubicBezTo>
                <a:cubicBezTo>
                  <a:pt x="51" y="118"/>
                  <a:pt x="51" y="117"/>
                  <a:pt x="51" y="117"/>
                </a:cubicBezTo>
                <a:cubicBezTo>
                  <a:pt x="51" y="117"/>
                  <a:pt x="47" y="117"/>
                  <a:pt x="46" y="117"/>
                </a:cubicBezTo>
                <a:cubicBezTo>
                  <a:pt x="31" y="116"/>
                  <a:pt x="32" y="103"/>
                  <a:pt x="33" y="100"/>
                </a:cubicBezTo>
                <a:cubicBezTo>
                  <a:pt x="33" y="95"/>
                  <a:pt x="36" y="91"/>
                  <a:pt x="37" y="89"/>
                </a:cubicBezTo>
                <a:cubicBezTo>
                  <a:pt x="39" y="87"/>
                  <a:pt x="43" y="84"/>
                  <a:pt x="46" y="82"/>
                </a:cubicBezTo>
                <a:cubicBezTo>
                  <a:pt x="53" y="79"/>
                  <a:pt x="62" y="76"/>
                  <a:pt x="74" y="75"/>
                </a:cubicBezTo>
                <a:cubicBezTo>
                  <a:pt x="75" y="75"/>
                  <a:pt x="78" y="75"/>
                  <a:pt x="79" y="75"/>
                </a:cubicBezTo>
                <a:cubicBezTo>
                  <a:pt x="79" y="83"/>
                  <a:pt x="81" y="89"/>
                  <a:pt x="84" y="100"/>
                </a:cubicBezTo>
                <a:cubicBezTo>
                  <a:pt x="85" y="108"/>
                  <a:pt x="85" y="114"/>
                  <a:pt x="85" y="115"/>
                </a:cubicBezTo>
                <a:close/>
                <a:moveTo>
                  <a:pt x="134" y="92"/>
                </a:moveTo>
                <a:cubicBezTo>
                  <a:pt x="131" y="102"/>
                  <a:pt x="122" y="101"/>
                  <a:pt x="121" y="101"/>
                </a:cubicBezTo>
                <a:cubicBezTo>
                  <a:pt x="121" y="101"/>
                  <a:pt x="118" y="100"/>
                  <a:pt x="118" y="100"/>
                </a:cubicBezTo>
                <a:cubicBezTo>
                  <a:pt x="118" y="100"/>
                  <a:pt x="118" y="100"/>
                  <a:pt x="118" y="100"/>
                </a:cubicBezTo>
                <a:cubicBezTo>
                  <a:pt x="118" y="100"/>
                  <a:pt x="119" y="105"/>
                  <a:pt x="119" y="106"/>
                </a:cubicBezTo>
                <a:cubicBezTo>
                  <a:pt x="120" y="116"/>
                  <a:pt x="108" y="118"/>
                  <a:pt x="106" y="118"/>
                </a:cubicBezTo>
                <a:cubicBezTo>
                  <a:pt x="100" y="119"/>
                  <a:pt x="97" y="116"/>
                  <a:pt x="95" y="115"/>
                </a:cubicBezTo>
                <a:cubicBezTo>
                  <a:pt x="93" y="112"/>
                  <a:pt x="92" y="109"/>
                  <a:pt x="91" y="106"/>
                </a:cubicBezTo>
                <a:cubicBezTo>
                  <a:pt x="87" y="98"/>
                  <a:pt x="84" y="88"/>
                  <a:pt x="82" y="78"/>
                </a:cubicBezTo>
                <a:cubicBezTo>
                  <a:pt x="81" y="77"/>
                  <a:pt x="81" y="76"/>
                  <a:pt x="81" y="75"/>
                </a:cubicBezTo>
                <a:cubicBezTo>
                  <a:pt x="89" y="74"/>
                  <a:pt x="94" y="73"/>
                  <a:pt x="106" y="72"/>
                </a:cubicBezTo>
                <a:cubicBezTo>
                  <a:pt x="114" y="72"/>
                  <a:pt x="119" y="73"/>
                  <a:pt x="120" y="73"/>
                </a:cubicBezTo>
                <a:cubicBezTo>
                  <a:pt x="125" y="74"/>
                  <a:pt x="127" y="76"/>
                  <a:pt x="127" y="76"/>
                </a:cubicBezTo>
                <a:cubicBezTo>
                  <a:pt x="135" y="80"/>
                  <a:pt x="135" y="90"/>
                  <a:pt x="134" y="9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199" name="Freeform 199"/>
          <p:cNvSpPr>
            <a:spLocks noEditPoints="1"/>
          </p:cNvSpPr>
          <p:nvPr/>
        </p:nvSpPr>
        <p:spPr bwMode="auto">
          <a:xfrm>
            <a:off x="541864" y="4613974"/>
            <a:ext cx="513841" cy="512414"/>
          </a:xfrm>
          <a:custGeom>
            <a:avLst/>
            <a:gdLst>
              <a:gd name="T0" fmla="*/ 24 w 152"/>
              <a:gd name="T1" fmla="*/ 0 h 152"/>
              <a:gd name="T2" fmla="*/ 0 w 152"/>
              <a:gd name="T3" fmla="*/ 129 h 152"/>
              <a:gd name="T4" fmla="*/ 129 w 152"/>
              <a:gd name="T5" fmla="*/ 152 h 152"/>
              <a:gd name="T6" fmla="*/ 152 w 152"/>
              <a:gd name="T7" fmla="*/ 23 h 152"/>
              <a:gd name="T8" fmla="*/ 32 w 152"/>
              <a:gd name="T9" fmla="*/ 29 h 152"/>
              <a:gd name="T10" fmla="*/ 32 w 152"/>
              <a:gd name="T11" fmla="*/ 50 h 152"/>
              <a:gd name="T12" fmla="*/ 32 w 152"/>
              <a:gd name="T13" fmla="*/ 29 h 152"/>
              <a:gd name="T14" fmla="*/ 27 w 152"/>
              <a:gd name="T15" fmla="*/ 125 h 152"/>
              <a:gd name="T16" fmla="*/ 33 w 152"/>
              <a:gd name="T17" fmla="*/ 87 h 152"/>
              <a:gd name="T18" fmla="*/ 15 w 152"/>
              <a:gd name="T19" fmla="*/ 66 h 152"/>
              <a:gd name="T20" fmla="*/ 40 w 152"/>
              <a:gd name="T21" fmla="*/ 70 h 152"/>
              <a:gd name="T22" fmla="*/ 138 w 152"/>
              <a:gd name="T23" fmla="*/ 105 h 152"/>
              <a:gd name="T24" fmla="*/ 95 w 152"/>
              <a:gd name="T25" fmla="*/ 116 h 152"/>
              <a:gd name="T26" fmla="*/ 120 w 152"/>
              <a:gd name="T27" fmla="*/ 103 h 152"/>
              <a:gd name="T28" fmla="*/ 74 w 152"/>
              <a:gd name="T29" fmla="*/ 48 h 152"/>
              <a:gd name="T30" fmla="*/ 76 w 152"/>
              <a:gd name="T31" fmla="*/ 60 h 152"/>
              <a:gd name="T32" fmla="*/ 116 w 152"/>
              <a:gd name="T33" fmla="*/ 68 h 152"/>
              <a:gd name="T34" fmla="*/ 92 w 152"/>
              <a:gd name="T35" fmla="*/ 76 h 152"/>
              <a:gd name="T36" fmla="*/ 116 w 152"/>
              <a:gd name="T37" fmla="*/ 84 h 152"/>
              <a:gd name="T38" fmla="*/ 92 w 152"/>
              <a:gd name="T39" fmla="*/ 102 h 152"/>
              <a:gd name="T40" fmla="*/ 100 w 152"/>
              <a:gd name="T41" fmla="*/ 90 h 152"/>
              <a:gd name="T42" fmla="*/ 120 w 152"/>
              <a:gd name="T43" fmla="*/ 108 h 152"/>
              <a:gd name="T44" fmla="*/ 104 w 152"/>
              <a:gd name="T45" fmla="*/ 105 h 152"/>
              <a:gd name="T46" fmla="*/ 49 w 152"/>
              <a:gd name="T47" fmla="*/ 89 h 152"/>
              <a:gd name="T48" fmla="*/ 65 w 152"/>
              <a:gd name="T49" fmla="*/ 88 h 152"/>
              <a:gd name="T50" fmla="*/ 75 w 152"/>
              <a:gd name="T51" fmla="*/ 104 h 152"/>
              <a:gd name="T52" fmla="*/ 76 w 152"/>
              <a:gd name="T53" fmla="*/ 84 h 152"/>
              <a:gd name="T54" fmla="*/ 52 w 152"/>
              <a:gd name="T55" fmla="*/ 76 h 152"/>
              <a:gd name="T56" fmla="*/ 76 w 152"/>
              <a:gd name="T57" fmla="*/ 68 h 152"/>
              <a:gd name="T58" fmla="*/ 59 w 152"/>
              <a:gd name="T59" fmla="*/ 78 h 152"/>
              <a:gd name="T60" fmla="*/ 65 w 152"/>
              <a:gd name="T61" fmla="*/ 52 h 152"/>
              <a:gd name="T62" fmla="*/ 48 w 152"/>
              <a:gd name="T63" fmla="*/ 65 h 152"/>
              <a:gd name="T64" fmla="*/ 55 w 152"/>
              <a:gd name="T65" fmla="*/ 27 h 152"/>
              <a:gd name="T66" fmla="*/ 68 w 152"/>
              <a:gd name="T67" fmla="*/ 40 h 152"/>
              <a:gd name="T68" fmla="*/ 138 w 152"/>
              <a:gd name="T69" fmla="*/ 10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152">
                <a:moveTo>
                  <a:pt x="129" y="0"/>
                </a:moveTo>
                <a:cubicBezTo>
                  <a:pt x="24" y="0"/>
                  <a:pt x="24" y="0"/>
                  <a:pt x="24" y="0"/>
                </a:cubicBezTo>
                <a:cubicBezTo>
                  <a:pt x="11" y="0"/>
                  <a:pt x="0" y="10"/>
                  <a:pt x="0" y="23"/>
                </a:cubicBezTo>
                <a:cubicBezTo>
                  <a:pt x="0" y="129"/>
                  <a:pt x="0" y="129"/>
                  <a:pt x="0" y="129"/>
                </a:cubicBezTo>
                <a:cubicBezTo>
                  <a:pt x="0" y="142"/>
                  <a:pt x="11" y="152"/>
                  <a:pt x="24" y="152"/>
                </a:cubicBezTo>
                <a:cubicBezTo>
                  <a:pt x="129" y="152"/>
                  <a:pt x="129" y="152"/>
                  <a:pt x="129" y="152"/>
                </a:cubicBezTo>
                <a:cubicBezTo>
                  <a:pt x="142" y="152"/>
                  <a:pt x="152" y="142"/>
                  <a:pt x="152" y="129"/>
                </a:cubicBezTo>
                <a:cubicBezTo>
                  <a:pt x="152" y="23"/>
                  <a:pt x="152" y="23"/>
                  <a:pt x="152" y="23"/>
                </a:cubicBezTo>
                <a:cubicBezTo>
                  <a:pt x="152" y="10"/>
                  <a:pt x="142" y="0"/>
                  <a:pt x="129" y="0"/>
                </a:cubicBezTo>
                <a:close/>
                <a:moveTo>
                  <a:pt x="32" y="29"/>
                </a:moveTo>
                <a:cubicBezTo>
                  <a:pt x="38" y="29"/>
                  <a:pt x="43" y="34"/>
                  <a:pt x="43" y="40"/>
                </a:cubicBezTo>
                <a:cubicBezTo>
                  <a:pt x="43" y="45"/>
                  <a:pt x="38" y="50"/>
                  <a:pt x="32" y="50"/>
                </a:cubicBezTo>
                <a:cubicBezTo>
                  <a:pt x="25" y="50"/>
                  <a:pt x="20" y="45"/>
                  <a:pt x="20" y="40"/>
                </a:cubicBezTo>
                <a:cubicBezTo>
                  <a:pt x="20" y="34"/>
                  <a:pt x="25" y="29"/>
                  <a:pt x="32" y="29"/>
                </a:cubicBezTo>
                <a:close/>
                <a:moveTo>
                  <a:pt x="41" y="92"/>
                </a:moveTo>
                <a:cubicBezTo>
                  <a:pt x="38" y="102"/>
                  <a:pt x="39" y="98"/>
                  <a:pt x="27" y="125"/>
                </a:cubicBezTo>
                <a:cubicBezTo>
                  <a:pt x="9" y="114"/>
                  <a:pt x="9" y="114"/>
                  <a:pt x="9" y="114"/>
                </a:cubicBezTo>
                <a:cubicBezTo>
                  <a:pt x="9" y="114"/>
                  <a:pt x="29" y="96"/>
                  <a:pt x="33" y="87"/>
                </a:cubicBezTo>
                <a:cubicBezTo>
                  <a:pt x="37" y="79"/>
                  <a:pt x="28" y="74"/>
                  <a:pt x="28" y="74"/>
                </a:cubicBezTo>
                <a:cubicBezTo>
                  <a:pt x="15" y="66"/>
                  <a:pt x="15" y="66"/>
                  <a:pt x="15" y="66"/>
                </a:cubicBezTo>
                <a:cubicBezTo>
                  <a:pt x="22" y="54"/>
                  <a:pt x="22" y="54"/>
                  <a:pt x="22" y="54"/>
                </a:cubicBezTo>
                <a:cubicBezTo>
                  <a:pt x="32" y="62"/>
                  <a:pt x="33" y="63"/>
                  <a:pt x="40" y="70"/>
                </a:cubicBezTo>
                <a:cubicBezTo>
                  <a:pt x="45" y="75"/>
                  <a:pt x="45" y="82"/>
                  <a:pt x="41" y="92"/>
                </a:cubicBezTo>
                <a:close/>
                <a:moveTo>
                  <a:pt x="138" y="105"/>
                </a:moveTo>
                <a:cubicBezTo>
                  <a:pt x="135" y="137"/>
                  <a:pt x="92" y="125"/>
                  <a:pt x="92" y="125"/>
                </a:cubicBezTo>
                <a:cubicBezTo>
                  <a:pt x="95" y="116"/>
                  <a:pt x="95" y="116"/>
                  <a:pt x="95" y="116"/>
                </a:cubicBezTo>
                <a:cubicBezTo>
                  <a:pt x="104" y="118"/>
                  <a:pt x="104" y="118"/>
                  <a:pt x="104" y="118"/>
                </a:cubicBezTo>
                <a:cubicBezTo>
                  <a:pt x="122" y="119"/>
                  <a:pt x="120" y="103"/>
                  <a:pt x="120" y="103"/>
                </a:cubicBezTo>
                <a:cubicBezTo>
                  <a:pt x="120" y="57"/>
                  <a:pt x="120" y="57"/>
                  <a:pt x="120" y="57"/>
                </a:cubicBezTo>
                <a:cubicBezTo>
                  <a:pt x="120" y="40"/>
                  <a:pt x="104" y="38"/>
                  <a:pt x="74" y="48"/>
                </a:cubicBezTo>
                <a:cubicBezTo>
                  <a:pt x="81" y="51"/>
                  <a:pt x="81" y="51"/>
                  <a:pt x="81" y="51"/>
                </a:cubicBezTo>
                <a:cubicBezTo>
                  <a:pt x="81" y="53"/>
                  <a:pt x="79" y="56"/>
                  <a:pt x="76" y="60"/>
                </a:cubicBezTo>
                <a:cubicBezTo>
                  <a:pt x="116" y="60"/>
                  <a:pt x="116" y="60"/>
                  <a:pt x="116" y="60"/>
                </a:cubicBezTo>
                <a:cubicBezTo>
                  <a:pt x="116" y="68"/>
                  <a:pt x="116" y="68"/>
                  <a:pt x="116" y="68"/>
                </a:cubicBezTo>
                <a:cubicBezTo>
                  <a:pt x="92" y="68"/>
                  <a:pt x="92" y="68"/>
                  <a:pt x="92" y="68"/>
                </a:cubicBezTo>
                <a:cubicBezTo>
                  <a:pt x="92" y="76"/>
                  <a:pt x="92" y="76"/>
                  <a:pt x="92" y="76"/>
                </a:cubicBezTo>
                <a:cubicBezTo>
                  <a:pt x="116" y="76"/>
                  <a:pt x="116" y="76"/>
                  <a:pt x="116" y="76"/>
                </a:cubicBezTo>
                <a:cubicBezTo>
                  <a:pt x="116" y="84"/>
                  <a:pt x="116" y="84"/>
                  <a:pt x="116" y="84"/>
                </a:cubicBezTo>
                <a:cubicBezTo>
                  <a:pt x="92" y="84"/>
                  <a:pt x="92" y="84"/>
                  <a:pt x="92" y="84"/>
                </a:cubicBezTo>
                <a:cubicBezTo>
                  <a:pt x="92" y="102"/>
                  <a:pt x="92" y="102"/>
                  <a:pt x="92" y="102"/>
                </a:cubicBezTo>
                <a:cubicBezTo>
                  <a:pt x="96" y="101"/>
                  <a:pt x="99" y="100"/>
                  <a:pt x="102" y="98"/>
                </a:cubicBezTo>
                <a:cubicBezTo>
                  <a:pt x="100" y="90"/>
                  <a:pt x="100" y="90"/>
                  <a:pt x="100" y="90"/>
                </a:cubicBezTo>
                <a:cubicBezTo>
                  <a:pt x="111" y="87"/>
                  <a:pt x="111" y="87"/>
                  <a:pt x="111" y="87"/>
                </a:cubicBezTo>
                <a:cubicBezTo>
                  <a:pt x="120" y="108"/>
                  <a:pt x="120" y="108"/>
                  <a:pt x="120" y="108"/>
                </a:cubicBezTo>
                <a:cubicBezTo>
                  <a:pt x="107" y="114"/>
                  <a:pt x="107" y="114"/>
                  <a:pt x="107" y="114"/>
                </a:cubicBezTo>
                <a:cubicBezTo>
                  <a:pt x="104" y="105"/>
                  <a:pt x="104" y="105"/>
                  <a:pt x="104" y="105"/>
                </a:cubicBezTo>
                <a:cubicBezTo>
                  <a:pt x="99" y="110"/>
                  <a:pt x="87" y="116"/>
                  <a:pt x="66" y="115"/>
                </a:cubicBezTo>
                <a:cubicBezTo>
                  <a:pt x="43" y="116"/>
                  <a:pt x="49" y="89"/>
                  <a:pt x="49" y="89"/>
                </a:cubicBezTo>
                <a:cubicBezTo>
                  <a:pt x="49" y="88"/>
                  <a:pt x="49" y="88"/>
                  <a:pt x="49" y="88"/>
                </a:cubicBezTo>
                <a:cubicBezTo>
                  <a:pt x="65" y="88"/>
                  <a:pt x="65" y="88"/>
                  <a:pt x="65" y="88"/>
                </a:cubicBezTo>
                <a:cubicBezTo>
                  <a:pt x="65" y="92"/>
                  <a:pt x="64" y="98"/>
                  <a:pt x="66" y="101"/>
                </a:cubicBezTo>
                <a:cubicBezTo>
                  <a:pt x="67" y="103"/>
                  <a:pt x="72" y="104"/>
                  <a:pt x="75" y="104"/>
                </a:cubicBezTo>
                <a:cubicBezTo>
                  <a:pt x="75" y="104"/>
                  <a:pt x="72" y="105"/>
                  <a:pt x="76" y="105"/>
                </a:cubicBezTo>
                <a:cubicBezTo>
                  <a:pt x="76" y="84"/>
                  <a:pt x="76" y="84"/>
                  <a:pt x="76" y="84"/>
                </a:cubicBezTo>
                <a:cubicBezTo>
                  <a:pt x="52" y="84"/>
                  <a:pt x="52" y="84"/>
                  <a:pt x="52" y="84"/>
                </a:cubicBezTo>
                <a:cubicBezTo>
                  <a:pt x="52" y="76"/>
                  <a:pt x="52" y="76"/>
                  <a:pt x="52" y="76"/>
                </a:cubicBezTo>
                <a:cubicBezTo>
                  <a:pt x="76" y="76"/>
                  <a:pt x="76" y="76"/>
                  <a:pt x="76" y="76"/>
                </a:cubicBezTo>
                <a:cubicBezTo>
                  <a:pt x="76" y="68"/>
                  <a:pt x="76" y="68"/>
                  <a:pt x="76" y="68"/>
                </a:cubicBezTo>
                <a:cubicBezTo>
                  <a:pt x="69" y="68"/>
                  <a:pt x="69" y="68"/>
                  <a:pt x="69" y="68"/>
                </a:cubicBezTo>
                <a:cubicBezTo>
                  <a:pt x="63" y="72"/>
                  <a:pt x="59" y="78"/>
                  <a:pt x="59" y="78"/>
                </a:cubicBezTo>
                <a:cubicBezTo>
                  <a:pt x="52" y="71"/>
                  <a:pt x="52" y="71"/>
                  <a:pt x="52" y="71"/>
                </a:cubicBezTo>
                <a:cubicBezTo>
                  <a:pt x="57" y="66"/>
                  <a:pt x="62" y="58"/>
                  <a:pt x="65" y="52"/>
                </a:cubicBezTo>
                <a:cubicBezTo>
                  <a:pt x="62" y="53"/>
                  <a:pt x="60" y="54"/>
                  <a:pt x="57" y="56"/>
                </a:cubicBezTo>
                <a:cubicBezTo>
                  <a:pt x="55" y="59"/>
                  <a:pt x="52" y="62"/>
                  <a:pt x="48" y="65"/>
                </a:cubicBezTo>
                <a:cubicBezTo>
                  <a:pt x="48" y="65"/>
                  <a:pt x="37" y="59"/>
                  <a:pt x="37" y="59"/>
                </a:cubicBezTo>
                <a:cubicBezTo>
                  <a:pt x="49" y="49"/>
                  <a:pt x="55" y="27"/>
                  <a:pt x="55" y="27"/>
                </a:cubicBezTo>
                <a:cubicBezTo>
                  <a:pt x="72" y="32"/>
                  <a:pt x="72" y="32"/>
                  <a:pt x="72" y="32"/>
                </a:cubicBezTo>
                <a:cubicBezTo>
                  <a:pt x="72" y="32"/>
                  <a:pt x="71" y="35"/>
                  <a:pt x="68" y="40"/>
                </a:cubicBezTo>
                <a:cubicBezTo>
                  <a:pt x="133" y="21"/>
                  <a:pt x="137" y="51"/>
                  <a:pt x="137" y="51"/>
                </a:cubicBezTo>
                <a:cubicBezTo>
                  <a:pt x="137" y="51"/>
                  <a:pt x="142" y="72"/>
                  <a:pt x="138" y="105"/>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0" name="Freeform 200"/>
          <p:cNvSpPr/>
          <p:nvPr/>
        </p:nvSpPr>
        <p:spPr bwMode="auto">
          <a:xfrm>
            <a:off x="8682886" y="4605609"/>
            <a:ext cx="202682" cy="418211"/>
          </a:xfrm>
          <a:custGeom>
            <a:avLst/>
            <a:gdLst>
              <a:gd name="T0" fmla="*/ 0 w 60"/>
              <a:gd name="T1" fmla="*/ 27 h 124"/>
              <a:gd name="T2" fmla="*/ 0 w 60"/>
              <a:gd name="T3" fmla="*/ 32 h 124"/>
              <a:gd name="T4" fmla="*/ 60 w 60"/>
              <a:gd name="T5" fmla="*/ 124 h 124"/>
              <a:gd name="T6" fmla="*/ 60 w 60"/>
              <a:gd name="T7" fmla="*/ 23 h 124"/>
              <a:gd name="T8" fmla="*/ 38 w 60"/>
              <a:gd name="T9" fmla="*/ 0 h 124"/>
              <a:gd name="T10" fmla="*/ 2 w 60"/>
              <a:gd name="T11" fmla="*/ 0 h 124"/>
              <a:gd name="T12" fmla="*/ 0 w 60"/>
              <a:gd name="T13" fmla="*/ 27 h 124"/>
            </a:gdLst>
            <a:ahLst/>
            <a:cxnLst>
              <a:cxn ang="0">
                <a:pos x="T0" y="T1"/>
              </a:cxn>
              <a:cxn ang="0">
                <a:pos x="T2" y="T3"/>
              </a:cxn>
              <a:cxn ang="0">
                <a:pos x="T4" y="T5"/>
              </a:cxn>
              <a:cxn ang="0">
                <a:pos x="T6" y="T7"/>
              </a:cxn>
              <a:cxn ang="0">
                <a:pos x="T8" y="T9"/>
              </a:cxn>
              <a:cxn ang="0">
                <a:pos x="T10" y="T11"/>
              </a:cxn>
              <a:cxn ang="0">
                <a:pos x="T12" y="T13"/>
              </a:cxn>
            </a:cxnLst>
            <a:rect l="0" t="0" r="r" b="b"/>
            <a:pathLst>
              <a:path w="60" h="124">
                <a:moveTo>
                  <a:pt x="0" y="27"/>
                </a:moveTo>
                <a:cubicBezTo>
                  <a:pt x="0" y="32"/>
                  <a:pt x="0" y="32"/>
                  <a:pt x="0" y="32"/>
                </a:cubicBezTo>
                <a:cubicBezTo>
                  <a:pt x="4" y="76"/>
                  <a:pt x="24" y="106"/>
                  <a:pt x="60" y="124"/>
                </a:cubicBezTo>
                <a:cubicBezTo>
                  <a:pt x="60" y="23"/>
                  <a:pt x="60" y="23"/>
                  <a:pt x="60" y="23"/>
                </a:cubicBezTo>
                <a:cubicBezTo>
                  <a:pt x="60" y="10"/>
                  <a:pt x="51" y="0"/>
                  <a:pt x="38" y="0"/>
                </a:cubicBezTo>
                <a:cubicBezTo>
                  <a:pt x="2" y="0"/>
                  <a:pt x="2" y="0"/>
                  <a:pt x="2" y="0"/>
                </a:cubicBezTo>
                <a:cubicBezTo>
                  <a:pt x="1" y="7"/>
                  <a:pt x="0" y="16"/>
                  <a:pt x="0" y="2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1" name="Freeform 201"/>
          <p:cNvSpPr/>
          <p:nvPr/>
        </p:nvSpPr>
        <p:spPr bwMode="auto">
          <a:xfrm>
            <a:off x="8425966" y="4875377"/>
            <a:ext cx="416783" cy="242647"/>
          </a:xfrm>
          <a:custGeom>
            <a:avLst/>
            <a:gdLst>
              <a:gd name="T0" fmla="*/ 64 w 123"/>
              <a:gd name="T1" fmla="*/ 0 h 72"/>
              <a:gd name="T2" fmla="*/ 0 w 123"/>
              <a:gd name="T3" fmla="*/ 70 h 72"/>
              <a:gd name="T4" fmla="*/ 8 w 123"/>
              <a:gd name="T5" fmla="*/ 72 h 72"/>
              <a:gd name="T6" fmla="*/ 114 w 123"/>
              <a:gd name="T7" fmla="*/ 72 h 72"/>
              <a:gd name="T8" fmla="*/ 123 w 123"/>
              <a:gd name="T9" fmla="*/ 70 h 72"/>
              <a:gd name="T10" fmla="*/ 64 w 123"/>
              <a:gd name="T11" fmla="*/ 0 h 72"/>
            </a:gdLst>
            <a:ahLst/>
            <a:cxnLst>
              <a:cxn ang="0">
                <a:pos x="T0" y="T1"/>
              </a:cxn>
              <a:cxn ang="0">
                <a:pos x="T2" y="T3"/>
              </a:cxn>
              <a:cxn ang="0">
                <a:pos x="T4" y="T5"/>
              </a:cxn>
              <a:cxn ang="0">
                <a:pos x="T6" y="T7"/>
              </a:cxn>
              <a:cxn ang="0">
                <a:pos x="T8" y="T9"/>
              </a:cxn>
              <a:cxn ang="0">
                <a:pos x="T10" y="T11"/>
              </a:cxn>
            </a:cxnLst>
            <a:rect l="0" t="0" r="r" b="b"/>
            <a:pathLst>
              <a:path w="123" h="72">
                <a:moveTo>
                  <a:pt x="64" y="0"/>
                </a:moveTo>
                <a:cubicBezTo>
                  <a:pt x="51" y="30"/>
                  <a:pt x="30" y="53"/>
                  <a:pt x="0" y="70"/>
                </a:cubicBezTo>
                <a:cubicBezTo>
                  <a:pt x="3" y="71"/>
                  <a:pt x="6" y="72"/>
                  <a:pt x="8" y="72"/>
                </a:cubicBezTo>
                <a:cubicBezTo>
                  <a:pt x="114" y="72"/>
                  <a:pt x="114" y="72"/>
                  <a:pt x="114" y="72"/>
                </a:cubicBezTo>
                <a:cubicBezTo>
                  <a:pt x="117" y="72"/>
                  <a:pt x="120" y="71"/>
                  <a:pt x="123" y="70"/>
                </a:cubicBezTo>
                <a:cubicBezTo>
                  <a:pt x="96" y="54"/>
                  <a:pt x="76" y="30"/>
                  <a:pt x="6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2" name="Freeform 202"/>
          <p:cNvSpPr/>
          <p:nvPr/>
        </p:nvSpPr>
        <p:spPr bwMode="auto">
          <a:xfrm>
            <a:off x="8373153" y="4605609"/>
            <a:ext cx="215528" cy="438193"/>
          </a:xfrm>
          <a:custGeom>
            <a:avLst/>
            <a:gdLst>
              <a:gd name="T0" fmla="*/ 64 w 64"/>
              <a:gd name="T1" fmla="*/ 33 h 130"/>
              <a:gd name="T2" fmla="*/ 64 w 64"/>
              <a:gd name="T3" fmla="*/ 0 h 130"/>
              <a:gd name="T4" fmla="*/ 24 w 64"/>
              <a:gd name="T5" fmla="*/ 0 h 130"/>
              <a:gd name="T6" fmla="*/ 0 w 64"/>
              <a:gd name="T7" fmla="*/ 23 h 130"/>
              <a:gd name="T8" fmla="*/ 0 w 64"/>
              <a:gd name="T9" fmla="*/ 129 h 130"/>
              <a:gd name="T10" fmla="*/ 1 w 64"/>
              <a:gd name="T11" fmla="*/ 130 h 130"/>
              <a:gd name="T12" fmla="*/ 64 w 64"/>
              <a:gd name="T13" fmla="*/ 33 h 130"/>
            </a:gdLst>
            <a:ahLst/>
            <a:cxnLst>
              <a:cxn ang="0">
                <a:pos x="T0" y="T1"/>
              </a:cxn>
              <a:cxn ang="0">
                <a:pos x="T2" y="T3"/>
              </a:cxn>
              <a:cxn ang="0">
                <a:pos x="T4" y="T5"/>
              </a:cxn>
              <a:cxn ang="0">
                <a:pos x="T6" y="T7"/>
              </a:cxn>
              <a:cxn ang="0">
                <a:pos x="T8" y="T9"/>
              </a:cxn>
              <a:cxn ang="0">
                <a:pos x="T10" y="T11"/>
              </a:cxn>
              <a:cxn ang="0">
                <a:pos x="T12" y="T13"/>
              </a:cxn>
            </a:cxnLst>
            <a:rect l="0" t="0" r="r" b="b"/>
            <a:pathLst>
              <a:path w="64" h="130">
                <a:moveTo>
                  <a:pt x="64" y="33"/>
                </a:moveTo>
                <a:cubicBezTo>
                  <a:pt x="64" y="0"/>
                  <a:pt x="64" y="0"/>
                  <a:pt x="64" y="0"/>
                </a:cubicBezTo>
                <a:cubicBezTo>
                  <a:pt x="24" y="0"/>
                  <a:pt x="24" y="0"/>
                  <a:pt x="24" y="0"/>
                </a:cubicBezTo>
                <a:cubicBezTo>
                  <a:pt x="12" y="0"/>
                  <a:pt x="0" y="10"/>
                  <a:pt x="0" y="23"/>
                </a:cubicBezTo>
                <a:cubicBezTo>
                  <a:pt x="0" y="129"/>
                  <a:pt x="0" y="129"/>
                  <a:pt x="0" y="129"/>
                </a:cubicBezTo>
                <a:cubicBezTo>
                  <a:pt x="0" y="129"/>
                  <a:pt x="1" y="129"/>
                  <a:pt x="1" y="130"/>
                </a:cubicBezTo>
                <a:cubicBezTo>
                  <a:pt x="43" y="109"/>
                  <a:pt x="64" y="76"/>
                  <a:pt x="64" y="33"/>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40" name="组合 239"/>
          <p:cNvGrpSpPr/>
          <p:nvPr/>
        </p:nvGrpSpPr>
        <p:grpSpPr>
          <a:xfrm>
            <a:off x="393421" y="2882814"/>
            <a:ext cx="847840" cy="151297"/>
            <a:chOff x="214993" y="1512887"/>
            <a:chExt cx="942976" cy="168275"/>
          </a:xfrm>
        </p:grpSpPr>
        <p:sp>
          <p:nvSpPr>
            <p:cNvPr id="203" name="Freeform 203"/>
            <p:cNvSpPr>
              <a:spLocks noEditPoints="1"/>
            </p:cNvSpPr>
            <p:nvPr/>
          </p:nvSpPr>
          <p:spPr bwMode="auto">
            <a:xfrm>
              <a:off x="214993" y="1512887"/>
              <a:ext cx="158750" cy="157163"/>
            </a:xfrm>
            <a:custGeom>
              <a:avLst/>
              <a:gdLst>
                <a:gd name="T0" fmla="*/ 3 w 42"/>
                <a:gd name="T1" fmla="*/ 42 h 42"/>
                <a:gd name="T2" fmla="*/ 0 w 42"/>
                <a:gd name="T3" fmla="*/ 42 h 42"/>
                <a:gd name="T4" fmla="*/ 6 w 42"/>
                <a:gd name="T5" fmla="*/ 24 h 42"/>
                <a:gd name="T6" fmla="*/ 8 w 42"/>
                <a:gd name="T7" fmla="*/ 24 h 42"/>
                <a:gd name="T8" fmla="*/ 3 w 42"/>
                <a:gd name="T9" fmla="*/ 42 h 42"/>
                <a:gd name="T10" fmla="*/ 4 w 42"/>
                <a:gd name="T11" fmla="*/ 1 h 42"/>
                <a:gd name="T12" fmla="*/ 8 w 42"/>
                <a:gd name="T13" fmla="*/ 10 h 42"/>
                <a:gd name="T14" fmla="*/ 5 w 42"/>
                <a:gd name="T15" fmla="*/ 10 h 42"/>
                <a:gd name="T16" fmla="*/ 1 w 42"/>
                <a:gd name="T17" fmla="*/ 1 h 42"/>
                <a:gd name="T18" fmla="*/ 4 w 42"/>
                <a:gd name="T19" fmla="*/ 1 h 42"/>
                <a:gd name="T20" fmla="*/ 4 w 42"/>
                <a:gd name="T21" fmla="*/ 12 h 42"/>
                <a:gd name="T22" fmla="*/ 8 w 42"/>
                <a:gd name="T23" fmla="*/ 21 h 42"/>
                <a:gd name="T24" fmla="*/ 5 w 42"/>
                <a:gd name="T25" fmla="*/ 21 h 42"/>
                <a:gd name="T26" fmla="*/ 1 w 42"/>
                <a:gd name="T27" fmla="*/ 12 h 42"/>
                <a:gd name="T28" fmla="*/ 4 w 42"/>
                <a:gd name="T29" fmla="*/ 12 h 42"/>
                <a:gd name="T30" fmla="*/ 11 w 42"/>
                <a:gd name="T31" fmla="*/ 10 h 42"/>
                <a:gd name="T32" fmla="*/ 18 w 42"/>
                <a:gd name="T33" fmla="*/ 0 h 42"/>
                <a:gd name="T34" fmla="*/ 21 w 42"/>
                <a:gd name="T35" fmla="*/ 0 h 42"/>
                <a:gd name="T36" fmla="*/ 19 w 42"/>
                <a:gd name="T37" fmla="*/ 5 h 42"/>
                <a:gd name="T38" fmla="*/ 42 w 42"/>
                <a:gd name="T39" fmla="*/ 5 h 42"/>
                <a:gd name="T40" fmla="*/ 42 w 42"/>
                <a:gd name="T41" fmla="*/ 37 h 42"/>
                <a:gd name="T42" fmla="*/ 36 w 42"/>
                <a:gd name="T43" fmla="*/ 42 h 42"/>
                <a:gd name="T44" fmla="*/ 32 w 42"/>
                <a:gd name="T45" fmla="*/ 42 h 42"/>
                <a:gd name="T46" fmla="*/ 32 w 42"/>
                <a:gd name="T47" fmla="*/ 40 h 42"/>
                <a:gd name="T48" fmla="*/ 36 w 42"/>
                <a:gd name="T49" fmla="*/ 40 h 42"/>
                <a:gd name="T50" fmla="*/ 39 w 42"/>
                <a:gd name="T51" fmla="*/ 37 h 42"/>
                <a:gd name="T52" fmla="*/ 39 w 42"/>
                <a:gd name="T53" fmla="*/ 7 h 42"/>
                <a:gd name="T54" fmla="*/ 18 w 42"/>
                <a:gd name="T55" fmla="*/ 7 h 42"/>
                <a:gd name="T56" fmla="*/ 11 w 42"/>
                <a:gd name="T57" fmla="*/ 12 h 42"/>
                <a:gd name="T58" fmla="*/ 11 w 42"/>
                <a:gd name="T59" fmla="*/ 10 h 42"/>
                <a:gd name="T60" fmla="*/ 11 w 42"/>
                <a:gd name="T61" fmla="*/ 18 h 42"/>
                <a:gd name="T62" fmla="*/ 17 w 42"/>
                <a:gd name="T63" fmla="*/ 10 h 42"/>
                <a:gd name="T64" fmla="*/ 20 w 42"/>
                <a:gd name="T65" fmla="*/ 10 h 42"/>
                <a:gd name="T66" fmla="*/ 19 w 42"/>
                <a:gd name="T67" fmla="*/ 13 h 42"/>
                <a:gd name="T68" fmla="*/ 34 w 42"/>
                <a:gd name="T69" fmla="*/ 13 h 42"/>
                <a:gd name="T70" fmla="*/ 34 w 42"/>
                <a:gd name="T71" fmla="*/ 15 h 42"/>
                <a:gd name="T72" fmla="*/ 25 w 42"/>
                <a:gd name="T73" fmla="*/ 15 h 42"/>
                <a:gd name="T74" fmla="*/ 25 w 42"/>
                <a:gd name="T75" fmla="*/ 22 h 42"/>
                <a:gd name="T76" fmla="*/ 36 w 42"/>
                <a:gd name="T77" fmla="*/ 22 h 42"/>
                <a:gd name="T78" fmla="*/ 36 w 42"/>
                <a:gd name="T79" fmla="*/ 24 h 42"/>
                <a:gd name="T80" fmla="*/ 25 w 42"/>
                <a:gd name="T81" fmla="*/ 24 h 42"/>
                <a:gd name="T82" fmla="*/ 25 w 42"/>
                <a:gd name="T83" fmla="*/ 34 h 42"/>
                <a:gd name="T84" fmla="*/ 28 w 42"/>
                <a:gd name="T85" fmla="*/ 34 h 42"/>
                <a:gd name="T86" fmla="*/ 31 w 42"/>
                <a:gd name="T87" fmla="*/ 32 h 42"/>
                <a:gd name="T88" fmla="*/ 31 w 42"/>
                <a:gd name="T89" fmla="*/ 27 h 42"/>
                <a:gd name="T90" fmla="*/ 34 w 42"/>
                <a:gd name="T91" fmla="*/ 27 h 42"/>
                <a:gd name="T92" fmla="*/ 34 w 42"/>
                <a:gd name="T93" fmla="*/ 32 h 42"/>
                <a:gd name="T94" fmla="*/ 29 w 42"/>
                <a:gd name="T95" fmla="*/ 36 h 42"/>
                <a:gd name="T96" fmla="*/ 13 w 42"/>
                <a:gd name="T97" fmla="*/ 36 h 42"/>
                <a:gd name="T98" fmla="*/ 13 w 42"/>
                <a:gd name="T99" fmla="*/ 27 h 42"/>
                <a:gd name="T100" fmla="*/ 16 w 42"/>
                <a:gd name="T101" fmla="*/ 27 h 42"/>
                <a:gd name="T102" fmla="*/ 16 w 42"/>
                <a:gd name="T103" fmla="*/ 34 h 42"/>
                <a:gd name="T104" fmla="*/ 22 w 42"/>
                <a:gd name="T105" fmla="*/ 34 h 42"/>
                <a:gd name="T106" fmla="*/ 22 w 42"/>
                <a:gd name="T107" fmla="*/ 24 h 42"/>
                <a:gd name="T108" fmla="*/ 11 w 42"/>
                <a:gd name="T109" fmla="*/ 24 h 42"/>
                <a:gd name="T110" fmla="*/ 11 w 42"/>
                <a:gd name="T111" fmla="*/ 22 h 42"/>
                <a:gd name="T112" fmla="*/ 22 w 42"/>
                <a:gd name="T113" fmla="*/ 22 h 42"/>
                <a:gd name="T114" fmla="*/ 22 w 42"/>
                <a:gd name="T115" fmla="*/ 15 h 42"/>
                <a:gd name="T116" fmla="*/ 18 w 42"/>
                <a:gd name="T117" fmla="*/ 15 h 42"/>
                <a:gd name="T118" fmla="*/ 11 w 42"/>
                <a:gd name="T119" fmla="*/ 20 h 42"/>
                <a:gd name="T120" fmla="*/ 11 w 42"/>
                <a:gd name="T1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42">
                  <a:moveTo>
                    <a:pt x="3" y="42"/>
                  </a:moveTo>
                  <a:cubicBezTo>
                    <a:pt x="0" y="42"/>
                    <a:pt x="0" y="42"/>
                    <a:pt x="0" y="42"/>
                  </a:cubicBezTo>
                  <a:cubicBezTo>
                    <a:pt x="3" y="37"/>
                    <a:pt x="5" y="30"/>
                    <a:pt x="6" y="24"/>
                  </a:cubicBezTo>
                  <a:cubicBezTo>
                    <a:pt x="8" y="24"/>
                    <a:pt x="8" y="24"/>
                    <a:pt x="8" y="24"/>
                  </a:cubicBezTo>
                  <a:cubicBezTo>
                    <a:pt x="8" y="30"/>
                    <a:pt x="6" y="37"/>
                    <a:pt x="3" y="42"/>
                  </a:cubicBezTo>
                  <a:close/>
                  <a:moveTo>
                    <a:pt x="4" y="1"/>
                  </a:moveTo>
                  <a:cubicBezTo>
                    <a:pt x="5" y="4"/>
                    <a:pt x="7" y="7"/>
                    <a:pt x="8" y="10"/>
                  </a:cubicBezTo>
                  <a:cubicBezTo>
                    <a:pt x="5" y="10"/>
                    <a:pt x="5" y="10"/>
                    <a:pt x="5" y="10"/>
                  </a:cubicBezTo>
                  <a:cubicBezTo>
                    <a:pt x="4" y="7"/>
                    <a:pt x="3" y="4"/>
                    <a:pt x="1" y="1"/>
                  </a:cubicBezTo>
                  <a:lnTo>
                    <a:pt x="4" y="1"/>
                  </a:lnTo>
                  <a:close/>
                  <a:moveTo>
                    <a:pt x="4" y="12"/>
                  </a:moveTo>
                  <a:cubicBezTo>
                    <a:pt x="6" y="15"/>
                    <a:pt x="7" y="18"/>
                    <a:pt x="8" y="21"/>
                  </a:cubicBezTo>
                  <a:cubicBezTo>
                    <a:pt x="5" y="21"/>
                    <a:pt x="5" y="21"/>
                    <a:pt x="5" y="21"/>
                  </a:cubicBezTo>
                  <a:cubicBezTo>
                    <a:pt x="5" y="18"/>
                    <a:pt x="3" y="15"/>
                    <a:pt x="1" y="12"/>
                  </a:cubicBezTo>
                  <a:lnTo>
                    <a:pt x="4" y="12"/>
                  </a:lnTo>
                  <a:close/>
                  <a:moveTo>
                    <a:pt x="11" y="10"/>
                  </a:moveTo>
                  <a:cubicBezTo>
                    <a:pt x="15" y="8"/>
                    <a:pt x="18" y="4"/>
                    <a:pt x="18" y="0"/>
                  </a:cubicBezTo>
                  <a:cubicBezTo>
                    <a:pt x="21" y="0"/>
                    <a:pt x="21" y="0"/>
                    <a:pt x="21" y="0"/>
                  </a:cubicBezTo>
                  <a:cubicBezTo>
                    <a:pt x="21" y="2"/>
                    <a:pt x="20" y="4"/>
                    <a:pt x="19" y="5"/>
                  </a:cubicBezTo>
                  <a:cubicBezTo>
                    <a:pt x="42" y="5"/>
                    <a:pt x="42" y="5"/>
                    <a:pt x="42" y="5"/>
                  </a:cubicBezTo>
                  <a:cubicBezTo>
                    <a:pt x="42" y="37"/>
                    <a:pt x="42" y="37"/>
                    <a:pt x="42" y="37"/>
                  </a:cubicBezTo>
                  <a:cubicBezTo>
                    <a:pt x="42" y="41"/>
                    <a:pt x="40" y="42"/>
                    <a:pt x="36" y="42"/>
                  </a:cubicBezTo>
                  <a:cubicBezTo>
                    <a:pt x="32" y="42"/>
                    <a:pt x="32" y="42"/>
                    <a:pt x="32" y="42"/>
                  </a:cubicBezTo>
                  <a:cubicBezTo>
                    <a:pt x="32" y="40"/>
                    <a:pt x="32" y="40"/>
                    <a:pt x="32" y="40"/>
                  </a:cubicBezTo>
                  <a:cubicBezTo>
                    <a:pt x="36" y="40"/>
                    <a:pt x="36" y="40"/>
                    <a:pt x="36" y="40"/>
                  </a:cubicBezTo>
                  <a:cubicBezTo>
                    <a:pt x="38" y="40"/>
                    <a:pt x="39" y="39"/>
                    <a:pt x="39" y="37"/>
                  </a:cubicBezTo>
                  <a:cubicBezTo>
                    <a:pt x="39" y="7"/>
                    <a:pt x="39" y="7"/>
                    <a:pt x="39" y="7"/>
                  </a:cubicBezTo>
                  <a:cubicBezTo>
                    <a:pt x="18" y="7"/>
                    <a:pt x="18" y="7"/>
                    <a:pt x="18" y="7"/>
                  </a:cubicBezTo>
                  <a:cubicBezTo>
                    <a:pt x="16" y="9"/>
                    <a:pt x="14" y="11"/>
                    <a:pt x="11" y="12"/>
                  </a:cubicBezTo>
                  <a:lnTo>
                    <a:pt x="11" y="10"/>
                  </a:lnTo>
                  <a:close/>
                  <a:moveTo>
                    <a:pt x="11" y="18"/>
                  </a:moveTo>
                  <a:cubicBezTo>
                    <a:pt x="15" y="16"/>
                    <a:pt x="17" y="13"/>
                    <a:pt x="17" y="10"/>
                  </a:cubicBezTo>
                  <a:cubicBezTo>
                    <a:pt x="20" y="10"/>
                    <a:pt x="20" y="10"/>
                    <a:pt x="20" y="10"/>
                  </a:cubicBezTo>
                  <a:cubicBezTo>
                    <a:pt x="20" y="11"/>
                    <a:pt x="19" y="12"/>
                    <a:pt x="19" y="13"/>
                  </a:cubicBezTo>
                  <a:cubicBezTo>
                    <a:pt x="34" y="13"/>
                    <a:pt x="34" y="13"/>
                    <a:pt x="34" y="13"/>
                  </a:cubicBezTo>
                  <a:cubicBezTo>
                    <a:pt x="34" y="15"/>
                    <a:pt x="34" y="15"/>
                    <a:pt x="34" y="15"/>
                  </a:cubicBezTo>
                  <a:cubicBezTo>
                    <a:pt x="25" y="15"/>
                    <a:pt x="25" y="15"/>
                    <a:pt x="25" y="15"/>
                  </a:cubicBezTo>
                  <a:cubicBezTo>
                    <a:pt x="25" y="22"/>
                    <a:pt x="25" y="22"/>
                    <a:pt x="25" y="22"/>
                  </a:cubicBezTo>
                  <a:cubicBezTo>
                    <a:pt x="36" y="22"/>
                    <a:pt x="36" y="22"/>
                    <a:pt x="36" y="22"/>
                  </a:cubicBezTo>
                  <a:cubicBezTo>
                    <a:pt x="36" y="24"/>
                    <a:pt x="36" y="24"/>
                    <a:pt x="36" y="24"/>
                  </a:cubicBezTo>
                  <a:cubicBezTo>
                    <a:pt x="25" y="24"/>
                    <a:pt x="25" y="24"/>
                    <a:pt x="25" y="24"/>
                  </a:cubicBezTo>
                  <a:cubicBezTo>
                    <a:pt x="25" y="34"/>
                    <a:pt x="25" y="34"/>
                    <a:pt x="25" y="34"/>
                  </a:cubicBezTo>
                  <a:cubicBezTo>
                    <a:pt x="28" y="34"/>
                    <a:pt x="28" y="34"/>
                    <a:pt x="28" y="34"/>
                  </a:cubicBezTo>
                  <a:cubicBezTo>
                    <a:pt x="30" y="35"/>
                    <a:pt x="31" y="34"/>
                    <a:pt x="31" y="32"/>
                  </a:cubicBezTo>
                  <a:cubicBezTo>
                    <a:pt x="31" y="27"/>
                    <a:pt x="31" y="27"/>
                    <a:pt x="31" y="27"/>
                  </a:cubicBezTo>
                  <a:cubicBezTo>
                    <a:pt x="34" y="27"/>
                    <a:pt x="34" y="27"/>
                    <a:pt x="34" y="27"/>
                  </a:cubicBezTo>
                  <a:cubicBezTo>
                    <a:pt x="34" y="32"/>
                    <a:pt x="34" y="32"/>
                    <a:pt x="34" y="32"/>
                  </a:cubicBezTo>
                  <a:cubicBezTo>
                    <a:pt x="34" y="35"/>
                    <a:pt x="32" y="36"/>
                    <a:pt x="29" y="36"/>
                  </a:cubicBezTo>
                  <a:cubicBezTo>
                    <a:pt x="13" y="36"/>
                    <a:pt x="13" y="36"/>
                    <a:pt x="13" y="36"/>
                  </a:cubicBezTo>
                  <a:cubicBezTo>
                    <a:pt x="13" y="27"/>
                    <a:pt x="13" y="27"/>
                    <a:pt x="13" y="27"/>
                  </a:cubicBezTo>
                  <a:cubicBezTo>
                    <a:pt x="16" y="27"/>
                    <a:pt x="16" y="27"/>
                    <a:pt x="16" y="27"/>
                  </a:cubicBezTo>
                  <a:cubicBezTo>
                    <a:pt x="16" y="34"/>
                    <a:pt x="16" y="34"/>
                    <a:pt x="16" y="34"/>
                  </a:cubicBezTo>
                  <a:cubicBezTo>
                    <a:pt x="22" y="34"/>
                    <a:pt x="22" y="34"/>
                    <a:pt x="22" y="34"/>
                  </a:cubicBezTo>
                  <a:cubicBezTo>
                    <a:pt x="22" y="24"/>
                    <a:pt x="22" y="24"/>
                    <a:pt x="22" y="24"/>
                  </a:cubicBezTo>
                  <a:cubicBezTo>
                    <a:pt x="11" y="24"/>
                    <a:pt x="11" y="24"/>
                    <a:pt x="11" y="24"/>
                  </a:cubicBezTo>
                  <a:cubicBezTo>
                    <a:pt x="11" y="22"/>
                    <a:pt x="11" y="22"/>
                    <a:pt x="11" y="22"/>
                  </a:cubicBezTo>
                  <a:cubicBezTo>
                    <a:pt x="22" y="22"/>
                    <a:pt x="22" y="22"/>
                    <a:pt x="22" y="22"/>
                  </a:cubicBezTo>
                  <a:cubicBezTo>
                    <a:pt x="22" y="15"/>
                    <a:pt x="22" y="15"/>
                    <a:pt x="22" y="15"/>
                  </a:cubicBezTo>
                  <a:cubicBezTo>
                    <a:pt x="18" y="15"/>
                    <a:pt x="18" y="15"/>
                    <a:pt x="18" y="15"/>
                  </a:cubicBezTo>
                  <a:cubicBezTo>
                    <a:pt x="16" y="17"/>
                    <a:pt x="14" y="19"/>
                    <a:pt x="11" y="20"/>
                  </a:cubicBezTo>
                  <a:lnTo>
                    <a:pt x="11" y="1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4" name="Freeform 204"/>
            <p:cNvSpPr>
              <a:spLocks noEditPoints="1"/>
            </p:cNvSpPr>
            <p:nvPr/>
          </p:nvSpPr>
          <p:spPr bwMode="auto">
            <a:xfrm>
              <a:off x="395968" y="1512887"/>
              <a:ext cx="161925" cy="153988"/>
            </a:xfrm>
            <a:custGeom>
              <a:avLst/>
              <a:gdLst>
                <a:gd name="T0" fmla="*/ 3 w 43"/>
                <a:gd name="T1" fmla="*/ 17 h 41"/>
                <a:gd name="T2" fmla="*/ 3 w 43"/>
                <a:gd name="T3" fmla="*/ 15 h 41"/>
                <a:gd name="T4" fmla="*/ 40 w 43"/>
                <a:gd name="T5" fmla="*/ 15 h 41"/>
                <a:gd name="T6" fmla="*/ 40 w 43"/>
                <a:gd name="T7" fmla="*/ 17 h 41"/>
                <a:gd name="T8" fmla="*/ 23 w 43"/>
                <a:gd name="T9" fmla="*/ 17 h 41"/>
                <a:gd name="T10" fmla="*/ 23 w 43"/>
                <a:gd name="T11" fmla="*/ 25 h 41"/>
                <a:gd name="T12" fmla="*/ 39 w 43"/>
                <a:gd name="T13" fmla="*/ 25 h 41"/>
                <a:gd name="T14" fmla="*/ 39 w 43"/>
                <a:gd name="T15" fmla="*/ 27 h 41"/>
                <a:gd name="T16" fmla="*/ 23 w 43"/>
                <a:gd name="T17" fmla="*/ 27 h 41"/>
                <a:gd name="T18" fmla="*/ 23 w 43"/>
                <a:gd name="T19" fmla="*/ 39 h 41"/>
                <a:gd name="T20" fmla="*/ 43 w 43"/>
                <a:gd name="T21" fmla="*/ 39 h 41"/>
                <a:gd name="T22" fmla="*/ 43 w 43"/>
                <a:gd name="T23" fmla="*/ 41 h 41"/>
                <a:gd name="T24" fmla="*/ 0 w 43"/>
                <a:gd name="T25" fmla="*/ 41 h 41"/>
                <a:gd name="T26" fmla="*/ 0 w 43"/>
                <a:gd name="T27" fmla="*/ 39 h 41"/>
                <a:gd name="T28" fmla="*/ 20 w 43"/>
                <a:gd name="T29" fmla="*/ 39 h 41"/>
                <a:gd name="T30" fmla="*/ 20 w 43"/>
                <a:gd name="T31" fmla="*/ 27 h 41"/>
                <a:gd name="T32" fmla="*/ 5 w 43"/>
                <a:gd name="T33" fmla="*/ 27 h 41"/>
                <a:gd name="T34" fmla="*/ 5 w 43"/>
                <a:gd name="T35" fmla="*/ 25 h 41"/>
                <a:gd name="T36" fmla="*/ 20 w 43"/>
                <a:gd name="T37" fmla="*/ 25 h 41"/>
                <a:gd name="T38" fmla="*/ 20 w 43"/>
                <a:gd name="T39" fmla="*/ 17 h 41"/>
                <a:gd name="T40" fmla="*/ 3 w 43"/>
                <a:gd name="T41" fmla="*/ 17 h 41"/>
                <a:gd name="T42" fmla="*/ 42 w 43"/>
                <a:gd name="T43" fmla="*/ 5 h 41"/>
                <a:gd name="T44" fmla="*/ 42 w 43"/>
                <a:gd name="T45" fmla="*/ 12 h 41"/>
                <a:gd name="T46" fmla="*/ 39 w 43"/>
                <a:gd name="T47" fmla="*/ 12 h 41"/>
                <a:gd name="T48" fmla="*/ 39 w 43"/>
                <a:gd name="T49" fmla="*/ 7 h 41"/>
                <a:gd name="T50" fmla="*/ 4 w 43"/>
                <a:gd name="T51" fmla="*/ 7 h 41"/>
                <a:gd name="T52" fmla="*/ 4 w 43"/>
                <a:gd name="T53" fmla="*/ 12 h 41"/>
                <a:gd name="T54" fmla="*/ 2 w 43"/>
                <a:gd name="T55" fmla="*/ 12 h 41"/>
                <a:gd name="T56" fmla="*/ 2 w 43"/>
                <a:gd name="T57" fmla="*/ 5 h 41"/>
                <a:gd name="T58" fmla="*/ 20 w 43"/>
                <a:gd name="T59" fmla="*/ 5 h 41"/>
                <a:gd name="T60" fmla="*/ 20 w 43"/>
                <a:gd name="T61" fmla="*/ 0 h 41"/>
                <a:gd name="T62" fmla="*/ 23 w 43"/>
                <a:gd name="T63" fmla="*/ 0 h 41"/>
                <a:gd name="T64" fmla="*/ 23 w 43"/>
                <a:gd name="T65" fmla="*/ 5 h 41"/>
                <a:gd name="T66" fmla="*/ 42 w 43"/>
                <a:gd name="T67" fmla="*/ 5 h 41"/>
                <a:gd name="T68" fmla="*/ 34 w 43"/>
                <a:gd name="T69" fmla="*/ 30 h 41"/>
                <a:gd name="T70" fmla="*/ 36 w 43"/>
                <a:gd name="T71" fmla="*/ 37 h 41"/>
                <a:gd name="T72" fmla="*/ 33 w 43"/>
                <a:gd name="T73" fmla="*/ 37 h 41"/>
                <a:gd name="T74" fmla="*/ 31 w 43"/>
                <a:gd name="T75" fmla="*/ 30 h 41"/>
                <a:gd name="T76" fmla="*/ 34 w 43"/>
                <a:gd name="T7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41">
                  <a:moveTo>
                    <a:pt x="3" y="17"/>
                  </a:moveTo>
                  <a:cubicBezTo>
                    <a:pt x="3" y="15"/>
                    <a:pt x="3" y="15"/>
                    <a:pt x="3" y="15"/>
                  </a:cubicBezTo>
                  <a:cubicBezTo>
                    <a:pt x="40" y="15"/>
                    <a:pt x="40" y="15"/>
                    <a:pt x="40" y="15"/>
                  </a:cubicBezTo>
                  <a:cubicBezTo>
                    <a:pt x="40" y="17"/>
                    <a:pt x="40" y="17"/>
                    <a:pt x="40" y="17"/>
                  </a:cubicBezTo>
                  <a:cubicBezTo>
                    <a:pt x="23" y="17"/>
                    <a:pt x="23" y="17"/>
                    <a:pt x="23" y="17"/>
                  </a:cubicBezTo>
                  <a:cubicBezTo>
                    <a:pt x="23" y="25"/>
                    <a:pt x="23" y="25"/>
                    <a:pt x="23" y="25"/>
                  </a:cubicBezTo>
                  <a:cubicBezTo>
                    <a:pt x="39" y="25"/>
                    <a:pt x="39" y="25"/>
                    <a:pt x="39" y="25"/>
                  </a:cubicBezTo>
                  <a:cubicBezTo>
                    <a:pt x="39" y="27"/>
                    <a:pt x="39" y="27"/>
                    <a:pt x="39" y="27"/>
                  </a:cubicBezTo>
                  <a:cubicBezTo>
                    <a:pt x="23" y="27"/>
                    <a:pt x="23" y="27"/>
                    <a:pt x="23" y="27"/>
                  </a:cubicBezTo>
                  <a:cubicBezTo>
                    <a:pt x="23" y="39"/>
                    <a:pt x="23" y="39"/>
                    <a:pt x="23" y="39"/>
                  </a:cubicBezTo>
                  <a:cubicBezTo>
                    <a:pt x="43" y="39"/>
                    <a:pt x="43" y="39"/>
                    <a:pt x="43" y="39"/>
                  </a:cubicBezTo>
                  <a:cubicBezTo>
                    <a:pt x="43" y="41"/>
                    <a:pt x="43" y="41"/>
                    <a:pt x="43" y="41"/>
                  </a:cubicBezTo>
                  <a:cubicBezTo>
                    <a:pt x="0" y="41"/>
                    <a:pt x="0" y="41"/>
                    <a:pt x="0" y="41"/>
                  </a:cubicBezTo>
                  <a:cubicBezTo>
                    <a:pt x="0" y="39"/>
                    <a:pt x="0" y="39"/>
                    <a:pt x="0" y="39"/>
                  </a:cubicBezTo>
                  <a:cubicBezTo>
                    <a:pt x="20" y="39"/>
                    <a:pt x="20" y="39"/>
                    <a:pt x="20" y="39"/>
                  </a:cubicBezTo>
                  <a:cubicBezTo>
                    <a:pt x="20" y="27"/>
                    <a:pt x="20" y="27"/>
                    <a:pt x="20" y="27"/>
                  </a:cubicBezTo>
                  <a:cubicBezTo>
                    <a:pt x="5" y="27"/>
                    <a:pt x="5" y="27"/>
                    <a:pt x="5" y="27"/>
                  </a:cubicBezTo>
                  <a:cubicBezTo>
                    <a:pt x="5" y="25"/>
                    <a:pt x="5" y="25"/>
                    <a:pt x="5" y="25"/>
                  </a:cubicBezTo>
                  <a:cubicBezTo>
                    <a:pt x="20" y="25"/>
                    <a:pt x="20" y="25"/>
                    <a:pt x="20" y="25"/>
                  </a:cubicBezTo>
                  <a:cubicBezTo>
                    <a:pt x="20" y="17"/>
                    <a:pt x="20" y="17"/>
                    <a:pt x="20" y="17"/>
                  </a:cubicBezTo>
                  <a:lnTo>
                    <a:pt x="3" y="17"/>
                  </a:lnTo>
                  <a:close/>
                  <a:moveTo>
                    <a:pt x="42" y="5"/>
                  </a:moveTo>
                  <a:cubicBezTo>
                    <a:pt x="42" y="12"/>
                    <a:pt x="42" y="12"/>
                    <a:pt x="42" y="12"/>
                  </a:cubicBezTo>
                  <a:cubicBezTo>
                    <a:pt x="39" y="12"/>
                    <a:pt x="39" y="12"/>
                    <a:pt x="39" y="12"/>
                  </a:cubicBezTo>
                  <a:cubicBezTo>
                    <a:pt x="39" y="7"/>
                    <a:pt x="39" y="7"/>
                    <a:pt x="39" y="7"/>
                  </a:cubicBezTo>
                  <a:cubicBezTo>
                    <a:pt x="4" y="7"/>
                    <a:pt x="4" y="7"/>
                    <a:pt x="4" y="7"/>
                  </a:cubicBezTo>
                  <a:cubicBezTo>
                    <a:pt x="4" y="12"/>
                    <a:pt x="4" y="12"/>
                    <a:pt x="4" y="12"/>
                  </a:cubicBezTo>
                  <a:cubicBezTo>
                    <a:pt x="2" y="12"/>
                    <a:pt x="2" y="12"/>
                    <a:pt x="2" y="12"/>
                  </a:cubicBezTo>
                  <a:cubicBezTo>
                    <a:pt x="2" y="5"/>
                    <a:pt x="2" y="5"/>
                    <a:pt x="2" y="5"/>
                  </a:cubicBezTo>
                  <a:cubicBezTo>
                    <a:pt x="20" y="5"/>
                    <a:pt x="20" y="5"/>
                    <a:pt x="20" y="5"/>
                  </a:cubicBezTo>
                  <a:cubicBezTo>
                    <a:pt x="20" y="0"/>
                    <a:pt x="20" y="0"/>
                    <a:pt x="20" y="0"/>
                  </a:cubicBezTo>
                  <a:cubicBezTo>
                    <a:pt x="23" y="0"/>
                    <a:pt x="23" y="0"/>
                    <a:pt x="23" y="0"/>
                  </a:cubicBezTo>
                  <a:cubicBezTo>
                    <a:pt x="23" y="5"/>
                    <a:pt x="23" y="5"/>
                    <a:pt x="23" y="5"/>
                  </a:cubicBezTo>
                  <a:lnTo>
                    <a:pt x="42" y="5"/>
                  </a:lnTo>
                  <a:close/>
                  <a:moveTo>
                    <a:pt x="34" y="30"/>
                  </a:moveTo>
                  <a:cubicBezTo>
                    <a:pt x="35" y="32"/>
                    <a:pt x="35" y="34"/>
                    <a:pt x="36" y="37"/>
                  </a:cubicBezTo>
                  <a:cubicBezTo>
                    <a:pt x="33" y="37"/>
                    <a:pt x="33" y="37"/>
                    <a:pt x="33" y="37"/>
                  </a:cubicBezTo>
                  <a:cubicBezTo>
                    <a:pt x="33" y="35"/>
                    <a:pt x="32" y="33"/>
                    <a:pt x="31" y="30"/>
                  </a:cubicBezTo>
                  <a:lnTo>
                    <a:pt x="34" y="3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5" name="Freeform 205"/>
            <p:cNvSpPr/>
            <p:nvPr/>
          </p:nvSpPr>
          <p:spPr bwMode="auto">
            <a:xfrm>
              <a:off x="569006" y="1512887"/>
              <a:ext cx="55563" cy="168275"/>
            </a:xfrm>
            <a:custGeom>
              <a:avLst/>
              <a:gdLst>
                <a:gd name="T0" fmla="*/ 7 w 35"/>
                <a:gd name="T1" fmla="*/ 106 h 106"/>
                <a:gd name="T2" fmla="*/ 0 w 35"/>
                <a:gd name="T3" fmla="*/ 106 h 106"/>
                <a:gd name="T4" fmla="*/ 28 w 35"/>
                <a:gd name="T5" fmla="*/ 0 h 106"/>
                <a:gd name="T6" fmla="*/ 35 w 35"/>
                <a:gd name="T7" fmla="*/ 0 h 106"/>
                <a:gd name="T8" fmla="*/ 7 w 35"/>
                <a:gd name="T9" fmla="*/ 106 h 106"/>
              </a:gdLst>
              <a:ahLst/>
              <a:cxnLst>
                <a:cxn ang="0">
                  <a:pos x="T0" y="T1"/>
                </a:cxn>
                <a:cxn ang="0">
                  <a:pos x="T2" y="T3"/>
                </a:cxn>
                <a:cxn ang="0">
                  <a:pos x="T4" y="T5"/>
                </a:cxn>
                <a:cxn ang="0">
                  <a:pos x="T6" y="T7"/>
                </a:cxn>
                <a:cxn ang="0">
                  <a:pos x="T8" y="T9"/>
                </a:cxn>
              </a:cxnLst>
              <a:rect l="0" t="0" r="r" b="b"/>
              <a:pathLst>
                <a:path w="35" h="106">
                  <a:moveTo>
                    <a:pt x="7" y="106"/>
                  </a:moveTo>
                  <a:lnTo>
                    <a:pt x="0" y="106"/>
                  </a:lnTo>
                  <a:lnTo>
                    <a:pt x="28" y="0"/>
                  </a:lnTo>
                  <a:lnTo>
                    <a:pt x="35" y="0"/>
                  </a:lnTo>
                  <a:lnTo>
                    <a:pt x="7" y="106"/>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6" name="Freeform 206"/>
            <p:cNvSpPr>
              <a:spLocks noEditPoints="1"/>
            </p:cNvSpPr>
            <p:nvPr/>
          </p:nvSpPr>
          <p:spPr bwMode="auto">
            <a:xfrm>
              <a:off x="635681" y="1512887"/>
              <a:ext cx="158750" cy="157163"/>
            </a:xfrm>
            <a:custGeom>
              <a:avLst/>
              <a:gdLst>
                <a:gd name="T0" fmla="*/ 3 w 42"/>
                <a:gd name="T1" fmla="*/ 42 h 42"/>
                <a:gd name="T2" fmla="*/ 0 w 42"/>
                <a:gd name="T3" fmla="*/ 42 h 42"/>
                <a:gd name="T4" fmla="*/ 5 w 42"/>
                <a:gd name="T5" fmla="*/ 24 h 42"/>
                <a:gd name="T6" fmla="*/ 8 w 42"/>
                <a:gd name="T7" fmla="*/ 24 h 42"/>
                <a:gd name="T8" fmla="*/ 3 w 42"/>
                <a:gd name="T9" fmla="*/ 42 h 42"/>
                <a:gd name="T10" fmla="*/ 3 w 42"/>
                <a:gd name="T11" fmla="*/ 1 h 42"/>
                <a:gd name="T12" fmla="*/ 8 w 42"/>
                <a:gd name="T13" fmla="*/ 10 h 42"/>
                <a:gd name="T14" fmla="*/ 5 w 42"/>
                <a:gd name="T15" fmla="*/ 10 h 42"/>
                <a:gd name="T16" fmla="*/ 1 w 42"/>
                <a:gd name="T17" fmla="*/ 1 h 42"/>
                <a:gd name="T18" fmla="*/ 3 w 42"/>
                <a:gd name="T19" fmla="*/ 1 h 42"/>
                <a:gd name="T20" fmla="*/ 4 w 42"/>
                <a:gd name="T21" fmla="*/ 12 h 42"/>
                <a:gd name="T22" fmla="*/ 8 w 42"/>
                <a:gd name="T23" fmla="*/ 21 h 42"/>
                <a:gd name="T24" fmla="*/ 5 w 42"/>
                <a:gd name="T25" fmla="*/ 21 h 42"/>
                <a:gd name="T26" fmla="*/ 1 w 42"/>
                <a:gd name="T27" fmla="*/ 12 h 42"/>
                <a:gd name="T28" fmla="*/ 4 w 42"/>
                <a:gd name="T29" fmla="*/ 12 h 42"/>
                <a:gd name="T30" fmla="*/ 10 w 42"/>
                <a:gd name="T31" fmla="*/ 10 h 42"/>
                <a:gd name="T32" fmla="*/ 18 w 42"/>
                <a:gd name="T33" fmla="*/ 0 h 42"/>
                <a:gd name="T34" fmla="*/ 21 w 42"/>
                <a:gd name="T35" fmla="*/ 0 h 42"/>
                <a:gd name="T36" fmla="*/ 19 w 42"/>
                <a:gd name="T37" fmla="*/ 5 h 42"/>
                <a:gd name="T38" fmla="*/ 42 w 42"/>
                <a:gd name="T39" fmla="*/ 5 h 42"/>
                <a:gd name="T40" fmla="*/ 42 w 42"/>
                <a:gd name="T41" fmla="*/ 37 h 42"/>
                <a:gd name="T42" fmla="*/ 36 w 42"/>
                <a:gd name="T43" fmla="*/ 42 h 42"/>
                <a:gd name="T44" fmla="*/ 32 w 42"/>
                <a:gd name="T45" fmla="*/ 42 h 42"/>
                <a:gd name="T46" fmla="*/ 32 w 42"/>
                <a:gd name="T47" fmla="*/ 40 h 42"/>
                <a:gd name="T48" fmla="*/ 35 w 42"/>
                <a:gd name="T49" fmla="*/ 40 h 42"/>
                <a:gd name="T50" fmla="*/ 39 w 42"/>
                <a:gd name="T51" fmla="*/ 37 h 42"/>
                <a:gd name="T52" fmla="*/ 39 w 42"/>
                <a:gd name="T53" fmla="*/ 7 h 42"/>
                <a:gd name="T54" fmla="*/ 17 w 42"/>
                <a:gd name="T55" fmla="*/ 7 h 42"/>
                <a:gd name="T56" fmla="*/ 10 w 42"/>
                <a:gd name="T57" fmla="*/ 12 h 42"/>
                <a:gd name="T58" fmla="*/ 10 w 42"/>
                <a:gd name="T59" fmla="*/ 10 h 42"/>
                <a:gd name="T60" fmla="*/ 11 w 42"/>
                <a:gd name="T61" fmla="*/ 18 h 42"/>
                <a:gd name="T62" fmla="*/ 17 w 42"/>
                <a:gd name="T63" fmla="*/ 10 h 42"/>
                <a:gd name="T64" fmla="*/ 20 w 42"/>
                <a:gd name="T65" fmla="*/ 10 h 42"/>
                <a:gd name="T66" fmla="*/ 18 w 42"/>
                <a:gd name="T67" fmla="*/ 13 h 42"/>
                <a:gd name="T68" fmla="*/ 34 w 42"/>
                <a:gd name="T69" fmla="*/ 13 h 42"/>
                <a:gd name="T70" fmla="*/ 34 w 42"/>
                <a:gd name="T71" fmla="*/ 15 h 42"/>
                <a:gd name="T72" fmla="*/ 24 w 42"/>
                <a:gd name="T73" fmla="*/ 15 h 42"/>
                <a:gd name="T74" fmla="*/ 24 w 42"/>
                <a:gd name="T75" fmla="*/ 22 h 42"/>
                <a:gd name="T76" fmla="*/ 36 w 42"/>
                <a:gd name="T77" fmla="*/ 22 h 42"/>
                <a:gd name="T78" fmla="*/ 36 w 42"/>
                <a:gd name="T79" fmla="*/ 24 h 42"/>
                <a:gd name="T80" fmla="*/ 24 w 42"/>
                <a:gd name="T81" fmla="*/ 24 h 42"/>
                <a:gd name="T82" fmla="*/ 24 w 42"/>
                <a:gd name="T83" fmla="*/ 34 h 42"/>
                <a:gd name="T84" fmla="*/ 28 w 42"/>
                <a:gd name="T85" fmla="*/ 34 h 42"/>
                <a:gd name="T86" fmla="*/ 31 w 42"/>
                <a:gd name="T87" fmla="*/ 32 h 42"/>
                <a:gd name="T88" fmla="*/ 31 w 42"/>
                <a:gd name="T89" fmla="*/ 27 h 42"/>
                <a:gd name="T90" fmla="*/ 33 w 42"/>
                <a:gd name="T91" fmla="*/ 27 h 42"/>
                <a:gd name="T92" fmla="*/ 33 w 42"/>
                <a:gd name="T93" fmla="*/ 32 h 42"/>
                <a:gd name="T94" fmla="*/ 28 w 42"/>
                <a:gd name="T95" fmla="*/ 36 h 42"/>
                <a:gd name="T96" fmla="*/ 13 w 42"/>
                <a:gd name="T97" fmla="*/ 36 h 42"/>
                <a:gd name="T98" fmla="*/ 13 w 42"/>
                <a:gd name="T99" fmla="*/ 27 h 42"/>
                <a:gd name="T100" fmla="*/ 16 w 42"/>
                <a:gd name="T101" fmla="*/ 27 h 42"/>
                <a:gd name="T102" fmla="*/ 16 w 42"/>
                <a:gd name="T103" fmla="*/ 34 h 42"/>
                <a:gd name="T104" fmla="*/ 22 w 42"/>
                <a:gd name="T105" fmla="*/ 34 h 42"/>
                <a:gd name="T106" fmla="*/ 22 w 42"/>
                <a:gd name="T107" fmla="*/ 24 h 42"/>
                <a:gd name="T108" fmla="*/ 11 w 42"/>
                <a:gd name="T109" fmla="*/ 24 h 42"/>
                <a:gd name="T110" fmla="*/ 11 w 42"/>
                <a:gd name="T111" fmla="*/ 22 h 42"/>
                <a:gd name="T112" fmla="*/ 22 w 42"/>
                <a:gd name="T113" fmla="*/ 22 h 42"/>
                <a:gd name="T114" fmla="*/ 22 w 42"/>
                <a:gd name="T115" fmla="*/ 15 h 42"/>
                <a:gd name="T116" fmla="*/ 17 w 42"/>
                <a:gd name="T117" fmla="*/ 15 h 42"/>
                <a:gd name="T118" fmla="*/ 11 w 42"/>
                <a:gd name="T119" fmla="*/ 20 h 42"/>
                <a:gd name="T120" fmla="*/ 11 w 42"/>
                <a:gd name="T12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42">
                  <a:moveTo>
                    <a:pt x="3" y="42"/>
                  </a:moveTo>
                  <a:cubicBezTo>
                    <a:pt x="0" y="42"/>
                    <a:pt x="0" y="42"/>
                    <a:pt x="0" y="42"/>
                  </a:cubicBezTo>
                  <a:cubicBezTo>
                    <a:pt x="3" y="37"/>
                    <a:pt x="4" y="30"/>
                    <a:pt x="5" y="24"/>
                  </a:cubicBezTo>
                  <a:cubicBezTo>
                    <a:pt x="8" y="24"/>
                    <a:pt x="8" y="24"/>
                    <a:pt x="8" y="24"/>
                  </a:cubicBezTo>
                  <a:cubicBezTo>
                    <a:pt x="7" y="30"/>
                    <a:pt x="6" y="37"/>
                    <a:pt x="3" y="42"/>
                  </a:cubicBezTo>
                  <a:close/>
                  <a:moveTo>
                    <a:pt x="3" y="1"/>
                  </a:moveTo>
                  <a:cubicBezTo>
                    <a:pt x="5" y="4"/>
                    <a:pt x="6" y="7"/>
                    <a:pt x="8" y="10"/>
                  </a:cubicBezTo>
                  <a:cubicBezTo>
                    <a:pt x="5" y="10"/>
                    <a:pt x="5" y="10"/>
                    <a:pt x="5" y="10"/>
                  </a:cubicBezTo>
                  <a:cubicBezTo>
                    <a:pt x="4" y="7"/>
                    <a:pt x="2" y="4"/>
                    <a:pt x="1" y="1"/>
                  </a:cubicBezTo>
                  <a:lnTo>
                    <a:pt x="3" y="1"/>
                  </a:lnTo>
                  <a:close/>
                  <a:moveTo>
                    <a:pt x="4" y="12"/>
                  </a:moveTo>
                  <a:cubicBezTo>
                    <a:pt x="5" y="15"/>
                    <a:pt x="7" y="18"/>
                    <a:pt x="8" y="21"/>
                  </a:cubicBezTo>
                  <a:cubicBezTo>
                    <a:pt x="5" y="21"/>
                    <a:pt x="5" y="21"/>
                    <a:pt x="5" y="21"/>
                  </a:cubicBezTo>
                  <a:cubicBezTo>
                    <a:pt x="4" y="18"/>
                    <a:pt x="3" y="15"/>
                    <a:pt x="1" y="12"/>
                  </a:cubicBezTo>
                  <a:lnTo>
                    <a:pt x="4" y="12"/>
                  </a:lnTo>
                  <a:close/>
                  <a:moveTo>
                    <a:pt x="10" y="10"/>
                  </a:moveTo>
                  <a:cubicBezTo>
                    <a:pt x="15" y="8"/>
                    <a:pt x="17" y="4"/>
                    <a:pt x="18" y="0"/>
                  </a:cubicBezTo>
                  <a:cubicBezTo>
                    <a:pt x="21" y="0"/>
                    <a:pt x="21" y="0"/>
                    <a:pt x="21" y="0"/>
                  </a:cubicBezTo>
                  <a:cubicBezTo>
                    <a:pt x="20" y="2"/>
                    <a:pt x="20" y="4"/>
                    <a:pt x="19" y="5"/>
                  </a:cubicBezTo>
                  <a:cubicBezTo>
                    <a:pt x="42" y="5"/>
                    <a:pt x="42" y="5"/>
                    <a:pt x="42" y="5"/>
                  </a:cubicBezTo>
                  <a:cubicBezTo>
                    <a:pt x="42" y="37"/>
                    <a:pt x="42" y="37"/>
                    <a:pt x="42" y="37"/>
                  </a:cubicBezTo>
                  <a:cubicBezTo>
                    <a:pt x="42" y="41"/>
                    <a:pt x="40" y="42"/>
                    <a:pt x="36" y="42"/>
                  </a:cubicBezTo>
                  <a:cubicBezTo>
                    <a:pt x="32" y="42"/>
                    <a:pt x="32" y="42"/>
                    <a:pt x="32" y="42"/>
                  </a:cubicBezTo>
                  <a:cubicBezTo>
                    <a:pt x="32" y="40"/>
                    <a:pt x="32" y="40"/>
                    <a:pt x="32" y="40"/>
                  </a:cubicBezTo>
                  <a:cubicBezTo>
                    <a:pt x="35" y="40"/>
                    <a:pt x="35" y="40"/>
                    <a:pt x="35" y="40"/>
                  </a:cubicBezTo>
                  <a:cubicBezTo>
                    <a:pt x="38" y="40"/>
                    <a:pt x="39" y="39"/>
                    <a:pt x="39" y="37"/>
                  </a:cubicBezTo>
                  <a:cubicBezTo>
                    <a:pt x="39" y="7"/>
                    <a:pt x="39" y="7"/>
                    <a:pt x="39" y="7"/>
                  </a:cubicBezTo>
                  <a:cubicBezTo>
                    <a:pt x="17" y="7"/>
                    <a:pt x="17" y="7"/>
                    <a:pt x="17" y="7"/>
                  </a:cubicBezTo>
                  <a:cubicBezTo>
                    <a:pt x="16" y="9"/>
                    <a:pt x="14" y="11"/>
                    <a:pt x="10" y="12"/>
                  </a:cubicBezTo>
                  <a:lnTo>
                    <a:pt x="10" y="10"/>
                  </a:lnTo>
                  <a:close/>
                  <a:moveTo>
                    <a:pt x="11" y="18"/>
                  </a:moveTo>
                  <a:cubicBezTo>
                    <a:pt x="14" y="16"/>
                    <a:pt x="16" y="13"/>
                    <a:pt x="17" y="10"/>
                  </a:cubicBezTo>
                  <a:cubicBezTo>
                    <a:pt x="20" y="10"/>
                    <a:pt x="20" y="10"/>
                    <a:pt x="20" y="10"/>
                  </a:cubicBezTo>
                  <a:cubicBezTo>
                    <a:pt x="19" y="11"/>
                    <a:pt x="19" y="12"/>
                    <a:pt x="18" y="13"/>
                  </a:cubicBezTo>
                  <a:cubicBezTo>
                    <a:pt x="34" y="13"/>
                    <a:pt x="34" y="13"/>
                    <a:pt x="34" y="13"/>
                  </a:cubicBezTo>
                  <a:cubicBezTo>
                    <a:pt x="34" y="15"/>
                    <a:pt x="34" y="15"/>
                    <a:pt x="34" y="15"/>
                  </a:cubicBezTo>
                  <a:cubicBezTo>
                    <a:pt x="24" y="15"/>
                    <a:pt x="24" y="15"/>
                    <a:pt x="24" y="15"/>
                  </a:cubicBezTo>
                  <a:cubicBezTo>
                    <a:pt x="24" y="22"/>
                    <a:pt x="24" y="22"/>
                    <a:pt x="24" y="22"/>
                  </a:cubicBezTo>
                  <a:cubicBezTo>
                    <a:pt x="36" y="22"/>
                    <a:pt x="36" y="22"/>
                    <a:pt x="36" y="22"/>
                  </a:cubicBezTo>
                  <a:cubicBezTo>
                    <a:pt x="36" y="24"/>
                    <a:pt x="36" y="24"/>
                    <a:pt x="36" y="24"/>
                  </a:cubicBezTo>
                  <a:cubicBezTo>
                    <a:pt x="24" y="24"/>
                    <a:pt x="24" y="24"/>
                    <a:pt x="24" y="24"/>
                  </a:cubicBezTo>
                  <a:cubicBezTo>
                    <a:pt x="24" y="34"/>
                    <a:pt x="24" y="34"/>
                    <a:pt x="24" y="34"/>
                  </a:cubicBezTo>
                  <a:cubicBezTo>
                    <a:pt x="28" y="34"/>
                    <a:pt x="28" y="34"/>
                    <a:pt x="28" y="34"/>
                  </a:cubicBezTo>
                  <a:cubicBezTo>
                    <a:pt x="30" y="35"/>
                    <a:pt x="31" y="34"/>
                    <a:pt x="31" y="32"/>
                  </a:cubicBezTo>
                  <a:cubicBezTo>
                    <a:pt x="31" y="27"/>
                    <a:pt x="31" y="27"/>
                    <a:pt x="31" y="27"/>
                  </a:cubicBezTo>
                  <a:cubicBezTo>
                    <a:pt x="33" y="27"/>
                    <a:pt x="33" y="27"/>
                    <a:pt x="33" y="27"/>
                  </a:cubicBezTo>
                  <a:cubicBezTo>
                    <a:pt x="33" y="32"/>
                    <a:pt x="33" y="32"/>
                    <a:pt x="33" y="32"/>
                  </a:cubicBezTo>
                  <a:cubicBezTo>
                    <a:pt x="33" y="35"/>
                    <a:pt x="32" y="36"/>
                    <a:pt x="28" y="36"/>
                  </a:cubicBezTo>
                  <a:cubicBezTo>
                    <a:pt x="13" y="36"/>
                    <a:pt x="13" y="36"/>
                    <a:pt x="13" y="36"/>
                  </a:cubicBezTo>
                  <a:cubicBezTo>
                    <a:pt x="13" y="27"/>
                    <a:pt x="13" y="27"/>
                    <a:pt x="13" y="27"/>
                  </a:cubicBezTo>
                  <a:cubicBezTo>
                    <a:pt x="16" y="27"/>
                    <a:pt x="16" y="27"/>
                    <a:pt x="16" y="27"/>
                  </a:cubicBezTo>
                  <a:cubicBezTo>
                    <a:pt x="16" y="34"/>
                    <a:pt x="16" y="34"/>
                    <a:pt x="16" y="34"/>
                  </a:cubicBezTo>
                  <a:cubicBezTo>
                    <a:pt x="22" y="34"/>
                    <a:pt x="22" y="34"/>
                    <a:pt x="22" y="34"/>
                  </a:cubicBezTo>
                  <a:cubicBezTo>
                    <a:pt x="22" y="24"/>
                    <a:pt x="22" y="24"/>
                    <a:pt x="22" y="24"/>
                  </a:cubicBezTo>
                  <a:cubicBezTo>
                    <a:pt x="11" y="24"/>
                    <a:pt x="11" y="24"/>
                    <a:pt x="11" y="24"/>
                  </a:cubicBezTo>
                  <a:cubicBezTo>
                    <a:pt x="11" y="22"/>
                    <a:pt x="11" y="22"/>
                    <a:pt x="11" y="22"/>
                  </a:cubicBezTo>
                  <a:cubicBezTo>
                    <a:pt x="22" y="22"/>
                    <a:pt x="22" y="22"/>
                    <a:pt x="22" y="22"/>
                  </a:cubicBezTo>
                  <a:cubicBezTo>
                    <a:pt x="22" y="15"/>
                    <a:pt x="22" y="15"/>
                    <a:pt x="22" y="15"/>
                  </a:cubicBezTo>
                  <a:cubicBezTo>
                    <a:pt x="17" y="15"/>
                    <a:pt x="17" y="15"/>
                    <a:pt x="17" y="15"/>
                  </a:cubicBezTo>
                  <a:cubicBezTo>
                    <a:pt x="16" y="17"/>
                    <a:pt x="14" y="19"/>
                    <a:pt x="11" y="20"/>
                  </a:cubicBezTo>
                  <a:lnTo>
                    <a:pt x="11" y="1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7" name="Freeform 207"/>
            <p:cNvSpPr/>
            <p:nvPr/>
          </p:nvSpPr>
          <p:spPr bwMode="auto">
            <a:xfrm>
              <a:off x="816656" y="1524000"/>
              <a:ext cx="161925" cy="150813"/>
            </a:xfrm>
            <a:custGeom>
              <a:avLst/>
              <a:gdLst>
                <a:gd name="T0" fmla="*/ 3 w 43"/>
                <a:gd name="T1" fmla="*/ 2 h 40"/>
                <a:gd name="T2" fmla="*/ 3 w 43"/>
                <a:gd name="T3" fmla="*/ 0 h 40"/>
                <a:gd name="T4" fmla="*/ 41 w 43"/>
                <a:gd name="T5" fmla="*/ 0 h 40"/>
                <a:gd name="T6" fmla="*/ 41 w 43"/>
                <a:gd name="T7" fmla="*/ 2 h 40"/>
                <a:gd name="T8" fmla="*/ 23 w 43"/>
                <a:gd name="T9" fmla="*/ 2 h 40"/>
                <a:gd name="T10" fmla="*/ 23 w 43"/>
                <a:gd name="T11" fmla="*/ 13 h 40"/>
                <a:gd name="T12" fmla="*/ 23 w 43"/>
                <a:gd name="T13" fmla="*/ 14 h 40"/>
                <a:gd name="T14" fmla="*/ 43 w 43"/>
                <a:gd name="T15" fmla="*/ 14 h 40"/>
                <a:gd name="T16" fmla="*/ 43 w 43"/>
                <a:gd name="T17" fmla="*/ 16 h 40"/>
                <a:gd name="T18" fmla="*/ 23 w 43"/>
                <a:gd name="T19" fmla="*/ 16 h 40"/>
                <a:gd name="T20" fmla="*/ 43 w 43"/>
                <a:gd name="T21" fmla="*/ 38 h 40"/>
                <a:gd name="T22" fmla="*/ 43 w 43"/>
                <a:gd name="T23" fmla="*/ 40 h 40"/>
                <a:gd name="T24" fmla="*/ 22 w 43"/>
                <a:gd name="T25" fmla="*/ 23 h 40"/>
                <a:gd name="T26" fmla="*/ 0 w 43"/>
                <a:gd name="T27" fmla="*/ 40 h 40"/>
                <a:gd name="T28" fmla="*/ 0 w 43"/>
                <a:gd name="T29" fmla="*/ 38 h 40"/>
                <a:gd name="T30" fmla="*/ 20 w 43"/>
                <a:gd name="T31" fmla="*/ 16 h 40"/>
                <a:gd name="T32" fmla="*/ 0 w 43"/>
                <a:gd name="T33" fmla="*/ 16 h 40"/>
                <a:gd name="T34" fmla="*/ 0 w 43"/>
                <a:gd name="T35" fmla="*/ 14 h 40"/>
                <a:gd name="T36" fmla="*/ 20 w 43"/>
                <a:gd name="T37" fmla="*/ 14 h 40"/>
                <a:gd name="T38" fmla="*/ 20 w 43"/>
                <a:gd name="T39" fmla="*/ 13 h 40"/>
                <a:gd name="T40" fmla="*/ 20 w 43"/>
                <a:gd name="T41" fmla="*/ 2 h 40"/>
                <a:gd name="T42" fmla="*/ 3 w 43"/>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0">
                  <a:moveTo>
                    <a:pt x="3" y="2"/>
                  </a:moveTo>
                  <a:cubicBezTo>
                    <a:pt x="3" y="0"/>
                    <a:pt x="3" y="0"/>
                    <a:pt x="3" y="0"/>
                  </a:cubicBezTo>
                  <a:cubicBezTo>
                    <a:pt x="41" y="0"/>
                    <a:pt x="41" y="0"/>
                    <a:pt x="41" y="0"/>
                  </a:cubicBezTo>
                  <a:cubicBezTo>
                    <a:pt x="41" y="2"/>
                    <a:pt x="41" y="2"/>
                    <a:pt x="41" y="2"/>
                  </a:cubicBezTo>
                  <a:cubicBezTo>
                    <a:pt x="23" y="2"/>
                    <a:pt x="23" y="2"/>
                    <a:pt x="23" y="2"/>
                  </a:cubicBezTo>
                  <a:cubicBezTo>
                    <a:pt x="23" y="13"/>
                    <a:pt x="23" y="13"/>
                    <a:pt x="23" y="13"/>
                  </a:cubicBezTo>
                  <a:cubicBezTo>
                    <a:pt x="23" y="14"/>
                    <a:pt x="23" y="14"/>
                    <a:pt x="23" y="14"/>
                  </a:cubicBezTo>
                  <a:cubicBezTo>
                    <a:pt x="43" y="14"/>
                    <a:pt x="43" y="14"/>
                    <a:pt x="43" y="14"/>
                  </a:cubicBezTo>
                  <a:cubicBezTo>
                    <a:pt x="43" y="16"/>
                    <a:pt x="43" y="16"/>
                    <a:pt x="43" y="16"/>
                  </a:cubicBezTo>
                  <a:cubicBezTo>
                    <a:pt x="23" y="16"/>
                    <a:pt x="23" y="16"/>
                    <a:pt x="23" y="16"/>
                  </a:cubicBezTo>
                  <a:cubicBezTo>
                    <a:pt x="24" y="26"/>
                    <a:pt x="31" y="33"/>
                    <a:pt x="43" y="38"/>
                  </a:cubicBezTo>
                  <a:cubicBezTo>
                    <a:pt x="43" y="40"/>
                    <a:pt x="43" y="40"/>
                    <a:pt x="43" y="40"/>
                  </a:cubicBezTo>
                  <a:cubicBezTo>
                    <a:pt x="32" y="36"/>
                    <a:pt x="25" y="30"/>
                    <a:pt x="22" y="23"/>
                  </a:cubicBezTo>
                  <a:cubicBezTo>
                    <a:pt x="19" y="30"/>
                    <a:pt x="12" y="36"/>
                    <a:pt x="0" y="40"/>
                  </a:cubicBezTo>
                  <a:cubicBezTo>
                    <a:pt x="0" y="38"/>
                    <a:pt x="0" y="38"/>
                    <a:pt x="0" y="38"/>
                  </a:cubicBezTo>
                  <a:cubicBezTo>
                    <a:pt x="13" y="32"/>
                    <a:pt x="20" y="25"/>
                    <a:pt x="20" y="16"/>
                  </a:cubicBezTo>
                  <a:cubicBezTo>
                    <a:pt x="0" y="16"/>
                    <a:pt x="0" y="16"/>
                    <a:pt x="0" y="16"/>
                  </a:cubicBezTo>
                  <a:cubicBezTo>
                    <a:pt x="0" y="14"/>
                    <a:pt x="0" y="14"/>
                    <a:pt x="0" y="14"/>
                  </a:cubicBezTo>
                  <a:cubicBezTo>
                    <a:pt x="20" y="14"/>
                    <a:pt x="20" y="14"/>
                    <a:pt x="20" y="14"/>
                  </a:cubicBezTo>
                  <a:cubicBezTo>
                    <a:pt x="20" y="13"/>
                    <a:pt x="20" y="13"/>
                    <a:pt x="20" y="13"/>
                  </a:cubicBezTo>
                  <a:cubicBezTo>
                    <a:pt x="20" y="2"/>
                    <a:pt x="20" y="2"/>
                    <a:pt x="20" y="2"/>
                  </a:cubicBezTo>
                  <a:lnTo>
                    <a:pt x="3" y="2"/>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08" name="Freeform 208"/>
            <p:cNvSpPr>
              <a:spLocks noEditPoints="1"/>
            </p:cNvSpPr>
            <p:nvPr/>
          </p:nvSpPr>
          <p:spPr bwMode="auto">
            <a:xfrm>
              <a:off x="997631" y="1527175"/>
              <a:ext cx="160338" cy="147638"/>
            </a:xfrm>
            <a:custGeom>
              <a:avLst/>
              <a:gdLst>
                <a:gd name="T0" fmla="*/ 18 w 43"/>
                <a:gd name="T1" fmla="*/ 39 h 39"/>
                <a:gd name="T2" fmla="*/ 18 w 43"/>
                <a:gd name="T3" fmla="*/ 2 h 39"/>
                <a:gd name="T4" fmla="*/ 0 w 43"/>
                <a:gd name="T5" fmla="*/ 2 h 39"/>
                <a:gd name="T6" fmla="*/ 0 w 43"/>
                <a:gd name="T7" fmla="*/ 0 h 39"/>
                <a:gd name="T8" fmla="*/ 43 w 43"/>
                <a:gd name="T9" fmla="*/ 0 h 39"/>
                <a:gd name="T10" fmla="*/ 43 w 43"/>
                <a:gd name="T11" fmla="*/ 2 h 39"/>
                <a:gd name="T12" fmla="*/ 22 w 43"/>
                <a:gd name="T13" fmla="*/ 2 h 39"/>
                <a:gd name="T14" fmla="*/ 22 w 43"/>
                <a:gd name="T15" fmla="*/ 39 h 39"/>
                <a:gd name="T16" fmla="*/ 18 w 43"/>
                <a:gd name="T17" fmla="*/ 39 h 39"/>
                <a:gd name="T18" fmla="*/ 24 w 43"/>
                <a:gd name="T19" fmla="*/ 12 h 39"/>
                <a:gd name="T20" fmla="*/ 40 w 43"/>
                <a:gd name="T21" fmla="*/ 19 h 39"/>
                <a:gd name="T22" fmla="*/ 40 w 43"/>
                <a:gd name="T23" fmla="*/ 23 h 39"/>
                <a:gd name="T24" fmla="*/ 24 w 43"/>
                <a:gd name="T25" fmla="*/ 14 h 39"/>
                <a:gd name="T26" fmla="*/ 24 w 43"/>
                <a:gd name="T2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9">
                  <a:moveTo>
                    <a:pt x="18" y="39"/>
                  </a:moveTo>
                  <a:cubicBezTo>
                    <a:pt x="18" y="2"/>
                    <a:pt x="18" y="2"/>
                    <a:pt x="18" y="2"/>
                  </a:cubicBezTo>
                  <a:cubicBezTo>
                    <a:pt x="0" y="2"/>
                    <a:pt x="0" y="2"/>
                    <a:pt x="0" y="2"/>
                  </a:cubicBezTo>
                  <a:cubicBezTo>
                    <a:pt x="0" y="0"/>
                    <a:pt x="0" y="0"/>
                    <a:pt x="0" y="0"/>
                  </a:cubicBezTo>
                  <a:cubicBezTo>
                    <a:pt x="43" y="0"/>
                    <a:pt x="43" y="0"/>
                    <a:pt x="43" y="0"/>
                  </a:cubicBezTo>
                  <a:cubicBezTo>
                    <a:pt x="43" y="2"/>
                    <a:pt x="43" y="2"/>
                    <a:pt x="43" y="2"/>
                  </a:cubicBezTo>
                  <a:cubicBezTo>
                    <a:pt x="22" y="2"/>
                    <a:pt x="22" y="2"/>
                    <a:pt x="22" y="2"/>
                  </a:cubicBezTo>
                  <a:cubicBezTo>
                    <a:pt x="22" y="39"/>
                    <a:pt x="22" y="39"/>
                    <a:pt x="22" y="39"/>
                  </a:cubicBezTo>
                  <a:lnTo>
                    <a:pt x="18" y="39"/>
                  </a:lnTo>
                  <a:close/>
                  <a:moveTo>
                    <a:pt x="24" y="12"/>
                  </a:moveTo>
                  <a:cubicBezTo>
                    <a:pt x="30" y="14"/>
                    <a:pt x="35" y="16"/>
                    <a:pt x="40" y="19"/>
                  </a:cubicBezTo>
                  <a:cubicBezTo>
                    <a:pt x="40" y="23"/>
                    <a:pt x="40" y="23"/>
                    <a:pt x="40" y="23"/>
                  </a:cubicBezTo>
                  <a:cubicBezTo>
                    <a:pt x="35" y="19"/>
                    <a:pt x="30" y="16"/>
                    <a:pt x="24" y="14"/>
                  </a:cubicBezTo>
                  <a:lnTo>
                    <a:pt x="24" y="12"/>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1" name="组合 240"/>
          <p:cNvGrpSpPr/>
          <p:nvPr/>
        </p:nvGrpSpPr>
        <p:grpSpPr>
          <a:xfrm>
            <a:off x="1465352" y="2882814"/>
            <a:ext cx="638019" cy="145588"/>
            <a:chOff x="1407206" y="1512887"/>
            <a:chExt cx="709612" cy="161925"/>
          </a:xfrm>
        </p:grpSpPr>
        <p:sp>
          <p:nvSpPr>
            <p:cNvPr id="209" name="Freeform 209"/>
            <p:cNvSpPr>
              <a:spLocks noEditPoints="1"/>
            </p:cNvSpPr>
            <p:nvPr/>
          </p:nvSpPr>
          <p:spPr bwMode="auto">
            <a:xfrm>
              <a:off x="1407206" y="1512887"/>
              <a:ext cx="168275" cy="161925"/>
            </a:xfrm>
            <a:custGeom>
              <a:avLst/>
              <a:gdLst>
                <a:gd name="T0" fmla="*/ 0 w 45"/>
                <a:gd name="T1" fmla="*/ 39 h 43"/>
                <a:gd name="T2" fmla="*/ 8 w 45"/>
                <a:gd name="T3" fmla="*/ 28 h 43"/>
                <a:gd name="T4" fmla="*/ 20 w 45"/>
                <a:gd name="T5" fmla="*/ 9 h 43"/>
                <a:gd name="T6" fmla="*/ 24 w 45"/>
                <a:gd name="T7" fmla="*/ 16 h 43"/>
                <a:gd name="T8" fmla="*/ 14 w 45"/>
                <a:gd name="T9" fmla="*/ 18 h 43"/>
                <a:gd name="T10" fmla="*/ 23 w 45"/>
                <a:gd name="T11" fmla="*/ 24 h 43"/>
                <a:gd name="T12" fmla="*/ 14 w 45"/>
                <a:gd name="T13" fmla="*/ 26 h 43"/>
                <a:gd name="T14" fmla="*/ 9 w 45"/>
                <a:gd name="T15" fmla="*/ 42 h 43"/>
                <a:gd name="T16" fmla="*/ 6 w 45"/>
                <a:gd name="T17" fmla="*/ 40 h 43"/>
                <a:gd name="T18" fmla="*/ 11 w 45"/>
                <a:gd name="T19" fmla="*/ 38 h 43"/>
                <a:gd name="T20" fmla="*/ 2 w 45"/>
                <a:gd name="T21" fmla="*/ 26 h 43"/>
                <a:gd name="T22" fmla="*/ 11 w 45"/>
                <a:gd name="T23" fmla="*/ 24 h 43"/>
                <a:gd name="T24" fmla="*/ 1 w 45"/>
                <a:gd name="T25" fmla="*/ 18 h 43"/>
                <a:gd name="T26" fmla="*/ 6 w 45"/>
                <a:gd name="T27" fmla="*/ 16 h 43"/>
                <a:gd name="T28" fmla="*/ 7 w 45"/>
                <a:gd name="T29" fmla="*/ 9 h 43"/>
                <a:gd name="T30" fmla="*/ 16 w 45"/>
                <a:gd name="T31" fmla="*/ 16 h 43"/>
                <a:gd name="T32" fmla="*/ 20 w 45"/>
                <a:gd name="T33" fmla="*/ 9 h 43"/>
                <a:gd name="T34" fmla="*/ 2 w 45"/>
                <a:gd name="T35" fmla="*/ 4 h 43"/>
                <a:gd name="T36" fmla="*/ 11 w 45"/>
                <a:gd name="T37" fmla="*/ 0 h 43"/>
                <a:gd name="T38" fmla="*/ 14 w 45"/>
                <a:gd name="T39" fmla="*/ 4 h 43"/>
                <a:gd name="T40" fmla="*/ 23 w 45"/>
                <a:gd name="T41" fmla="*/ 6 h 43"/>
                <a:gd name="T42" fmla="*/ 35 w 45"/>
                <a:gd name="T43" fmla="*/ 3 h 43"/>
                <a:gd name="T44" fmla="*/ 44 w 45"/>
                <a:gd name="T45" fmla="*/ 4 h 43"/>
                <a:gd name="T46" fmla="*/ 29 w 45"/>
                <a:gd name="T47" fmla="*/ 5 h 43"/>
                <a:gd name="T48" fmla="*/ 45 w 45"/>
                <a:gd name="T49" fmla="*/ 14 h 43"/>
                <a:gd name="T50" fmla="*/ 39 w 45"/>
                <a:gd name="T51" fmla="*/ 16 h 43"/>
                <a:gd name="T52" fmla="*/ 36 w 45"/>
                <a:gd name="T53" fmla="*/ 43 h 43"/>
                <a:gd name="T54" fmla="*/ 29 w 45"/>
                <a:gd name="T55" fmla="*/ 16 h 43"/>
                <a:gd name="T56" fmla="*/ 23 w 45"/>
                <a:gd name="T57" fmla="*/ 43 h 43"/>
                <a:gd name="T58" fmla="*/ 24 w 45"/>
                <a:gd name="T59" fmla="*/ 40 h 43"/>
                <a:gd name="T60" fmla="*/ 20 w 45"/>
                <a:gd name="T61" fmla="*/ 28 h 43"/>
                <a:gd name="T62" fmla="*/ 24 w 45"/>
                <a:gd name="T63" fmla="*/ 40 h 43"/>
                <a:gd name="T64" fmla="*/ 26 w 45"/>
                <a:gd name="T6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3">
                  <a:moveTo>
                    <a:pt x="0" y="40"/>
                  </a:moveTo>
                  <a:cubicBezTo>
                    <a:pt x="0" y="39"/>
                    <a:pt x="0" y="39"/>
                    <a:pt x="0" y="39"/>
                  </a:cubicBezTo>
                  <a:cubicBezTo>
                    <a:pt x="3" y="36"/>
                    <a:pt x="5" y="33"/>
                    <a:pt x="5" y="28"/>
                  </a:cubicBezTo>
                  <a:cubicBezTo>
                    <a:pt x="8" y="28"/>
                    <a:pt x="8" y="28"/>
                    <a:pt x="8" y="28"/>
                  </a:cubicBezTo>
                  <a:cubicBezTo>
                    <a:pt x="7" y="34"/>
                    <a:pt x="5" y="38"/>
                    <a:pt x="0" y="40"/>
                  </a:cubicBezTo>
                  <a:close/>
                  <a:moveTo>
                    <a:pt x="20" y="9"/>
                  </a:moveTo>
                  <a:cubicBezTo>
                    <a:pt x="20" y="11"/>
                    <a:pt x="19" y="13"/>
                    <a:pt x="18" y="16"/>
                  </a:cubicBezTo>
                  <a:cubicBezTo>
                    <a:pt x="24" y="16"/>
                    <a:pt x="24" y="16"/>
                    <a:pt x="24" y="16"/>
                  </a:cubicBezTo>
                  <a:cubicBezTo>
                    <a:pt x="24" y="18"/>
                    <a:pt x="24" y="18"/>
                    <a:pt x="24" y="18"/>
                  </a:cubicBezTo>
                  <a:cubicBezTo>
                    <a:pt x="14" y="18"/>
                    <a:pt x="14" y="18"/>
                    <a:pt x="14" y="18"/>
                  </a:cubicBezTo>
                  <a:cubicBezTo>
                    <a:pt x="14" y="24"/>
                    <a:pt x="14" y="24"/>
                    <a:pt x="14" y="24"/>
                  </a:cubicBezTo>
                  <a:cubicBezTo>
                    <a:pt x="23" y="24"/>
                    <a:pt x="23" y="24"/>
                    <a:pt x="23" y="24"/>
                  </a:cubicBezTo>
                  <a:cubicBezTo>
                    <a:pt x="23" y="26"/>
                    <a:pt x="23" y="26"/>
                    <a:pt x="23" y="26"/>
                  </a:cubicBezTo>
                  <a:cubicBezTo>
                    <a:pt x="14" y="26"/>
                    <a:pt x="14" y="26"/>
                    <a:pt x="14" y="26"/>
                  </a:cubicBezTo>
                  <a:cubicBezTo>
                    <a:pt x="14" y="37"/>
                    <a:pt x="14" y="37"/>
                    <a:pt x="14" y="37"/>
                  </a:cubicBezTo>
                  <a:cubicBezTo>
                    <a:pt x="14" y="41"/>
                    <a:pt x="12" y="43"/>
                    <a:pt x="9" y="42"/>
                  </a:cubicBezTo>
                  <a:cubicBezTo>
                    <a:pt x="6" y="42"/>
                    <a:pt x="6" y="42"/>
                    <a:pt x="6" y="42"/>
                  </a:cubicBezTo>
                  <a:cubicBezTo>
                    <a:pt x="6" y="40"/>
                    <a:pt x="6" y="40"/>
                    <a:pt x="6" y="40"/>
                  </a:cubicBezTo>
                  <a:cubicBezTo>
                    <a:pt x="8" y="40"/>
                    <a:pt x="8" y="40"/>
                    <a:pt x="8" y="40"/>
                  </a:cubicBezTo>
                  <a:cubicBezTo>
                    <a:pt x="10" y="40"/>
                    <a:pt x="11" y="39"/>
                    <a:pt x="11" y="38"/>
                  </a:cubicBezTo>
                  <a:cubicBezTo>
                    <a:pt x="11" y="26"/>
                    <a:pt x="11" y="26"/>
                    <a:pt x="11" y="26"/>
                  </a:cubicBezTo>
                  <a:cubicBezTo>
                    <a:pt x="2" y="26"/>
                    <a:pt x="2" y="26"/>
                    <a:pt x="2" y="26"/>
                  </a:cubicBezTo>
                  <a:cubicBezTo>
                    <a:pt x="2" y="24"/>
                    <a:pt x="2" y="24"/>
                    <a:pt x="2" y="24"/>
                  </a:cubicBezTo>
                  <a:cubicBezTo>
                    <a:pt x="11" y="24"/>
                    <a:pt x="11" y="24"/>
                    <a:pt x="11" y="24"/>
                  </a:cubicBezTo>
                  <a:cubicBezTo>
                    <a:pt x="11" y="18"/>
                    <a:pt x="11" y="18"/>
                    <a:pt x="11" y="18"/>
                  </a:cubicBezTo>
                  <a:cubicBezTo>
                    <a:pt x="1" y="18"/>
                    <a:pt x="1" y="18"/>
                    <a:pt x="1" y="18"/>
                  </a:cubicBezTo>
                  <a:cubicBezTo>
                    <a:pt x="1" y="16"/>
                    <a:pt x="1" y="16"/>
                    <a:pt x="1" y="16"/>
                  </a:cubicBezTo>
                  <a:cubicBezTo>
                    <a:pt x="6" y="16"/>
                    <a:pt x="6" y="16"/>
                    <a:pt x="6" y="16"/>
                  </a:cubicBezTo>
                  <a:cubicBezTo>
                    <a:pt x="6" y="13"/>
                    <a:pt x="5" y="11"/>
                    <a:pt x="5" y="9"/>
                  </a:cubicBezTo>
                  <a:cubicBezTo>
                    <a:pt x="7" y="9"/>
                    <a:pt x="7" y="9"/>
                    <a:pt x="7" y="9"/>
                  </a:cubicBezTo>
                  <a:cubicBezTo>
                    <a:pt x="8" y="11"/>
                    <a:pt x="8" y="13"/>
                    <a:pt x="9" y="16"/>
                  </a:cubicBezTo>
                  <a:cubicBezTo>
                    <a:pt x="16" y="16"/>
                    <a:pt x="16" y="16"/>
                    <a:pt x="16" y="16"/>
                  </a:cubicBezTo>
                  <a:cubicBezTo>
                    <a:pt x="17" y="13"/>
                    <a:pt x="17" y="11"/>
                    <a:pt x="18" y="9"/>
                  </a:cubicBezTo>
                  <a:lnTo>
                    <a:pt x="20" y="9"/>
                  </a:lnTo>
                  <a:close/>
                  <a:moveTo>
                    <a:pt x="2" y="6"/>
                  </a:moveTo>
                  <a:cubicBezTo>
                    <a:pt x="2" y="4"/>
                    <a:pt x="2" y="4"/>
                    <a:pt x="2" y="4"/>
                  </a:cubicBezTo>
                  <a:cubicBezTo>
                    <a:pt x="11" y="4"/>
                    <a:pt x="11" y="4"/>
                    <a:pt x="11" y="4"/>
                  </a:cubicBezTo>
                  <a:cubicBezTo>
                    <a:pt x="11" y="0"/>
                    <a:pt x="11" y="0"/>
                    <a:pt x="11" y="0"/>
                  </a:cubicBezTo>
                  <a:cubicBezTo>
                    <a:pt x="14" y="0"/>
                    <a:pt x="14" y="0"/>
                    <a:pt x="14" y="0"/>
                  </a:cubicBezTo>
                  <a:cubicBezTo>
                    <a:pt x="14" y="4"/>
                    <a:pt x="14" y="4"/>
                    <a:pt x="14" y="4"/>
                  </a:cubicBezTo>
                  <a:cubicBezTo>
                    <a:pt x="23" y="4"/>
                    <a:pt x="23" y="4"/>
                    <a:pt x="23" y="4"/>
                  </a:cubicBezTo>
                  <a:cubicBezTo>
                    <a:pt x="23" y="6"/>
                    <a:pt x="23" y="6"/>
                    <a:pt x="23" y="6"/>
                  </a:cubicBezTo>
                  <a:lnTo>
                    <a:pt x="2" y="6"/>
                  </a:lnTo>
                  <a:close/>
                  <a:moveTo>
                    <a:pt x="35" y="3"/>
                  </a:moveTo>
                  <a:cubicBezTo>
                    <a:pt x="38" y="3"/>
                    <a:pt x="41" y="3"/>
                    <a:pt x="44" y="1"/>
                  </a:cubicBezTo>
                  <a:cubicBezTo>
                    <a:pt x="44" y="4"/>
                    <a:pt x="44" y="4"/>
                    <a:pt x="44" y="4"/>
                  </a:cubicBezTo>
                  <a:cubicBezTo>
                    <a:pt x="42" y="5"/>
                    <a:pt x="39" y="5"/>
                    <a:pt x="36" y="5"/>
                  </a:cubicBezTo>
                  <a:cubicBezTo>
                    <a:pt x="29" y="5"/>
                    <a:pt x="29" y="5"/>
                    <a:pt x="29" y="5"/>
                  </a:cubicBezTo>
                  <a:cubicBezTo>
                    <a:pt x="29" y="14"/>
                    <a:pt x="29" y="14"/>
                    <a:pt x="29" y="14"/>
                  </a:cubicBezTo>
                  <a:cubicBezTo>
                    <a:pt x="45" y="14"/>
                    <a:pt x="45" y="14"/>
                    <a:pt x="45" y="14"/>
                  </a:cubicBezTo>
                  <a:cubicBezTo>
                    <a:pt x="45" y="16"/>
                    <a:pt x="45" y="16"/>
                    <a:pt x="45" y="16"/>
                  </a:cubicBezTo>
                  <a:cubicBezTo>
                    <a:pt x="39" y="16"/>
                    <a:pt x="39" y="16"/>
                    <a:pt x="39" y="16"/>
                  </a:cubicBezTo>
                  <a:cubicBezTo>
                    <a:pt x="39" y="43"/>
                    <a:pt x="39" y="43"/>
                    <a:pt x="39" y="43"/>
                  </a:cubicBezTo>
                  <a:cubicBezTo>
                    <a:pt x="36" y="43"/>
                    <a:pt x="36" y="43"/>
                    <a:pt x="36" y="43"/>
                  </a:cubicBezTo>
                  <a:cubicBezTo>
                    <a:pt x="36" y="16"/>
                    <a:pt x="36" y="16"/>
                    <a:pt x="36" y="16"/>
                  </a:cubicBezTo>
                  <a:cubicBezTo>
                    <a:pt x="29" y="16"/>
                    <a:pt x="29" y="16"/>
                    <a:pt x="29" y="16"/>
                  </a:cubicBezTo>
                  <a:cubicBezTo>
                    <a:pt x="29" y="28"/>
                    <a:pt x="29" y="28"/>
                    <a:pt x="29" y="28"/>
                  </a:cubicBezTo>
                  <a:cubicBezTo>
                    <a:pt x="29" y="35"/>
                    <a:pt x="27" y="40"/>
                    <a:pt x="23" y="43"/>
                  </a:cubicBezTo>
                  <a:cubicBezTo>
                    <a:pt x="23" y="41"/>
                    <a:pt x="23" y="41"/>
                    <a:pt x="23" y="41"/>
                  </a:cubicBezTo>
                  <a:cubicBezTo>
                    <a:pt x="24" y="40"/>
                    <a:pt x="24" y="40"/>
                    <a:pt x="24" y="40"/>
                  </a:cubicBezTo>
                  <a:cubicBezTo>
                    <a:pt x="19" y="38"/>
                    <a:pt x="17" y="34"/>
                    <a:pt x="17" y="28"/>
                  </a:cubicBezTo>
                  <a:cubicBezTo>
                    <a:pt x="20" y="28"/>
                    <a:pt x="20" y="28"/>
                    <a:pt x="20" y="28"/>
                  </a:cubicBezTo>
                  <a:cubicBezTo>
                    <a:pt x="20" y="33"/>
                    <a:pt x="21" y="36"/>
                    <a:pt x="24" y="39"/>
                  </a:cubicBezTo>
                  <a:cubicBezTo>
                    <a:pt x="24" y="40"/>
                    <a:pt x="24" y="40"/>
                    <a:pt x="24" y="40"/>
                  </a:cubicBezTo>
                  <a:cubicBezTo>
                    <a:pt x="25" y="38"/>
                    <a:pt x="26" y="34"/>
                    <a:pt x="26" y="28"/>
                  </a:cubicBezTo>
                  <a:cubicBezTo>
                    <a:pt x="26" y="3"/>
                    <a:pt x="26" y="3"/>
                    <a:pt x="26" y="3"/>
                  </a:cubicBezTo>
                  <a:lnTo>
                    <a:pt x="35" y="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0" name="Freeform 210"/>
            <p:cNvSpPr>
              <a:spLocks noEditPoints="1"/>
            </p:cNvSpPr>
            <p:nvPr/>
          </p:nvSpPr>
          <p:spPr bwMode="auto">
            <a:xfrm>
              <a:off x="1594531" y="1512887"/>
              <a:ext cx="157163" cy="161925"/>
            </a:xfrm>
            <a:custGeom>
              <a:avLst/>
              <a:gdLst>
                <a:gd name="T0" fmla="*/ 3 w 42"/>
                <a:gd name="T1" fmla="*/ 42 h 43"/>
                <a:gd name="T2" fmla="*/ 0 w 42"/>
                <a:gd name="T3" fmla="*/ 42 h 43"/>
                <a:gd name="T4" fmla="*/ 5 w 42"/>
                <a:gd name="T5" fmla="*/ 24 h 43"/>
                <a:gd name="T6" fmla="*/ 7 w 42"/>
                <a:gd name="T7" fmla="*/ 24 h 43"/>
                <a:gd name="T8" fmla="*/ 3 w 42"/>
                <a:gd name="T9" fmla="*/ 42 h 43"/>
                <a:gd name="T10" fmla="*/ 3 w 42"/>
                <a:gd name="T11" fmla="*/ 1 h 43"/>
                <a:gd name="T12" fmla="*/ 7 w 42"/>
                <a:gd name="T13" fmla="*/ 10 h 43"/>
                <a:gd name="T14" fmla="*/ 4 w 42"/>
                <a:gd name="T15" fmla="*/ 10 h 43"/>
                <a:gd name="T16" fmla="*/ 1 w 42"/>
                <a:gd name="T17" fmla="*/ 1 h 43"/>
                <a:gd name="T18" fmla="*/ 3 w 42"/>
                <a:gd name="T19" fmla="*/ 1 h 43"/>
                <a:gd name="T20" fmla="*/ 3 w 42"/>
                <a:gd name="T21" fmla="*/ 12 h 43"/>
                <a:gd name="T22" fmla="*/ 7 w 42"/>
                <a:gd name="T23" fmla="*/ 21 h 43"/>
                <a:gd name="T24" fmla="*/ 4 w 42"/>
                <a:gd name="T25" fmla="*/ 21 h 43"/>
                <a:gd name="T26" fmla="*/ 1 w 42"/>
                <a:gd name="T27" fmla="*/ 12 h 43"/>
                <a:gd name="T28" fmla="*/ 3 w 42"/>
                <a:gd name="T29" fmla="*/ 12 h 43"/>
                <a:gd name="T30" fmla="*/ 27 w 42"/>
                <a:gd name="T31" fmla="*/ 0 h 43"/>
                <a:gd name="T32" fmla="*/ 27 w 42"/>
                <a:gd name="T33" fmla="*/ 4 h 43"/>
                <a:gd name="T34" fmla="*/ 38 w 42"/>
                <a:gd name="T35" fmla="*/ 4 h 43"/>
                <a:gd name="T36" fmla="*/ 38 w 42"/>
                <a:gd name="T37" fmla="*/ 18 h 43"/>
                <a:gd name="T38" fmla="*/ 32 w 42"/>
                <a:gd name="T39" fmla="*/ 23 h 43"/>
                <a:gd name="T40" fmla="*/ 15 w 42"/>
                <a:gd name="T41" fmla="*/ 23 h 43"/>
                <a:gd name="T42" fmla="*/ 15 w 42"/>
                <a:gd name="T43" fmla="*/ 39 h 43"/>
                <a:gd name="T44" fmla="*/ 25 w 42"/>
                <a:gd name="T45" fmla="*/ 36 h 43"/>
                <a:gd name="T46" fmla="*/ 25 w 42"/>
                <a:gd name="T47" fmla="*/ 38 h 43"/>
                <a:gd name="T48" fmla="*/ 13 w 42"/>
                <a:gd name="T49" fmla="*/ 43 h 43"/>
                <a:gd name="T50" fmla="*/ 13 w 42"/>
                <a:gd name="T51" fmla="*/ 4 h 43"/>
                <a:gd name="T52" fmla="*/ 24 w 42"/>
                <a:gd name="T53" fmla="*/ 4 h 43"/>
                <a:gd name="T54" fmla="*/ 24 w 42"/>
                <a:gd name="T55" fmla="*/ 0 h 43"/>
                <a:gd name="T56" fmla="*/ 27 w 42"/>
                <a:gd name="T57" fmla="*/ 0 h 43"/>
                <a:gd name="T58" fmla="*/ 15 w 42"/>
                <a:gd name="T59" fmla="*/ 6 h 43"/>
                <a:gd name="T60" fmla="*/ 15 w 42"/>
                <a:gd name="T61" fmla="*/ 13 h 43"/>
                <a:gd name="T62" fmla="*/ 36 w 42"/>
                <a:gd name="T63" fmla="*/ 13 h 43"/>
                <a:gd name="T64" fmla="*/ 36 w 42"/>
                <a:gd name="T65" fmla="*/ 6 h 43"/>
                <a:gd name="T66" fmla="*/ 15 w 42"/>
                <a:gd name="T67" fmla="*/ 6 h 43"/>
                <a:gd name="T68" fmla="*/ 32 w 42"/>
                <a:gd name="T69" fmla="*/ 21 h 43"/>
                <a:gd name="T70" fmla="*/ 36 w 42"/>
                <a:gd name="T71" fmla="*/ 18 h 43"/>
                <a:gd name="T72" fmla="*/ 36 w 42"/>
                <a:gd name="T73" fmla="*/ 15 h 43"/>
                <a:gd name="T74" fmla="*/ 15 w 42"/>
                <a:gd name="T75" fmla="*/ 15 h 43"/>
                <a:gd name="T76" fmla="*/ 15 w 42"/>
                <a:gd name="T77" fmla="*/ 21 h 43"/>
                <a:gd name="T78" fmla="*/ 32 w 42"/>
                <a:gd name="T79" fmla="*/ 21 h 43"/>
                <a:gd name="T80" fmla="*/ 42 w 42"/>
                <a:gd name="T81" fmla="*/ 41 h 43"/>
                <a:gd name="T82" fmla="*/ 42 w 42"/>
                <a:gd name="T83" fmla="*/ 43 h 43"/>
                <a:gd name="T84" fmla="*/ 22 w 42"/>
                <a:gd name="T85" fmla="*/ 25 h 43"/>
                <a:gd name="T86" fmla="*/ 25 w 42"/>
                <a:gd name="T87" fmla="*/ 25 h 43"/>
                <a:gd name="T88" fmla="*/ 29 w 42"/>
                <a:gd name="T89" fmla="*/ 33 h 43"/>
                <a:gd name="T90" fmla="*/ 38 w 42"/>
                <a:gd name="T91" fmla="*/ 25 h 43"/>
                <a:gd name="T92" fmla="*/ 40 w 42"/>
                <a:gd name="T93" fmla="*/ 25 h 43"/>
                <a:gd name="T94" fmla="*/ 31 w 42"/>
                <a:gd name="T95" fmla="*/ 35 h 43"/>
                <a:gd name="T96" fmla="*/ 42 w 42"/>
                <a:gd name="T9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43">
                  <a:moveTo>
                    <a:pt x="3" y="42"/>
                  </a:moveTo>
                  <a:cubicBezTo>
                    <a:pt x="0" y="42"/>
                    <a:pt x="0" y="42"/>
                    <a:pt x="0" y="42"/>
                  </a:cubicBezTo>
                  <a:cubicBezTo>
                    <a:pt x="2" y="37"/>
                    <a:pt x="4" y="31"/>
                    <a:pt x="5" y="24"/>
                  </a:cubicBezTo>
                  <a:cubicBezTo>
                    <a:pt x="7" y="24"/>
                    <a:pt x="7" y="24"/>
                    <a:pt x="7" y="24"/>
                  </a:cubicBezTo>
                  <a:cubicBezTo>
                    <a:pt x="7" y="30"/>
                    <a:pt x="5" y="36"/>
                    <a:pt x="3" y="42"/>
                  </a:cubicBezTo>
                  <a:close/>
                  <a:moveTo>
                    <a:pt x="3" y="1"/>
                  </a:moveTo>
                  <a:cubicBezTo>
                    <a:pt x="5" y="4"/>
                    <a:pt x="6" y="7"/>
                    <a:pt x="7" y="10"/>
                  </a:cubicBezTo>
                  <a:cubicBezTo>
                    <a:pt x="4" y="10"/>
                    <a:pt x="4" y="10"/>
                    <a:pt x="4" y="10"/>
                  </a:cubicBezTo>
                  <a:cubicBezTo>
                    <a:pt x="3" y="7"/>
                    <a:pt x="2" y="4"/>
                    <a:pt x="1" y="1"/>
                  </a:cubicBezTo>
                  <a:lnTo>
                    <a:pt x="3" y="1"/>
                  </a:lnTo>
                  <a:close/>
                  <a:moveTo>
                    <a:pt x="3" y="12"/>
                  </a:moveTo>
                  <a:cubicBezTo>
                    <a:pt x="5" y="15"/>
                    <a:pt x="6" y="18"/>
                    <a:pt x="7" y="21"/>
                  </a:cubicBezTo>
                  <a:cubicBezTo>
                    <a:pt x="4" y="21"/>
                    <a:pt x="4" y="21"/>
                    <a:pt x="4" y="21"/>
                  </a:cubicBezTo>
                  <a:cubicBezTo>
                    <a:pt x="4" y="18"/>
                    <a:pt x="3" y="15"/>
                    <a:pt x="1" y="12"/>
                  </a:cubicBezTo>
                  <a:lnTo>
                    <a:pt x="3" y="12"/>
                  </a:lnTo>
                  <a:close/>
                  <a:moveTo>
                    <a:pt x="27" y="0"/>
                  </a:moveTo>
                  <a:cubicBezTo>
                    <a:pt x="27" y="4"/>
                    <a:pt x="27" y="4"/>
                    <a:pt x="27" y="4"/>
                  </a:cubicBezTo>
                  <a:cubicBezTo>
                    <a:pt x="38" y="4"/>
                    <a:pt x="38" y="4"/>
                    <a:pt x="38" y="4"/>
                  </a:cubicBezTo>
                  <a:cubicBezTo>
                    <a:pt x="38" y="18"/>
                    <a:pt x="38" y="18"/>
                    <a:pt x="38" y="18"/>
                  </a:cubicBezTo>
                  <a:cubicBezTo>
                    <a:pt x="39" y="22"/>
                    <a:pt x="37" y="23"/>
                    <a:pt x="32" y="23"/>
                  </a:cubicBezTo>
                  <a:cubicBezTo>
                    <a:pt x="15" y="23"/>
                    <a:pt x="15" y="23"/>
                    <a:pt x="15" y="23"/>
                  </a:cubicBezTo>
                  <a:cubicBezTo>
                    <a:pt x="15" y="39"/>
                    <a:pt x="15" y="39"/>
                    <a:pt x="15" y="39"/>
                  </a:cubicBezTo>
                  <a:cubicBezTo>
                    <a:pt x="19" y="38"/>
                    <a:pt x="22" y="37"/>
                    <a:pt x="25" y="36"/>
                  </a:cubicBezTo>
                  <a:cubicBezTo>
                    <a:pt x="25" y="38"/>
                    <a:pt x="25" y="38"/>
                    <a:pt x="25" y="38"/>
                  </a:cubicBezTo>
                  <a:cubicBezTo>
                    <a:pt x="21" y="40"/>
                    <a:pt x="17" y="42"/>
                    <a:pt x="13" y="43"/>
                  </a:cubicBezTo>
                  <a:cubicBezTo>
                    <a:pt x="13" y="4"/>
                    <a:pt x="13" y="4"/>
                    <a:pt x="13" y="4"/>
                  </a:cubicBezTo>
                  <a:cubicBezTo>
                    <a:pt x="24" y="4"/>
                    <a:pt x="24" y="4"/>
                    <a:pt x="24" y="4"/>
                  </a:cubicBezTo>
                  <a:cubicBezTo>
                    <a:pt x="24" y="0"/>
                    <a:pt x="24" y="0"/>
                    <a:pt x="24" y="0"/>
                  </a:cubicBezTo>
                  <a:lnTo>
                    <a:pt x="27" y="0"/>
                  </a:lnTo>
                  <a:close/>
                  <a:moveTo>
                    <a:pt x="15" y="6"/>
                  </a:moveTo>
                  <a:cubicBezTo>
                    <a:pt x="15" y="13"/>
                    <a:pt x="15" y="13"/>
                    <a:pt x="15" y="13"/>
                  </a:cubicBezTo>
                  <a:cubicBezTo>
                    <a:pt x="36" y="13"/>
                    <a:pt x="36" y="13"/>
                    <a:pt x="36" y="13"/>
                  </a:cubicBezTo>
                  <a:cubicBezTo>
                    <a:pt x="36" y="6"/>
                    <a:pt x="36" y="6"/>
                    <a:pt x="36" y="6"/>
                  </a:cubicBezTo>
                  <a:lnTo>
                    <a:pt x="15" y="6"/>
                  </a:lnTo>
                  <a:close/>
                  <a:moveTo>
                    <a:pt x="32" y="21"/>
                  </a:moveTo>
                  <a:cubicBezTo>
                    <a:pt x="34" y="21"/>
                    <a:pt x="36" y="20"/>
                    <a:pt x="36" y="18"/>
                  </a:cubicBezTo>
                  <a:cubicBezTo>
                    <a:pt x="36" y="15"/>
                    <a:pt x="36" y="15"/>
                    <a:pt x="36" y="15"/>
                  </a:cubicBezTo>
                  <a:cubicBezTo>
                    <a:pt x="15" y="15"/>
                    <a:pt x="15" y="15"/>
                    <a:pt x="15" y="15"/>
                  </a:cubicBezTo>
                  <a:cubicBezTo>
                    <a:pt x="15" y="21"/>
                    <a:pt x="15" y="21"/>
                    <a:pt x="15" y="21"/>
                  </a:cubicBezTo>
                  <a:lnTo>
                    <a:pt x="32" y="21"/>
                  </a:lnTo>
                  <a:close/>
                  <a:moveTo>
                    <a:pt x="42" y="41"/>
                  </a:moveTo>
                  <a:cubicBezTo>
                    <a:pt x="42" y="43"/>
                    <a:pt x="42" y="43"/>
                    <a:pt x="42" y="43"/>
                  </a:cubicBezTo>
                  <a:cubicBezTo>
                    <a:pt x="32" y="40"/>
                    <a:pt x="25" y="34"/>
                    <a:pt x="22" y="25"/>
                  </a:cubicBezTo>
                  <a:cubicBezTo>
                    <a:pt x="25" y="25"/>
                    <a:pt x="25" y="25"/>
                    <a:pt x="25" y="25"/>
                  </a:cubicBezTo>
                  <a:cubicBezTo>
                    <a:pt x="26" y="29"/>
                    <a:pt x="27" y="31"/>
                    <a:pt x="29" y="33"/>
                  </a:cubicBezTo>
                  <a:cubicBezTo>
                    <a:pt x="33" y="31"/>
                    <a:pt x="36" y="29"/>
                    <a:pt x="38" y="25"/>
                  </a:cubicBezTo>
                  <a:cubicBezTo>
                    <a:pt x="40" y="25"/>
                    <a:pt x="40" y="25"/>
                    <a:pt x="40" y="25"/>
                  </a:cubicBezTo>
                  <a:cubicBezTo>
                    <a:pt x="39" y="30"/>
                    <a:pt x="35" y="33"/>
                    <a:pt x="31" y="35"/>
                  </a:cubicBezTo>
                  <a:cubicBezTo>
                    <a:pt x="33" y="37"/>
                    <a:pt x="37" y="39"/>
                    <a:pt x="42" y="41"/>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1" name="Freeform 211"/>
            <p:cNvSpPr>
              <a:spLocks noEditPoints="1"/>
            </p:cNvSpPr>
            <p:nvPr/>
          </p:nvSpPr>
          <p:spPr bwMode="auto">
            <a:xfrm>
              <a:off x="1767568" y="1512887"/>
              <a:ext cx="168275" cy="161925"/>
            </a:xfrm>
            <a:custGeom>
              <a:avLst/>
              <a:gdLst>
                <a:gd name="T0" fmla="*/ 9 w 45"/>
                <a:gd name="T1" fmla="*/ 12 h 43"/>
                <a:gd name="T2" fmla="*/ 8 w 45"/>
                <a:gd name="T3" fmla="*/ 19 h 43"/>
                <a:gd name="T4" fmla="*/ 6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4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2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6 w 45"/>
                <a:gd name="T57" fmla="*/ 5 h 43"/>
                <a:gd name="T58" fmla="*/ 45 w 45"/>
                <a:gd name="T59" fmla="*/ 6 h 43"/>
                <a:gd name="T60" fmla="*/ 42 w 45"/>
                <a:gd name="T61" fmla="*/ 8 h 43"/>
                <a:gd name="T62" fmla="*/ 44 w 45"/>
                <a:gd name="T63" fmla="*/ 41 h 43"/>
                <a:gd name="T64" fmla="*/ 36 w 45"/>
                <a:gd name="T65" fmla="*/ 29 h 43"/>
                <a:gd name="T66" fmla="*/ 35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9" y="12"/>
                  </a:cubicBezTo>
                  <a:cubicBezTo>
                    <a:pt x="11" y="12"/>
                    <a:pt x="11" y="12"/>
                    <a:pt x="11" y="12"/>
                  </a:cubicBezTo>
                  <a:cubicBezTo>
                    <a:pt x="10" y="15"/>
                    <a:pt x="9" y="17"/>
                    <a:pt x="8" y="19"/>
                  </a:cubicBezTo>
                  <a:cubicBezTo>
                    <a:pt x="8" y="43"/>
                    <a:pt x="8" y="43"/>
                    <a:pt x="8" y="43"/>
                  </a:cubicBezTo>
                  <a:cubicBezTo>
                    <a:pt x="6" y="43"/>
                    <a:pt x="6" y="43"/>
                    <a:pt x="6" y="43"/>
                  </a:cubicBezTo>
                  <a:cubicBezTo>
                    <a:pt x="6" y="22"/>
                    <a:pt x="6" y="22"/>
                    <a:pt x="6" y="22"/>
                  </a:cubicBezTo>
                  <a:cubicBezTo>
                    <a:pt x="4" y="23"/>
                    <a:pt x="2" y="24"/>
                    <a:pt x="0" y="25"/>
                  </a:cubicBezTo>
                  <a:lnTo>
                    <a:pt x="0" y="23"/>
                  </a:lnTo>
                  <a:close/>
                  <a:moveTo>
                    <a:pt x="0" y="11"/>
                  </a:moveTo>
                  <a:cubicBezTo>
                    <a:pt x="5" y="9"/>
                    <a:pt x="7" y="5"/>
                    <a:pt x="9" y="0"/>
                  </a:cubicBezTo>
                  <a:cubicBezTo>
                    <a:pt x="11" y="0"/>
                    <a:pt x="11" y="0"/>
                    <a:pt x="11" y="0"/>
                  </a:cubicBezTo>
                  <a:cubicBezTo>
                    <a:pt x="10" y="6"/>
                    <a:pt x="6" y="11"/>
                    <a:pt x="0" y="13"/>
                  </a:cubicBezTo>
                  <a:lnTo>
                    <a:pt x="0" y="11"/>
                  </a:lnTo>
                  <a:close/>
                  <a:moveTo>
                    <a:pt x="26" y="38"/>
                  </a:moveTo>
                  <a:cubicBezTo>
                    <a:pt x="28" y="37"/>
                    <a:pt x="29" y="36"/>
                    <a:pt x="30" y="34"/>
                  </a:cubicBezTo>
                  <a:cubicBezTo>
                    <a:pt x="30" y="36"/>
                    <a:pt x="30" y="36"/>
                    <a:pt x="30" y="36"/>
                  </a:cubicBezTo>
                  <a:cubicBezTo>
                    <a:pt x="29" y="38"/>
                    <a:pt x="26" y="40"/>
                    <a:pt x="24" y="42"/>
                  </a:cubicBezTo>
                  <a:cubicBezTo>
                    <a:pt x="24" y="27"/>
                    <a:pt x="24" y="27"/>
                    <a:pt x="24"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2" y="1"/>
                    <a:pt x="22" y="1"/>
                    <a:pt x="22" y="1"/>
                  </a:cubicBezTo>
                  <a:cubicBezTo>
                    <a:pt x="22" y="12"/>
                    <a:pt x="22" y="12"/>
                    <a:pt x="22" y="12"/>
                  </a:cubicBezTo>
                  <a:cubicBezTo>
                    <a:pt x="24" y="12"/>
                    <a:pt x="24" y="12"/>
                    <a:pt x="24" y="12"/>
                  </a:cubicBezTo>
                  <a:cubicBezTo>
                    <a:pt x="25" y="13"/>
                    <a:pt x="26" y="12"/>
                    <a:pt x="26" y="10"/>
                  </a:cubicBezTo>
                  <a:cubicBezTo>
                    <a:pt x="26" y="3"/>
                    <a:pt x="26" y="3"/>
                    <a:pt x="26" y="3"/>
                  </a:cubicBezTo>
                  <a:cubicBezTo>
                    <a:pt x="28" y="3"/>
                    <a:pt x="28" y="3"/>
                    <a:pt x="28" y="3"/>
                  </a:cubicBezTo>
                  <a:cubicBezTo>
                    <a:pt x="28" y="10"/>
                    <a:pt x="28" y="10"/>
                    <a:pt x="28" y="10"/>
                  </a:cubicBezTo>
                  <a:cubicBezTo>
                    <a:pt x="29" y="13"/>
                    <a:pt x="27" y="14"/>
                    <a:pt x="24" y="14"/>
                  </a:cubicBezTo>
                  <a:lnTo>
                    <a:pt x="12" y="14"/>
                  </a:lnTo>
                  <a:close/>
                  <a:moveTo>
                    <a:pt x="44" y="43"/>
                  </a:moveTo>
                  <a:cubicBezTo>
                    <a:pt x="41" y="40"/>
                    <a:pt x="38" y="37"/>
                    <a:pt x="36" y="34"/>
                  </a:cubicBezTo>
                  <a:cubicBezTo>
                    <a:pt x="35" y="37"/>
                    <a:pt x="32" y="40"/>
                    <a:pt x="28" y="43"/>
                  </a:cubicBezTo>
                  <a:cubicBezTo>
                    <a:pt x="28" y="41"/>
                    <a:pt x="28" y="41"/>
                    <a:pt x="28" y="41"/>
                  </a:cubicBezTo>
                  <a:cubicBezTo>
                    <a:pt x="31" y="38"/>
                    <a:pt x="34" y="35"/>
                    <a:pt x="35" y="32"/>
                  </a:cubicBezTo>
                  <a:cubicBezTo>
                    <a:pt x="33" y="27"/>
                    <a:pt x="31" y="21"/>
                    <a:pt x="30" y="14"/>
                  </a:cubicBezTo>
                  <a:cubicBezTo>
                    <a:pt x="30" y="15"/>
                    <a:pt x="29" y="16"/>
                    <a:pt x="29" y="16"/>
                  </a:cubicBezTo>
                  <a:cubicBezTo>
                    <a:pt x="29" y="14"/>
                    <a:pt x="29" y="14"/>
                    <a:pt x="29" y="14"/>
                  </a:cubicBezTo>
                  <a:cubicBezTo>
                    <a:pt x="32" y="10"/>
                    <a:pt x="33" y="6"/>
                    <a:pt x="34" y="0"/>
                  </a:cubicBezTo>
                  <a:cubicBezTo>
                    <a:pt x="37" y="0"/>
                    <a:pt x="37" y="0"/>
                    <a:pt x="37" y="0"/>
                  </a:cubicBezTo>
                  <a:cubicBezTo>
                    <a:pt x="37" y="1"/>
                    <a:pt x="36" y="3"/>
                    <a:pt x="36" y="5"/>
                  </a:cubicBezTo>
                  <a:cubicBezTo>
                    <a:pt x="36"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9" y="24"/>
                    <a:pt x="40" y="17"/>
                    <a:pt x="40" y="8"/>
                  </a:cubicBezTo>
                  <a:cubicBezTo>
                    <a:pt x="35" y="8"/>
                    <a:pt x="35" y="8"/>
                    <a:pt x="35" y="8"/>
                  </a:cubicBezTo>
                  <a:cubicBezTo>
                    <a:pt x="34" y="10"/>
                    <a:pt x="33" y="12"/>
                    <a:pt x="32" y="13"/>
                  </a:cubicBezTo>
                  <a:cubicBezTo>
                    <a:pt x="33" y="13"/>
                    <a:pt x="33" y="13"/>
                    <a:pt x="33" y="13"/>
                  </a:cubicBezTo>
                  <a:cubicBezTo>
                    <a:pt x="34" y="19"/>
                    <a:pt x="35" y="25"/>
                    <a:pt x="36" y="2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2" name="Freeform 212"/>
            <p:cNvSpPr>
              <a:spLocks noEditPoints="1"/>
            </p:cNvSpPr>
            <p:nvPr/>
          </p:nvSpPr>
          <p:spPr bwMode="auto">
            <a:xfrm>
              <a:off x="1951718" y="1512887"/>
              <a:ext cx="165100" cy="161925"/>
            </a:xfrm>
            <a:custGeom>
              <a:avLst/>
              <a:gdLst>
                <a:gd name="T0" fmla="*/ 4 w 44"/>
                <a:gd name="T1" fmla="*/ 13 h 43"/>
                <a:gd name="T2" fmla="*/ 0 w 44"/>
                <a:gd name="T3" fmla="*/ 11 h 43"/>
                <a:gd name="T4" fmla="*/ 4 w 44"/>
                <a:gd name="T5" fmla="*/ 0 h 43"/>
                <a:gd name="T6" fmla="*/ 7 w 44"/>
                <a:gd name="T7" fmla="*/ 11 h 43"/>
                <a:gd name="T8" fmla="*/ 11 w 44"/>
                <a:gd name="T9" fmla="*/ 13 h 43"/>
                <a:gd name="T10" fmla="*/ 7 w 44"/>
                <a:gd name="T11" fmla="*/ 43 h 43"/>
                <a:gd name="T12" fmla="*/ 36 w 44"/>
                <a:gd name="T13" fmla="*/ 27 h 43"/>
                <a:gd name="T14" fmla="*/ 44 w 44"/>
                <a:gd name="T15" fmla="*/ 30 h 43"/>
                <a:gd name="T16" fmla="*/ 36 w 44"/>
                <a:gd name="T17" fmla="*/ 32 h 43"/>
                <a:gd name="T18" fmla="*/ 31 w 44"/>
                <a:gd name="T19" fmla="*/ 43 h 43"/>
                <a:gd name="T20" fmla="*/ 27 w 44"/>
                <a:gd name="T21" fmla="*/ 41 h 43"/>
                <a:gd name="T22" fmla="*/ 33 w 44"/>
                <a:gd name="T23" fmla="*/ 38 h 43"/>
                <a:gd name="T24" fmla="*/ 11 w 44"/>
                <a:gd name="T25" fmla="*/ 32 h 43"/>
                <a:gd name="T26" fmla="*/ 33 w 44"/>
                <a:gd name="T27" fmla="*/ 30 h 43"/>
                <a:gd name="T28" fmla="*/ 36 w 44"/>
                <a:gd name="T29" fmla="*/ 27 h 43"/>
                <a:gd name="T30" fmla="*/ 14 w 44"/>
                <a:gd name="T31" fmla="*/ 27 h 43"/>
                <a:gd name="T32" fmla="*/ 25 w 44"/>
                <a:gd name="T33" fmla="*/ 10 h 43"/>
                <a:gd name="T34" fmla="*/ 11 w 44"/>
                <a:gd name="T35" fmla="*/ 6 h 43"/>
                <a:gd name="T36" fmla="*/ 25 w 44"/>
                <a:gd name="T37" fmla="*/ 5 h 43"/>
                <a:gd name="T38" fmla="*/ 28 w 44"/>
                <a:gd name="T39" fmla="*/ 0 h 43"/>
                <a:gd name="T40" fmla="*/ 35 w 44"/>
                <a:gd name="T41" fmla="*/ 5 h 43"/>
                <a:gd name="T42" fmla="*/ 38 w 44"/>
                <a:gd name="T43" fmla="*/ 0 h 43"/>
                <a:gd name="T44" fmla="*/ 42 w 44"/>
                <a:gd name="T45" fmla="*/ 5 h 43"/>
                <a:gd name="T46" fmla="*/ 28 w 44"/>
                <a:gd name="T47" fmla="*/ 6 h 43"/>
                <a:gd name="T48" fmla="*/ 40 w 44"/>
                <a:gd name="T49" fmla="*/ 10 h 43"/>
                <a:gd name="T50" fmla="*/ 37 w 44"/>
                <a:gd name="T51" fmla="*/ 27 h 43"/>
                <a:gd name="T52" fmla="*/ 28 w 44"/>
                <a:gd name="T53" fmla="*/ 24 h 43"/>
                <a:gd name="T54" fmla="*/ 25 w 44"/>
                <a:gd name="T55" fmla="*/ 27 h 43"/>
                <a:gd name="T56" fmla="*/ 16 w 44"/>
                <a:gd name="T57" fmla="*/ 24 h 43"/>
                <a:gd name="T58" fmla="*/ 16 w 44"/>
                <a:gd name="T59" fmla="*/ 12 h 43"/>
                <a:gd name="T60" fmla="*/ 25 w 44"/>
                <a:gd name="T61" fmla="*/ 16 h 43"/>
                <a:gd name="T62" fmla="*/ 16 w 44"/>
                <a:gd name="T63" fmla="*/ 12 h 43"/>
                <a:gd name="T64" fmla="*/ 16 w 44"/>
                <a:gd name="T65" fmla="*/ 22 h 43"/>
                <a:gd name="T66" fmla="*/ 25 w 44"/>
                <a:gd name="T67" fmla="*/ 18 h 43"/>
                <a:gd name="T68" fmla="*/ 19 w 44"/>
                <a:gd name="T69" fmla="*/ 34 h 43"/>
                <a:gd name="T70" fmla="*/ 19 w 44"/>
                <a:gd name="T71" fmla="*/ 40 h 43"/>
                <a:gd name="T72" fmla="*/ 19 w 44"/>
                <a:gd name="T73" fmla="*/ 34 h 43"/>
                <a:gd name="T74" fmla="*/ 28 w 44"/>
                <a:gd name="T75" fmla="*/ 12 h 43"/>
                <a:gd name="T76" fmla="*/ 37 w 44"/>
                <a:gd name="T77" fmla="*/ 16 h 43"/>
                <a:gd name="T78" fmla="*/ 28 w 44"/>
                <a:gd name="T79" fmla="*/ 18 h 43"/>
                <a:gd name="T80" fmla="*/ 37 w 44"/>
                <a:gd name="T81" fmla="*/ 22 h 43"/>
                <a:gd name="T82" fmla="*/ 28 w 44"/>
                <a:gd name="T8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3">
                  <a:moveTo>
                    <a:pt x="4" y="43"/>
                  </a:moveTo>
                  <a:cubicBezTo>
                    <a:pt x="4" y="13"/>
                    <a:pt x="4" y="13"/>
                    <a:pt x="4" y="13"/>
                  </a:cubicBezTo>
                  <a:cubicBezTo>
                    <a:pt x="0" y="13"/>
                    <a:pt x="0" y="13"/>
                    <a:pt x="0" y="13"/>
                  </a:cubicBezTo>
                  <a:cubicBezTo>
                    <a:pt x="0" y="11"/>
                    <a:pt x="0" y="11"/>
                    <a:pt x="0" y="11"/>
                  </a:cubicBezTo>
                  <a:cubicBezTo>
                    <a:pt x="4" y="11"/>
                    <a:pt x="4" y="11"/>
                    <a:pt x="4" y="11"/>
                  </a:cubicBezTo>
                  <a:cubicBezTo>
                    <a:pt x="4" y="0"/>
                    <a:pt x="4" y="0"/>
                    <a:pt x="4" y="0"/>
                  </a:cubicBezTo>
                  <a:cubicBezTo>
                    <a:pt x="7" y="0"/>
                    <a:pt x="7" y="0"/>
                    <a:pt x="7" y="0"/>
                  </a:cubicBezTo>
                  <a:cubicBezTo>
                    <a:pt x="7" y="11"/>
                    <a:pt x="7" y="11"/>
                    <a:pt x="7" y="11"/>
                  </a:cubicBezTo>
                  <a:cubicBezTo>
                    <a:pt x="11" y="11"/>
                    <a:pt x="11" y="11"/>
                    <a:pt x="11" y="11"/>
                  </a:cubicBezTo>
                  <a:cubicBezTo>
                    <a:pt x="11" y="13"/>
                    <a:pt x="11" y="13"/>
                    <a:pt x="11" y="13"/>
                  </a:cubicBezTo>
                  <a:cubicBezTo>
                    <a:pt x="7" y="13"/>
                    <a:pt x="7" y="13"/>
                    <a:pt x="7" y="13"/>
                  </a:cubicBezTo>
                  <a:cubicBezTo>
                    <a:pt x="7" y="43"/>
                    <a:pt x="7" y="43"/>
                    <a:pt x="7" y="43"/>
                  </a:cubicBezTo>
                  <a:lnTo>
                    <a:pt x="4" y="43"/>
                  </a:lnTo>
                  <a:close/>
                  <a:moveTo>
                    <a:pt x="36" y="27"/>
                  </a:moveTo>
                  <a:cubicBezTo>
                    <a:pt x="36" y="30"/>
                    <a:pt x="36" y="30"/>
                    <a:pt x="36" y="30"/>
                  </a:cubicBezTo>
                  <a:cubicBezTo>
                    <a:pt x="44" y="30"/>
                    <a:pt x="44" y="30"/>
                    <a:pt x="44" y="30"/>
                  </a:cubicBezTo>
                  <a:cubicBezTo>
                    <a:pt x="44" y="32"/>
                    <a:pt x="44" y="32"/>
                    <a:pt x="44" y="32"/>
                  </a:cubicBezTo>
                  <a:cubicBezTo>
                    <a:pt x="36" y="32"/>
                    <a:pt x="36" y="32"/>
                    <a:pt x="36" y="32"/>
                  </a:cubicBezTo>
                  <a:cubicBezTo>
                    <a:pt x="36" y="38"/>
                    <a:pt x="36" y="38"/>
                    <a:pt x="36" y="38"/>
                  </a:cubicBezTo>
                  <a:cubicBezTo>
                    <a:pt x="36" y="41"/>
                    <a:pt x="35" y="43"/>
                    <a:pt x="31" y="43"/>
                  </a:cubicBezTo>
                  <a:cubicBezTo>
                    <a:pt x="27" y="43"/>
                    <a:pt x="27" y="43"/>
                    <a:pt x="27" y="43"/>
                  </a:cubicBezTo>
                  <a:cubicBezTo>
                    <a:pt x="27" y="41"/>
                    <a:pt x="27" y="41"/>
                    <a:pt x="27" y="41"/>
                  </a:cubicBezTo>
                  <a:cubicBezTo>
                    <a:pt x="30" y="41"/>
                    <a:pt x="30" y="41"/>
                    <a:pt x="30" y="41"/>
                  </a:cubicBezTo>
                  <a:cubicBezTo>
                    <a:pt x="32" y="41"/>
                    <a:pt x="34" y="40"/>
                    <a:pt x="33" y="38"/>
                  </a:cubicBezTo>
                  <a:cubicBezTo>
                    <a:pt x="33" y="32"/>
                    <a:pt x="33" y="32"/>
                    <a:pt x="33" y="32"/>
                  </a:cubicBezTo>
                  <a:cubicBezTo>
                    <a:pt x="11" y="32"/>
                    <a:pt x="11" y="32"/>
                    <a:pt x="11" y="32"/>
                  </a:cubicBezTo>
                  <a:cubicBezTo>
                    <a:pt x="11" y="30"/>
                    <a:pt x="11" y="30"/>
                    <a:pt x="11" y="30"/>
                  </a:cubicBezTo>
                  <a:cubicBezTo>
                    <a:pt x="33" y="30"/>
                    <a:pt x="33" y="30"/>
                    <a:pt x="33" y="30"/>
                  </a:cubicBezTo>
                  <a:cubicBezTo>
                    <a:pt x="33" y="27"/>
                    <a:pt x="33" y="27"/>
                    <a:pt x="33" y="27"/>
                  </a:cubicBezTo>
                  <a:lnTo>
                    <a:pt x="36" y="27"/>
                  </a:lnTo>
                  <a:close/>
                  <a:moveTo>
                    <a:pt x="16" y="27"/>
                  </a:moveTo>
                  <a:cubicBezTo>
                    <a:pt x="14" y="27"/>
                    <a:pt x="14" y="27"/>
                    <a:pt x="14" y="27"/>
                  </a:cubicBezTo>
                  <a:cubicBezTo>
                    <a:pt x="14" y="10"/>
                    <a:pt x="14" y="10"/>
                    <a:pt x="14" y="10"/>
                  </a:cubicBezTo>
                  <a:cubicBezTo>
                    <a:pt x="25" y="10"/>
                    <a:pt x="25" y="10"/>
                    <a:pt x="25" y="10"/>
                  </a:cubicBezTo>
                  <a:cubicBezTo>
                    <a:pt x="25" y="6"/>
                    <a:pt x="25" y="6"/>
                    <a:pt x="25" y="6"/>
                  </a:cubicBezTo>
                  <a:cubicBezTo>
                    <a:pt x="11" y="6"/>
                    <a:pt x="11" y="6"/>
                    <a:pt x="11" y="6"/>
                  </a:cubicBezTo>
                  <a:cubicBezTo>
                    <a:pt x="11" y="5"/>
                    <a:pt x="11" y="5"/>
                    <a:pt x="11" y="5"/>
                  </a:cubicBezTo>
                  <a:cubicBezTo>
                    <a:pt x="25" y="5"/>
                    <a:pt x="25" y="5"/>
                    <a:pt x="25" y="5"/>
                  </a:cubicBezTo>
                  <a:cubicBezTo>
                    <a:pt x="25" y="0"/>
                    <a:pt x="25" y="0"/>
                    <a:pt x="25" y="0"/>
                  </a:cubicBezTo>
                  <a:cubicBezTo>
                    <a:pt x="28" y="0"/>
                    <a:pt x="28" y="0"/>
                    <a:pt x="28" y="0"/>
                  </a:cubicBezTo>
                  <a:cubicBezTo>
                    <a:pt x="28" y="5"/>
                    <a:pt x="28" y="5"/>
                    <a:pt x="28" y="5"/>
                  </a:cubicBezTo>
                  <a:cubicBezTo>
                    <a:pt x="35" y="5"/>
                    <a:pt x="35" y="5"/>
                    <a:pt x="35" y="5"/>
                  </a:cubicBezTo>
                  <a:cubicBezTo>
                    <a:pt x="35" y="0"/>
                    <a:pt x="35" y="0"/>
                    <a:pt x="35" y="0"/>
                  </a:cubicBezTo>
                  <a:cubicBezTo>
                    <a:pt x="38" y="0"/>
                    <a:pt x="38" y="0"/>
                    <a:pt x="38" y="0"/>
                  </a:cubicBezTo>
                  <a:cubicBezTo>
                    <a:pt x="38" y="5"/>
                    <a:pt x="38" y="5"/>
                    <a:pt x="38" y="5"/>
                  </a:cubicBezTo>
                  <a:cubicBezTo>
                    <a:pt x="42" y="5"/>
                    <a:pt x="42" y="5"/>
                    <a:pt x="42" y="5"/>
                  </a:cubicBezTo>
                  <a:cubicBezTo>
                    <a:pt x="42" y="6"/>
                    <a:pt x="42" y="6"/>
                    <a:pt x="42" y="6"/>
                  </a:cubicBezTo>
                  <a:cubicBezTo>
                    <a:pt x="28" y="6"/>
                    <a:pt x="28" y="6"/>
                    <a:pt x="28" y="6"/>
                  </a:cubicBezTo>
                  <a:cubicBezTo>
                    <a:pt x="28" y="10"/>
                    <a:pt x="28" y="10"/>
                    <a:pt x="28" y="10"/>
                  </a:cubicBezTo>
                  <a:cubicBezTo>
                    <a:pt x="40" y="10"/>
                    <a:pt x="40" y="10"/>
                    <a:pt x="40" y="10"/>
                  </a:cubicBezTo>
                  <a:cubicBezTo>
                    <a:pt x="40" y="27"/>
                    <a:pt x="40" y="27"/>
                    <a:pt x="40" y="27"/>
                  </a:cubicBezTo>
                  <a:cubicBezTo>
                    <a:pt x="37" y="27"/>
                    <a:pt x="37" y="27"/>
                    <a:pt x="37" y="27"/>
                  </a:cubicBezTo>
                  <a:cubicBezTo>
                    <a:pt x="37" y="24"/>
                    <a:pt x="37" y="24"/>
                    <a:pt x="37" y="24"/>
                  </a:cubicBezTo>
                  <a:cubicBezTo>
                    <a:pt x="28" y="24"/>
                    <a:pt x="28" y="24"/>
                    <a:pt x="28" y="24"/>
                  </a:cubicBezTo>
                  <a:cubicBezTo>
                    <a:pt x="28" y="27"/>
                    <a:pt x="28" y="27"/>
                    <a:pt x="28" y="27"/>
                  </a:cubicBezTo>
                  <a:cubicBezTo>
                    <a:pt x="25" y="27"/>
                    <a:pt x="25" y="27"/>
                    <a:pt x="25" y="27"/>
                  </a:cubicBezTo>
                  <a:cubicBezTo>
                    <a:pt x="25" y="24"/>
                    <a:pt x="25" y="24"/>
                    <a:pt x="25" y="24"/>
                  </a:cubicBezTo>
                  <a:cubicBezTo>
                    <a:pt x="16" y="24"/>
                    <a:pt x="16" y="24"/>
                    <a:pt x="16" y="24"/>
                  </a:cubicBezTo>
                  <a:lnTo>
                    <a:pt x="16" y="27"/>
                  </a:lnTo>
                  <a:close/>
                  <a:moveTo>
                    <a:pt x="16" y="12"/>
                  </a:moveTo>
                  <a:cubicBezTo>
                    <a:pt x="16" y="16"/>
                    <a:pt x="16" y="16"/>
                    <a:pt x="16" y="16"/>
                  </a:cubicBezTo>
                  <a:cubicBezTo>
                    <a:pt x="25" y="16"/>
                    <a:pt x="25" y="16"/>
                    <a:pt x="25" y="16"/>
                  </a:cubicBezTo>
                  <a:cubicBezTo>
                    <a:pt x="25" y="12"/>
                    <a:pt x="25" y="12"/>
                    <a:pt x="25" y="12"/>
                  </a:cubicBezTo>
                  <a:lnTo>
                    <a:pt x="16" y="12"/>
                  </a:lnTo>
                  <a:close/>
                  <a:moveTo>
                    <a:pt x="16" y="18"/>
                  </a:moveTo>
                  <a:cubicBezTo>
                    <a:pt x="16" y="22"/>
                    <a:pt x="16" y="22"/>
                    <a:pt x="16" y="22"/>
                  </a:cubicBezTo>
                  <a:cubicBezTo>
                    <a:pt x="25" y="22"/>
                    <a:pt x="25" y="22"/>
                    <a:pt x="25" y="22"/>
                  </a:cubicBezTo>
                  <a:cubicBezTo>
                    <a:pt x="25" y="18"/>
                    <a:pt x="25" y="18"/>
                    <a:pt x="25" y="18"/>
                  </a:cubicBezTo>
                  <a:lnTo>
                    <a:pt x="16" y="18"/>
                  </a:lnTo>
                  <a:close/>
                  <a:moveTo>
                    <a:pt x="19" y="34"/>
                  </a:moveTo>
                  <a:cubicBezTo>
                    <a:pt x="20" y="36"/>
                    <a:pt x="21" y="38"/>
                    <a:pt x="22" y="40"/>
                  </a:cubicBezTo>
                  <a:cubicBezTo>
                    <a:pt x="19" y="40"/>
                    <a:pt x="19" y="40"/>
                    <a:pt x="19" y="40"/>
                  </a:cubicBezTo>
                  <a:cubicBezTo>
                    <a:pt x="19" y="39"/>
                    <a:pt x="18" y="37"/>
                    <a:pt x="17" y="34"/>
                  </a:cubicBezTo>
                  <a:lnTo>
                    <a:pt x="19" y="34"/>
                  </a:lnTo>
                  <a:close/>
                  <a:moveTo>
                    <a:pt x="37" y="12"/>
                  </a:moveTo>
                  <a:cubicBezTo>
                    <a:pt x="28" y="12"/>
                    <a:pt x="28" y="12"/>
                    <a:pt x="28" y="12"/>
                  </a:cubicBezTo>
                  <a:cubicBezTo>
                    <a:pt x="28" y="16"/>
                    <a:pt x="28" y="16"/>
                    <a:pt x="28" y="16"/>
                  </a:cubicBezTo>
                  <a:cubicBezTo>
                    <a:pt x="37" y="16"/>
                    <a:pt x="37" y="16"/>
                    <a:pt x="37" y="16"/>
                  </a:cubicBezTo>
                  <a:lnTo>
                    <a:pt x="37" y="12"/>
                  </a:lnTo>
                  <a:close/>
                  <a:moveTo>
                    <a:pt x="28" y="18"/>
                  </a:moveTo>
                  <a:cubicBezTo>
                    <a:pt x="28" y="22"/>
                    <a:pt x="28" y="22"/>
                    <a:pt x="28" y="22"/>
                  </a:cubicBezTo>
                  <a:cubicBezTo>
                    <a:pt x="37" y="22"/>
                    <a:pt x="37" y="22"/>
                    <a:pt x="37" y="22"/>
                  </a:cubicBezTo>
                  <a:cubicBezTo>
                    <a:pt x="37" y="18"/>
                    <a:pt x="37" y="18"/>
                    <a:pt x="37" y="18"/>
                  </a:cubicBezTo>
                  <a:lnTo>
                    <a:pt x="28" y="1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2" name="组合 241"/>
          <p:cNvGrpSpPr/>
          <p:nvPr/>
        </p:nvGrpSpPr>
        <p:grpSpPr>
          <a:xfrm>
            <a:off x="2447361" y="2882813"/>
            <a:ext cx="635164" cy="148443"/>
            <a:chOff x="2499406" y="1512887"/>
            <a:chExt cx="706437" cy="165100"/>
          </a:xfrm>
        </p:grpSpPr>
        <p:sp>
          <p:nvSpPr>
            <p:cNvPr id="213" name="Freeform 213"/>
            <p:cNvSpPr>
              <a:spLocks noEditPoints="1"/>
            </p:cNvSpPr>
            <p:nvPr/>
          </p:nvSpPr>
          <p:spPr bwMode="auto">
            <a:xfrm>
              <a:off x="2499406" y="1512887"/>
              <a:ext cx="169863" cy="165100"/>
            </a:xfrm>
            <a:custGeom>
              <a:avLst/>
              <a:gdLst>
                <a:gd name="T0" fmla="*/ 12 w 45"/>
                <a:gd name="T1" fmla="*/ 39 h 44"/>
                <a:gd name="T2" fmla="*/ 6 w 45"/>
                <a:gd name="T3" fmla="*/ 28 h 44"/>
                <a:gd name="T4" fmla="*/ 0 w 45"/>
                <a:gd name="T5" fmla="*/ 41 h 44"/>
                <a:gd name="T6" fmla="*/ 3 w 45"/>
                <a:gd name="T7" fmla="*/ 3 h 44"/>
                <a:gd name="T8" fmla="*/ 14 w 45"/>
                <a:gd name="T9" fmla="*/ 39 h 44"/>
                <a:gd name="T10" fmla="*/ 8 w 45"/>
                <a:gd name="T11" fmla="*/ 43 h 44"/>
                <a:gd name="T12" fmla="*/ 10 w 45"/>
                <a:gd name="T13" fmla="*/ 41 h 44"/>
                <a:gd name="T14" fmla="*/ 6 w 45"/>
                <a:gd name="T15" fmla="*/ 5 h 44"/>
                <a:gd name="T16" fmla="*/ 12 w 45"/>
                <a:gd name="T17" fmla="*/ 14 h 44"/>
                <a:gd name="T18" fmla="*/ 6 w 45"/>
                <a:gd name="T19" fmla="*/ 16 h 44"/>
                <a:gd name="T20" fmla="*/ 12 w 45"/>
                <a:gd name="T21" fmla="*/ 26 h 44"/>
                <a:gd name="T22" fmla="*/ 6 w 45"/>
                <a:gd name="T23" fmla="*/ 16 h 44"/>
                <a:gd name="T24" fmla="*/ 41 w 45"/>
                <a:gd name="T25" fmla="*/ 38 h 44"/>
                <a:gd name="T26" fmla="*/ 33 w 45"/>
                <a:gd name="T27" fmla="*/ 43 h 44"/>
                <a:gd name="T28" fmla="*/ 36 w 45"/>
                <a:gd name="T29" fmla="*/ 41 h 44"/>
                <a:gd name="T30" fmla="*/ 38 w 45"/>
                <a:gd name="T31" fmla="*/ 31 h 44"/>
                <a:gd name="T32" fmla="*/ 21 w 45"/>
                <a:gd name="T33" fmla="*/ 28 h 44"/>
                <a:gd name="T34" fmla="*/ 24 w 45"/>
                <a:gd name="T35" fmla="*/ 25 h 44"/>
                <a:gd name="T36" fmla="*/ 26 w 45"/>
                <a:gd name="T37" fmla="*/ 30 h 44"/>
                <a:gd name="T38" fmla="*/ 34 w 45"/>
                <a:gd name="T39" fmla="*/ 23 h 44"/>
                <a:gd name="T40" fmla="*/ 16 w 45"/>
                <a:gd name="T41" fmla="*/ 27 h 44"/>
                <a:gd name="T42" fmla="*/ 25 w 45"/>
                <a:gd name="T43" fmla="*/ 16 h 44"/>
                <a:gd name="T44" fmla="*/ 17 w 45"/>
                <a:gd name="T45" fmla="*/ 14 h 44"/>
                <a:gd name="T46" fmla="*/ 28 w 45"/>
                <a:gd name="T47" fmla="*/ 9 h 44"/>
                <a:gd name="T48" fmla="*/ 18 w 45"/>
                <a:gd name="T49" fmla="*/ 8 h 44"/>
                <a:gd name="T50" fmla="*/ 20 w 45"/>
                <a:gd name="T51" fmla="*/ 1 h 44"/>
                <a:gd name="T52" fmla="*/ 24 w 45"/>
                <a:gd name="T53" fmla="*/ 8 h 44"/>
                <a:gd name="T54" fmla="*/ 28 w 45"/>
                <a:gd name="T55" fmla="*/ 2 h 44"/>
                <a:gd name="T56" fmla="*/ 31 w 45"/>
                <a:gd name="T57" fmla="*/ 0 h 44"/>
                <a:gd name="T58" fmla="*/ 31 w 45"/>
                <a:gd name="T59" fmla="*/ 8 h 44"/>
                <a:gd name="T60" fmla="*/ 38 w 45"/>
                <a:gd name="T61" fmla="*/ 1 h 44"/>
                <a:gd name="T62" fmla="*/ 38 w 45"/>
                <a:gd name="T63" fmla="*/ 8 h 44"/>
                <a:gd name="T64" fmla="*/ 42 w 45"/>
                <a:gd name="T65" fmla="*/ 9 h 44"/>
                <a:gd name="T66" fmla="*/ 29 w 45"/>
                <a:gd name="T67" fmla="*/ 14 h 44"/>
                <a:gd name="T68" fmla="*/ 44 w 45"/>
                <a:gd name="T69" fmla="*/ 16 h 44"/>
                <a:gd name="T70" fmla="*/ 45 w 45"/>
                <a:gd name="T71" fmla="*/ 25 h 44"/>
                <a:gd name="T72" fmla="*/ 37 w 45"/>
                <a:gd name="T73" fmla="*/ 22 h 44"/>
                <a:gd name="T74" fmla="*/ 41 w 45"/>
                <a:gd name="T75" fmla="*/ 30 h 44"/>
                <a:gd name="T76" fmla="*/ 35 w 45"/>
                <a:gd name="T77" fmla="*/ 36 h 44"/>
                <a:gd name="T78" fmla="*/ 17 w 45"/>
                <a:gd name="T79" fmla="*/ 35 h 44"/>
                <a:gd name="T80" fmla="*/ 28 w 45"/>
                <a:gd name="T81" fmla="*/ 16 h 44"/>
                <a:gd name="T82" fmla="*/ 37 w 45"/>
                <a:gd name="T83" fmla="*/ 22 h 44"/>
                <a:gd name="T84" fmla="*/ 28 w 45"/>
                <a:gd name="T8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4">
                  <a:moveTo>
                    <a:pt x="10" y="41"/>
                  </a:moveTo>
                  <a:cubicBezTo>
                    <a:pt x="11" y="41"/>
                    <a:pt x="12" y="40"/>
                    <a:pt x="12" y="39"/>
                  </a:cubicBezTo>
                  <a:cubicBezTo>
                    <a:pt x="12" y="28"/>
                    <a:pt x="12" y="28"/>
                    <a:pt x="12" y="28"/>
                  </a:cubicBezTo>
                  <a:cubicBezTo>
                    <a:pt x="6" y="28"/>
                    <a:pt x="6" y="28"/>
                    <a:pt x="6" y="28"/>
                  </a:cubicBezTo>
                  <a:cubicBezTo>
                    <a:pt x="6" y="35"/>
                    <a:pt x="4" y="40"/>
                    <a:pt x="0" y="44"/>
                  </a:cubicBezTo>
                  <a:cubicBezTo>
                    <a:pt x="0" y="41"/>
                    <a:pt x="0" y="41"/>
                    <a:pt x="0" y="41"/>
                  </a:cubicBezTo>
                  <a:cubicBezTo>
                    <a:pt x="3" y="39"/>
                    <a:pt x="4" y="34"/>
                    <a:pt x="3" y="28"/>
                  </a:cubicBezTo>
                  <a:cubicBezTo>
                    <a:pt x="3" y="3"/>
                    <a:pt x="3" y="3"/>
                    <a:pt x="3" y="3"/>
                  </a:cubicBezTo>
                  <a:cubicBezTo>
                    <a:pt x="14" y="3"/>
                    <a:pt x="14" y="3"/>
                    <a:pt x="14" y="3"/>
                  </a:cubicBezTo>
                  <a:cubicBezTo>
                    <a:pt x="14" y="39"/>
                    <a:pt x="14" y="39"/>
                    <a:pt x="14" y="39"/>
                  </a:cubicBezTo>
                  <a:cubicBezTo>
                    <a:pt x="15" y="41"/>
                    <a:pt x="13" y="43"/>
                    <a:pt x="10" y="43"/>
                  </a:cubicBezTo>
                  <a:cubicBezTo>
                    <a:pt x="8" y="43"/>
                    <a:pt x="8" y="43"/>
                    <a:pt x="8" y="43"/>
                  </a:cubicBezTo>
                  <a:cubicBezTo>
                    <a:pt x="8" y="41"/>
                    <a:pt x="8" y="41"/>
                    <a:pt x="8" y="41"/>
                  </a:cubicBezTo>
                  <a:lnTo>
                    <a:pt x="10" y="41"/>
                  </a:lnTo>
                  <a:close/>
                  <a:moveTo>
                    <a:pt x="12" y="5"/>
                  </a:moveTo>
                  <a:cubicBezTo>
                    <a:pt x="6" y="5"/>
                    <a:pt x="6" y="5"/>
                    <a:pt x="6" y="5"/>
                  </a:cubicBezTo>
                  <a:cubicBezTo>
                    <a:pt x="6" y="14"/>
                    <a:pt x="6" y="14"/>
                    <a:pt x="6" y="14"/>
                  </a:cubicBezTo>
                  <a:cubicBezTo>
                    <a:pt x="12" y="14"/>
                    <a:pt x="12" y="14"/>
                    <a:pt x="12" y="14"/>
                  </a:cubicBezTo>
                  <a:lnTo>
                    <a:pt x="12" y="5"/>
                  </a:lnTo>
                  <a:close/>
                  <a:moveTo>
                    <a:pt x="6" y="16"/>
                  </a:moveTo>
                  <a:cubicBezTo>
                    <a:pt x="6" y="26"/>
                    <a:pt x="6" y="26"/>
                    <a:pt x="6" y="26"/>
                  </a:cubicBezTo>
                  <a:cubicBezTo>
                    <a:pt x="12" y="26"/>
                    <a:pt x="12" y="26"/>
                    <a:pt x="12" y="26"/>
                  </a:cubicBezTo>
                  <a:cubicBezTo>
                    <a:pt x="12" y="16"/>
                    <a:pt x="12" y="16"/>
                    <a:pt x="12" y="16"/>
                  </a:cubicBezTo>
                  <a:lnTo>
                    <a:pt x="6" y="16"/>
                  </a:lnTo>
                  <a:close/>
                  <a:moveTo>
                    <a:pt x="41" y="30"/>
                  </a:moveTo>
                  <a:cubicBezTo>
                    <a:pt x="41" y="38"/>
                    <a:pt x="41" y="38"/>
                    <a:pt x="41" y="38"/>
                  </a:cubicBezTo>
                  <a:cubicBezTo>
                    <a:pt x="41" y="41"/>
                    <a:pt x="40" y="43"/>
                    <a:pt x="37" y="43"/>
                  </a:cubicBezTo>
                  <a:cubicBezTo>
                    <a:pt x="33" y="43"/>
                    <a:pt x="33" y="43"/>
                    <a:pt x="33" y="43"/>
                  </a:cubicBezTo>
                  <a:cubicBezTo>
                    <a:pt x="33" y="41"/>
                    <a:pt x="33" y="41"/>
                    <a:pt x="33" y="41"/>
                  </a:cubicBezTo>
                  <a:cubicBezTo>
                    <a:pt x="36" y="41"/>
                    <a:pt x="36" y="41"/>
                    <a:pt x="36" y="41"/>
                  </a:cubicBezTo>
                  <a:cubicBezTo>
                    <a:pt x="38" y="41"/>
                    <a:pt x="38" y="40"/>
                    <a:pt x="38" y="38"/>
                  </a:cubicBezTo>
                  <a:cubicBezTo>
                    <a:pt x="38" y="31"/>
                    <a:pt x="38" y="31"/>
                    <a:pt x="38" y="31"/>
                  </a:cubicBezTo>
                  <a:cubicBezTo>
                    <a:pt x="25" y="31"/>
                    <a:pt x="25" y="31"/>
                    <a:pt x="25" y="31"/>
                  </a:cubicBezTo>
                  <a:cubicBezTo>
                    <a:pt x="22" y="31"/>
                    <a:pt x="21" y="30"/>
                    <a:pt x="21" y="28"/>
                  </a:cubicBezTo>
                  <a:cubicBezTo>
                    <a:pt x="21" y="25"/>
                    <a:pt x="21" y="25"/>
                    <a:pt x="21" y="25"/>
                  </a:cubicBezTo>
                  <a:cubicBezTo>
                    <a:pt x="24" y="25"/>
                    <a:pt x="24" y="25"/>
                    <a:pt x="24" y="25"/>
                  </a:cubicBezTo>
                  <a:cubicBezTo>
                    <a:pt x="24" y="27"/>
                    <a:pt x="24" y="27"/>
                    <a:pt x="24" y="27"/>
                  </a:cubicBezTo>
                  <a:cubicBezTo>
                    <a:pt x="24" y="29"/>
                    <a:pt x="24" y="30"/>
                    <a:pt x="26" y="30"/>
                  </a:cubicBezTo>
                  <a:cubicBezTo>
                    <a:pt x="34" y="30"/>
                    <a:pt x="34" y="30"/>
                    <a:pt x="34" y="30"/>
                  </a:cubicBezTo>
                  <a:cubicBezTo>
                    <a:pt x="34" y="23"/>
                    <a:pt x="34" y="23"/>
                    <a:pt x="34" y="23"/>
                  </a:cubicBezTo>
                  <a:cubicBezTo>
                    <a:pt x="21" y="23"/>
                    <a:pt x="21" y="23"/>
                    <a:pt x="21" y="23"/>
                  </a:cubicBezTo>
                  <a:cubicBezTo>
                    <a:pt x="20" y="24"/>
                    <a:pt x="18" y="26"/>
                    <a:pt x="16" y="27"/>
                  </a:cubicBezTo>
                  <a:cubicBezTo>
                    <a:pt x="16" y="25"/>
                    <a:pt x="16" y="25"/>
                    <a:pt x="16" y="25"/>
                  </a:cubicBezTo>
                  <a:cubicBezTo>
                    <a:pt x="20" y="22"/>
                    <a:pt x="23" y="19"/>
                    <a:pt x="25" y="16"/>
                  </a:cubicBezTo>
                  <a:cubicBezTo>
                    <a:pt x="17" y="16"/>
                    <a:pt x="17" y="16"/>
                    <a:pt x="17" y="16"/>
                  </a:cubicBezTo>
                  <a:cubicBezTo>
                    <a:pt x="17" y="14"/>
                    <a:pt x="17" y="14"/>
                    <a:pt x="17" y="14"/>
                  </a:cubicBezTo>
                  <a:cubicBezTo>
                    <a:pt x="26" y="14"/>
                    <a:pt x="26" y="14"/>
                    <a:pt x="26" y="14"/>
                  </a:cubicBezTo>
                  <a:cubicBezTo>
                    <a:pt x="27" y="13"/>
                    <a:pt x="27" y="11"/>
                    <a:pt x="28" y="9"/>
                  </a:cubicBezTo>
                  <a:cubicBezTo>
                    <a:pt x="18" y="9"/>
                    <a:pt x="18" y="9"/>
                    <a:pt x="18" y="9"/>
                  </a:cubicBezTo>
                  <a:cubicBezTo>
                    <a:pt x="18" y="8"/>
                    <a:pt x="18" y="8"/>
                    <a:pt x="18" y="8"/>
                  </a:cubicBezTo>
                  <a:cubicBezTo>
                    <a:pt x="21" y="8"/>
                    <a:pt x="21" y="8"/>
                    <a:pt x="21" y="8"/>
                  </a:cubicBezTo>
                  <a:cubicBezTo>
                    <a:pt x="20" y="6"/>
                    <a:pt x="20" y="4"/>
                    <a:pt x="20" y="1"/>
                  </a:cubicBezTo>
                  <a:cubicBezTo>
                    <a:pt x="22" y="1"/>
                    <a:pt x="22" y="1"/>
                    <a:pt x="22" y="1"/>
                  </a:cubicBezTo>
                  <a:cubicBezTo>
                    <a:pt x="22" y="4"/>
                    <a:pt x="23" y="6"/>
                    <a:pt x="24" y="8"/>
                  </a:cubicBezTo>
                  <a:cubicBezTo>
                    <a:pt x="28" y="8"/>
                    <a:pt x="28" y="8"/>
                    <a:pt x="28" y="8"/>
                  </a:cubicBezTo>
                  <a:cubicBezTo>
                    <a:pt x="28" y="6"/>
                    <a:pt x="28" y="4"/>
                    <a:pt x="28" y="2"/>
                  </a:cubicBezTo>
                  <a:cubicBezTo>
                    <a:pt x="28" y="0"/>
                    <a:pt x="28" y="0"/>
                    <a:pt x="28" y="0"/>
                  </a:cubicBezTo>
                  <a:cubicBezTo>
                    <a:pt x="31" y="0"/>
                    <a:pt x="31" y="0"/>
                    <a:pt x="31" y="0"/>
                  </a:cubicBezTo>
                  <a:cubicBezTo>
                    <a:pt x="31" y="2"/>
                    <a:pt x="31" y="2"/>
                    <a:pt x="31" y="2"/>
                  </a:cubicBezTo>
                  <a:cubicBezTo>
                    <a:pt x="31" y="4"/>
                    <a:pt x="31" y="6"/>
                    <a:pt x="31" y="8"/>
                  </a:cubicBezTo>
                  <a:cubicBezTo>
                    <a:pt x="36" y="8"/>
                    <a:pt x="36" y="8"/>
                    <a:pt x="36" y="8"/>
                  </a:cubicBezTo>
                  <a:cubicBezTo>
                    <a:pt x="37" y="6"/>
                    <a:pt x="37" y="4"/>
                    <a:pt x="38" y="1"/>
                  </a:cubicBezTo>
                  <a:cubicBezTo>
                    <a:pt x="40" y="1"/>
                    <a:pt x="40" y="1"/>
                    <a:pt x="40" y="1"/>
                  </a:cubicBezTo>
                  <a:cubicBezTo>
                    <a:pt x="40" y="4"/>
                    <a:pt x="39" y="6"/>
                    <a:pt x="38" y="8"/>
                  </a:cubicBezTo>
                  <a:cubicBezTo>
                    <a:pt x="42" y="8"/>
                    <a:pt x="42" y="8"/>
                    <a:pt x="42" y="8"/>
                  </a:cubicBezTo>
                  <a:cubicBezTo>
                    <a:pt x="42" y="9"/>
                    <a:pt x="42" y="9"/>
                    <a:pt x="42" y="9"/>
                  </a:cubicBezTo>
                  <a:cubicBezTo>
                    <a:pt x="30" y="9"/>
                    <a:pt x="30" y="9"/>
                    <a:pt x="30" y="9"/>
                  </a:cubicBezTo>
                  <a:cubicBezTo>
                    <a:pt x="30" y="11"/>
                    <a:pt x="30" y="13"/>
                    <a:pt x="29" y="14"/>
                  </a:cubicBezTo>
                  <a:cubicBezTo>
                    <a:pt x="44" y="14"/>
                    <a:pt x="44" y="14"/>
                    <a:pt x="44" y="14"/>
                  </a:cubicBezTo>
                  <a:cubicBezTo>
                    <a:pt x="44" y="16"/>
                    <a:pt x="44" y="16"/>
                    <a:pt x="44" y="16"/>
                  </a:cubicBezTo>
                  <a:cubicBezTo>
                    <a:pt x="35" y="16"/>
                    <a:pt x="35" y="16"/>
                    <a:pt x="35" y="16"/>
                  </a:cubicBezTo>
                  <a:cubicBezTo>
                    <a:pt x="37" y="20"/>
                    <a:pt x="40" y="23"/>
                    <a:pt x="45" y="25"/>
                  </a:cubicBezTo>
                  <a:cubicBezTo>
                    <a:pt x="45" y="27"/>
                    <a:pt x="45" y="27"/>
                    <a:pt x="45" y="27"/>
                  </a:cubicBezTo>
                  <a:cubicBezTo>
                    <a:pt x="41" y="25"/>
                    <a:pt x="39" y="23"/>
                    <a:pt x="37" y="22"/>
                  </a:cubicBezTo>
                  <a:cubicBezTo>
                    <a:pt x="37" y="30"/>
                    <a:pt x="37" y="30"/>
                    <a:pt x="37" y="30"/>
                  </a:cubicBezTo>
                  <a:lnTo>
                    <a:pt x="41" y="30"/>
                  </a:lnTo>
                  <a:close/>
                  <a:moveTo>
                    <a:pt x="35" y="35"/>
                  </a:moveTo>
                  <a:cubicBezTo>
                    <a:pt x="35" y="36"/>
                    <a:pt x="35" y="36"/>
                    <a:pt x="35" y="36"/>
                  </a:cubicBezTo>
                  <a:cubicBezTo>
                    <a:pt x="17" y="36"/>
                    <a:pt x="17" y="36"/>
                    <a:pt x="17" y="36"/>
                  </a:cubicBezTo>
                  <a:cubicBezTo>
                    <a:pt x="17" y="35"/>
                    <a:pt x="17" y="35"/>
                    <a:pt x="17" y="35"/>
                  </a:cubicBezTo>
                  <a:lnTo>
                    <a:pt x="35" y="35"/>
                  </a:lnTo>
                  <a:close/>
                  <a:moveTo>
                    <a:pt x="28" y="16"/>
                  </a:moveTo>
                  <a:cubicBezTo>
                    <a:pt x="27" y="18"/>
                    <a:pt x="25" y="20"/>
                    <a:pt x="23" y="22"/>
                  </a:cubicBezTo>
                  <a:cubicBezTo>
                    <a:pt x="37" y="22"/>
                    <a:pt x="37" y="22"/>
                    <a:pt x="37" y="22"/>
                  </a:cubicBezTo>
                  <a:cubicBezTo>
                    <a:pt x="35" y="20"/>
                    <a:pt x="34" y="18"/>
                    <a:pt x="32" y="16"/>
                  </a:cubicBezTo>
                  <a:lnTo>
                    <a:pt x="28" y="16"/>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4" name="Freeform 214"/>
            <p:cNvSpPr>
              <a:spLocks noEditPoints="1"/>
            </p:cNvSpPr>
            <p:nvPr/>
          </p:nvSpPr>
          <p:spPr bwMode="auto">
            <a:xfrm>
              <a:off x="2680381" y="1512887"/>
              <a:ext cx="168275" cy="161925"/>
            </a:xfrm>
            <a:custGeom>
              <a:avLst/>
              <a:gdLst>
                <a:gd name="T0" fmla="*/ 8 w 45"/>
                <a:gd name="T1" fmla="*/ 38 h 43"/>
                <a:gd name="T2" fmla="*/ 15 w 45"/>
                <a:gd name="T3" fmla="*/ 34 h 43"/>
                <a:gd name="T4" fmla="*/ 15 w 45"/>
                <a:gd name="T5" fmla="*/ 36 h 43"/>
                <a:gd name="T6" fmla="*/ 5 w 45"/>
                <a:gd name="T7" fmla="*/ 42 h 43"/>
                <a:gd name="T8" fmla="*/ 5 w 45"/>
                <a:gd name="T9" fmla="*/ 16 h 43"/>
                <a:gd name="T10" fmla="*/ 0 w 45"/>
                <a:gd name="T11" fmla="*/ 16 h 43"/>
                <a:gd name="T12" fmla="*/ 0 w 45"/>
                <a:gd name="T13" fmla="*/ 14 h 43"/>
                <a:gd name="T14" fmla="*/ 8 w 45"/>
                <a:gd name="T15" fmla="*/ 14 h 43"/>
                <a:gd name="T16" fmla="*/ 8 w 45"/>
                <a:gd name="T17" fmla="*/ 38 h 43"/>
                <a:gd name="T18" fmla="*/ 7 w 45"/>
                <a:gd name="T19" fmla="*/ 0 h 43"/>
                <a:gd name="T20" fmla="*/ 11 w 45"/>
                <a:gd name="T21" fmla="*/ 10 h 43"/>
                <a:gd name="T22" fmla="*/ 8 w 45"/>
                <a:gd name="T23" fmla="*/ 10 h 43"/>
                <a:gd name="T24" fmla="*/ 4 w 45"/>
                <a:gd name="T25" fmla="*/ 0 h 43"/>
                <a:gd name="T26" fmla="*/ 7 w 45"/>
                <a:gd name="T27" fmla="*/ 0 h 43"/>
                <a:gd name="T28" fmla="*/ 12 w 45"/>
                <a:gd name="T29" fmla="*/ 4 h 43"/>
                <a:gd name="T30" fmla="*/ 12 w 45"/>
                <a:gd name="T31" fmla="*/ 2 h 43"/>
                <a:gd name="T32" fmla="*/ 36 w 45"/>
                <a:gd name="T33" fmla="*/ 2 h 43"/>
                <a:gd name="T34" fmla="*/ 36 w 45"/>
                <a:gd name="T35" fmla="*/ 18 h 43"/>
                <a:gd name="T36" fmla="*/ 36 w 45"/>
                <a:gd name="T37" fmla="*/ 28 h 43"/>
                <a:gd name="T38" fmla="*/ 41 w 45"/>
                <a:gd name="T39" fmla="*/ 41 h 43"/>
                <a:gd name="T40" fmla="*/ 43 w 45"/>
                <a:gd name="T41" fmla="*/ 36 h 43"/>
                <a:gd name="T42" fmla="*/ 45 w 45"/>
                <a:gd name="T43" fmla="*/ 36 h 43"/>
                <a:gd name="T44" fmla="*/ 41 w 45"/>
                <a:gd name="T45" fmla="*/ 43 h 43"/>
                <a:gd name="T46" fmla="*/ 34 w 45"/>
                <a:gd name="T47" fmla="*/ 27 h 43"/>
                <a:gd name="T48" fmla="*/ 33 w 45"/>
                <a:gd name="T49" fmla="*/ 4 h 43"/>
                <a:gd name="T50" fmla="*/ 23 w 45"/>
                <a:gd name="T51" fmla="*/ 4 h 43"/>
                <a:gd name="T52" fmla="*/ 23 w 45"/>
                <a:gd name="T53" fmla="*/ 19 h 43"/>
                <a:gd name="T54" fmla="*/ 31 w 45"/>
                <a:gd name="T55" fmla="*/ 19 h 43"/>
                <a:gd name="T56" fmla="*/ 31 w 45"/>
                <a:gd name="T57" fmla="*/ 21 h 43"/>
                <a:gd name="T58" fmla="*/ 23 w 45"/>
                <a:gd name="T59" fmla="*/ 21 h 43"/>
                <a:gd name="T60" fmla="*/ 23 w 45"/>
                <a:gd name="T61" fmla="*/ 43 h 43"/>
                <a:gd name="T62" fmla="*/ 20 w 45"/>
                <a:gd name="T63" fmla="*/ 43 h 43"/>
                <a:gd name="T64" fmla="*/ 20 w 45"/>
                <a:gd name="T65" fmla="*/ 21 h 43"/>
                <a:gd name="T66" fmla="*/ 12 w 45"/>
                <a:gd name="T67" fmla="*/ 21 h 43"/>
                <a:gd name="T68" fmla="*/ 12 w 45"/>
                <a:gd name="T69" fmla="*/ 19 h 43"/>
                <a:gd name="T70" fmla="*/ 20 w 45"/>
                <a:gd name="T71" fmla="*/ 19 h 43"/>
                <a:gd name="T72" fmla="*/ 20 w 45"/>
                <a:gd name="T73" fmla="*/ 4 h 43"/>
                <a:gd name="T74" fmla="*/ 12 w 45"/>
                <a:gd name="T7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3">
                  <a:moveTo>
                    <a:pt x="8" y="38"/>
                  </a:moveTo>
                  <a:cubicBezTo>
                    <a:pt x="10" y="37"/>
                    <a:pt x="12" y="36"/>
                    <a:pt x="15" y="34"/>
                  </a:cubicBezTo>
                  <a:cubicBezTo>
                    <a:pt x="15" y="36"/>
                    <a:pt x="15" y="36"/>
                    <a:pt x="15" y="36"/>
                  </a:cubicBezTo>
                  <a:cubicBezTo>
                    <a:pt x="13" y="38"/>
                    <a:pt x="10" y="40"/>
                    <a:pt x="5" y="42"/>
                  </a:cubicBezTo>
                  <a:cubicBezTo>
                    <a:pt x="5" y="16"/>
                    <a:pt x="5" y="16"/>
                    <a:pt x="5" y="16"/>
                  </a:cubicBezTo>
                  <a:cubicBezTo>
                    <a:pt x="0" y="16"/>
                    <a:pt x="0" y="16"/>
                    <a:pt x="0" y="16"/>
                  </a:cubicBezTo>
                  <a:cubicBezTo>
                    <a:pt x="0" y="14"/>
                    <a:pt x="0" y="14"/>
                    <a:pt x="0" y="14"/>
                  </a:cubicBezTo>
                  <a:cubicBezTo>
                    <a:pt x="8" y="14"/>
                    <a:pt x="8" y="14"/>
                    <a:pt x="8" y="14"/>
                  </a:cubicBezTo>
                  <a:lnTo>
                    <a:pt x="8" y="38"/>
                  </a:lnTo>
                  <a:close/>
                  <a:moveTo>
                    <a:pt x="7" y="0"/>
                  </a:moveTo>
                  <a:cubicBezTo>
                    <a:pt x="8" y="4"/>
                    <a:pt x="10" y="7"/>
                    <a:pt x="11" y="10"/>
                  </a:cubicBezTo>
                  <a:cubicBezTo>
                    <a:pt x="8" y="10"/>
                    <a:pt x="8" y="10"/>
                    <a:pt x="8" y="10"/>
                  </a:cubicBezTo>
                  <a:cubicBezTo>
                    <a:pt x="7" y="7"/>
                    <a:pt x="6" y="4"/>
                    <a:pt x="4" y="0"/>
                  </a:cubicBezTo>
                  <a:lnTo>
                    <a:pt x="7" y="0"/>
                  </a:lnTo>
                  <a:close/>
                  <a:moveTo>
                    <a:pt x="12" y="4"/>
                  </a:moveTo>
                  <a:cubicBezTo>
                    <a:pt x="12" y="2"/>
                    <a:pt x="12" y="2"/>
                    <a:pt x="12" y="2"/>
                  </a:cubicBezTo>
                  <a:cubicBezTo>
                    <a:pt x="36" y="2"/>
                    <a:pt x="36" y="2"/>
                    <a:pt x="36" y="2"/>
                  </a:cubicBezTo>
                  <a:cubicBezTo>
                    <a:pt x="36" y="10"/>
                    <a:pt x="36" y="15"/>
                    <a:pt x="36" y="18"/>
                  </a:cubicBezTo>
                  <a:cubicBezTo>
                    <a:pt x="36" y="21"/>
                    <a:pt x="36" y="25"/>
                    <a:pt x="36" y="28"/>
                  </a:cubicBezTo>
                  <a:cubicBezTo>
                    <a:pt x="37" y="36"/>
                    <a:pt x="38" y="40"/>
                    <a:pt x="41" y="41"/>
                  </a:cubicBezTo>
                  <a:cubicBezTo>
                    <a:pt x="42" y="41"/>
                    <a:pt x="43" y="39"/>
                    <a:pt x="43" y="36"/>
                  </a:cubicBezTo>
                  <a:cubicBezTo>
                    <a:pt x="45" y="36"/>
                    <a:pt x="45" y="36"/>
                    <a:pt x="45" y="36"/>
                  </a:cubicBezTo>
                  <a:cubicBezTo>
                    <a:pt x="45" y="41"/>
                    <a:pt x="44" y="43"/>
                    <a:pt x="41" y="43"/>
                  </a:cubicBezTo>
                  <a:cubicBezTo>
                    <a:pt x="36" y="43"/>
                    <a:pt x="34" y="38"/>
                    <a:pt x="34" y="27"/>
                  </a:cubicBezTo>
                  <a:cubicBezTo>
                    <a:pt x="33" y="24"/>
                    <a:pt x="33" y="16"/>
                    <a:pt x="33" y="4"/>
                  </a:cubicBezTo>
                  <a:cubicBezTo>
                    <a:pt x="23" y="4"/>
                    <a:pt x="23" y="4"/>
                    <a:pt x="23" y="4"/>
                  </a:cubicBezTo>
                  <a:cubicBezTo>
                    <a:pt x="23" y="19"/>
                    <a:pt x="23" y="19"/>
                    <a:pt x="23" y="19"/>
                  </a:cubicBezTo>
                  <a:cubicBezTo>
                    <a:pt x="31" y="19"/>
                    <a:pt x="31" y="19"/>
                    <a:pt x="31" y="19"/>
                  </a:cubicBezTo>
                  <a:cubicBezTo>
                    <a:pt x="31" y="21"/>
                    <a:pt x="31" y="21"/>
                    <a:pt x="31" y="21"/>
                  </a:cubicBezTo>
                  <a:cubicBezTo>
                    <a:pt x="23" y="21"/>
                    <a:pt x="23" y="21"/>
                    <a:pt x="23" y="21"/>
                  </a:cubicBezTo>
                  <a:cubicBezTo>
                    <a:pt x="23" y="43"/>
                    <a:pt x="23" y="43"/>
                    <a:pt x="23" y="43"/>
                  </a:cubicBezTo>
                  <a:cubicBezTo>
                    <a:pt x="20" y="43"/>
                    <a:pt x="20" y="43"/>
                    <a:pt x="20" y="43"/>
                  </a:cubicBezTo>
                  <a:cubicBezTo>
                    <a:pt x="20" y="21"/>
                    <a:pt x="20" y="21"/>
                    <a:pt x="20" y="21"/>
                  </a:cubicBezTo>
                  <a:cubicBezTo>
                    <a:pt x="12" y="21"/>
                    <a:pt x="12" y="21"/>
                    <a:pt x="12" y="21"/>
                  </a:cubicBezTo>
                  <a:cubicBezTo>
                    <a:pt x="12" y="19"/>
                    <a:pt x="12" y="19"/>
                    <a:pt x="12" y="19"/>
                  </a:cubicBezTo>
                  <a:cubicBezTo>
                    <a:pt x="20" y="19"/>
                    <a:pt x="20" y="19"/>
                    <a:pt x="20" y="19"/>
                  </a:cubicBezTo>
                  <a:cubicBezTo>
                    <a:pt x="20" y="4"/>
                    <a:pt x="20" y="4"/>
                    <a:pt x="20" y="4"/>
                  </a:cubicBezTo>
                  <a:lnTo>
                    <a:pt x="12" y="4"/>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5" name="Freeform 215"/>
            <p:cNvSpPr>
              <a:spLocks noEditPoints="1"/>
            </p:cNvSpPr>
            <p:nvPr/>
          </p:nvSpPr>
          <p:spPr bwMode="auto">
            <a:xfrm>
              <a:off x="2861356" y="1512887"/>
              <a:ext cx="168275" cy="161925"/>
            </a:xfrm>
            <a:custGeom>
              <a:avLst/>
              <a:gdLst>
                <a:gd name="T0" fmla="*/ 8 w 45"/>
                <a:gd name="T1" fmla="*/ 12 h 43"/>
                <a:gd name="T2" fmla="*/ 8 w 45"/>
                <a:gd name="T3" fmla="*/ 19 h 43"/>
                <a:gd name="T4" fmla="*/ 5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3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1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5 w 45"/>
                <a:gd name="T57" fmla="*/ 5 h 43"/>
                <a:gd name="T58" fmla="*/ 45 w 45"/>
                <a:gd name="T59" fmla="*/ 6 h 43"/>
                <a:gd name="T60" fmla="*/ 42 w 45"/>
                <a:gd name="T61" fmla="*/ 8 h 43"/>
                <a:gd name="T62" fmla="*/ 44 w 45"/>
                <a:gd name="T63" fmla="*/ 41 h 43"/>
                <a:gd name="T64" fmla="*/ 36 w 45"/>
                <a:gd name="T65" fmla="*/ 29 h 43"/>
                <a:gd name="T66" fmla="*/ 34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8" y="12"/>
                  </a:cubicBezTo>
                  <a:cubicBezTo>
                    <a:pt x="11" y="12"/>
                    <a:pt x="11" y="12"/>
                    <a:pt x="11" y="12"/>
                  </a:cubicBezTo>
                  <a:cubicBezTo>
                    <a:pt x="10" y="15"/>
                    <a:pt x="9" y="17"/>
                    <a:pt x="8" y="19"/>
                  </a:cubicBezTo>
                  <a:cubicBezTo>
                    <a:pt x="8" y="43"/>
                    <a:pt x="8" y="43"/>
                    <a:pt x="8" y="43"/>
                  </a:cubicBezTo>
                  <a:cubicBezTo>
                    <a:pt x="5" y="43"/>
                    <a:pt x="5" y="43"/>
                    <a:pt x="5" y="43"/>
                  </a:cubicBezTo>
                  <a:cubicBezTo>
                    <a:pt x="5" y="22"/>
                    <a:pt x="5" y="22"/>
                    <a:pt x="5" y="22"/>
                  </a:cubicBezTo>
                  <a:cubicBezTo>
                    <a:pt x="4" y="23"/>
                    <a:pt x="2" y="24"/>
                    <a:pt x="0" y="25"/>
                  </a:cubicBezTo>
                  <a:lnTo>
                    <a:pt x="0" y="23"/>
                  </a:lnTo>
                  <a:close/>
                  <a:moveTo>
                    <a:pt x="0" y="11"/>
                  </a:moveTo>
                  <a:cubicBezTo>
                    <a:pt x="4" y="9"/>
                    <a:pt x="7" y="5"/>
                    <a:pt x="8" y="0"/>
                  </a:cubicBezTo>
                  <a:cubicBezTo>
                    <a:pt x="11" y="0"/>
                    <a:pt x="11" y="0"/>
                    <a:pt x="11" y="0"/>
                  </a:cubicBezTo>
                  <a:cubicBezTo>
                    <a:pt x="10" y="6"/>
                    <a:pt x="6" y="11"/>
                    <a:pt x="0" y="13"/>
                  </a:cubicBezTo>
                  <a:lnTo>
                    <a:pt x="0" y="11"/>
                  </a:lnTo>
                  <a:close/>
                  <a:moveTo>
                    <a:pt x="26" y="38"/>
                  </a:moveTo>
                  <a:cubicBezTo>
                    <a:pt x="27" y="37"/>
                    <a:pt x="29" y="36"/>
                    <a:pt x="30" y="34"/>
                  </a:cubicBezTo>
                  <a:cubicBezTo>
                    <a:pt x="30" y="36"/>
                    <a:pt x="30" y="36"/>
                    <a:pt x="30" y="36"/>
                  </a:cubicBezTo>
                  <a:cubicBezTo>
                    <a:pt x="28" y="38"/>
                    <a:pt x="26" y="40"/>
                    <a:pt x="23" y="42"/>
                  </a:cubicBezTo>
                  <a:cubicBezTo>
                    <a:pt x="23" y="27"/>
                    <a:pt x="23" y="27"/>
                    <a:pt x="23"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1" y="1"/>
                    <a:pt x="21" y="1"/>
                    <a:pt x="21" y="1"/>
                  </a:cubicBezTo>
                  <a:cubicBezTo>
                    <a:pt x="21" y="12"/>
                    <a:pt x="21" y="12"/>
                    <a:pt x="21" y="12"/>
                  </a:cubicBezTo>
                  <a:cubicBezTo>
                    <a:pt x="23" y="12"/>
                    <a:pt x="23" y="12"/>
                    <a:pt x="23" y="12"/>
                  </a:cubicBezTo>
                  <a:cubicBezTo>
                    <a:pt x="25" y="13"/>
                    <a:pt x="26" y="12"/>
                    <a:pt x="26" y="10"/>
                  </a:cubicBezTo>
                  <a:cubicBezTo>
                    <a:pt x="26" y="3"/>
                    <a:pt x="26" y="3"/>
                    <a:pt x="26" y="3"/>
                  </a:cubicBezTo>
                  <a:cubicBezTo>
                    <a:pt x="28" y="3"/>
                    <a:pt x="28" y="3"/>
                    <a:pt x="28" y="3"/>
                  </a:cubicBezTo>
                  <a:cubicBezTo>
                    <a:pt x="28" y="10"/>
                    <a:pt x="28" y="10"/>
                    <a:pt x="28" y="10"/>
                  </a:cubicBezTo>
                  <a:cubicBezTo>
                    <a:pt x="28" y="13"/>
                    <a:pt x="27" y="14"/>
                    <a:pt x="24" y="14"/>
                  </a:cubicBezTo>
                  <a:lnTo>
                    <a:pt x="12" y="14"/>
                  </a:lnTo>
                  <a:close/>
                  <a:moveTo>
                    <a:pt x="44" y="43"/>
                  </a:moveTo>
                  <a:cubicBezTo>
                    <a:pt x="40" y="40"/>
                    <a:pt x="38" y="37"/>
                    <a:pt x="36" y="34"/>
                  </a:cubicBezTo>
                  <a:cubicBezTo>
                    <a:pt x="34" y="37"/>
                    <a:pt x="32" y="40"/>
                    <a:pt x="28" y="43"/>
                  </a:cubicBezTo>
                  <a:cubicBezTo>
                    <a:pt x="28" y="41"/>
                    <a:pt x="28" y="41"/>
                    <a:pt x="28" y="41"/>
                  </a:cubicBezTo>
                  <a:cubicBezTo>
                    <a:pt x="31" y="38"/>
                    <a:pt x="33" y="35"/>
                    <a:pt x="35" y="32"/>
                  </a:cubicBezTo>
                  <a:cubicBezTo>
                    <a:pt x="33" y="27"/>
                    <a:pt x="31" y="21"/>
                    <a:pt x="30" y="14"/>
                  </a:cubicBezTo>
                  <a:cubicBezTo>
                    <a:pt x="30" y="15"/>
                    <a:pt x="29" y="16"/>
                    <a:pt x="29" y="16"/>
                  </a:cubicBezTo>
                  <a:cubicBezTo>
                    <a:pt x="29" y="14"/>
                    <a:pt x="29" y="14"/>
                    <a:pt x="29" y="14"/>
                  </a:cubicBezTo>
                  <a:cubicBezTo>
                    <a:pt x="31" y="10"/>
                    <a:pt x="33" y="6"/>
                    <a:pt x="34" y="0"/>
                  </a:cubicBezTo>
                  <a:cubicBezTo>
                    <a:pt x="36" y="0"/>
                    <a:pt x="36" y="0"/>
                    <a:pt x="36" y="0"/>
                  </a:cubicBezTo>
                  <a:cubicBezTo>
                    <a:pt x="36" y="1"/>
                    <a:pt x="36" y="3"/>
                    <a:pt x="35" y="5"/>
                  </a:cubicBezTo>
                  <a:cubicBezTo>
                    <a:pt x="35"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8" y="24"/>
                    <a:pt x="39" y="17"/>
                    <a:pt x="40" y="8"/>
                  </a:cubicBezTo>
                  <a:cubicBezTo>
                    <a:pt x="34" y="8"/>
                    <a:pt x="34" y="8"/>
                    <a:pt x="34" y="8"/>
                  </a:cubicBezTo>
                  <a:cubicBezTo>
                    <a:pt x="34" y="10"/>
                    <a:pt x="33" y="12"/>
                    <a:pt x="31" y="13"/>
                  </a:cubicBezTo>
                  <a:cubicBezTo>
                    <a:pt x="33" y="13"/>
                    <a:pt x="33" y="13"/>
                    <a:pt x="33" y="13"/>
                  </a:cubicBezTo>
                  <a:cubicBezTo>
                    <a:pt x="33" y="19"/>
                    <a:pt x="34" y="25"/>
                    <a:pt x="36" y="2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6" name="Freeform 216"/>
            <p:cNvSpPr>
              <a:spLocks noEditPoints="1"/>
            </p:cNvSpPr>
            <p:nvPr/>
          </p:nvSpPr>
          <p:spPr bwMode="auto">
            <a:xfrm>
              <a:off x="3040743" y="1512887"/>
              <a:ext cx="165100" cy="161925"/>
            </a:xfrm>
            <a:custGeom>
              <a:avLst/>
              <a:gdLst>
                <a:gd name="T0" fmla="*/ 5 w 44"/>
                <a:gd name="T1" fmla="*/ 13 h 43"/>
                <a:gd name="T2" fmla="*/ 0 w 44"/>
                <a:gd name="T3" fmla="*/ 11 h 43"/>
                <a:gd name="T4" fmla="*/ 5 w 44"/>
                <a:gd name="T5" fmla="*/ 0 h 43"/>
                <a:gd name="T6" fmla="*/ 8 w 44"/>
                <a:gd name="T7" fmla="*/ 11 h 43"/>
                <a:gd name="T8" fmla="*/ 12 w 44"/>
                <a:gd name="T9" fmla="*/ 13 h 43"/>
                <a:gd name="T10" fmla="*/ 8 w 44"/>
                <a:gd name="T11" fmla="*/ 43 h 43"/>
                <a:gd name="T12" fmla="*/ 37 w 44"/>
                <a:gd name="T13" fmla="*/ 27 h 43"/>
                <a:gd name="T14" fmla="*/ 44 w 44"/>
                <a:gd name="T15" fmla="*/ 30 h 43"/>
                <a:gd name="T16" fmla="*/ 37 w 44"/>
                <a:gd name="T17" fmla="*/ 32 h 43"/>
                <a:gd name="T18" fmla="*/ 32 w 44"/>
                <a:gd name="T19" fmla="*/ 43 h 43"/>
                <a:gd name="T20" fmla="*/ 28 w 44"/>
                <a:gd name="T21" fmla="*/ 41 h 43"/>
                <a:gd name="T22" fmla="*/ 34 w 44"/>
                <a:gd name="T23" fmla="*/ 38 h 43"/>
                <a:gd name="T24" fmla="*/ 12 w 44"/>
                <a:gd name="T25" fmla="*/ 32 h 43"/>
                <a:gd name="T26" fmla="*/ 34 w 44"/>
                <a:gd name="T27" fmla="*/ 30 h 43"/>
                <a:gd name="T28" fmla="*/ 37 w 44"/>
                <a:gd name="T29" fmla="*/ 27 h 43"/>
                <a:gd name="T30" fmla="*/ 14 w 44"/>
                <a:gd name="T31" fmla="*/ 27 h 43"/>
                <a:gd name="T32" fmla="*/ 26 w 44"/>
                <a:gd name="T33" fmla="*/ 10 h 43"/>
                <a:gd name="T34" fmla="*/ 12 w 44"/>
                <a:gd name="T35" fmla="*/ 6 h 43"/>
                <a:gd name="T36" fmla="*/ 26 w 44"/>
                <a:gd name="T37" fmla="*/ 5 h 43"/>
                <a:gd name="T38" fmla="*/ 29 w 44"/>
                <a:gd name="T39" fmla="*/ 0 h 43"/>
                <a:gd name="T40" fmla="*/ 35 w 44"/>
                <a:gd name="T41" fmla="*/ 5 h 43"/>
                <a:gd name="T42" fmla="*/ 38 w 44"/>
                <a:gd name="T43" fmla="*/ 0 h 43"/>
                <a:gd name="T44" fmla="*/ 43 w 44"/>
                <a:gd name="T45" fmla="*/ 5 h 43"/>
                <a:gd name="T46" fmla="*/ 29 w 44"/>
                <a:gd name="T47" fmla="*/ 6 h 43"/>
                <a:gd name="T48" fmla="*/ 41 w 44"/>
                <a:gd name="T49" fmla="*/ 10 h 43"/>
                <a:gd name="T50" fmla="*/ 38 w 44"/>
                <a:gd name="T51" fmla="*/ 27 h 43"/>
                <a:gd name="T52" fmla="*/ 29 w 44"/>
                <a:gd name="T53" fmla="*/ 24 h 43"/>
                <a:gd name="T54" fmla="*/ 26 w 44"/>
                <a:gd name="T55" fmla="*/ 27 h 43"/>
                <a:gd name="T56" fmla="*/ 17 w 44"/>
                <a:gd name="T57" fmla="*/ 24 h 43"/>
                <a:gd name="T58" fmla="*/ 17 w 44"/>
                <a:gd name="T59" fmla="*/ 12 h 43"/>
                <a:gd name="T60" fmla="*/ 26 w 44"/>
                <a:gd name="T61" fmla="*/ 16 h 43"/>
                <a:gd name="T62" fmla="*/ 17 w 44"/>
                <a:gd name="T63" fmla="*/ 12 h 43"/>
                <a:gd name="T64" fmla="*/ 17 w 44"/>
                <a:gd name="T65" fmla="*/ 22 h 43"/>
                <a:gd name="T66" fmla="*/ 26 w 44"/>
                <a:gd name="T67" fmla="*/ 18 h 43"/>
                <a:gd name="T68" fmla="*/ 20 w 44"/>
                <a:gd name="T69" fmla="*/ 34 h 43"/>
                <a:gd name="T70" fmla="*/ 20 w 44"/>
                <a:gd name="T71" fmla="*/ 40 h 43"/>
                <a:gd name="T72" fmla="*/ 20 w 44"/>
                <a:gd name="T73" fmla="*/ 34 h 43"/>
                <a:gd name="T74" fmla="*/ 29 w 44"/>
                <a:gd name="T75" fmla="*/ 12 h 43"/>
                <a:gd name="T76" fmla="*/ 38 w 44"/>
                <a:gd name="T77" fmla="*/ 16 h 43"/>
                <a:gd name="T78" fmla="*/ 29 w 44"/>
                <a:gd name="T79" fmla="*/ 18 h 43"/>
                <a:gd name="T80" fmla="*/ 38 w 44"/>
                <a:gd name="T81" fmla="*/ 22 h 43"/>
                <a:gd name="T82" fmla="*/ 29 w 44"/>
                <a:gd name="T83"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43">
                  <a:moveTo>
                    <a:pt x="5" y="43"/>
                  </a:moveTo>
                  <a:cubicBezTo>
                    <a:pt x="5" y="13"/>
                    <a:pt x="5" y="13"/>
                    <a:pt x="5" y="13"/>
                  </a:cubicBezTo>
                  <a:cubicBezTo>
                    <a:pt x="0" y="13"/>
                    <a:pt x="0" y="13"/>
                    <a:pt x="0" y="13"/>
                  </a:cubicBezTo>
                  <a:cubicBezTo>
                    <a:pt x="0" y="11"/>
                    <a:pt x="0" y="11"/>
                    <a:pt x="0" y="11"/>
                  </a:cubicBezTo>
                  <a:cubicBezTo>
                    <a:pt x="5" y="11"/>
                    <a:pt x="5" y="11"/>
                    <a:pt x="5" y="11"/>
                  </a:cubicBezTo>
                  <a:cubicBezTo>
                    <a:pt x="5" y="0"/>
                    <a:pt x="5" y="0"/>
                    <a:pt x="5" y="0"/>
                  </a:cubicBezTo>
                  <a:cubicBezTo>
                    <a:pt x="8" y="0"/>
                    <a:pt x="8" y="0"/>
                    <a:pt x="8" y="0"/>
                  </a:cubicBezTo>
                  <a:cubicBezTo>
                    <a:pt x="8" y="11"/>
                    <a:pt x="8" y="11"/>
                    <a:pt x="8" y="11"/>
                  </a:cubicBezTo>
                  <a:cubicBezTo>
                    <a:pt x="12" y="11"/>
                    <a:pt x="12" y="11"/>
                    <a:pt x="12" y="11"/>
                  </a:cubicBezTo>
                  <a:cubicBezTo>
                    <a:pt x="12" y="13"/>
                    <a:pt x="12" y="13"/>
                    <a:pt x="12" y="13"/>
                  </a:cubicBezTo>
                  <a:cubicBezTo>
                    <a:pt x="8" y="13"/>
                    <a:pt x="8" y="13"/>
                    <a:pt x="8" y="13"/>
                  </a:cubicBezTo>
                  <a:cubicBezTo>
                    <a:pt x="8" y="43"/>
                    <a:pt x="8" y="43"/>
                    <a:pt x="8" y="43"/>
                  </a:cubicBezTo>
                  <a:lnTo>
                    <a:pt x="5" y="43"/>
                  </a:lnTo>
                  <a:close/>
                  <a:moveTo>
                    <a:pt x="37" y="27"/>
                  </a:moveTo>
                  <a:cubicBezTo>
                    <a:pt x="37" y="30"/>
                    <a:pt x="37" y="30"/>
                    <a:pt x="37" y="30"/>
                  </a:cubicBezTo>
                  <a:cubicBezTo>
                    <a:pt x="44" y="30"/>
                    <a:pt x="44" y="30"/>
                    <a:pt x="44" y="30"/>
                  </a:cubicBezTo>
                  <a:cubicBezTo>
                    <a:pt x="44" y="32"/>
                    <a:pt x="44" y="32"/>
                    <a:pt x="44" y="32"/>
                  </a:cubicBezTo>
                  <a:cubicBezTo>
                    <a:pt x="37" y="32"/>
                    <a:pt x="37" y="32"/>
                    <a:pt x="37" y="32"/>
                  </a:cubicBezTo>
                  <a:cubicBezTo>
                    <a:pt x="37" y="38"/>
                    <a:pt x="37" y="38"/>
                    <a:pt x="37" y="38"/>
                  </a:cubicBezTo>
                  <a:cubicBezTo>
                    <a:pt x="37" y="41"/>
                    <a:pt x="35" y="43"/>
                    <a:pt x="32" y="43"/>
                  </a:cubicBezTo>
                  <a:cubicBezTo>
                    <a:pt x="28" y="43"/>
                    <a:pt x="28" y="43"/>
                    <a:pt x="28" y="43"/>
                  </a:cubicBezTo>
                  <a:cubicBezTo>
                    <a:pt x="28" y="41"/>
                    <a:pt x="28" y="41"/>
                    <a:pt x="28" y="41"/>
                  </a:cubicBezTo>
                  <a:cubicBezTo>
                    <a:pt x="31" y="41"/>
                    <a:pt x="31" y="41"/>
                    <a:pt x="31" y="41"/>
                  </a:cubicBezTo>
                  <a:cubicBezTo>
                    <a:pt x="33" y="41"/>
                    <a:pt x="34" y="40"/>
                    <a:pt x="34" y="38"/>
                  </a:cubicBezTo>
                  <a:cubicBezTo>
                    <a:pt x="34" y="32"/>
                    <a:pt x="34" y="32"/>
                    <a:pt x="34" y="32"/>
                  </a:cubicBezTo>
                  <a:cubicBezTo>
                    <a:pt x="12" y="32"/>
                    <a:pt x="12" y="32"/>
                    <a:pt x="12" y="32"/>
                  </a:cubicBezTo>
                  <a:cubicBezTo>
                    <a:pt x="12" y="30"/>
                    <a:pt x="12" y="30"/>
                    <a:pt x="12" y="30"/>
                  </a:cubicBezTo>
                  <a:cubicBezTo>
                    <a:pt x="34" y="30"/>
                    <a:pt x="34" y="30"/>
                    <a:pt x="34" y="30"/>
                  </a:cubicBezTo>
                  <a:cubicBezTo>
                    <a:pt x="34" y="27"/>
                    <a:pt x="34" y="27"/>
                    <a:pt x="34" y="27"/>
                  </a:cubicBezTo>
                  <a:lnTo>
                    <a:pt x="37" y="27"/>
                  </a:lnTo>
                  <a:close/>
                  <a:moveTo>
                    <a:pt x="17" y="27"/>
                  </a:moveTo>
                  <a:cubicBezTo>
                    <a:pt x="14" y="27"/>
                    <a:pt x="14" y="27"/>
                    <a:pt x="14" y="27"/>
                  </a:cubicBezTo>
                  <a:cubicBezTo>
                    <a:pt x="14" y="10"/>
                    <a:pt x="14" y="10"/>
                    <a:pt x="14" y="10"/>
                  </a:cubicBezTo>
                  <a:cubicBezTo>
                    <a:pt x="26" y="10"/>
                    <a:pt x="26" y="10"/>
                    <a:pt x="26" y="10"/>
                  </a:cubicBezTo>
                  <a:cubicBezTo>
                    <a:pt x="26" y="6"/>
                    <a:pt x="26" y="6"/>
                    <a:pt x="26" y="6"/>
                  </a:cubicBezTo>
                  <a:cubicBezTo>
                    <a:pt x="12" y="6"/>
                    <a:pt x="12" y="6"/>
                    <a:pt x="12" y="6"/>
                  </a:cubicBezTo>
                  <a:cubicBezTo>
                    <a:pt x="12" y="5"/>
                    <a:pt x="12" y="5"/>
                    <a:pt x="12" y="5"/>
                  </a:cubicBezTo>
                  <a:cubicBezTo>
                    <a:pt x="26" y="5"/>
                    <a:pt x="26" y="5"/>
                    <a:pt x="26" y="5"/>
                  </a:cubicBezTo>
                  <a:cubicBezTo>
                    <a:pt x="26" y="0"/>
                    <a:pt x="26" y="0"/>
                    <a:pt x="26" y="0"/>
                  </a:cubicBezTo>
                  <a:cubicBezTo>
                    <a:pt x="29" y="0"/>
                    <a:pt x="29" y="0"/>
                    <a:pt x="29" y="0"/>
                  </a:cubicBezTo>
                  <a:cubicBezTo>
                    <a:pt x="29" y="5"/>
                    <a:pt x="29" y="5"/>
                    <a:pt x="29" y="5"/>
                  </a:cubicBezTo>
                  <a:cubicBezTo>
                    <a:pt x="35" y="5"/>
                    <a:pt x="35" y="5"/>
                    <a:pt x="35" y="5"/>
                  </a:cubicBezTo>
                  <a:cubicBezTo>
                    <a:pt x="35" y="0"/>
                    <a:pt x="35" y="0"/>
                    <a:pt x="35" y="0"/>
                  </a:cubicBezTo>
                  <a:cubicBezTo>
                    <a:pt x="38" y="0"/>
                    <a:pt x="38" y="0"/>
                    <a:pt x="38" y="0"/>
                  </a:cubicBezTo>
                  <a:cubicBezTo>
                    <a:pt x="38" y="5"/>
                    <a:pt x="38" y="5"/>
                    <a:pt x="38" y="5"/>
                  </a:cubicBezTo>
                  <a:cubicBezTo>
                    <a:pt x="43" y="5"/>
                    <a:pt x="43" y="5"/>
                    <a:pt x="43" y="5"/>
                  </a:cubicBezTo>
                  <a:cubicBezTo>
                    <a:pt x="43" y="6"/>
                    <a:pt x="43" y="6"/>
                    <a:pt x="43" y="6"/>
                  </a:cubicBezTo>
                  <a:cubicBezTo>
                    <a:pt x="29" y="6"/>
                    <a:pt x="29" y="6"/>
                    <a:pt x="29" y="6"/>
                  </a:cubicBezTo>
                  <a:cubicBezTo>
                    <a:pt x="29" y="10"/>
                    <a:pt x="29" y="10"/>
                    <a:pt x="29" y="10"/>
                  </a:cubicBezTo>
                  <a:cubicBezTo>
                    <a:pt x="41" y="10"/>
                    <a:pt x="41" y="10"/>
                    <a:pt x="41" y="10"/>
                  </a:cubicBezTo>
                  <a:cubicBezTo>
                    <a:pt x="41" y="27"/>
                    <a:pt x="41" y="27"/>
                    <a:pt x="41" y="27"/>
                  </a:cubicBezTo>
                  <a:cubicBezTo>
                    <a:pt x="38" y="27"/>
                    <a:pt x="38" y="27"/>
                    <a:pt x="38" y="27"/>
                  </a:cubicBezTo>
                  <a:cubicBezTo>
                    <a:pt x="38" y="24"/>
                    <a:pt x="38" y="24"/>
                    <a:pt x="38" y="24"/>
                  </a:cubicBezTo>
                  <a:cubicBezTo>
                    <a:pt x="29" y="24"/>
                    <a:pt x="29" y="24"/>
                    <a:pt x="29" y="24"/>
                  </a:cubicBezTo>
                  <a:cubicBezTo>
                    <a:pt x="29" y="27"/>
                    <a:pt x="29" y="27"/>
                    <a:pt x="29" y="27"/>
                  </a:cubicBezTo>
                  <a:cubicBezTo>
                    <a:pt x="26" y="27"/>
                    <a:pt x="26" y="27"/>
                    <a:pt x="26" y="27"/>
                  </a:cubicBezTo>
                  <a:cubicBezTo>
                    <a:pt x="26" y="24"/>
                    <a:pt x="26" y="24"/>
                    <a:pt x="26" y="24"/>
                  </a:cubicBezTo>
                  <a:cubicBezTo>
                    <a:pt x="17" y="24"/>
                    <a:pt x="17" y="24"/>
                    <a:pt x="17" y="24"/>
                  </a:cubicBezTo>
                  <a:lnTo>
                    <a:pt x="17" y="27"/>
                  </a:lnTo>
                  <a:close/>
                  <a:moveTo>
                    <a:pt x="17" y="12"/>
                  </a:moveTo>
                  <a:cubicBezTo>
                    <a:pt x="17" y="16"/>
                    <a:pt x="17" y="16"/>
                    <a:pt x="17" y="16"/>
                  </a:cubicBezTo>
                  <a:cubicBezTo>
                    <a:pt x="26" y="16"/>
                    <a:pt x="26" y="16"/>
                    <a:pt x="26" y="16"/>
                  </a:cubicBezTo>
                  <a:cubicBezTo>
                    <a:pt x="26" y="12"/>
                    <a:pt x="26" y="12"/>
                    <a:pt x="26" y="12"/>
                  </a:cubicBezTo>
                  <a:lnTo>
                    <a:pt x="17" y="12"/>
                  </a:lnTo>
                  <a:close/>
                  <a:moveTo>
                    <a:pt x="17" y="18"/>
                  </a:moveTo>
                  <a:cubicBezTo>
                    <a:pt x="17" y="22"/>
                    <a:pt x="17" y="22"/>
                    <a:pt x="17" y="22"/>
                  </a:cubicBezTo>
                  <a:cubicBezTo>
                    <a:pt x="26" y="22"/>
                    <a:pt x="26" y="22"/>
                    <a:pt x="26" y="22"/>
                  </a:cubicBezTo>
                  <a:cubicBezTo>
                    <a:pt x="26" y="18"/>
                    <a:pt x="26" y="18"/>
                    <a:pt x="26" y="18"/>
                  </a:cubicBezTo>
                  <a:lnTo>
                    <a:pt x="17" y="18"/>
                  </a:lnTo>
                  <a:close/>
                  <a:moveTo>
                    <a:pt x="20" y="34"/>
                  </a:moveTo>
                  <a:cubicBezTo>
                    <a:pt x="21" y="36"/>
                    <a:pt x="22" y="38"/>
                    <a:pt x="23" y="40"/>
                  </a:cubicBezTo>
                  <a:cubicBezTo>
                    <a:pt x="20" y="40"/>
                    <a:pt x="20" y="40"/>
                    <a:pt x="20" y="40"/>
                  </a:cubicBezTo>
                  <a:cubicBezTo>
                    <a:pt x="19" y="39"/>
                    <a:pt x="19" y="37"/>
                    <a:pt x="17" y="34"/>
                  </a:cubicBezTo>
                  <a:lnTo>
                    <a:pt x="20" y="34"/>
                  </a:lnTo>
                  <a:close/>
                  <a:moveTo>
                    <a:pt x="38" y="12"/>
                  </a:moveTo>
                  <a:cubicBezTo>
                    <a:pt x="29" y="12"/>
                    <a:pt x="29" y="12"/>
                    <a:pt x="29" y="12"/>
                  </a:cubicBezTo>
                  <a:cubicBezTo>
                    <a:pt x="29" y="16"/>
                    <a:pt x="29" y="16"/>
                    <a:pt x="29" y="16"/>
                  </a:cubicBezTo>
                  <a:cubicBezTo>
                    <a:pt x="38" y="16"/>
                    <a:pt x="38" y="16"/>
                    <a:pt x="38" y="16"/>
                  </a:cubicBezTo>
                  <a:lnTo>
                    <a:pt x="38" y="12"/>
                  </a:lnTo>
                  <a:close/>
                  <a:moveTo>
                    <a:pt x="29" y="18"/>
                  </a:moveTo>
                  <a:cubicBezTo>
                    <a:pt x="29" y="22"/>
                    <a:pt x="29" y="22"/>
                    <a:pt x="29" y="22"/>
                  </a:cubicBezTo>
                  <a:cubicBezTo>
                    <a:pt x="38" y="22"/>
                    <a:pt x="38" y="22"/>
                    <a:pt x="38" y="22"/>
                  </a:cubicBezTo>
                  <a:cubicBezTo>
                    <a:pt x="38" y="18"/>
                    <a:pt x="38" y="18"/>
                    <a:pt x="38" y="18"/>
                  </a:cubicBezTo>
                  <a:lnTo>
                    <a:pt x="29" y="18"/>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3" name="组合 242"/>
          <p:cNvGrpSpPr/>
          <p:nvPr/>
        </p:nvGrpSpPr>
        <p:grpSpPr>
          <a:xfrm>
            <a:off x="3599221" y="2885668"/>
            <a:ext cx="274048" cy="169854"/>
            <a:chOff x="3780518" y="1516062"/>
            <a:chExt cx="304800" cy="188913"/>
          </a:xfrm>
        </p:grpSpPr>
        <p:sp>
          <p:nvSpPr>
            <p:cNvPr id="217" name="Freeform 217"/>
            <p:cNvSpPr>
              <a:spLocks noEditPoints="1"/>
            </p:cNvSpPr>
            <p:nvPr/>
          </p:nvSpPr>
          <p:spPr bwMode="auto">
            <a:xfrm>
              <a:off x="3780518" y="1516062"/>
              <a:ext cx="147638" cy="188913"/>
            </a:xfrm>
            <a:custGeom>
              <a:avLst/>
              <a:gdLst>
                <a:gd name="T0" fmla="*/ 30 w 39"/>
                <a:gd name="T1" fmla="*/ 50 h 50"/>
                <a:gd name="T2" fmla="*/ 20 w 39"/>
                <a:gd name="T3" fmla="*/ 41 h 50"/>
                <a:gd name="T4" fmla="*/ 0 w 39"/>
                <a:gd name="T5" fmla="*/ 21 h 50"/>
                <a:gd name="T6" fmla="*/ 20 w 39"/>
                <a:gd name="T7" fmla="*/ 0 h 50"/>
                <a:gd name="T8" fmla="*/ 39 w 39"/>
                <a:gd name="T9" fmla="*/ 21 h 50"/>
                <a:gd name="T10" fmla="*/ 24 w 39"/>
                <a:gd name="T11" fmla="*/ 40 h 50"/>
                <a:gd name="T12" fmla="*/ 35 w 39"/>
                <a:gd name="T13" fmla="*/ 50 h 50"/>
                <a:gd name="T14" fmla="*/ 30 w 39"/>
                <a:gd name="T15" fmla="*/ 50 h 50"/>
                <a:gd name="T16" fmla="*/ 20 w 39"/>
                <a:gd name="T17" fmla="*/ 2 h 50"/>
                <a:gd name="T18" fmla="*/ 3 w 39"/>
                <a:gd name="T19" fmla="*/ 21 h 50"/>
                <a:gd name="T20" fmla="*/ 19 w 39"/>
                <a:gd name="T21" fmla="*/ 38 h 50"/>
                <a:gd name="T22" fmla="*/ 35 w 39"/>
                <a:gd name="T23" fmla="*/ 21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0" y="50"/>
                  </a:moveTo>
                  <a:cubicBezTo>
                    <a:pt x="20" y="41"/>
                    <a:pt x="20" y="41"/>
                    <a:pt x="20" y="41"/>
                  </a:cubicBezTo>
                  <a:cubicBezTo>
                    <a:pt x="7" y="40"/>
                    <a:pt x="0" y="34"/>
                    <a:pt x="0" y="21"/>
                  </a:cubicBezTo>
                  <a:cubicBezTo>
                    <a:pt x="0" y="8"/>
                    <a:pt x="7" y="1"/>
                    <a:pt x="20" y="0"/>
                  </a:cubicBezTo>
                  <a:cubicBezTo>
                    <a:pt x="32" y="1"/>
                    <a:pt x="38" y="8"/>
                    <a:pt x="39" y="21"/>
                  </a:cubicBezTo>
                  <a:cubicBezTo>
                    <a:pt x="39" y="32"/>
                    <a:pt x="34" y="38"/>
                    <a:pt x="24" y="40"/>
                  </a:cubicBezTo>
                  <a:cubicBezTo>
                    <a:pt x="35" y="50"/>
                    <a:pt x="35" y="50"/>
                    <a:pt x="35" y="50"/>
                  </a:cubicBezTo>
                  <a:lnTo>
                    <a:pt x="30" y="50"/>
                  </a:lnTo>
                  <a:close/>
                  <a:moveTo>
                    <a:pt x="20" y="2"/>
                  </a:moveTo>
                  <a:cubicBezTo>
                    <a:pt x="9" y="3"/>
                    <a:pt x="4" y="9"/>
                    <a:pt x="3" y="21"/>
                  </a:cubicBezTo>
                  <a:cubicBezTo>
                    <a:pt x="4" y="32"/>
                    <a:pt x="9" y="38"/>
                    <a:pt x="19" y="38"/>
                  </a:cubicBezTo>
                  <a:cubicBezTo>
                    <a:pt x="30" y="38"/>
                    <a:pt x="35" y="32"/>
                    <a:pt x="35" y="21"/>
                  </a:cubicBezTo>
                  <a:cubicBezTo>
                    <a:pt x="35" y="9"/>
                    <a:pt x="30" y="3"/>
                    <a:pt x="20"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18" name="Freeform 218"/>
            <p:cNvSpPr>
              <a:spLocks noEditPoints="1"/>
            </p:cNvSpPr>
            <p:nvPr/>
          </p:nvSpPr>
          <p:spPr bwMode="auto">
            <a:xfrm>
              <a:off x="3939268" y="1516062"/>
              <a:ext cx="146050" cy="188913"/>
            </a:xfrm>
            <a:custGeom>
              <a:avLst/>
              <a:gdLst>
                <a:gd name="T0" fmla="*/ 31 w 39"/>
                <a:gd name="T1" fmla="*/ 50 h 50"/>
                <a:gd name="T2" fmla="*/ 21 w 39"/>
                <a:gd name="T3" fmla="*/ 41 h 50"/>
                <a:gd name="T4" fmla="*/ 0 w 39"/>
                <a:gd name="T5" fmla="*/ 21 h 50"/>
                <a:gd name="T6" fmla="*/ 20 w 39"/>
                <a:gd name="T7" fmla="*/ 0 h 50"/>
                <a:gd name="T8" fmla="*/ 39 w 39"/>
                <a:gd name="T9" fmla="*/ 21 h 50"/>
                <a:gd name="T10" fmla="*/ 24 w 39"/>
                <a:gd name="T11" fmla="*/ 40 h 50"/>
                <a:gd name="T12" fmla="*/ 35 w 39"/>
                <a:gd name="T13" fmla="*/ 50 h 50"/>
                <a:gd name="T14" fmla="*/ 31 w 39"/>
                <a:gd name="T15" fmla="*/ 50 h 50"/>
                <a:gd name="T16" fmla="*/ 20 w 39"/>
                <a:gd name="T17" fmla="*/ 2 h 50"/>
                <a:gd name="T18" fmla="*/ 4 w 39"/>
                <a:gd name="T19" fmla="*/ 21 h 50"/>
                <a:gd name="T20" fmla="*/ 20 w 39"/>
                <a:gd name="T21" fmla="*/ 38 h 50"/>
                <a:gd name="T22" fmla="*/ 36 w 39"/>
                <a:gd name="T23" fmla="*/ 21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1" y="50"/>
                  </a:moveTo>
                  <a:cubicBezTo>
                    <a:pt x="21" y="41"/>
                    <a:pt x="21" y="41"/>
                    <a:pt x="21" y="41"/>
                  </a:cubicBezTo>
                  <a:cubicBezTo>
                    <a:pt x="8" y="40"/>
                    <a:pt x="1" y="34"/>
                    <a:pt x="0" y="21"/>
                  </a:cubicBezTo>
                  <a:cubicBezTo>
                    <a:pt x="1" y="8"/>
                    <a:pt x="7" y="1"/>
                    <a:pt x="20" y="0"/>
                  </a:cubicBezTo>
                  <a:cubicBezTo>
                    <a:pt x="32" y="1"/>
                    <a:pt x="39" y="8"/>
                    <a:pt x="39" y="21"/>
                  </a:cubicBezTo>
                  <a:cubicBezTo>
                    <a:pt x="39" y="32"/>
                    <a:pt x="34" y="38"/>
                    <a:pt x="24" y="40"/>
                  </a:cubicBezTo>
                  <a:cubicBezTo>
                    <a:pt x="35" y="50"/>
                    <a:pt x="35" y="50"/>
                    <a:pt x="35" y="50"/>
                  </a:cubicBezTo>
                  <a:lnTo>
                    <a:pt x="31" y="50"/>
                  </a:lnTo>
                  <a:close/>
                  <a:moveTo>
                    <a:pt x="20" y="2"/>
                  </a:moveTo>
                  <a:cubicBezTo>
                    <a:pt x="10" y="3"/>
                    <a:pt x="4" y="9"/>
                    <a:pt x="4" y="21"/>
                  </a:cubicBezTo>
                  <a:cubicBezTo>
                    <a:pt x="4" y="32"/>
                    <a:pt x="9" y="38"/>
                    <a:pt x="20" y="38"/>
                  </a:cubicBezTo>
                  <a:cubicBezTo>
                    <a:pt x="30" y="38"/>
                    <a:pt x="36" y="32"/>
                    <a:pt x="36" y="21"/>
                  </a:cubicBezTo>
                  <a:cubicBezTo>
                    <a:pt x="35" y="9"/>
                    <a:pt x="30" y="3"/>
                    <a:pt x="20"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4" name="组合 243"/>
          <p:cNvGrpSpPr/>
          <p:nvPr/>
        </p:nvGrpSpPr>
        <p:grpSpPr>
          <a:xfrm>
            <a:off x="4542691" y="2882814"/>
            <a:ext cx="311159" cy="145588"/>
            <a:chOff x="4829856" y="1512887"/>
            <a:chExt cx="346075" cy="161925"/>
          </a:xfrm>
        </p:grpSpPr>
        <p:sp>
          <p:nvSpPr>
            <p:cNvPr id="219" name="Freeform 219"/>
            <p:cNvSpPr>
              <a:spLocks noEditPoints="1"/>
            </p:cNvSpPr>
            <p:nvPr/>
          </p:nvSpPr>
          <p:spPr bwMode="auto">
            <a:xfrm>
              <a:off x="4829856" y="1512887"/>
              <a:ext cx="168275" cy="161925"/>
            </a:xfrm>
            <a:custGeom>
              <a:avLst/>
              <a:gdLst>
                <a:gd name="T0" fmla="*/ 8 w 45"/>
                <a:gd name="T1" fmla="*/ 12 h 43"/>
                <a:gd name="T2" fmla="*/ 8 w 45"/>
                <a:gd name="T3" fmla="*/ 19 h 43"/>
                <a:gd name="T4" fmla="*/ 5 w 45"/>
                <a:gd name="T5" fmla="*/ 43 h 43"/>
                <a:gd name="T6" fmla="*/ 0 w 45"/>
                <a:gd name="T7" fmla="*/ 25 h 43"/>
                <a:gd name="T8" fmla="*/ 0 w 45"/>
                <a:gd name="T9" fmla="*/ 11 h 43"/>
                <a:gd name="T10" fmla="*/ 11 w 45"/>
                <a:gd name="T11" fmla="*/ 0 h 43"/>
                <a:gd name="T12" fmla="*/ 0 w 45"/>
                <a:gd name="T13" fmla="*/ 11 h 43"/>
                <a:gd name="T14" fmla="*/ 30 w 45"/>
                <a:gd name="T15" fmla="*/ 34 h 43"/>
                <a:gd name="T16" fmla="*/ 23 w 45"/>
                <a:gd name="T17" fmla="*/ 42 h 43"/>
                <a:gd name="T18" fmla="*/ 17 w 45"/>
                <a:gd name="T19" fmla="*/ 27 h 43"/>
                <a:gd name="T20" fmla="*/ 10 w 45"/>
                <a:gd name="T21" fmla="*/ 43 h 43"/>
                <a:gd name="T22" fmla="*/ 14 w 45"/>
                <a:gd name="T23" fmla="*/ 33 h 43"/>
                <a:gd name="T24" fmla="*/ 26 w 45"/>
                <a:gd name="T25" fmla="*/ 25 h 43"/>
                <a:gd name="T26" fmla="*/ 28 w 45"/>
                <a:gd name="T27" fmla="*/ 18 h 43"/>
                <a:gd name="T28" fmla="*/ 12 w 45"/>
                <a:gd name="T29" fmla="*/ 20 h 43"/>
                <a:gd name="T30" fmla="*/ 28 w 45"/>
                <a:gd name="T31" fmla="*/ 18 h 43"/>
                <a:gd name="T32" fmla="*/ 12 w 45"/>
                <a:gd name="T33" fmla="*/ 3 h 43"/>
                <a:gd name="T34" fmla="*/ 15 w 45"/>
                <a:gd name="T35" fmla="*/ 12 h 43"/>
                <a:gd name="T36" fmla="*/ 19 w 45"/>
                <a:gd name="T37" fmla="*/ 1 h 43"/>
                <a:gd name="T38" fmla="*/ 21 w 45"/>
                <a:gd name="T39" fmla="*/ 12 h 43"/>
                <a:gd name="T40" fmla="*/ 26 w 45"/>
                <a:gd name="T41" fmla="*/ 10 h 43"/>
                <a:gd name="T42" fmla="*/ 28 w 45"/>
                <a:gd name="T43" fmla="*/ 3 h 43"/>
                <a:gd name="T44" fmla="*/ 24 w 45"/>
                <a:gd name="T45" fmla="*/ 14 h 43"/>
                <a:gd name="T46" fmla="*/ 44 w 45"/>
                <a:gd name="T47" fmla="*/ 43 h 43"/>
                <a:gd name="T48" fmla="*/ 28 w 45"/>
                <a:gd name="T49" fmla="*/ 43 h 43"/>
                <a:gd name="T50" fmla="*/ 35 w 45"/>
                <a:gd name="T51" fmla="*/ 32 h 43"/>
                <a:gd name="T52" fmla="*/ 29 w 45"/>
                <a:gd name="T53" fmla="*/ 16 h 43"/>
                <a:gd name="T54" fmla="*/ 34 w 45"/>
                <a:gd name="T55" fmla="*/ 0 h 43"/>
                <a:gd name="T56" fmla="*/ 36 w 45"/>
                <a:gd name="T57" fmla="*/ 5 h 43"/>
                <a:gd name="T58" fmla="*/ 45 w 45"/>
                <a:gd name="T59" fmla="*/ 6 h 43"/>
                <a:gd name="T60" fmla="*/ 42 w 45"/>
                <a:gd name="T61" fmla="*/ 8 h 43"/>
                <a:gd name="T62" fmla="*/ 44 w 45"/>
                <a:gd name="T63" fmla="*/ 41 h 43"/>
                <a:gd name="T64" fmla="*/ 36 w 45"/>
                <a:gd name="T65" fmla="*/ 29 h 43"/>
                <a:gd name="T66" fmla="*/ 34 w 45"/>
                <a:gd name="T67" fmla="*/ 8 h 43"/>
                <a:gd name="T68" fmla="*/ 33 w 45"/>
                <a:gd name="T6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43">
                  <a:moveTo>
                    <a:pt x="0" y="23"/>
                  </a:moveTo>
                  <a:cubicBezTo>
                    <a:pt x="4" y="21"/>
                    <a:pt x="7" y="17"/>
                    <a:pt x="8" y="12"/>
                  </a:cubicBezTo>
                  <a:cubicBezTo>
                    <a:pt x="11" y="12"/>
                    <a:pt x="11" y="12"/>
                    <a:pt x="11" y="12"/>
                  </a:cubicBezTo>
                  <a:cubicBezTo>
                    <a:pt x="10" y="15"/>
                    <a:pt x="9" y="17"/>
                    <a:pt x="8" y="19"/>
                  </a:cubicBezTo>
                  <a:cubicBezTo>
                    <a:pt x="8" y="43"/>
                    <a:pt x="8" y="43"/>
                    <a:pt x="8" y="43"/>
                  </a:cubicBezTo>
                  <a:cubicBezTo>
                    <a:pt x="5" y="43"/>
                    <a:pt x="5" y="43"/>
                    <a:pt x="5" y="43"/>
                  </a:cubicBezTo>
                  <a:cubicBezTo>
                    <a:pt x="5" y="22"/>
                    <a:pt x="5" y="22"/>
                    <a:pt x="5" y="22"/>
                  </a:cubicBezTo>
                  <a:cubicBezTo>
                    <a:pt x="4" y="23"/>
                    <a:pt x="2" y="24"/>
                    <a:pt x="0" y="25"/>
                  </a:cubicBezTo>
                  <a:lnTo>
                    <a:pt x="0" y="23"/>
                  </a:lnTo>
                  <a:close/>
                  <a:moveTo>
                    <a:pt x="0" y="11"/>
                  </a:moveTo>
                  <a:cubicBezTo>
                    <a:pt x="4" y="9"/>
                    <a:pt x="7" y="5"/>
                    <a:pt x="9" y="0"/>
                  </a:cubicBezTo>
                  <a:cubicBezTo>
                    <a:pt x="11" y="0"/>
                    <a:pt x="11" y="0"/>
                    <a:pt x="11" y="0"/>
                  </a:cubicBezTo>
                  <a:cubicBezTo>
                    <a:pt x="10" y="6"/>
                    <a:pt x="6" y="11"/>
                    <a:pt x="0" y="13"/>
                  </a:cubicBezTo>
                  <a:lnTo>
                    <a:pt x="0" y="11"/>
                  </a:lnTo>
                  <a:close/>
                  <a:moveTo>
                    <a:pt x="26" y="38"/>
                  </a:moveTo>
                  <a:cubicBezTo>
                    <a:pt x="27" y="37"/>
                    <a:pt x="29" y="36"/>
                    <a:pt x="30" y="34"/>
                  </a:cubicBezTo>
                  <a:cubicBezTo>
                    <a:pt x="30" y="36"/>
                    <a:pt x="30" y="36"/>
                    <a:pt x="30" y="36"/>
                  </a:cubicBezTo>
                  <a:cubicBezTo>
                    <a:pt x="28" y="38"/>
                    <a:pt x="26" y="40"/>
                    <a:pt x="23" y="42"/>
                  </a:cubicBezTo>
                  <a:cubicBezTo>
                    <a:pt x="23" y="27"/>
                    <a:pt x="23" y="27"/>
                    <a:pt x="23" y="27"/>
                  </a:cubicBezTo>
                  <a:cubicBezTo>
                    <a:pt x="17" y="27"/>
                    <a:pt x="17" y="27"/>
                    <a:pt x="17" y="27"/>
                  </a:cubicBezTo>
                  <a:cubicBezTo>
                    <a:pt x="17" y="32"/>
                    <a:pt x="17" y="32"/>
                    <a:pt x="17" y="32"/>
                  </a:cubicBezTo>
                  <a:cubicBezTo>
                    <a:pt x="17" y="37"/>
                    <a:pt x="15" y="41"/>
                    <a:pt x="10" y="43"/>
                  </a:cubicBezTo>
                  <a:cubicBezTo>
                    <a:pt x="10" y="42"/>
                    <a:pt x="10" y="42"/>
                    <a:pt x="10" y="42"/>
                  </a:cubicBezTo>
                  <a:cubicBezTo>
                    <a:pt x="13" y="40"/>
                    <a:pt x="14" y="37"/>
                    <a:pt x="14" y="33"/>
                  </a:cubicBezTo>
                  <a:cubicBezTo>
                    <a:pt x="14" y="25"/>
                    <a:pt x="14" y="25"/>
                    <a:pt x="14" y="25"/>
                  </a:cubicBezTo>
                  <a:cubicBezTo>
                    <a:pt x="26" y="25"/>
                    <a:pt x="26" y="25"/>
                    <a:pt x="26" y="25"/>
                  </a:cubicBezTo>
                  <a:lnTo>
                    <a:pt x="26" y="38"/>
                  </a:lnTo>
                  <a:close/>
                  <a:moveTo>
                    <a:pt x="28" y="18"/>
                  </a:moveTo>
                  <a:cubicBezTo>
                    <a:pt x="28" y="20"/>
                    <a:pt x="28" y="20"/>
                    <a:pt x="28" y="20"/>
                  </a:cubicBezTo>
                  <a:cubicBezTo>
                    <a:pt x="12" y="20"/>
                    <a:pt x="12" y="20"/>
                    <a:pt x="12" y="20"/>
                  </a:cubicBezTo>
                  <a:cubicBezTo>
                    <a:pt x="12" y="18"/>
                    <a:pt x="12" y="18"/>
                    <a:pt x="12" y="18"/>
                  </a:cubicBezTo>
                  <a:lnTo>
                    <a:pt x="28" y="18"/>
                  </a:lnTo>
                  <a:close/>
                  <a:moveTo>
                    <a:pt x="12" y="14"/>
                  </a:moveTo>
                  <a:cubicBezTo>
                    <a:pt x="12" y="3"/>
                    <a:pt x="12" y="3"/>
                    <a:pt x="12" y="3"/>
                  </a:cubicBezTo>
                  <a:cubicBezTo>
                    <a:pt x="15" y="3"/>
                    <a:pt x="15" y="3"/>
                    <a:pt x="15" y="3"/>
                  </a:cubicBezTo>
                  <a:cubicBezTo>
                    <a:pt x="15" y="12"/>
                    <a:pt x="15" y="12"/>
                    <a:pt x="15" y="12"/>
                  </a:cubicBezTo>
                  <a:cubicBezTo>
                    <a:pt x="19" y="12"/>
                    <a:pt x="19" y="12"/>
                    <a:pt x="19" y="12"/>
                  </a:cubicBezTo>
                  <a:cubicBezTo>
                    <a:pt x="19" y="1"/>
                    <a:pt x="19" y="1"/>
                    <a:pt x="19" y="1"/>
                  </a:cubicBezTo>
                  <a:cubicBezTo>
                    <a:pt x="21" y="1"/>
                    <a:pt x="21" y="1"/>
                    <a:pt x="21" y="1"/>
                  </a:cubicBezTo>
                  <a:cubicBezTo>
                    <a:pt x="21" y="12"/>
                    <a:pt x="21" y="12"/>
                    <a:pt x="21" y="12"/>
                  </a:cubicBezTo>
                  <a:cubicBezTo>
                    <a:pt x="24" y="12"/>
                    <a:pt x="24" y="12"/>
                    <a:pt x="24" y="12"/>
                  </a:cubicBezTo>
                  <a:cubicBezTo>
                    <a:pt x="25" y="13"/>
                    <a:pt x="26" y="12"/>
                    <a:pt x="26" y="10"/>
                  </a:cubicBezTo>
                  <a:cubicBezTo>
                    <a:pt x="26" y="3"/>
                    <a:pt x="26" y="3"/>
                    <a:pt x="26" y="3"/>
                  </a:cubicBezTo>
                  <a:cubicBezTo>
                    <a:pt x="28" y="3"/>
                    <a:pt x="28" y="3"/>
                    <a:pt x="28" y="3"/>
                  </a:cubicBezTo>
                  <a:cubicBezTo>
                    <a:pt x="28" y="10"/>
                    <a:pt x="28" y="10"/>
                    <a:pt x="28" y="10"/>
                  </a:cubicBezTo>
                  <a:cubicBezTo>
                    <a:pt x="28" y="13"/>
                    <a:pt x="27" y="14"/>
                    <a:pt x="24" y="14"/>
                  </a:cubicBezTo>
                  <a:lnTo>
                    <a:pt x="12" y="14"/>
                  </a:lnTo>
                  <a:close/>
                  <a:moveTo>
                    <a:pt x="44" y="43"/>
                  </a:moveTo>
                  <a:cubicBezTo>
                    <a:pt x="41" y="40"/>
                    <a:pt x="38" y="37"/>
                    <a:pt x="36" y="34"/>
                  </a:cubicBezTo>
                  <a:cubicBezTo>
                    <a:pt x="35" y="37"/>
                    <a:pt x="32" y="40"/>
                    <a:pt x="28" y="43"/>
                  </a:cubicBezTo>
                  <a:cubicBezTo>
                    <a:pt x="28" y="41"/>
                    <a:pt x="28" y="41"/>
                    <a:pt x="28" y="41"/>
                  </a:cubicBezTo>
                  <a:cubicBezTo>
                    <a:pt x="31" y="38"/>
                    <a:pt x="34" y="35"/>
                    <a:pt x="35" y="32"/>
                  </a:cubicBezTo>
                  <a:cubicBezTo>
                    <a:pt x="33" y="27"/>
                    <a:pt x="31" y="21"/>
                    <a:pt x="30" y="14"/>
                  </a:cubicBezTo>
                  <a:cubicBezTo>
                    <a:pt x="30" y="15"/>
                    <a:pt x="29" y="16"/>
                    <a:pt x="29" y="16"/>
                  </a:cubicBezTo>
                  <a:cubicBezTo>
                    <a:pt x="29" y="14"/>
                    <a:pt x="29" y="14"/>
                    <a:pt x="29" y="14"/>
                  </a:cubicBezTo>
                  <a:cubicBezTo>
                    <a:pt x="31" y="10"/>
                    <a:pt x="33" y="6"/>
                    <a:pt x="34" y="0"/>
                  </a:cubicBezTo>
                  <a:cubicBezTo>
                    <a:pt x="36" y="0"/>
                    <a:pt x="36" y="0"/>
                    <a:pt x="36" y="0"/>
                  </a:cubicBezTo>
                  <a:cubicBezTo>
                    <a:pt x="36" y="1"/>
                    <a:pt x="36" y="3"/>
                    <a:pt x="36" y="5"/>
                  </a:cubicBezTo>
                  <a:cubicBezTo>
                    <a:pt x="35" y="5"/>
                    <a:pt x="35" y="6"/>
                    <a:pt x="35" y="6"/>
                  </a:cubicBezTo>
                  <a:cubicBezTo>
                    <a:pt x="45" y="6"/>
                    <a:pt x="45" y="6"/>
                    <a:pt x="45" y="6"/>
                  </a:cubicBezTo>
                  <a:cubicBezTo>
                    <a:pt x="45" y="8"/>
                    <a:pt x="45" y="8"/>
                    <a:pt x="45" y="8"/>
                  </a:cubicBezTo>
                  <a:cubicBezTo>
                    <a:pt x="42" y="8"/>
                    <a:pt x="42" y="8"/>
                    <a:pt x="42" y="8"/>
                  </a:cubicBezTo>
                  <a:cubicBezTo>
                    <a:pt x="42" y="19"/>
                    <a:pt x="41" y="27"/>
                    <a:pt x="38" y="32"/>
                  </a:cubicBezTo>
                  <a:cubicBezTo>
                    <a:pt x="39" y="35"/>
                    <a:pt x="41" y="38"/>
                    <a:pt x="44" y="41"/>
                  </a:cubicBezTo>
                  <a:lnTo>
                    <a:pt x="44" y="43"/>
                  </a:lnTo>
                  <a:close/>
                  <a:moveTo>
                    <a:pt x="36" y="29"/>
                  </a:moveTo>
                  <a:cubicBezTo>
                    <a:pt x="38" y="24"/>
                    <a:pt x="40" y="17"/>
                    <a:pt x="40" y="8"/>
                  </a:cubicBezTo>
                  <a:cubicBezTo>
                    <a:pt x="34" y="8"/>
                    <a:pt x="34" y="8"/>
                    <a:pt x="34" y="8"/>
                  </a:cubicBezTo>
                  <a:cubicBezTo>
                    <a:pt x="34" y="10"/>
                    <a:pt x="33" y="12"/>
                    <a:pt x="31" y="13"/>
                  </a:cubicBezTo>
                  <a:cubicBezTo>
                    <a:pt x="33" y="13"/>
                    <a:pt x="33" y="13"/>
                    <a:pt x="33" y="13"/>
                  </a:cubicBezTo>
                  <a:cubicBezTo>
                    <a:pt x="33" y="19"/>
                    <a:pt x="35" y="25"/>
                    <a:pt x="36" y="2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0" name="Freeform 220"/>
            <p:cNvSpPr>
              <a:spLocks noEditPoints="1"/>
            </p:cNvSpPr>
            <p:nvPr/>
          </p:nvSpPr>
          <p:spPr bwMode="auto">
            <a:xfrm>
              <a:off x="5009243" y="1512887"/>
              <a:ext cx="166688" cy="161925"/>
            </a:xfrm>
            <a:custGeom>
              <a:avLst/>
              <a:gdLst>
                <a:gd name="T0" fmla="*/ 6 w 44"/>
                <a:gd name="T1" fmla="*/ 43 h 43"/>
                <a:gd name="T2" fmla="*/ 6 w 44"/>
                <a:gd name="T3" fmla="*/ 14 h 43"/>
                <a:gd name="T4" fmla="*/ 0 w 44"/>
                <a:gd name="T5" fmla="*/ 18 h 43"/>
                <a:gd name="T6" fmla="*/ 0 w 44"/>
                <a:gd name="T7" fmla="*/ 16 h 43"/>
                <a:gd name="T8" fmla="*/ 10 w 44"/>
                <a:gd name="T9" fmla="*/ 0 h 43"/>
                <a:gd name="T10" fmla="*/ 13 w 44"/>
                <a:gd name="T11" fmla="*/ 0 h 43"/>
                <a:gd name="T12" fmla="*/ 9 w 44"/>
                <a:gd name="T13" fmla="*/ 10 h 43"/>
                <a:gd name="T14" fmla="*/ 9 w 44"/>
                <a:gd name="T15" fmla="*/ 43 h 43"/>
                <a:gd name="T16" fmla="*/ 6 w 44"/>
                <a:gd name="T17" fmla="*/ 43 h 43"/>
                <a:gd name="T18" fmla="*/ 13 w 44"/>
                <a:gd name="T19" fmla="*/ 6 h 43"/>
                <a:gd name="T20" fmla="*/ 13 w 44"/>
                <a:gd name="T21" fmla="*/ 5 h 43"/>
                <a:gd name="T22" fmla="*/ 27 w 44"/>
                <a:gd name="T23" fmla="*/ 5 h 43"/>
                <a:gd name="T24" fmla="*/ 27 w 44"/>
                <a:gd name="T25" fmla="*/ 0 h 43"/>
                <a:gd name="T26" fmla="*/ 30 w 44"/>
                <a:gd name="T27" fmla="*/ 0 h 43"/>
                <a:gd name="T28" fmla="*/ 30 w 44"/>
                <a:gd name="T29" fmla="*/ 5 h 43"/>
                <a:gd name="T30" fmla="*/ 44 w 44"/>
                <a:gd name="T31" fmla="*/ 5 h 43"/>
                <a:gd name="T32" fmla="*/ 44 w 44"/>
                <a:gd name="T33" fmla="*/ 6 h 43"/>
                <a:gd name="T34" fmla="*/ 13 w 44"/>
                <a:gd name="T35" fmla="*/ 6 h 43"/>
                <a:gd name="T36" fmla="*/ 16 w 44"/>
                <a:gd name="T37" fmla="*/ 14 h 43"/>
                <a:gd name="T38" fmla="*/ 16 w 44"/>
                <a:gd name="T39" fmla="*/ 12 h 43"/>
                <a:gd name="T40" fmla="*/ 42 w 44"/>
                <a:gd name="T41" fmla="*/ 12 h 43"/>
                <a:gd name="T42" fmla="*/ 42 w 44"/>
                <a:gd name="T43" fmla="*/ 14 h 43"/>
                <a:gd name="T44" fmla="*/ 16 w 44"/>
                <a:gd name="T45" fmla="*/ 14 h 43"/>
                <a:gd name="T46" fmla="*/ 16 w 44"/>
                <a:gd name="T47" fmla="*/ 22 h 43"/>
                <a:gd name="T48" fmla="*/ 16 w 44"/>
                <a:gd name="T49" fmla="*/ 20 h 43"/>
                <a:gd name="T50" fmla="*/ 42 w 44"/>
                <a:gd name="T51" fmla="*/ 20 h 43"/>
                <a:gd name="T52" fmla="*/ 42 w 44"/>
                <a:gd name="T53" fmla="*/ 22 h 43"/>
                <a:gd name="T54" fmla="*/ 16 w 44"/>
                <a:gd name="T55" fmla="*/ 22 h 43"/>
                <a:gd name="T56" fmla="*/ 16 w 44"/>
                <a:gd name="T57" fmla="*/ 42 h 43"/>
                <a:gd name="T58" fmla="*/ 16 w 44"/>
                <a:gd name="T59" fmla="*/ 27 h 43"/>
                <a:gd name="T60" fmla="*/ 41 w 44"/>
                <a:gd name="T61" fmla="*/ 27 h 43"/>
                <a:gd name="T62" fmla="*/ 41 w 44"/>
                <a:gd name="T63" fmla="*/ 37 h 43"/>
                <a:gd name="T64" fmla="*/ 36 w 44"/>
                <a:gd name="T65" fmla="*/ 42 h 43"/>
                <a:gd name="T66" fmla="*/ 16 w 44"/>
                <a:gd name="T67" fmla="*/ 42 h 43"/>
                <a:gd name="T68" fmla="*/ 38 w 44"/>
                <a:gd name="T69" fmla="*/ 38 h 43"/>
                <a:gd name="T70" fmla="*/ 38 w 44"/>
                <a:gd name="T71" fmla="*/ 29 h 43"/>
                <a:gd name="T72" fmla="*/ 19 w 44"/>
                <a:gd name="T73" fmla="*/ 29 h 43"/>
                <a:gd name="T74" fmla="*/ 19 w 44"/>
                <a:gd name="T75" fmla="*/ 40 h 43"/>
                <a:gd name="T76" fmla="*/ 36 w 44"/>
                <a:gd name="T77" fmla="*/ 40 h 43"/>
                <a:gd name="T78" fmla="*/ 38 w 44"/>
                <a:gd name="T7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43">
                  <a:moveTo>
                    <a:pt x="6" y="43"/>
                  </a:moveTo>
                  <a:cubicBezTo>
                    <a:pt x="6" y="14"/>
                    <a:pt x="6" y="14"/>
                    <a:pt x="6" y="14"/>
                  </a:cubicBezTo>
                  <a:cubicBezTo>
                    <a:pt x="5" y="15"/>
                    <a:pt x="3" y="16"/>
                    <a:pt x="0" y="18"/>
                  </a:cubicBezTo>
                  <a:cubicBezTo>
                    <a:pt x="0" y="16"/>
                    <a:pt x="0" y="16"/>
                    <a:pt x="0" y="16"/>
                  </a:cubicBezTo>
                  <a:cubicBezTo>
                    <a:pt x="6" y="12"/>
                    <a:pt x="9" y="7"/>
                    <a:pt x="10" y="0"/>
                  </a:cubicBezTo>
                  <a:cubicBezTo>
                    <a:pt x="13" y="0"/>
                    <a:pt x="13" y="0"/>
                    <a:pt x="13" y="0"/>
                  </a:cubicBezTo>
                  <a:cubicBezTo>
                    <a:pt x="12" y="4"/>
                    <a:pt x="11" y="8"/>
                    <a:pt x="9" y="10"/>
                  </a:cubicBezTo>
                  <a:cubicBezTo>
                    <a:pt x="9" y="43"/>
                    <a:pt x="9" y="43"/>
                    <a:pt x="9" y="43"/>
                  </a:cubicBezTo>
                  <a:lnTo>
                    <a:pt x="6" y="43"/>
                  </a:lnTo>
                  <a:close/>
                  <a:moveTo>
                    <a:pt x="13" y="6"/>
                  </a:moveTo>
                  <a:cubicBezTo>
                    <a:pt x="13" y="5"/>
                    <a:pt x="13" y="5"/>
                    <a:pt x="13" y="5"/>
                  </a:cubicBezTo>
                  <a:cubicBezTo>
                    <a:pt x="27" y="5"/>
                    <a:pt x="27" y="5"/>
                    <a:pt x="27" y="5"/>
                  </a:cubicBezTo>
                  <a:cubicBezTo>
                    <a:pt x="27" y="0"/>
                    <a:pt x="27" y="0"/>
                    <a:pt x="27" y="0"/>
                  </a:cubicBezTo>
                  <a:cubicBezTo>
                    <a:pt x="30" y="0"/>
                    <a:pt x="30" y="0"/>
                    <a:pt x="30" y="0"/>
                  </a:cubicBezTo>
                  <a:cubicBezTo>
                    <a:pt x="30" y="5"/>
                    <a:pt x="30" y="5"/>
                    <a:pt x="30" y="5"/>
                  </a:cubicBezTo>
                  <a:cubicBezTo>
                    <a:pt x="44" y="5"/>
                    <a:pt x="44" y="5"/>
                    <a:pt x="44" y="5"/>
                  </a:cubicBezTo>
                  <a:cubicBezTo>
                    <a:pt x="44" y="6"/>
                    <a:pt x="44" y="6"/>
                    <a:pt x="44" y="6"/>
                  </a:cubicBezTo>
                  <a:lnTo>
                    <a:pt x="13" y="6"/>
                  </a:lnTo>
                  <a:close/>
                  <a:moveTo>
                    <a:pt x="16" y="14"/>
                  </a:moveTo>
                  <a:cubicBezTo>
                    <a:pt x="16" y="12"/>
                    <a:pt x="16" y="12"/>
                    <a:pt x="16" y="12"/>
                  </a:cubicBezTo>
                  <a:cubicBezTo>
                    <a:pt x="42" y="12"/>
                    <a:pt x="42" y="12"/>
                    <a:pt x="42" y="12"/>
                  </a:cubicBezTo>
                  <a:cubicBezTo>
                    <a:pt x="42" y="14"/>
                    <a:pt x="42" y="14"/>
                    <a:pt x="42" y="14"/>
                  </a:cubicBezTo>
                  <a:lnTo>
                    <a:pt x="16" y="14"/>
                  </a:lnTo>
                  <a:close/>
                  <a:moveTo>
                    <a:pt x="16" y="22"/>
                  </a:moveTo>
                  <a:cubicBezTo>
                    <a:pt x="16" y="20"/>
                    <a:pt x="16" y="20"/>
                    <a:pt x="16" y="20"/>
                  </a:cubicBezTo>
                  <a:cubicBezTo>
                    <a:pt x="42" y="20"/>
                    <a:pt x="42" y="20"/>
                    <a:pt x="42" y="20"/>
                  </a:cubicBezTo>
                  <a:cubicBezTo>
                    <a:pt x="42" y="22"/>
                    <a:pt x="42" y="22"/>
                    <a:pt x="42" y="22"/>
                  </a:cubicBezTo>
                  <a:lnTo>
                    <a:pt x="16" y="22"/>
                  </a:lnTo>
                  <a:close/>
                  <a:moveTo>
                    <a:pt x="16" y="42"/>
                  </a:moveTo>
                  <a:cubicBezTo>
                    <a:pt x="16" y="27"/>
                    <a:pt x="16" y="27"/>
                    <a:pt x="16" y="27"/>
                  </a:cubicBezTo>
                  <a:cubicBezTo>
                    <a:pt x="41" y="27"/>
                    <a:pt x="41" y="27"/>
                    <a:pt x="41" y="27"/>
                  </a:cubicBezTo>
                  <a:cubicBezTo>
                    <a:pt x="41" y="37"/>
                    <a:pt x="41" y="37"/>
                    <a:pt x="41" y="37"/>
                  </a:cubicBezTo>
                  <a:cubicBezTo>
                    <a:pt x="41" y="40"/>
                    <a:pt x="40" y="42"/>
                    <a:pt x="36" y="42"/>
                  </a:cubicBezTo>
                  <a:lnTo>
                    <a:pt x="16" y="42"/>
                  </a:lnTo>
                  <a:close/>
                  <a:moveTo>
                    <a:pt x="38" y="38"/>
                  </a:moveTo>
                  <a:cubicBezTo>
                    <a:pt x="38" y="29"/>
                    <a:pt x="38" y="29"/>
                    <a:pt x="38" y="29"/>
                  </a:cubicBezTo>
                  <a:cubicBezTo>
                    <a:pt x="19" y="29"/>
                    <a:pt x="19" y="29"/>
                    <a:pt x="19" y="29"/>
                  </a:cubicBezTo>
                  <a:cubicBezTo>
                    <a:pt x="19" y="40"/>
                    <a:pt x="19" y="40"/>
                    <a:pt x="19" y="40"/>
                  </a:cubicBezTo>
                  <a:cubicBezTo>
                    <a:pt x="36" y="40"/>
                    <a:pt x="36" y="40"/>
                    <a:pt x="36" y="40"/>
                  </a:cubicBezTo>
                  <a:cubicBezTo>
                    <a:pt x="37" y="40"/>
                    <a:pt x="38" y="39"/>
                    <a:pt x="38" y="3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5" name="组合 244"/>
          <p:cNvGrpSpPr/>
          <p:nvPr/>
        </p:nvGrpSpPr>
        <p:grpSpPr>
          <a:xfrm>
            <a:off x="5528981" y="2882814"/>
            <a:ext cx="306878" cy="145588"/>
            <a:chOff x="5926818" y="1512887"/>
            <a:chExt cx="341313" cy="161925"/>
          </a:xfrm>
        </p:grpSpPr>
        <p:sp>
          <p:nvSpPr>
            <p:cNvPr id="221" name="Freeform 221"/>
            <p:cNvSpPr>
              <a:spLocks noEditPoints="1"/>
            </p:cNvSpPr>
            <p:nvPr/>
          </p:nvSpPr>
          <p:spPr bwMode="auto">
            <a:xfrm>
              <a:off x="5926818" y="1524000"/>
              <a:ext cx="161925" cy="142875"/>
            </a:xfrm>
            <a:custGeom>
              <a:avLst/>
              <a:gdLst>
                <a:gd name="T0" fmla="*/ 0 w 43"/>
                <a:gd name="T1" fmla="*/ 2 h 38"/>
                <a:gd name="T2" fmla="*/ 0 w 43"/>
                <a:gd name="T3" fmla="*/ 0 h 38"/>
                <a:gd name="T4" fmla="*/ 43 w 43"/>
                <a:gd name="T5" fmla="*/ 0 h 38"/>
                <a:gd name="T6" fmla="*/ 43 w 43"/>
                <a:gd name="T7" fmla="*/ 2 h 38"/>
                <a:gd name="T8" fmla="*/ 23 w 43"/>
                <a:gd name="T9" fmla="*/ 2 h 38"/>
                <a:gd name="T10" fmla="*/ 21 w 43"/>
                <a:gd name="T11" fmla="*/ 9 h 38"/>
                <a:gd name="T12" fmla="*/ 39 w 43"/>
                <a:gd name="T13" fmla="*/ 9 h 38"/>
                <a:gd name="T14" fmla="*/ 39 w 43"/>
                <a:gd name="T15" fmla="*/ 33 h 38"/>
                <a:gd name="T16" fmla="*/ 32 w 43"/>
                <a:gd name="T17" fmla="*/ 38 h 38"/>
                <a:gd name="T18" fmla="*/ 5 w 43"/>
                <a:gd name="T19" fmla="*/ 38 h 38"/>
                <a:gd name="T20" fmla="*/ 5 w 43"/>
                <a:gd name="T21" fmla="*/ 9 h 38"/>
                <a:gd name="T22" fmla="*/ 18 w 43"/>
                <a:gd name="T23" fmla="*/ 9 h 38"/>
                <a:gd name="T24" fmla="*/ 19 w 43"/>
                <a:gd name="T25" fmla="*/ 4 h 38"/>
                <a:gd name="T26" fmla="*/ 20 w 43"/>
                <a:gd name="T27" fmla="*/ 2 h 38"/>
                <a:gd name="T28" fmla="*/ 0 w 43"/>
                <a:gd name="T29" fmla="*/ 2 h 38"/>
                <a:gd name="T30" fmla="*/ 8 w 43"/>
                <a:gd name="T31" fmla="*/ 11 h 38"/>
                <a:gd name="T32" fmla="*/ 8 w 43"/>
                <a:gd name="T33" fmla="*/ 22 h 38"/>
                <a:gd name="T34" fmla="*/ 36 w 43"/>
                <a:gd name="T35" fmla="*/ 22 h 38"/>
                <a:gd name="T36" fmla="*/ 36 w 43"/>
                <a:gd name="T37" fmla="*/ 11 h 38"/>
                <a:gd name="T38" fmla="*/ 8 w 43"/>
                <a:gd name="T39" fmla="*/ 11 h 38"/>
                <a:gd name="T40" fmla="*/ 36 w 43"/>
                <a:gd name="T41" fmla="*/ 32 h 38"/>
                <a:gd name="T42" fmla="*/ 36 w 43"/>
                <a:gd name="T43" fmla="*/ 24 h 38"/>
                <a:gd name="T44" fmla="*/ 8 w 43"/>
                <a:gd name="T45" fmla="*/ 24 h 38"/>
                <a:gd name="T46" fmla="*/ 8 w 43"/>
                <a:gd name="T47" fmla="*/ 36 h 38"/>
                <a:gd name="T48" fmla="*/ 32 w 43"/>
                <a:gd name="T49" fmla="*/ 36 h 38"/>
                <a:gd name="T50" fmla="*/ 36 w 43"/>
                <a:gd name="T5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8">
                  <a:moveTo>
                    <a:pt x="0" y="2"/>
                  </a:moveTo>
                  <a:cubicBezTo>
                    <a:pt x="0" y="0"/>
                    <a:pt x="0" y="0"/>
                    <a:pt x="0" y="0"/>
                  </a:cubicBezTo>
                  <a:cubicBezTo>
                    <a:pt x="43" y="0"/>
                    <a:pt x="43" y="0"/>
                    <a:pt x="43" y="0"/>
                  </a:cubicBezTo>
                  <a:cubicBezTo>
                    <a:pt x="43" y="2"/>
                    <a:pt x="43" y="2"/>
                    <a:pt x="43" y="2"/>
                  </a:cubicBezTo>
                  <a:cubicBezTo>
                    <a:pt x="23" y="2"/>
                    <a:pt x="23" y="2"/>
                    <a:pt x="23" y="2"/>
                  </a:cubicBezTo>
                  <a:cubicBezTo>
                    <a:pt x="22" y="5"/>
                    <a:pt x="22" y="7"/>
                    <a:pt x="21" y="9"/>
                  </a:cubicBezTo>
                  <a:cubicBezTo>
                    <a:pt x="39" y="9"/>
                    <a:pt x="39" y="9"/>
                    <a:pt x="39" y="9"/>
                  </a:cubicBezTo>
                  <a:cubicBezTo>
                    <a:pt x="39" y="33"/>
                    <a:pt x="39" y="33"/>
                    <a:pt x="39" y="33"/>
                  </a:cubicBezTo>
                  <a:cubicBezTo>
                    <a:pt x="39" y="37"/>
                    <a:pt x="37" y="38"/>
                    <a:pt x="32" y="38"/>
                  </a:cubicBezTo>
                  <a:cubicBezTo>
                    <a:pt x="5" y="38"/>
                    <a:pt x="5" y="38"/>
                    <a:pt x="5" y="38"/>
                  </a:cubicBezTo>
                  <a:cubicBezTo>
                    <a:pt x="5" y="9"/>
                    <a:pt x="5" y="9"/>
                    <a:pt x="5" y="9"/>
                  </a:cubicBezTo>
                  <a:cubicBezTo>
                    <a:pt x="18" y="9"/>
                    <a:pt x="18" y="9"/>
                    <a:pt x="18" y="9"/>
                  </a:cubicBezTo>
                  <a:cubicBezTo>
                    <a:pt x="19" y="8"/>
                    <a:pt x="19" y="6"/>
                    <a:pt x="19" y="4"/>
                  </a:cubicBezTo>
                  <a:cubicBezTo>
                    <a:pt x="20" y="3"/>
                    <a:pt x="20" y="2"/>
                    <a:pt x="20" y="2"/>
                  </a:cubicBezTo>
                  <a:lnTo>
                    <a:pt x="0" y="2"/>
                  </a:lnTo>
                  <a:close/>
                  <a:moveTo>
                    <a:pt x="8" y="11"/>
                  </a:moveTo>
                  <a:cubicBezTo>
                    <a:pt x="8" y="22"/>
                    <a:pt x="8" y="22"/>
                    <a:pt x="8" y="22"/>
                  </a:cubicBezTo>
                  <a:cubicBezTo>
                    <a:pt x="36" y="22"/>
                    <a:pt x="36" y="22"/>
                    <a:pt x="36" y="22"/>
                  </a:cubicBezTo>
                  <a:cubicBezTo>
                    <a:pt x="36" y="11"/>
                    <a:pt x="36" y="11"/>
                    <a:pt x="36" y="11"/>
                  </a:cubicBezTo>
                  <a:lnTo>
                    <a:pt x="8" y="11"/>
                  </a:lnTo>
                  <a:close/>
                  <a:moveTo>
                    <a:pt x="36" y="32"/>
                  </a:moveTo>
                  <a:cubicBezTo>
                    <a:pt x="36" y="24"/>
                    <a:pt x="36" y="24"/>
                    <a:pt x="36" y="24"/>
                  </a:cubicBezTo>
                  <a:cubicBezTo>
                    <a:pt x="8" y="24"/>
                    <a:pt x="8" y="24"/>
                    <a:pt x="8" y="24"/>
                  </a:cubicBezTo>
                  <a:cubicBezTo>
                    <a:pt x="8" y="36"/>
                    <a:pt x="8" y="36"/>
                    <a:pt x="8" y="36"/>
                  </a:cubicBezTo>
                  <a:cubicBezTo>
                    <a:pt x="32" y="36"/>
                    <a:pt x="32" y="36"/>
                    <a:pt x="32" y="36"/>
                  </a:cubicBezTo>
                  <a:cubicBezTo>
                    <a:pt x="35" y="36"/>
                    <a:pt x="36" y="35"/>
                    <a:pt x="36" y="3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2" name="Freeform 222"/>
            <p:cNvSpPr>
              <a:spLocks noEditPoints="1"/>
            </p:cNvSpPr>
            <p:nvPr/>
          </p:nvSpPr>
          <p:spPr bwMode="auto">
            <a:xfrm>
              <a:off x="6106206" y="1512887"/>
              <a:ext cx="161925" cy="161925"/>
            </a:xfrm>
            <a:custGeom>
              <a:avLst/>
              <a:gdLst>
                <a:gd name="T0" fmla="*/ 7 w 43"/>
                <a:gd name="T1" fmla="*/ 18 h 43"/>
                <a:gd name="T2" fmla="*/ 6 w 43"/>
                <a:gd name="T3" fmla="*/ 34 h 43"/>
                <a:gd name="T4" fmla="*/ 0 w 43"/>
                <a:gd name="T5" fmla="*/ 43 h 43"/>
                <a:gd name="T6" fmla="*/ 0 w 43"/>
                <a:gd name="T7" fmla="*/ 41 h 43"/>
                <a:gd name="T8" fmla="*/ 4 w 43"/>
                <a:gd name="T9" fmla="*/ 32 h 43"/>
                <a:gd name="T10" fmla="*/ 5 w 43"/>
                <a:gd name="T11" fmla="*/ 19 h 43"/>
                <a:gd name="T12" fmla="*/ 5 w 43"/>
                <a:gd name="T13" fmla="*/ 4 h 43"/>
                <a:gd name="T14" fmla="*/ 22 w 43"/>
                <a:gd name="T15" fmla="*/ 4 h 43"/>
                <a:gd name="T16" fmla="*/ 22 w 43"/>
                <a:gd name="T17" fmla="*/ 0 h 43"/>
                <a:gd name="T18" fmla="*/ 25 w 43"/>
                <a:gd name="T19" fmla="*/ 0 h 43"/>
                <a:gd name="T20" fmla="*/ 25 w 43"/>
                <a:gd name="T21" fmla="*/ 4 h 43"/>
                <a:gd name="T22" fmla="*/ 43 w 43"/>
                <a:gd name="T23" fmla="*/ 4 h 43"/>
                <a:gd name="T24" fmla="*/ 43 w 43"/>
                <a:gd name="T25" fmla="*/ 6 h 43"/>
                <a:gd name="T26" fmla="*/ 7 w 43"/>
                <a:gd name="T27" fmla="*/ 6 h 43"/>
                <a:gd name="T28" fmla="*/ 7 w 43"/>
                <a:gd name="T29" fmla="*/ 18 h 43"/>
                <a:gd name="T30" fmla="*/ 43 w 43"/>
                <a:gd name="T31" fmla="*/ 43 h 43"/>
                <a:gd name="T32" fmla="*/ 25 w 43"/>
                <a:gd name="T33" fmla="*/ 39 h 43"/>
                <a:gd name="T34" fmla="*/ 7 w 43"/>
                <a:gd name="T35" fmla="*/ 43 h 43"/>
                <a:gd name="T36" fmla="*/ 7 w 43"/>
                <a:gd name="T37" fmla="*/ 41 h 43"/>
                <a:gd name="T38" fmla="*/ 22 w 43"/>
                <a:gd name="T39" fmla="*/ 37 h 43"/>
                <a:gd name="T40" fmla="*/ 13 w 43"/>
                <a:gd name="T41" fmla="*/ 29 h 43"/>
                <a:gd name="T42" fmla="*/ 16 w 43"/>
                <a:gd name="T43" fmla="*/ 29 h 43"/>
                <a:gd name="T44" fmla="*/ 25 w 43"/>
                <a:gd name="T45" fmla="*/ 36 h 43"/>
                <a:gd name="T46" fmla="*/ 35 w 43"/>
                <a:gd name="T47" fmla="*/ 27 h 43"/>
                <a:gd name="T48" fmla="*/ 10 w 43"/>
                <a:gd name="T49" fmla="*/ 27 h 43"/>
                <a:gd name="T50" fmla="*/ 10 w 43"/>
                <a:gd name="T51" fmla="*/ 26 h 43"/>
                <a:gd name="T52" fmla="*/ 38 w 43"/>
                <a:gd name="T53" fmla="*/ 26 h 43"/>
                <a:gd name="T54" fmla="*/ 38 w 43"/>
                <a:gd name="T55" fmla="*/ 27 h 43"/>
                <a:gd name="T56" fmla="*/ 27 w 43"/>
                <a:gd name="T57" fmla="*/ 37 h 43"/>
                <a:gd name="T58" fmla="*/ 43 w 43"/>
                <a:gd name="T59" fmla="*/ 41 h 43"/>
                <a:gd name="T60" fmla="*/ 43 w 43"/>
                <a:gd name="T61" fmla="*/ 43 h 43"/>
                <a:gd name="T62" fmla="*/ 9 w 43"/>
                <a:gd name="T63" fmla="*/ 14 h 43"/>
                <a:gd name="T64" fmla="*/ 9 w 43"/>
                <a:gd name="T65" fmla="*/ 12 h 43"/>
                <a:gd name="T66" fmla="*/ 16 w 43"/>
                <a:gd name="T67" fmla="*/ 12 h 43"/>
                <a:gd name="T68" fmla="*/ 16 w 43"/>
                <a:gd name="T69" fmla="*/ 8 h 43"/>
                <a:gd name="T70" fmla="*/ 19 w 43"/>
                <a:gd name="T71" fmla="*/ 8 h 43"/>
                <a:gd name="T72" fmla="*/ 19 w 43"/>
                <a:gd name="T73" fmla="*/ 12 h 43"/>
                <a:gd name="T74" fmla="*/ 32 w 43"/>
                <a:gd name="T75" fmla="*/ 12 h 43"/>
                <a:gd name="T76" fmla="*/ 32 w 43"/>
                <a:gd name="T77" fmla="*/ 8 h 43"/>
                <a:gd name="T78" fmla="*/ 35 w 43"/>
                <a:gd name="T79" fmla="*/ 8 h 43"/>
                <a:gd name="T80" fmla="*/ 35 w 43"/>
                <a:gd name="T81" fmla="*/ 12 h 43"/>
                <a:gd name="T82" fmla="*/ 43 w 43"/>
                <a:gd name="T83" fmla="*/ 12 h 43"/>
                <a:gd name="T84" fmla="*/ 43 w 43"/>
                <a:gd name="T85" fmla="*/ 14 h 43"/>
                <a:gd name="T86" fmla="*/ 35 w 43"/>
                <a:gd name="T87" fmla="*/ 14 h 43"/>
                <a:gd name="T88" fmla="*/ 35 w 43"/>
                <a:gd name="T89" fmla="*/ 17 h 43"/>
                <a:gd name="T90" fmla="*/ 30 w 43"/>
                <a:gd name="T91" fmla="*/ 21 h 43"/>
                <a:gd name="T92" fmla="*/ 16 w 43"/>
                <a:gd name="T93" fmla="*/ 21 h 43"/>
                <a:gd name="T94" fmla="*/ 16 w 43"/>
                <a:gd name="T95" fmla="*/ 14 h 43"/>
                <a:gd name="T96" fmla="*/ 9 w 43"/>
                <a:gd name="T97" fmla="*/ 14 h 43"/>
                <a:gd name="T98" fmla="*/ 29 w 43"/>
                <a:gd name="T99" fmla="*/ 20 h 43"/>
                <a:gd name="T100" fmla="*/ 32 w 43"/>
                <a:gd name="T101" fmla="*/ 17 h 43"/>
                <a:gd name="T102" fmla="*/ 32 w 43"/>
                <a:gd name="T103" fmla="*/ 14 h 43"/>
                <a:gd name="T104" fmla="*/ 19 w 43"/>
                <a:gd name="T105" fmla="*/ 14 h 43"/>
                <a:gd name="T106" fmla="*/ 19 w 43"/>
                <a:gd name="T107" fmla="*/ 20 h 43"/>
                <a:gd name="T108" fmla="*/ 29 w 43"/>
                <a:gd name="T109"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 h="43">
                  <a:moveTo>
                    <a:pt x="7" y="18"/>
                  </a:moveTo>
                  <a:cubicBezTo>
                    <a:pt x="7" y="25"/>
                    <a:pt x="7" y="30"/>
                    <a:pt x="6" y="34"/>
                  </a:cubicBezTo>
                  <a:cubicBezTo>
                    <a:pt x="5" y="37"/>
                    <a:pt x="3" y="40"/>
                    <a:pt x="0" y="43"/>
                  </a:cubicBezTo>
                  <a:cubicBezTo>
                    <a:pt x="0" y="41"/>
                    <a:pt x="0" y="41"/>
                    <a:pt x="0" y="41"/>
                  </a:cubicBezTo>
                  <a:cubicBezTo>
                    <a:pt x="2" y="38"/>
                    <a:pt x="3" y="35"/>
                    <a:pt x="4" y="32"/>
                  </a:cubicBezTo>
                  <a:cubicBezTo>
                    <a:pt x="4" y="29"/>
                    <a:pt x="5" y="25"/>
                    <a:pt x="5" y="19"/>
                  </a:cubicBezTo>
                  <a:cubicBezTo>
                    <a:pt x="5" y="4"/>
                    <a:pt x="5" y="4"/>
                    <a:pt x="5" y="4"/>
                  </a:cubicBezTo>
                  <a:cubicBezTo>
                    <a:pt x="22" y="4"/>
                    <a:pt x="22" y="4"/>
                    <a:pt x="22" y="4"/>
                  </a:cubicBezTo>
                  <a:cubicBezTo>
                    <a:pt x="22" y="0"/>
                    <a:pt x="22" y="0"/>
                    <a:pt x="22" y="0"/>
                  </a:cubicBezTo>
                  <a:cubicBezTo>
                    <a:pt x="25" y="0"/>
                    <a:pt x="25" y="0"/>
                    <a:pt x="25" y="0"/>
                  </a:cubicBezTo>
                  <a:cubicBezTo>
                    <a:pt x="25" y="4"/>
                    <a:pt x="25" y="4"/>
                    <a:pt x="25" y="4"/>
                  </a:cubicBezTo>
                  <a:cubicBezTo>
                    <a:pt x="43" y="4"/>
                    <a:pt x="43" y="4"/>
                    <a:pt x="43" y="4"/>
                  </a:cubicBezTo>
                  <a:cubicBezTo>
                    <a:pt x="43" y="6"/>
                    <a:pt x="43" y="6"/>
                    <a:pt x="43" y="6"/>
                  </a:cubicBezTo>
                  <a:cubicBezTo>
                    <a:pt x="7" y="6"/>
                    <a:pt x="7" y="6"/>
                    <a:pt x="7" y="6"/>
                  </a:cubicBezTo>
                  <a:lnTo>
                    <a:pt x="7" y="18"/>
                  </a:lnTo>
                  <a:close/>
                  <a:moveTo>
                    <a:pt x="43" y="43"/>
                  </a:moveTo>
                  <a:cubicBezTo>
                    <a:pt x="36" y="42"/>
                    <a:pt x="29" y="40"/>
                    <a:pt x="25" y="39"/>
                  </a:cubicBezTo>
                  <a:cubicBezTo>
                    <a:pt x="20" y="40"/>
                    <a:pt x="14" y="42"/>
                    <a:pt x="7" y="43"/>
                  </a:cubicBezTo>
                  <a:cubicBezTo>
                    <a:pt x="7" y="41"/>
                    <a:pt x="7" y="41"/>
                    <a:pt x="7" y="41"/>
                  </a:cubicBezTo>
                  <a:cubicBezTo>
                    <a:pt x="13" y="40"/>
                    <a:pt x="18" y="39"/>
                    <a:pt x="22" y="37"/>
                  </a:cubicBezTo>
                  <a:cubicBezTo>
                    <a:pt x="19" y="35"/>
                    <a:pt x="16" y="33"/>
                    <a:pt x="13" y="29"/>
                  </a:cubicBezTo>
                  <a:cubicBezTo>
                    <a:pt x="16" y="29"/>
                    <a:pt x="16" y="29"/>
                    <a:pt x="16" y="29"/>
                  </a:cubicBezTo>
                  <a:cubicBezTo>
                    <a:pt x="19" y="32"/>
                    <a:pt x="21" y="34"/>
                    <a:pt x="25" y="36"/>
                  </a:cubicBezTo>
                  <a:cubicBezTo>
                    <a:pt x="29" y="34"/>
                    <a:pt x="32" y="31"/>
                    <a:pt x="35" y="27"/>
                  </a:cubicBezTo>
                  <a:cubicBezTo>
                    <a:pt x="10" y="27"/>
                    <a:pt x="10" y="27"/>
                    <a:pt x="10" y="27"/>
                  </a:cubicBezTo>
                  <a:cubicBezTo>
                    <a:pt x="10" y="26"/>
                    <a:pt x="10" y="26"/>
                    <a:pt x="10" y="26"/>
                  </a:cubicBezTo>
                  <a:cubicBezTo>
                    <a:pt x="38" y="26"/>
                    <a:pt x="38" y="26"/>
                    <a:pt x="38" y="26"/>
                  </a:cubicBezTo>
                  <a:cubicBezTo>
                    <a:pt x="38" y="27"/>
                    <a:pt x="38" y="27"/>
                    <a:pt x="38" y="27"/>
                  </a:cubicBezTo>
                  <a:cubicBezTo>
                    <a:pt x="35" y="32"/>
                    <a:pt x="32" y="35"/>
                    <a:pt x="27" y="37"/>
                  </a:cubicBezTo>
                  <a:cubicBezTo>
                    <a:pt x="30" y="38"/>
                    <a:pt x="36" y="40"/>
                    <a:pt x="43" y="41"/>
                  </a:cubicBezTo>
                  <a:lnTo>
                    <a:pt x="43" y="43"/>
                  </a:lnTo>
                  <a:close/>
                  <a:moveTo>
                    <a:pt x="9" y="14"/>
                  </a:moveTo>
                  <a:cubicBezTo>
                    <a:pt x="9" y="12"/>
                    <a:pt x="9" y="12"/>
                    <a:pt x="9" y="12"/>
                  </a:cubicBezTo>
                  <a:cubicBezTo>
                    <a:pt x="16" y="12"/>
                    <a:pt x="16" y="12"/>
                    <a:pt x="16" y="12"/>
                  </a:cubicBezTo>
                  <a:cubicBezTo>
                    <a:pt x="16" y="8"/>
                    <a:pt x="16" y="8"/>
                    <a:pt x="16" y="8"/>
                  </a:cubicBezTo>
                  <a:cubicBezTo>
                    <a:pt x="19" y="8"/>
                    <a:pt x="19" y="8"/>
                    <a:pt x="19" y="8"/>
                  </a:cubicBezTo>
                  <a:cubicBezTo>
                    <a:pt x="19" y="12"/>
                    <a:pt x="19" y="12"/>
                    <a:pt x="19" y="12"/>
                  </a:cubicBezTo>
                  <a:cubicBezTo>
                    <a:pt x="32" y="12"/>
                    <a:pt x="32" y="12"/>
                    <a:pt x="32" y="12"/>
                  </a:cubicBezTo>
                  <a:cubicBezTo>
                    <a:pt x="32" y="8"/>
                    <a:pt x="32" y="8"/>
                    <a:pt x="32" y="8"/>
                  </a:cubicBezTo>
                  <a:cubicBezTo>
                    <a:pt x="35" y="8"/>
                    <a:pt x="35" y="8"/>
                    <a:pt x="35" y="8"/>
                  </a:cubicBezTo>
                  <a:cubicBezTo>
                    <a:pt x="35" y="12"/>
                    <a:pt x="35" y="12"/>
                    <a:pt x="35" y="12"/>
                  </a:cubicBezTo>
                  <a:cubicBezTo>
                    <a:pt x="43" y="12"/>
                    <a:pt x="43" y="12"/>
                    <a:pt x="43" y="12"/>
                  </a:cubicBezTo>
                  <a:cubicBezTo>
                    <a:pt x="43" y="14"/>
                    <a:pt x="43" y="14"/>
                    <a:pt x="43" y="14"/>
                  </a:cubicBezTo>
                  <a:cubicBezTo>
                    <a:pt x="35" y="14"/>
                    <a:pt x="35" y="14"/>
                    <a:pt x="35" y="14"/>
                  </a:cubicBezTo>
                  <a:cubicBezTo>
                    <a:pt x="35" y="17"/>
                    <a:pt x="35" y="17"/>
                    <a:pt x="35" y="17"/>
                  </a:cubicBezTo>
                  <a:cubicBezTo>
                    <a:pt x="35" y="20"/>
                    <a:pt x="33" y="22"/>
                    <a:pt x="30" y="21"/>
                  </a:cubicBezTo>
                  <a:cubicBezTo>
                    <a:pt x="16" y="21"/>
                    <a:pt x="16" y="21"/>
                    <a:pt x="16" y="21"/>
                  </a:cubicBezTo>
                  <a:cubicBezTo>
                    <a:pt x="16" y="14"/>
                    <a:pt x="16" y="14"/>
                    <a:pt x="16" y="14"/>
                  </a:cubicBezTo>
                  <a:lnTo>
                    <a:pt x="9" y="14"/>
                  </a:lnTo>
                  <a:close/>
                  <a:moveTo>
                    <a:pt x="29" y="20"/>
                  </a:moveTo>
                  <a:cubicBezTo>
                    <a:pt x="31" y="20"/>
                    <a:pt x="32" y="19"/>
                    <a:pt x="32" y="17"/>
                  </a:cubicBezTo>
                  <a:cubicBezTo>
                    <a:pt x="32" y="14"/>
                    <a:pt x="32" y="14"/>
                    <a:pt x="32" y="14"/>
                  </a:cubicBezTo>
                  <a:cubicBezTo>
                    <a:pt x="19" y="14"/>
                    <a:pt x="19" y="14"/>
                    <a:pt x="19" y="14"/>
                  </a:cubicBezTo>
                  <a:cubicBezTo>
                    <a:pt x="19" y="20"/>
                    <a:pt x="19" y="20"/>
                    <a:pt x="19" y="20"/>
                  </a:cubicBezTo>
                  <a:lnTo>
                    <a:pt x="29" y="2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51" name="组合 250"/>
          <p:cNvGrpSpPr/>
          <p:nvPr/>
        </p:nvGrpSpPr>
        <p:grpSpPr>
          <a:xfrm>
            <a:off x="6459810" y="2852839"/>
            <a:ext cx="459602" cy="145589"/>
            <a:chOff x="429306" y="2582862"/>
            <a:chExt cx="511175" cy="161926"/>
          </a:xfrm>
        </p:grpSpPr>
        <p:sp>
          <p:nvSpPr>
            <p:cNvPr id="223" name="Freeform 223"/>
            <p:cNvSpPr>
              <a:spLocks noEditPoints="1"/>
            </p:cNvSpPr>
            <p:nvPr/>
          </p:nvSpPr>
          <p:spPr bwMode="auto">
            <a:xfrm>
              <a:off x="429306" y="2590800"/>
              <a:ext cx="150813" cy="153988"/>
            </a:xfrm>
            <a:custGeom>
              <a:avLst/>
              <a:gdLst>
                <a:gd name="T0" fmla="*/ 12 w 40"/>
                <a:gd name="T1" fmla="*/ 38 h 41"/>
                <a:gd name="T2" fmla="*/ 15 w 40"/>
                <a:gd name="T3" fmla="*/ 35 h 41"/>
                <a:gd name="T4" fmla="*/ 15 w 40"/>
                <a:gd name="T5" fmla="*/ 24 h 41"/>
                <a:gd name="T6" fmla="*/ 6 w 40"/>
                <a:gd name="T7" fmla="*/ 24 h 41"/>
                <a:gd name="T8" fmla="*/ 6 w 40"/>
                <a:gd name="T9" fmla="*/ 25 h 41"/>
                <a:gd name="T10" fmla="*/ 0 w 40"/>
                <a:gd name="T11" fmla="*/ 41 h 41"/>
                <a:gd name="T12" fmla="*/ 0 w 40"/>
                <a:gd name="T13" fmla="*/ 38 h 41"/>
                <a:gd name="T14" fmla="*/ 3 w 40"/>
                <a:gd name="T15" fmla="*/ 26 h 41"/>
                <a:gd name="T16" fmla="*/ 3 w 40"/>
                <a:gd name="T17" fmla="*/ 0 h 41"/>
                <a:gd name="T18" fmla="*/ 18 w 40"/>
                <a:gd name="T19" fmla="*/ 0 h 41"/>
                <a:gd name="T20" fmla="*/ 18 w 40"/>
                <a:gd name="T21" fmla="*/ 35 h 41"/>
                <a:gd name="T22" fmla="*/ 12 w 40"/>
                <a:gd name="T23" fmla="*/ 40 h 41"/>
                <a:gd name="T24" fmla="*/ 10 w 40"/>
                <a:gd name="T25" fmla="*/ 40 h 41"/>
                <a:gd name="T26" fmla="*/ 10 w 40"/>
                <a:gd name="T27" fmla="*/ 38 h 41"/>
                <a:gd name="T28" fmla="*/ 12 w 40"/>
                <a:gd name="T29" fmla="*/ 38 h 41"/>
                <a:gd name="T30" fmla="*/ 15 w 40"/>
                <a:gd name="T31" fmla="*/ 2 h 41"/>
                <a:gd name="T32" fmla="*/ 6 w 40"/>
                <a:gd name="T33" fmla="*/ 2 h 41"/>
                <a:gd name="T34" fmla="*/ 6 w 40"/>
                <a:gd name="T35" fmla="*/ 11 h 41"/>
                <a:gd name="T36" fmla="*/ 15 w 40"/>
                <a:gd name="T37" fmla="*/ 11 h 41"/>
                <a:gd name="T38" fmla="*/ 15 w 40"/>
                <a:gd name="T39" fmla="*/ 2 h 41"/>
                <a:gd name="T40" fmla="*/ 6 w 40"/>
                <a:gd name="T41" fmla="*/ 13 h 41"/>
                <a:gd name="T42" fmla="*/ 6 w 40"/>
                <a:gd name="T43" fmla="*/ 23 h 41"/>
                <a:gd name="T44" fmla="*/ 15 w 40"/>
                <a:gd name="T45" fmla="*/ 23 h 41"/>
                <a:gd name="T46" fmla="*/ 15 w 40"/>
                <a:gd name="T47" fmla="*/ 13 h 41"/>
                <a:gd name="T48" fmla="*/ 6 w 40"/>
                <a:gd name="T49" fmla="*/ 13 h 41"/>
                <a:gd name="T50" fmla="*/ 34 w 40"/>
                <a:gd name="T51" fmla="*/ 38 h 41"/>
                <a:gd name="T52" fmla="*/ 37 w 40"/>
                <a:gd name="T53" fmla="*/ 36 h 41"/>
                <a:gd name="T54" fmla="*/ 37 w 40"/>
                <a:gd name="T55" fmla="*/ 24 h 41"/>
                <a:gd name="T56" fmla="*/ 26 w 40"/>
                <a:gd name="T57" fmla="*/ 24 h 41"/>
                <a:gd name="T58" fmla="*/ 20 w 40"/>
                <a:gd name="T59" fmla="*/ 41 h 41"/>
                <a:gd name="T60" fmla="*/ 20 w 40"/>
                <a:gd name="T61" fmla="*/ 38 h 41"/>
                <a:gd name="T62" fmla="*/ 23 w 40"/>
                <a:gd name="T63" fmla="*/ 25 h 41"/>
                <a:gd name="T64" fmla="*/ 23 w 40"/>
                <a:gd name="T65" fmla="*/ 0 h 41"/>
                <a:gd name="T66" fmla="*/ 40 w 40"/>
                <a:gd name="T67" fmla="*/ 0 h 41"/>
                <a:gd name="T68" fmla="*/ 40 w 40"/>
                <a:gd name="T69" fmla="*/ 35 h 41"/>
                <a:gd name="T70" fmla="*/ 34 w 40"/>
                <a:gd name="T71" fmla="*/ 40 h 41"/>
                <a:gd name="T72" fmla="*/ 32 w 40"/>
                <a:gd name="T73" fmla="*/ 40 h 41"/>
                <a:gd name="T74" fmla="*/ 32 w 40"/>
                <a:gd name="T75" fmla="*/ 38 h 41"/>
                <a:gd name="T76" fmla="*/ 34 w 40"/>
                <a:gd name="T77" fmla="*/ 38 h 41"/>
                <a:gd name="T78" fmla="*/ 37 w 40"/>
                <a:gd name="T79" fmla="*/ 2 h 41"/>
                <a:gd name="T80" fmla="*/ 26 w 40"/>
                <a:gd name="T81" fmla="*/ 2 h 41"/>
                <a:gd name="T82" fmla="*/ 26 w 40"/>
                <a:gd name="T83" fmla="*/ 11 h 41"/>
                <a:gd name="T84" fmla="*/ 37 w 40"/>
                <a:gd name="T85" fmla="*/ 11 h 41"/>
                <a:gd name="T86" fmla="*/ 37 w 40"/>
                <a:gd name="T87" fmla="*/ 2 h 41"/>
                <a:gd name="T88" fmla="*/ 26 w 40"/>
                <a:gd name="T89" fmla="*/ 13 h 41"/>
                <a:gd name="T90" fmla="*/ 26 w 40"/>
                <a:gd name="T91" fmla="*/ 22 h 41"/>
                <a:gd name="T92" fmla="*/ 37 w 40"/>
                <a:gd name="T93" fmla="*/ 22 h 41"/>
                <a:gd name="T94" fmla="*/ 37 w 40"/>
                <a:gd name="T95" fmla="*/ 13 h 41"/>
                <a:gd name="T96" fmla="*/ 26 w 40"/>
                <a:gd name="T97"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1">
                  <a:moveTo>
                    <a:pt x="12" y="38"/>
                  </a:moveTo>
                  <a:cubicBezTo>
                    <a:pt x="14" y="38"/>
                    <a:pt x="15" y="37"/>
                    <a:pt x="15" y="35"/>
                  </a:cubicBezTo>
                  <a:cubicBezTo>
                    <a:pt x="15" y="24"/>
                    <a:pt x="15" y="24"/>
                    <a:pt x="15" y="24"/>
                  </a:cubicBezTo>
                  <a:cubicBezTo>
                    <a:pt x="6" y="24"/>
                    <a:pt x="6" y="24"/>
                    <a:pt x="6" y="24"/>
                  </a:cubicBezTo>
                  <a:cubicBezTo>
                    <a:pt x="6" y="25"/>
                    <a:pt x="6" y="25"/>
                    <a:pt x="6" y="25"/>
                  </a:cubicBezTo>
                  <a:cubicBezTo>
                    <a:pt x="6" y="32"/>
                    <a:pt x="4" y="37"/>
                    <a:pt x="0" y="41"/>
                  </a:cubicBezTo>
                  <a:cubicBezTo>
                    <a:pt x="0" y="38"/>
                    <a:pt x="0" y="38"/>
                    <a:pt x="0" y="38"/>
                  </a:cubicBezTo>
                  <a:cubicBezTo>
                    <a:pt x="2" y="36"/>
                    <a:pt x="3" y="32"/>
                    <a:pt x="3" y="26"/>
                  </a:cubicBezTo>
                  <a:cubicBezTo>
                    <a:pt x="3" y="0"/>
                    <a:pt x="3" y="0"/>
                    <a:pt x="3" y="0"/>
                  </a:cubicBezTo>
                  <a:cubicBezTo>
                    <a:pt x="18" y="0"/>
                    <a:pt x="18" y="0"/>
                    <a:pt x="18" y="0"/>
                  </a:cubicBezTo>
                  <a:cubicBezTo>
                    <a:pt x="18" y="35"/>
                    <a:pt x="18" y="35"/>
                    <a:pt x="18" y="35"/>
                  </a:cubicBezTo>
                  <a:cubicBezTo>
                    <a:pt x="18" y="38"/>
                    <a:pt x="16" y="40"/>
                    <a:pt x="12" y="40"/>
                  </a:cubicBezTo>
                  <a:cubicBezTo>
                    <a:pt x="10" y="40"/>
                    <a:pt x="10" y="40"/>
                    <a:pt x="10" y="40"/>
                  </a:cubicBezTo>
                  <a:cubicBezTo>
                    <a:pt x="10" y="38"/>
                    <a:pt x="10" y="38"/>
                    <a:pt x="10" y="38"/>
                  </a:cubicBezTo>
                  <a:lnTo>
                    <a:pt x="12" y="38"/>
                  </a:lnTo>
                  <a:close/>
                  <a:moveTo>
                    <a:pt x="15" y="2"/>
                  </a:moveTo>
                  <a:cubicBezTo>
                    <a:pt x="6" y="2"/>
                    <a:pt x="6" y="2"/>
                    <a:pt x="6" y="2"/>
                  </a:cubicBezTo>
                  <a:cubicBezTo>
                    <a:pt x="6" y="11"/>
                    <a:pt x="6" y="11"/>
                    <a:pt x="6" y="11"/>
                  </a:cubicBezTo>
                  <a:cubicBezTo>
                    <a:pt x="15" y="11"/>
                    <a:pt x="15" y="11"/>
                    <a:pt x="15" y="11"/>
                  </a:cubicBezTo>
                  <a:lnTo>
                    <a:pt x="15" y="2"/>
                  </a:lnTo>
                  <a:close/>
                  <a:moveTo>
                    <a:pt x="6" y="13"/>
                  </a:moveTo>
                  <a:cubicBezTo>
                    <a:pt x="6" y="23"/>
                    <a:pt x="6" y="23"/>
                    <a:pt x="6" y="23"/>
                  </a:cubicBezTo>
                  <a:cubicBezTo>
                    <a:pt x="15" y="23"/>
                    <a:pt x="15" y="23"/>
                    <a:pt x="15" y="23"/>
                  </a:cubicBezTo>
                  <a:cubicBezTo>
                    <a:pt x="15" y="13"/>
                    <a:pt x="15" y="13"/>
                    <a:pt x="15" y="13"/>
                  </a:cubicBezTo>
                  <a:lnTo>
                    <a:pt x="6" y="13"/>
                  </a:lnTo>
                  <a:close/>
                  <a:moveTo>
                    <a:pt x="34" y="38"/>
                  </a:moveTo>
                  <a:cubicBezTo>
                    <a:pt x="36" y="38"/>
                    <a:pt x="37" y="37"/>
                    <a:pt x="37" y="36"/>
                  </a:cubicBezTo>
                  <a:cubicBezTo>
                    <a:pt x="37" y="24"/>
                    <a:pt x="37" y="24"/>
                    <a:pt x="37" y="24"/>
                  </a:cubicBezTo>
                  <a:cubicBezTo>
                    <a:pt x="26" y="24"/>
                    <a:pt x="26" y="24"/>
                    <a:pt x="26" y="24"/>
                  </a:cubicBezTo>
                  <a:cubicBezTo>
                    <a:pt x="27" y="32"/>
                    <a:pt x="25" y="37"/>
                    <a:pt x="20" y="41"/>
                  </a:cubicBezTo>
                  <a:cubicBezTo>
                    <a:pt x="20" y="38"/>
                    <a:pt x="20" y="38"/>
                    <a:pt x="20" y="38"/>
                  </a:cubicBezTo>
                  <a:cubicBezTo>
                    <a:pt x="23" y="36"/>
                    <a:pt x="24" y="31"/>
                    <a:pt x="23" y="25"/>
                  </a:cubicBezTo>
                  <a:cubicBezTo>
                    <a:pt x="23" y="0"/>
                    <a:pt x="23" y="0"/>
                    <a:pt x="23" y="0"/>
                  </a:cubicBezTo>
                  <a:cubicBezTo>
                    <a:pt x="40" y="0"/>
                    <a:pt x="40" y="0"/>
                    <a:pt x="40" y="0"/>
                  </a:cubicBezTo>
                  <a:cubicBezTo>
                    <a:pt x="40" y="35"/>
                    <a:pt x="40" y="35"/>
                    <a:pt x="40" y="35"/>
                  </a:cubicBezTo>
                  <a:cubicBezTo>
                    <a:pt x="40" y="39"/>
                    <a:pt x="38" y="40"/>
                    <a:pt x="34" y="40"/>
                  </a:cubicBezTo>
                  <a:cubicBezTo>
                    <a:pt x="32" y="40"/>
                    <a:pt x="32" y="40"/>
                    <a:pt x="32" y="40"/>
                  </a:cubicBezTo>
                  <a:cubicBezTo>
                    <a:pt x="32" y="38"/>
                    <a:pt x="32" y="38"/>
                    <a:pt x="32" y="38"/>
                  </a:cubicBezTo>
                  <a:lnTo>
                    <a:pt x="34" y="38"/>
                  </a:lnTo>
                  <a:close/>
                  <a:moveTo>
                    <a:pt x="37" y="2"/>
                  </a:moveTo>
                  <a:cubicBezTo>
                    <a:pt x="26" y="2"/>
                    <a:pt x="26" y="2"/>
                    <a:pt x="26" y="2"/>
                  </a:cubicBezTo>
                  <a:cubicBezTo>
                    <a:pt x="26" y="11"/>
                    <a:pt x="26" y="11"/>
                    <a:pt x="26" y="11"/>
                  </a:cubicBezTo>
                  <a:cubicBezTo>
                    <a:pt x="37" y="11"/>
                    <a:pt x="37" y="11"/>
                    <a:pt x="37" y="11"/>
                  </a:cubicBezTo>
                  <a:lnTo>
                    <a:pt x="37" y="2"/>
                  </a:lnTo>
                  <a:close/>
                  <a:moveTo>
                    <a:pt x="26" y="13"/>
                  </a:moveTo>
                  <a:cubicBezTo>
                    <a:pt x="26" y="22"/>
                    <a:pt x="26" y="22"/>
                    <a:pt x="26" y="22"/>
                  </a:cubicBezTo>
                  <a:cubicBezTo>
                    <a:pt x="37" y="22"/>
                    <a:pt x="37" y="22"/>
                    <a:pt x="37" y="22"/>
                  </a:cubicBezTo>
                  <a:cubicBezTo>
                    <a:pt x="37" y="13"/>
                    <a:pt x="37" y="13"/>
                    <a:pt x="37" y="13"/>
                  </a:cubicBezTo>
                  <a:lnTo>
                    <a:pt x="26" y="1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4" name="Freeform 224"/>
            <p:cNvSpPr/>
            <p:nvPr/>
          </p:nvSpPr>
          <p:spPr bwMode="auto">
            <a:xfrm>
              <a:off x="610281" y="2582862"/>
              <a:ext cx="157163" cy="161925"/>
            </a:xfrm>
            <a:custGeom>
              <a:avLst/>
              <a:gdLst>
                <a:gd name="T0" fmla="*/ 14 w 42"/>
                <a:gd name="T1" fmla="*/ 0 h 43"/>
                <a:gd name="T2" fmla="*/ 17 w 42"/>
                <a:gd name="T3" fmla="*/ 0 h 43"/>
                <a:gd name="T4" fmla="*/ 16 w 42"/>
                <a:gd name="T5" fmla="*/ 3 h 43"/>
                <a:gd name="T6" fmla="*/ 16 w 42"/>
                <a:gd name="T7" fmla="*/ 5 h 43"/>
                <a:gd name="T8" fmla="*/ 42 w 42"/>
                <a:gd name="T9" fmla="*/ 5 h 43"/>
                <a:gd name="T10" fmla="*/ 42 w 42"/>
                <a:gd name="T11" fmla="*/ 7 h 43"/>
                <a:gd name="T12" fmla="*/ 15 w 42"/>
                <a:gd name="T13" fmla="*/ 7 h 43"/>
                <a:gd name="T14" fmla="*/ 14 w 42"/>
                <a:gd name="T15" fmla="*/ 16 h 43"/>
                <a:gd name="T16" fmla="*/ 37 w 42"/>
                <a:gd name="T17" fmla="*/ 16 h 43"/>
                <a:gd name="T18" fmla="*/ 37 w 42"/>
                <a:gd name="T19" fmla="*/ 18 h 43"/>
                <a:gd name="T20" fmla="*/ 26 w 42"/>
                <a:gd name="T21" fmla="*/ 34 h 43"/>
                <a:gd name="T22" fmla="*/ 42 w 42"/>
                <a:gd name="T23" fmla="*/ 41 h 43"/>
                <a:gd name="T24" fmla="*/ 42 w 42"/>
                <a:gd name="T25" fmla="*/ 43 h 43"/>
                <a:gd name="T26" fmla="*/ 24 w 42"/>
                <a:gd name="T27" fmla="*/ 35 h 43"/>
                <a:gd name="T28" fmla="*/ 7 w 42"/>
                <a:gd name="T29" fmla="*/ 43 h 43"/>
                <a:gd name="T30" fmla="*/ 7 w 42"/>
                <a:gd name="T31" fmla="*/ 41 h 43"/>
                <a:gd name="T32" fmla="*/ 22 w 42"/>
                <a:gd name="T33" fmla="*/ 33 h 43"/>
                <a:gd name="T34" fmla="*/ 13 w 42"/>
                <a:gd name="T35" fmla="*/ 21 h 43"/>
                <a:gd name="T36" fmla="*/ 16 w 42"/>
                <a:gd name="T37" fmla="*/ 21 h 43"/>
                <a:gd name="T38" fmla="*/ 24 w 42"/>
                <a:gd name="T39" fmla="*/ 32 h 43"/>
                <a:gd name="T40" fmla="*/ 34 w 42"/>
                <a:gd name="T41" fmla="*/ 18 h 43"/>
                <a:gd name="T42" fmla="*/ 13 w 42"/>
                <a:gd name="T43" fmla="*/ 18 h 43"/>
                <a:gd name="T44" fmla="*/ 0 w 42"/>
                <a:gd name="T45" fmla="*/ 40 h 43"/>
                <a:gd name="T46" fmla="*/ 0 w 42"/>
                <a:gd name="T47" fmla="*/ 38 h 43"/>
                <a:gd name="T48" fmla="*/ 12 w 42"/>
                <a:gd name="T49" fmla="*/ 7 h 43"/>
                <a:gd name="T50" fmla="*/ 0 w 42"/>
                <a:gd name="T51" fmla="*/ 7 h 43"/>
                <a:gd name="T52" fmla="*/ 0 w 42"/>
                <a:gd name="T53" fmla="*/ 5 h 43"/>
                <a:gd name="T54" fmla="*/ 13 w 42"/>
                <a:gd name="T55" fmla="*/ 5 h 43"/>
                <a:gd name="T56" fmla="*/ 14 w 42"/>
                <a:gd name="T5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3">
                  <a:moveTo>
                    <a:pt x="14" y="0"/>
                  </a:moveTo>
                  <a:cubicBezTo>
                    <a:pt x="17" y="0"/>
                    <a:pt x="17" y="0"/>
                    <a:pt x="17" y="0"/>
                  </a:cubicBezTo>
                  <a:cubicBezTo>
                    <a:pt x="16" y="0"/>
                    <a:pt x="16" y="1"/>
                    <a:pt x="16" y="3"/>
                  </a:cubicBezTo>
                  <a:cubicBezTo>
                    <a:pt x="16" y="4"/>
                    <a:pt x="16" y="5"/>
                    <a:pt x="16" y="5"/>
                  </a:cubicBezTo>
                  <a:cubicBezTo>
                    <a:pt x="42" y="5"/>
                    <a:pt x="42" y="5"/>
                    <a:pt x="42" y="5"/>
                  </a:cubicBezTo>
                  <a:cubicBezTo>
                    <a:pt x="42" y="7"/>
                    <a:pt x="42" y="7"/>
                    <a:pt x="42" y="7"/>
                  </a:cubicBezTo>
                  <a:cubicBezTo>
                    <a:pt x="15" y="7"/>
                    <a:pt x="15" y="7"/>
                    <a:pt x="15" y="7"/>
                  </a:cubicBezTo>
                  <a:cubicBezTo>
                    <a:pt x="15" y="10"/>
                    <a:pt x="14" y="13"/>
                    <a:pt x="14" y="16"/>
                  </a:cubicBezTo>
                  <a:cubicBezTo>
                    <a:pt x="37" y="16"/>
                    <a:pt x="37" y="16"/>
                    <a:pt x="37" y="16"/>
                  </a:cubicBezTo>
                  <a:cubicBezTo>
                    <a:pt x="37" y="18"/>
                    <a:pt x="37" y="18"/>
                    <a:pt x="37" y="18"/>
                  </a:cubicBezTo>
                  <a:cubicBezTo>
                    <a:pt x="34" y="25"/>
                    <a:pt x="30" y="30"/>
                    <a:pt x="26" y="34"/>
                  </a:cubicBezTo>
                  <a:cubicBezTo>
                    <a:pt x="29" y="36"/>
                    <a:pt x="34" y="38"/>
                    <a:pt x="42" y="41"/>
                  </a:cubicBezTo>
                  <a:cubicBezTo>
                    <a:pt x="42" y="43"/>
                    <a:pt x="42" y="43"/>
                    <a:pt x="42" y="43"/>
                  </a:cubicBezTo>
                  <a:cubicBezTo>
                    <a:pt x="34" y="41"/>
                    <a:pt x="28" y="38"/>
                    <a:pt x="24" y="35"/>
                  </a:cubicBezTo>
                  <a:cubicBezTo>
                    <a:pt x="20" y="38"/>
                    <a:pt x="14" y="40"/>
                    <a:pt x="7" y="43"/>
                  </a:cubicBezTo>
                  <a:cubicBezTo>
                    <a:pt x="7" y="41"/>
                    <a:pt x="7" y="41"/>
                    <a:pt x="7" y="41"/>
                  </a:cubicBezTo>
                  <a:cubicBezTo>
                    <a:pt x="14" y="38"/>
                    <a:pt x="19" y="36"/>
                    <a:pt x="22" y="33"/>
                  </a:cubicBezTo>
                  <a:cubicBezTo>
                    <a:pt x="19" y="30"/>
                    <a:pt x="16" y="26"/>
                    <a:pt x="13" y="21"/>
                  </a:cubicBezTo>
                  <a:cubicBezTo>
                    <a:pt x="16" y="21"/>
                    <a:pt x="16" y="21"/>
                    <a:pt x="16" y="21"/>
                  </a:cubicBezTo>
                  <a:cubicBezTo>
                    <a:pt x="18" y="25"/>
                    <a:pt x="21" y="29"/>
                    <a:pt x="24" y="32"/>
                  </a:cubicBezTo>
                  <a:cubicBezTo>
                    <a:pt x="28" y="29"/>
                    <a:pt x="31" y="24"/>
                    <a:pt x="34" y="18"/>
                  </a:cubicBezTo>
                  <a:cubicBezTo>
                    <a:pt x="13" y="18"/>
                    <a:pt x="13" y="18"/>
                    <a:pt x="13" y="18"/>
                  </a:cubicBezTo>
                  <a:cubicBezTo>
                    <a:pt x="11" y="25"/>
                    <a:pt x="6" y="33"/>
                    <a:pt x="0" y="40"/>
                  </a:cubicBezTo>
                  <a:cubicBezTo>
                    <a:pt x="0" y="38"/>
                    <a:pt x="0" y="38"/>
                    <a:pt x="0" y="38"/>
                  </a:cubicBezTo>
                  <a:cubicBezTo>
                    <a:pt x="7" y="29"/>
                    <a:pt x="11" y="18"/>
                    <a:pt x="12" y="7"/>
                  </a:cubicBezTo>
                  <a:cubicBezTo>
                    <a:pt x="0" y="7"/>
                    <a:pt x="0" y="7"/>
                    <a:pt x="0" y="7"/>
                  </a:cubicBezTo>
                  <a:cubicBezTo>
                    <a:pt x="0" y="5"/>
                    <a:pt x="0" y="5"/>
                    <a:pt x="0" y="5"/>
                  </a:cubicBezTo>
                  <a:cubicBezTo>
                    <a:pt x="13" y="5"/>
                    <a:pt x="13" y="5"/>
                    <a:pt x="13" y="5"/>
                  </a:cubicBezTo>
                  <a:cubicBezTo>
                    <a:pt x="13" y="4"/>
                    <a:pt x="13" y="2"/>
                    <a:pt x="14" y="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5" name="Freeform 225"/>
            <p:cNvSpPr>
              <a:spLocks noEditPoints="1"/>
            </p:cNvSpPr>
            <p:nvPr/>
          </p:nvSpPr>
          <p:spPr bwMode="auto">
            <a:xfrm>
              <a:off x="794431" y="2587625"/>
              <a:ext cx="146050" cy="153988"/>
            </a:xfrm>
            <a:custGeom>
              <a:avLst/>
              <a:gdLst>
                <a:gd name="T0" fmla="*/ 0 w 39"/>
                <a:gd name="T1" fmla="*/ 0 h 41"/>
                <a:gd name="T2" fmla="*/ 39 w 39"/>
                <a:gd name="T3" fmla="*/ 35 h 41"/>
                <a:gd name="T4" fmla="*/ 0 w 39"/>
                <a:gd name="T5" fmla="*/ 41 h 41"/>
                <a:gd name="T6" fmla="*/ 3 w 39"/>
                <a:gd name="T7" fmla="*/ 2 h 41"/>
                <a:gd name="T8" fmla="*/ 32 w 39"/>
                <a:gd name="T9" fmla="*/ 39 h 41"/>
                <a:gd name="T10" fmla="*/ 36 w 39"/>
                <a:gd name="T11" fmla="*/ 2 h 41"/>
                <a:gd name="T12" fmla="*/ 28 w 39"/>
                <a:gd name="T13" fmla="*/ 10 h 41"/>
                <a:gd name="T14" fmla="*/ 33 w 39"/>
                <a:gd name="T15" fmla="*/ 11 h 41"/>
                <a:gd name="T16" fmla="*/ 19 w 39"/>
                <a:gd name="T17" fmla="*/ 15 h 41"/>
                <a:gd name="T18" fmla="*/ 34 w 39"/>
                <a:gd name="T19" fmla="*/ 17 h 41"/>
                <a:gd name="T20" fmla="*/ 34 w 39"/>
                <a:gd name="T21" fmla="*/ 24 h 41"/>
                <a:gd name="T22" fmla="*/ 27 w 39"/>
                <a:gd name="T23" fmla="*/ 22 h 41"/>
                <a:gd name="T24" fmla="*/ 22 w 39"/>
                <a:gd name="T25" fmla="*/ 30 h 41"/>
                <a:gd name="T26" fmla="*/ 20 w 39"/>
                <a:gd name="T27" fmla="*/ 28 h 41"/>
                <a:gd name="T28" fmla="*/ 25 w 39"/>
                <a:gd name="T29" fmla="*/ 25 h 41"/>
                <a:gd name="T30" fmla="*/ 14 w 39"/>
                <a:gd name="T31" fmla="*/ 24 h 41"/>
                <a:gd name="T32" fmla="*/ 17 w 39"/>
                <a:gd name="T33" fmla="*/ 33 h 41"/>
                <a:gd name="T34" fmla="*/ 30 w 39"/>
                <a:gd name="T35" fmla="*/ 30 h 41"/>
                <a:gd name="T36" fmla="*/ 32 w 39"/>
                <a:gd name="T37" fmla="*/ 29 h 41"/>
                <a:gd name="T38" fmla="*/ 27 w 39"/>
                <a:gd name="T39" fmla="*/ 35 h 41"/>
                <a:gd name="T40" fmla="*/ 11 w 39"/>
                <a:gd name="T41" fmla="*/ 30 h 41"/>
                <a:gd name="T42" fmla="*/ 6 w 39"/>
                <a:gd name="T43" fmla="*/ 25 h 41"/>
                <a:gd name="T44" fmla="*/ 16 w 39"/>
                <a:gd name="T45" fmla="*/ 17 h 41"/>
                <a:gd name="T46" fmla="*/ 5 w 39"/>
                <a:gd name="T47" fmla="*/ 15 h 41"/>
                <a:gd name="T48" fmla="*/ 18 w 39"/>
                <a:gd name="T49" fmla="*/ 11 h 41"/>
                <a:gd name="T50" fmla="*/ 6 w 39"/>
                <a:gd name="T51" fmla="*/ 10 h 41"/>
                <a:gd name="T52" fmla="*/ 10 w 39"/>
                <a:gd name="T53" fmla="*/ 6 h 41"/>
                <a:gd name="T54" fmla="*/ 12 w 39"/>
                <a:gd name="T55" fmla="*/ 6 h 41"/>
                <a:gd name="T56" fmla="*/ 18 w 39"/>
                <a:gd name="T57" fmla="*/ 10 h 41"/>
                <a:gd name="T58" fmla="*/ 18 w 39"/>
                <a:gd name="T59" fmla="*/ 4 h 41"/>
                <a:gd name="T60" fmla="*/ 21 w 39"/>
                <a:gd name="T61" fmla="*/ 8 h 41"/>
                <a:gd name="T62" fmla="*/ 26 w 39"/>
                <a:gd name="T63" fmla="*/ 10 h 41"/>
                <a:gd name="T64" fmla="*/ 30 w 39"/>
                <a:gd name="T65" fmla="*/ 6 h 41"/>
                <a:gd name="T66" fmla="*/ 13 w 39"/>
                <a:gd name="T67" fmla="*/ 22 h 41"/>
                <a:gd name="T68" fmla="*/ 22 w 39"/>
                <a:gd name="T69"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41">
                  <a:moveTo>
                    <a:pt x="0" y="41"/>
                  </a:moveTo>
                  <a:cubicBezTo>
                    <a:pt x="0" y="0"/>
                    <a:pt x="0" y="0"/>
                    <a:pt x="0" y="0"/>
                  </a:cubicBezTo>
                  <a:cubicBezTo>
                    <a:pt x="39" y="0"/>
                    <a:pt x="39" y="0"/>
                    <a:pt x="39" y="0"/>
                  </a:cubicBezTo>
                  <a:cubicBezTo>
                    <a:pt x="39" y="35"/>
                    <a:pt x="39" y="35"/>
                    <a:pt x="39" y="35"/>
                  </a:cubicBezTo>
                  <a:cubicBezTo>
                    <a:pt x="39" y="39"/>
                    <a:pt x="37" y="41"/>
                    <a:pt x="33" y="41"/>
                  </a:cubicBezTo>
                  <a:lnTo>
                    <a:pt x="0" y="41"/>
                  </a:lnTo>
                  <a:close/>
                  <a:moveTo>
                    <a:pt x="36" y="2"/>
                  </a:moveTo>
                  <a:cubicBezTo>
                    <a:pt x="3" y="2"/>
                    <a:pt x="3" y="2"/>
                    <a:pt x="3" y="2"/>
                  </a:cubicBezTo>
                  <a:cubicBezTo>
                    <a:pt x="3" y="39"/>
                    <a:pt x="3" y="39"/>
                    <a:pt x="3" y="39"/>
                  </a:cubicBezTo>
                  <a:cubicBezTo>
                    <a:pt x="32" y="39"/>
                    <a:pt x="32" y="39"/>
                    <a:pt x="32" y="39"/>
                  </a:cubicBezTo>
                  <a:cubicBezTo>
                    <a:pt x="35" y="39"/>
                    <a:pt x="36" y="38"/>
                    <a:pt x="36" y="36"/>
                  </a:cubicBezTo>
                  <a:lnTo>
                    <a:pt x="36" y="2"/>
                  </a:lnTo>
                  <a:close/>
                  <a:moveTo>
                    <a:pt x="30" y="6"/>
                  </a:moveTo>
                  <a:cubicBezTo>
                    <a:pt x="29" y="7"/>
                    <a:pt x="29" y="8"/>
                    <a:pt x="28" y="10"/>
                  </a:cubicBezTo>
                  <a:cubicBezTo>
                    <a:pt x="33" y="10"/>
                    <a:pt x="33" y="10"/>
                    <a:pt x="33" y="10"/>
                  </a:cubicBezTo>
                  <a:cubicBezTo>
                    <a:pt x="33" y="11"/>
                    <a:pt x="33" y="11"/>
                    <a:pt x="33" y="11"/>
                  </a:cubicBezTo>
                  <a:cubicBezTo>
                    <a:pt x="21" y="11"/>
                    <a:pt x="21" y="11"/>
                    <a:pt x="21" y="11"/>
                  </a:cubicBezTo>
                  <a:cubicBezTo>
                    <a:pt x="20" y="13"/>
                    <a:pt x="20" y="14"/>
                    <a:pt x="19" y="15"/>
                  </a:cubicBezTo>
                  <a:cubicBezTo>
                    <a:pt x="34" y="15"/>
                    <a:pt x="34" y="15"/>
                    <a:pt x="34" y="15"/>
                  </a:cubicBezTo>
                  <a:cubicBezTo>
                    <a:pt x="34" y="17"/>
                    <a:pt x="34" y="17"/>
                    <a:pt x="34" y="17"/>
                  </a:cubicBezTo>
                  <a:cubicBezTo>
                    <a:pt x="24" y="17"/>
                    <a:pt x="24" y="17"/>
                    <a:pt x="24" y="17"/>
                  </a:cubicBezTo>
                  <a:cubicBezTo>
                    <a:pt x="26" y="19"/>
                    <a:pt x="29" y="22"/>
                    <a:pt x="34" y="24"/>
                  </a:cubicBezTo>
                  <a:cubicBezTo>
                    <a:pt x="34" y="25"/>
                    <a:pt x="34" y="25"/>
                    <a:pt x="34" y="25"/>
                  </a:cubicBezTo>
                  <a:cubicBezTo>
                    <a:pt x="31" y="24"/>
                    <a:pt x="28" y="23"/>
                    <a:pt x="27" y="22"/>
                  </a:cubicBezTo>
                  <a:cubicBezTo>
                    <a:pt x="27" y="25"/>
                    <a:pt x="27" y="25"/>
                    <a:pt x="27" y="25"/>
                  </a:cubicBezTo>
                  <a:cubicBezTo>
                    <a:pt x="27" y="28"/>
                    <a:pt x="26" y="30"/>
                    <a:pt x="22" y="30"/>
                  </a:cubicBezTo>
                  <a:cubicBezTo>
                    <a:pt x="20" y="30"/>
                    <a:pt x="20" y="30"/>
                    <a:pt x="20" y="30"/>
                  </a:cubicBezTo>
                  <a:cubicBezTo>
                    <a:pt x="20" y="28"/>
                    <a:pt x="20" y="28"/>
                    <a:pt x="20" y="28"/>
                  </a:cubicBezTo>
                  <a:cubicBezTo>
                    <a:pt x="22" y="28"/>
                    <a:pt x="22" y="28"/>
                    <a:pt x="22" y="28"/>
                  </a:cubicBezTo>
                  <a:cubicBezTo>
                    <a:pt x="24" y="28"/>
                    <a:pt x="25" y="27"/>
                    <a:pt x="25" y="25"/>
                  </a:cubicBezTo>
                  <a:cubicBezTo>
                    <a:pt x="25" y="24"/>
                    <a:pt x="25" y="24"/>
                    <a:pt x="25" y="24"/>
                  </a:cubicBezTo>
                  <a:cubicBezTo>
                    <a:pt x="14" y="24"/>
                    <a:pt x="14" y="24"/>
                    <a:pt x="14" y="24"/>
                  </a:cubicBezTo>
                  <a:cubicBezTo>
                    <a:pt x="14" y="30"/>
                    <a:pt x="14" y="30"/>
                    <a:pt x="14" y="30"/>
                  </a:cubicBezTo>
                  <a:cubicBezTo>
                    <a:pt x="14" y="32"/>
                    <a:pt x="15" y="33"/>
                    <a:pt x="17" y="33"/>
                  </a:cubicBezTo>
                  <a:cubicBezTo>
                    <a:pt x="27" y="33"/>
                    <a:pt x="27" y="33"/>
                    <a:pt x="27" y="33"/>
                  </a:cubicBezTo>
                  <a:cubicBezTo>
                    <a:pt x="29" y="33"/>
                    <a:pt x="30" y="32"/>
                    <a:pt x="30" y="30"/>
                  </a:cubicBezTo>
                  <a:cubicBezTo>
                    <a:pt x="30" y="29"/>
                    <a:pt x="30" y="29"/>
                    <a:pt x="30" y="29"/>
                  </a:cubicBezTo>
                  <a:cubicBezTo>
                    <a:pt x="32" y="29"/>
                    <a:pt x="32" y="29"/>
                    <a:pt x="32" y="29"/>
                  </a:cubicBezTo>
                  <a:cubicBezTo>
                    <a:pt x="32" y="30"/>
                    <a:pt x="32" y="30"/>
                    <a:pt x="32" y="30"/>
                  </a:cubicBezTo>
                  <a:cubicBezTo>
                    <a:pt x="32" y="34"/>
                    <a:pt x="30" y="35"/>
                    <a:pt x="27" y="35"/>
                  </a:cubicBezTo>
                  <a:cubicBezTo>
                    <a:pt x="17" y="35"/>
                    <a:pt x="17" y="35"/>
                    <a:pt x="17" y="35"/>
                  </a:cubicBezTo>
                  <a:cubicBezTo>
                    <a:pt x="13" y="35"/>
                    <a:pt x="11" y="33"/>
                    <a:pt x="11" y="30"/>
                  </a:cubicBezTo>
                  <a:cubicBezTo>
                    <a:pt x="11" y="23"/>
                    <a:pt x="11" y="23"/>
                    <a:pt x="11" y="23"/>
                  </a:cubicBezTo>
                  <a:cubicBezTo>
                    <a:pt x="10" y="24"/>
                    <a:pt x="8" y="24"/>
                    <a:pt x="6" y="25"/>
                  </a:cubicBezTo>
                  <a:cubicBezTo>
                    <a:pt x="6" y="24"/>
                    <a:pt x="6" y="24"/>
                    <a:pt x="6" y="24"/>
                  </a:cubicBezTo>
                  <a:cubicBezTo>
                    <a:pt x="10" y="22"/>
                    <a:pt x="14" y="19"/>
                    <a:pt x="16" y="17"/>
                  </a:cubicBezTo>
                  <a:cubicBezTo>
                    <a:pt x="5" y="17"/>
                    <a:pt x="5" y="17"/>
                    <a:pt x="5" y="17"/>
                  </a:cubicBezTo>
                  <a:cubicBezTo>
                    <a:pt x="5" y="15"/>
                    <a:pt x="5" y="15"/>
                    <a:pt x="5" y="15"/>
                  </a:cubicBezTo>
                  <a:cubicBezTo>
                    <a:pt x="17" y="15"/>
                    <a:pt x="17" y="15"/>
                    <a:pt x="17" y="15"/>
                  </a:cubicBezTo>
                  <a:cubicBezTo>
                    <a:pt x="17" y="14"/>
                    <a:pt x="18" y="13"/>
                    <a:pt x="18" y="11"/>
                  </a:cubicBezTo>
                  <a:cubicBezTo>
                    <a:pt x="6" y="11"/>
                    <a:pt x="6" y="11"/>
                    <a:pt x="6" y="11"/>
                  </a:cubicBezTo>
                  <a:cubicBezTo>
                    <a:pt x="6" y="10"/>
                    <a:pt x="6" y="10"/>
                    <a:pt x="6" y="10"/>
                  </a:cubicBezTo>
                  <a:cubicBezTo>
                    <a:pt x="11" y="10"/>
                    <a:pt x="11" y="10"/>
                    <a:pt x="11" y="10"/>
                  </a:cubicBezTo>
                  <a:cubicBezTo>
                    <a:pt x="11" y="9"/>
                    <a:pt x="10" y="8"/>
                    <a:pt x="10" y="6"/>
                  </a:cubicBezTo>
                  <a:cubicBezTo>
                    <a:pt x="10" y="6"/>
                    <a:pt x="10" y="6"/>
                    <a:pt x="10" y="6"/>
                  </a:cubicBezTo>
                  <a:cubicBezTo>
                    <a:pt x="12" y="6"/>
                    <a:pt x="12" y="6"/>
                    <a:pt x="12" y="6"/>
                  </a:cubicBezTo>
                  <a:cubicBezTo>
                    <a:pt x="12" y="7"/>
                    <a:pt x="13" y="8"/>
                    <a:pt x="13" y="10"/>
                  </a:cubicBezTo>
                  <a:cubicBezTo>
                    <a:pt x="18" y="10"/>
                    <a:pt x="18" y="10"/>
                    <a:pt x="18" y="10"/>
                  </a:cubicBezTo>
                  <a:cubicBezTo>
                    <a:pt x="18" y="9"/>
                    <a:pt x="18" y="9"/>
                    <a:pt x="18" y="8"/>
                  </a:cubicBezTo>
                  <a:cubicBezTo>
                    <a:pt x="18" y="4"/>
                    <a:pt x="18" y="4"/>
                    <a:pt x="18" y="4"/>
                  </a:cubicBezTo>
                  <a:cubicBezTo>
                    <a:pt x="21" y="4"/>
                    <a:pt x="21" y="4"/>
                    <a:pt x="21" y="4"/>
                  </a:cubicBezTo>
                  <a:cubicBezTo>
                    <a:pt x="21" y="8"/>
                    <a:pt x="21" y="8"/>
                    <a:pt x="21" y="8"/>
                  </a:cubicBezTo>
                  <a:cubicBezTo>
                    <a:pt x="21" y="8"/>
                    <a:pt x="21" y="9"/>
                    <a:pt x="21" y="10"/>
                  </a:cubicBezTo>
                  <a:cubicBezTo>
                    <a:pt x="26" y="10"/>
                    <a:pt x="26" y="10"/>
                    <a:pt x="26" y="10"/>
                  </a:cubicBezTo>
                  <a:cubicBezTo>
                    <a:pt x="26" y="8"/>
                    <a:pt x="27" y="7"/>
                    <a:pt x="27" y="6"/>
                  </a:cubicBezTo>
                  <a:lnTo>
                    <a:pt x="30" y="6"/>
                  </a:lnTo>
                  <a:close/>
                  <a:moveTo>
                    <a:pt x="19" y="17"/>
                  </a:moveTo>
                  <a:cubicBezTo>
                    <a:pt x="17" y="19"/>
                    <a:pt x="16" y="20"/>
                    <a:pt x="13" y="22"/>
                  </a:cubicBezTo>
                  <a:cubicBezTo>
                    <a:pt x="26" y="22"/>
                    <a:pt x="26" y="22"/>
                    <a:pt x="26" y="22"/>
                  </a:cubicBezTo>
                  <a:cubicBezTo>
                    <a:pt x="24" y="20"/>
                    <a:pt x="23" y="19"/>
                    <a:pt x="22" y="17"/>
                  </a:cubicBezTo>
                  <a:lnTo>
                    <a:pt x="19" y="17"/>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50" name="组合 249"/>
          <p:cNvGrpSpPr/>
          <p:nvPr/>
        </p:nvGrpSpPr>
        <p:grpSpPr>
          <a:xfrm>
            <a:off x="7504620" y="2852840"/>
            <a:ext cx="309732" cy="145588"/>
            <a:chOff x="1591356" y="2582862"/>
            <a:chExt cx="344487" cy="161925"/>
          </a:xfrm>
        </p:grpSpPr>
        <p:sp>
          <p:nvSpPr>
            <p:cNvPr id="226" name="Freeform 226"/>
            <p:cNvSpPr>
              <a:spLocks noEditPoints="1"/>
            </p:cNvSpPr>
            <p:nvPr/>
          </p:nvSpPr>
          <p:spPr bwMode="auto">
            <a:xfrm>
              <a:off x="1591356" y="2593975"/>
              <a:ext cx="160338" cy="139700"/>
            </a:xfrm>
            <a:custGeom>
              <a:avLst/>
              <a:gdLst>
                <a:gd name="T0" fmla="*/ 34 w 43"/>
                <a:gd name="T1" fmla="*/ 26 h 37"/>
                <a:gd name="T2" fmla="*/ 30 w 43"/>
                <a:gd name="T3" fmla="*/ 35 h 37"/>
                <a:gd name="T4" fmla="*/ 43 w 43"/>
                <a:gd name="T5" fmla="*/ 35 h 37"/>
                <a:gd name="T6" fmla="*/ 43 w 43"/>
                <a:gd name="T7" fmla="*/ 37 h 37"/>
                <a:gd name="T8" fmla="*/ 0 w 43"/>
                <a:gd name="T9" fmla="*/ 37 h 37"/>
                <a:gd name="T10" fmla="*/ 0 w 43"/>
                <a:gd name="T11" fmla="*/ 35 h 37"/>
                <a:gd name="T12" fmla="*/ 13 w 43"/>
                <a:gd name="T13" fmla="*/ 35 h 37"/>
                <a:gd name="T14" fmla="*/ 9 w 43"/>
                <a:gd name="T15" fmla="*/ 26 h 37"/>
                <a:gd name="T16" fmla="*/ 12 w 43"/>
                <a:gd name="T17" fmla="*/ 26 h 37"/>
                <a:gd name="T18" fmla="*/ 15 w 43"/>
                <a:gd name="T19" fmla="*/ 35 h 37"/>
                <a:gd name="T20" fmla="*/ 28 w 43"/>
                <a:gd name="T21" fmla="*/ 35 h 37"/>
                <a:gd name="T22" fmla="*/ 31 w 43"/>
                <a:gd name="T23" fmla="*/ 26 h 37"/>
                <a:gd name="T24" fmla="*/ 34 w 43"/>
                <a:gd name="T25" fmla="*/ 26 h 37"/>
                <a:gd name="T26" fmla="*/ 1 w 43"/>
                <a:gd name="T27" fmla="*/ 2 h 37"/>
                <a:gd name="T28" fmla="*/ 1 w 43"/>
                <a:gd name="T29" fmla="*/ 0 h 37"/>
                <a:gd name="T30" fmla="*/ 42 w 43"/>
                <a:gd name="T31" fmla="*/ 0 h 37"/>
                <a:gd name="T32" fmla="*/ 42 w 43"/>
                <a:gd name="T33" fmla="*/ 2 h 37"/>
                <a:gd name="T34" fmla="*/ 1 w 43"/>
                <a:gd name="T35" fmla="*/ 2 h 37"/>
                <a:gd name="T36" fmla="*/ 6 w 43"/>
                <a:gd name="T37" fmla="*/ 22 h 37"/>
                <a:gd name="T38" fmla="*/ 6 w 43"/>
                <a:gd name="T39" fmla="*/ 8 h 37"/>
                <a:gd name="T40" fmla="*/ 38 w 43"/>
                <a:gd name="T41" fmla="*/ 8 h 37"/>
                <a:gd name="T42" fmla="*/ 38 w 43"/>
                <a:gd name="T43" fmla="*/ 17 h 37"/>
                <a:gd name="T44" fmla="*/ 32 w 43"/>
                <a:gd name="T45" fmla="*/ 22 h 37"/>
                <a:gd name="T46" fmla="*/ 6 w 43"/>
                <a:gd name="T47" fmla="*/ 22 h 37"/>
                <a:gd name="T48" fmla="*/ 35 w 43"/>
                <a:gd name="T49" fmla="*/ 17 h 37"/>
                <a:gd name="T50" fmla="*/ 35 w 43"/>
                <a:gd name="T51" fmla="*/ 10 h 37"/>
                <a:gd name="T52" fmla="*/ 8 w 43"/>
                <a:gd name="T53" fmla="*/ 10 h 37"/>
                <a:gd name="T54" fmla="*/ 8 w 43"/>
                <a:gd name="T55" fmla="*/ 20 h 37"/>
                <a:gd name="T56" fmla="*/ 31 w 43"/>
                <a:gd name="T57" fmla="*/ 20 h 37"/>
                <a:gd name="T58" fmla="*/ 35 w 43"/>
                <a:gd name="T59"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7">
                  <a:moveTo>
                    <a:pt x="34" y="26"/>
                  </a:moveTo>
                  <a:cubicBezTo>
                    <a:pt x="33" y="29"/>
                    <a:pt x="32" y="33"/>
                    <a:pt x="30" y="35"/>
                  </a:cubicBezTo>
                  <a:cubicBezTo>
                    <a:pt x="43" y="35"/>
                    <a:pt x="43" y="35"/>
                    <a:pt x="43" y="35"/>
                  </a:cubicBezTo>
                  <a:cubicBezTo>
                    <a:pt x="43" y="37"/>
                    <a:pt x="43" y="37"/>
                    <a:pt x="43" y="37"/>
                  </a:cubicBezTo>
                  <a:cubicBezTo>
                    <a:pt x="0" y="37"/>
                    <a:pt x="0" y="37"/>
                    <a:pt x="0" y="37"/>
                  </a:cubicBezTo>
                  <a:cubicBezTo>
                    <a:pt x="0" y="35"/>
                    <a:pt x="0" y="35"/>
                    <a:pt x="0" y="35"/>
                  </a:cubicBezTo>
                  <a:cubicBezTo>
                    <a:pt x="13" y="35"/>
                    <a:pt x="13" y="35"/>
                    <a:pt x="13" y="35"/>
                  </a:cubicBezTo>
                  <a:cubicBezTo>
                    <a:pt x="11" y="32"/>
                    <a:pt x="10" y="29"/>
                    <a:pt x="9" y="26"/>
                  </a:cubicBezTo>
                  <a:cubicBezTo>
                    <a:pt x="12" y="26"/>
                    <a:pt x="12" y="26"/>
                    <a:pt x="12" y="26"/>
                  </a:cubicBezTo>
                  <a:cubicBezTo>
                    <a:pt x="13" y="29"/>
                    <a:pt x="14" y="33"/>
                    <a:pt x="15" y="35"/>
                  </a:cubicBezTo>
                  <a:cubicBezTo>
                    <a:pt x="28" y="35"/>
                    <a:pt x="28" y="35"/>
                    <a:pt x="28" y="35"/>
                  </a:cubicBezTo>
                  <a:cubicBezTo>
                    <a:pt x="29" y="33"/>
                    <a:pt x="31" y="29"/>
                    <a:pt x="31" y="26"/>
                  </a:cubicBezTo>
                  <a:lnTo>
                    <a:pt x="34" y="26"/>
                  </a:lnTo>
                  <a:close/>
                  <a:moveTo>
                    <a:pt x="1" y="2"/>
                  </a:moveTo>
                  <a:cubicBezTo>
                    <a:pt x="1" y="0"/>
                    <a:pt x="1" y="0"/>
                    <a:pt x="1" y="0"/>
                  </a:cubicBezTo>
                  <a:cubicBezTo>
                    <a:pt x="42" y="0"/>
                    <a:pt x="42" y="0"/>
                    <a:pt x="42" y="0"/>
                  </a:cubicBezTo>
                  <a:cubicBezTo>
                    <a:pt x="42" y="2"/>
                    <a:pt x="42" y="2"/>
                    <a:pt x="42" y="2"/>
                  </a:cubicBezTo>
                  <a:lnTo>
                    <a:pt x="1" y="2"/>
                  </a:lnTo>
                  <a:close/>
                  <a:moveTo>
                    <a:pt x="6" y="22"/>
                  </a:moveTo>
                  <a:cubicBezTo>
                    <a:pt x="6" y="8"/>
                    <a:pt x="6" y="8"/>
                    <a:pt x="6" y="8"/>
                  </a:cubicBezTo>
                  <a:cubicBezTo>
                    <a:pt x="38" y="8"/>
                    <a:pt x="38" y="8"/>
                    <a:pt x="38" y="8"/>
                  </a:cubicBezTo>
                  <a:cubicBezTo>
                    <a:pt x="38" y="17"/>
                    <a:pt x="38" y="17"/>
                    <a:pt x="38" y="17"/>
                  </a:cubicBezTo>
                  <a:cubicBezTo>
                    <a:pt x="38" y="21"/>
                    <a:pt x="36" y="23"/>
                    <a:pt x="32" y="22"/>
                  </a:cubicBezTo>
                  <a:lnTo>
                    <a:pt x="6" y="22"/>
                  </a:lnTo>
                  <a:close/>
                  <a:moveTo>
                    <a:pt x="35" y="17"/>
                  </a:moveTo>
                  <a:cubicBezTo>
                    <a:pt x="35" y="10"/>
                    <a:pt x="35" y="10"/>
                    <a:pt x="35" y="10"/>
                  </a:cubicBezTo>
                  <a:cubicBezTo>
                    <a:pt x="8" y="10"/>
                    <a:pt x="8" y="10"/>
                    <a:pt x="8" y="10"/>
                  </a:cubicBezTo>
                  <a:cubicBezTo>
                    <a:pt x="8" y="20"/>
                    <a:pt x="8" y="20"/>
                    <a:pt x="8" y="20"/>
                  </a:cubicBezTo>
                  <a:cubicBezTo>
                    <a:pt x="31" y="20"/>
                    <a:pt x="31" y="20"/>
                    <a:pt x="31" y="20"/>
                  </a:cubicBezTo>
                  <a:cubicBezTo>
                    <a:pt x="34" y="20"/>
                    <a:pt x="35" y="19"/>
                    <a:pt x="35" y="17"/>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7" name="Freeform 227"/>
            <p:cNvSpPr>
              <a:spLocks noEditPoints="1"/>
            </p:cNvSpPr>
            <p:nvPr/>
          </p:nvSpPr>
          <p:spPr bwMode="auto">
            <a:xfrm>
              <a:off x="1770743" y="2582862"/>
              <a:ext cx="165100" cy="161925"/>
            </a:xfrm>
            <a:custGeom>
              <a:avLst/>
              <a:gdLst>
                <a:gd name="T0" fmla="*/ 11 w 44"/>
                <a:gd name="T1" fmla="*/ 16 h 43"/>
                <a:gd name="T2" fmla="*/ 13 w 44"/>
                <a:gd name="T3" fmla="*/ 18 h 43"/>
                <a:gd name="T4" fmla="*/ 8 w 44"/>
                <a:gd name="T5" fmla="*/ 24 h 43"/>
                <a:gd name="T6" fmla="*/ 13 w 44"/>
                <a:gd name="T7" fmla="*/ 26 h 43"/>
                <a:gd name="T8" fmla="*/ 8 w 44"/>
                <a:gd name="T9" fmla="*/ 28 h 43"/>
                <a:gd name="T10" fmla="*/ 1 w 44"/>
                <a:gd name="T11" fmla="*/ 40 h 43"/>
                <a:gd name="T12" fmla="*/ 1 w 44"/>
                <a:gd name="T13" fmla="*/ 28 h 43"/>
                <a:gd name="T14" fmla="*/ 6 w 44"/>
                <a:gd name="T15" fmla="*/ 26 h 43"/>
                <a:gd name="T16" fmla="*/ 6 w 44"/>
                <a:gd name="T17" fmla="*/ 18 h 43"/>
                <a:gd name="T18" fmla="*/ 0 w 44"/>
                <a:gd name="T19" fmla="*/ 16 h 43"/>
                <a:gd name="T20" fmla="*/ 2 w 44"/>
                <a:gd name="T21" fmla="*/ 8 h 43"/>
                <a:gd name="T22" fmla="*/ 5 w 44"/>
                <a:gd name="T23" fmla="*/ 16 h 43"/>
                <a:gd name="T24" fmla="*/ 10 w 44"/>
                <a:gd name="T25" fmla="*/ 8 h 43"/>
                <a:gd name="T26" fmla="*/ 1 w 44"/>
                <a:gd name="T27" fmla="*/ 6 h 43"/>
                <a:gd name="T28" fmla="*/ 6 w 44"/>
                <a:gd name="T29" fmla="*/ 4 h 43"/>
                <a:gd name="T30" fmla="*/ 8 w 44"/>
                <a:gd name="T31" fmla="*/ 0 h 43"/>
                <a:gd name="T32" fmla="*/ 13 w 44"/>
                <a:gd name="T33" fmla="*/ 4 h 43"/>
                <a:gd name="T34" fmla="*/ 1 w 44"/>
                <a:gd name="T35" fmla="*/ 6 h 43"/>
                <a:gd name="T36" fmla="*/ 28 w 44"/>
                <a:gd name="T37" fmla="*/ 40 h 43"/>
                <a:gd name="T38" fmla="*/ 25 w 44"/>
                <a:gd name="T39" fmla="*/ 41 h 43"/>
                <a:gd name="T40" fmla="*/ 25 w 44"/>
                <a:gd name="T41" fmla="*/ 38 h 43"/>
                <a:gd name="T42" fmla="*/ 20 w 44"/>
                <a:gd name="T43" fmla="*/ 4 h 43"/>
                <a:gd name="T44" fmla="*/ 17 w 44"/>
                <a:gd name="T45" fmla="*/ 19 h 43"/>
                <a:gd name="T46" fmla="*/ 11 w 44"/>
                <a:gd name="T47" fmla="*/ 40 h 43"/>
                <a:gd name="T48" fmla="*/ 15 w 44"/>
                <a:gd name="T49" fmla="*/ 19 h 43"/>
                <a:gd name="T50" fmla="*/ 24 w 44"/>
                <a:gd name="T51" fmla="*/ 2 h 43"/>
                <a:gd name="T52" fmla="*/ 31 w 44"/>
                <a:gd name="T53" fmla="*/ 3 h 43"/>
                <a:gd name="T54" fmla="*/ 28 w 44"/>
                <a:gd name="T55" fmla="*/ 4 h 43"/>
                <a:gd name="T56" fmla="*/ 33 w 44"/>
                <a:gd name="T57" fmla="*/ 39 h 43"/>
                <a:gd name="T58" fmla="*/ 26 w 44"/>
                <a:gd name="T59" fmla="*/ 9 h 43"/>
                <a:gd name="T60" fmla="*/ 25 w 44"/>
                <a:gd name="T61" fmla="*/ 4 h 43"/>
                <a:gd name="T62" fmla="*/ 22 w 44"/>
                <a:gd name="T63" fmla="*/ 37 h 43"/>
                <a:gd name="T64" fmla="*/ 24 w 44"/>
                <a:gd name="T65" fmla="*/ 29 h 43"/>
                <a:gd name="T66" fmla="*/ 25 w 44"/>
                <a:gd name="T67" fmla="*/ 28 h 43"/>
                <a:gd name="T68" fmla="*/ 41 w 44"/>
                <a:gd name="T69" fmla="*/ 16 h 43"/>
                <a:gd name="T70" fmla="*/ 44 w 44"/>
                <a:gd name="T71" fmla="*/ 18 h 43"/>
                <a:gd name="T72" fmla="*/ 38 w 44"/>
                <a:gd name="T73" fmla="*/ 26 h 43"/>
                <a:gd name="T74" fmla="*/ 43 w 44"/>
                <a:gd name="T75" fmla="*/ 28 h 43"/>
                <a:gd name="T76" fmla="*/ 38 w 44"/>
                <a:gd name="T77" fmla="*/ 43 h 43"/>
                <a:gd name="T78" fmla="*/ 35 w 44"/>
                <a:gd name="T79" fmla="*/ 28 h 43"/>
                <a:gd name="T80" fmla="*/ 31 w 44"/>
                <a:gd name="T81" fmla="*/ 26 h 43"/>
                <a:gd name="T82" fmla="*/ 35 w 44"/>
                <a:gd name="T83" fmla="*/ 18 h 43"/>
                <a:gd name="T84" fmla="*/ 30 w 44"/>
                <a:gd name="T85" fmla="*/ 16 h 43"/>
                <a:gd name="T86" fmla="*/ 32 w 44"/>
                <a:gd name="T87" fmla="*/ 8 h 43"/>
                <a:gd name="T88" fmla="*/ 35 w 44"/>
                <a:gd name="T89" fmla="*/ 16 h 43"/>
                <a:gd name="T90" fmla="*/ 40 w 44"/>
                <a:gd name="T91" fmla="*/ 8 h 43"/>
                <a:gd name="T92" fmla="*/ 31 w 44"/>
                <a:gd name="T93" fmla="*/ 6 h 43"/>
                <a:gd name="T94" fmla="*/ 35 w 44"/>
                <a:gd name="T95" fmla="*/ 4 h 43"/>
                <a:gd name="T96" fmla="*/ 38 w 44"/>
                <a:gd name="T97" fmla="*/ 0 h 43"/>
                <a:gd name="T98" fmla="*/ 43 w 44"/>
                <a:gd name="T99" fmla="*/ 4 h 43"/>
                <a:gd name="T100" fmla="*/ 31 w 44"/>
                <a:gd name="T10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43">
                  <a:moveTo>
                    <a:pt x="12" y="8"/>
                  </a:moveTo>
                  <a:cubicBezTo>
                    <a:pt x="12" y="11"/>
                    <a:pt x="11" y="14"/>
                    <a:pt x="11" y="16"/>
                  </a:cubicBezTo>
                  <a:cubicBezTo>
                    <a:pt x="13" y="16"/>
                    <a:pt x="13" y="16"/>
                    <a:pt x="13" y="16"/>
                  </a:cubicBezTo>
                  <a:cubicBezTo>
                    <a:pt x="13" y="18"/>
                    <a:pt x="13" y="18"/>
                    <a:pt x="13" y="18"/>
                  </a:cubicBezTo>
                  <a:cubicBezTo>
                    <a:pt x="8" y="18"/>
                    <a:pt x="8" y="18"/>
                    <a:pt x="8" y="18"/>
                  </a:cubicBezTo>
                  <a:cubicBezTo>
                    <a:pt x="8" y="24"/>
                    <a:pt x="8" y="24"/>
                    <a:pt x="8" y="24"/>
                  </a:cubicBezTo>
                  <a:cubicBezTo>
                    <a:pt x="8" y="25"/>
                    <a:pt x="8" y="26"/>
                    <a:pt x="8" y="26"/>
                  </a:cubicBezTo>
                  <a:cubicBezTo>
                    <a:pt x="13" y="26"/>
                    <a:pt x="13" y="26"/>
                    <a:pt x="13" y="26"/>
                  </a:cubicBezTo>
                  <a:cubicBezTo>
                    <a:pt x="13" y="28"/>
                    <a:pt x="13" y="28"/>
                    <a:pt x="13" y="28"/>
                  </a:cubicBezTo>
                  <a:cubicBezTo>
                    <a:pt x="8" y="28"/>
                    <a:pt x="8" y="28"/>
                    <a:pt x="8" y="28"/>
                  </a:cubicBezTo>
                  <a:cubicBezTo>
                    <a:pt x="8" y="34"/>
                    <a:pt x="6" y="39"/>
                    <a:pt x="1" y="43"/>
                  </a:cubicBezTo>
                  <a:cubicBezTo>
                    <a:pt x="1" y="40"/>
                    <a:pt x="1" y="40"/>
                    <a:pt x="1" y="40"/>
                  </a:cubicBezTo>
                  <a:cubicBezTo>
                    <a:pt x="4" y="37"/>
                    <a:pt x="5" y="33"/>
                    <a:pt x="6" y="28"/>
                  </a:cubicBezTo>
                  <a:cubicBezTo>
                    <a:pt x="1" y="28"/>
                    <a:pt x="1" y="28"/>
                    <a:pt x="1" y="28"/>
                  </a:cubicBezTo>
                  <a:cubicBezTo>
                    <a:pt x="1" y="26"/>
                    <a:pt x="1" y="26"/>
                    <a:pt x="1" y="26"/>
                  </a:cubicBezTo>
                  <a:cubicBezTo>
                    <a:pt x="6" y="26"/>
                    <a:pt x="6" y="26"/>
                    <a:pt x="6" y="26"/>
                  </a:cubicBezTo>
                  <a:cubicBezTo>
                    <a:pt x="6" y="26"/>
                    <a:pt x="6" y="26"/>
                    <a:pt x="6" y="26"/>
                  </a:cubicBezTo>
                  <a:cubicBezTo>
                    <a:pt x="6" y="18"/>
                    <a:pt x="6" y="18"/>
                    <a:pt x="6" y="18"/>
                  </a:cubicBezTo>
                  <a:cubicBezTo>
                    <a:pt x="0" y="18"/>
                    <a:pt x="0" y="18"/>
                    <a:pt x="0" y="18"/>
                  </a:cubicBezTo>
                  <a:cubicBezTo>
                    <a:pt x="0" y="16"/>
                    <a:pt x="0" y="16"/>
                    <a:pt x="0" y="16"/>
                  </a:cubicBezTo>
                  <a:cubicBezTo>
                    <a:pt x="3" y="16"/>
                    <a:pt x="3" y="16"/>
                    <a:pt x="3" y="16"/>
                  </a:cubicBezTo>
                  <a:cubicBezTo>
                    <a:pt x="3" y="14"/>
                    <a:pt x="2" y="12"/>
                    <a:pt x="2" y="8"/>
                  </a:cubicBezTo>
                  <a:cubicBezTo>
                    <a:pt x="4" y="8"/>
                    <a:pt x="4" y="8"/>
                    <a:pt x="4" y="8"/>
                  </a:cubicBezTo>
                  <a:cubicBezTo>
                    <a:pt x="4" y="11"/>
                    <a:pt x="5" y="14"/>
                    <a:pt x="5" y="16"/>
                  </a:cubicBezTo>
                  <a:cubicBezTo>
                    <a:pt x="8" y="16"/>
                    <a:pt x="8" y="16"/>
                    <a:pt x="8" y="16"/>
                  </a:cubicBezTo>
                  <a:cubicBezTo>
                    <a:pt x="9" y="14"/>
                    <a:pt x="9" y="11"/>
                    <a:pt x="10" y="8"/>
                  </a:cubicBezTo>
                  <a:lnTo>
                    <a:pt x="12" y="8"/>
                  </a:lnTo>
                  <a:close/>
                  <a:moveTo>
                    <a:pt x="1" y="6"/>
                  </a:moveTo>
                  <a:cubicBezTo>
                    <a:pt x="1" y="4"/>
                    <a:pt x="1" y="4"/>
                    <a:pt x="1" y="4"/>
                  </a:cubicBezTo>
                  <a:cubicBezTo>
                    <a:pt x="6" y="4"/>
                    <a:pt x="6" y="4"/>
                    <a:pt x="6" y="4"/>
                  </a:cubicBezTo>
                  <a:cubicBezTo>
                    <a:pt x="6" y="0"/>
                    <a:pt x="6" y="0"/>
                    <a:pt x="6" y="0"/>
                  </a:cubicBezTo>
                  <a:cubicBezTo>
                    <a:pt x="8" y="0"/>
                    <a:pt x="8" y="0"/>
                    <a:pt x="8" y="0"/>
                  </a:cubicBezTo>
                  <a:cubicBezTo>
                    <a:pt x="8" y="4"/>
                    <a:pt x="8" y="4"/>
                    <a:pt x="8" y="4"/>
                  </a:cubicBezTo>
                  <a:cubicBezTo>
                    <a:pt x="13" y="4"/>
                    <a:pt x="13" y="4"/>
                    <a:pt x="13" y="4"/>
                  </a:cubicBezTo>
                  <a:cubicBezTo>
                    <a:pt x="13" y="6"/>
                    <a:pt x="13" y="6"/>
                    <a:pt x="13" y="6"/>
                  </a:cubicBezTo>
                  <a:lnTo>
                    <a:pt x="1" y="6"/>
                  </a:lnTo>
                  <a:close/>
                  <a:moveTo>
                    <a:pt x="25" y="28"/>
                  </a:moveTo>
                  <a:cubicBezTo>
                    <a:pt x="26" y="31"/>
                    <a:pt x="27" y="35"/>
                    <a:pt x="28" y="40"/>
                  </a:cubicBezTo>
                  <a:cubicBezTo>
                    <a:pt x="28" y="41"/>
                    <a:pt x="28" y="41"/>
                    <a:pt x="28" y="41"/>
                  </a:cubicBezTo>
                  <a:cubicBezTo>
                    <a:pt x="25" y="41"/>
                    <a:pt x="25" y="41"/>
                    <a:pt x="25" y="41"/>
                  </a:cubicBezTo>
                  <a:cubicBezTo>
                    <a:pt x="25" y="41"/>
                    <a:pt x="25" y="40"/>
                    <a:pt x="25" y="39"/>
                  </a:cubicBezTo>
                  <a:cubicBezTo>
                    <a:pt x="25" y="38"/>
                    <a:pt x="25" y="38"/>
                    <a:pt x="25" y="38"/>
                  </a:cubicBezTo>
                  <a:cubicBezTo>
                    <a:pt x="24" y="38"/>
                    <a:pt x="22" y="39"/>
                    <a:pt x="20" y="40"/>
                  </a:cubicBezTo>
                  <a:cubicBezTo>
                    <a:pt x="20" y="4"/>
                    <a:pt x="20" y="4"/>
                    <a:pt x="20" y="4"/>
                  </a:cubicBezTo>
                  <a:cubicBezTo>
                    <a:pt x="17" y="4"/>
                    <a:pt x="17" y="4"/>
                    <a:pt x="17" y="4"/>
                  </a:cubicBezTo>
                  <a:cubicBezTo>
                    <a:pt x="17" y="19"/>
                    <a:pt x="17" y="19"/>
                    <a:pt x="17" y="19"/>
                  </a:cubicBezTo>
                  <a:cubicBezTo>
                    <a:pt x="18" y="30"/>
                    <a:pt x="15" y="38"/>
                    <a:pt x="11" y="43"/>
                  </a:cubicBezTo>
                  <a:cubicBezTo>
                    <a:pt x="11" y="40"/>
                    <a:pt x="11" y="40"/>
                    <a:pt x="11" y="40"/>
                  </a:cubicBezTo>
                  <a:cubicBezTo>
                    <a:pt x="12" y="37"/>
                    <a:pt x="13" y="34"/>
                    <a:pt x="14" y="31"/>
                  </a:cubicBezTo>
                  <a:cubicBezTo>
                    <a:pt x="15" y="28"/>
                    <a:pt x="15" y="24"/>
                    <a:pt x="15" y="19"/>
                  </a:cubicBezTo>
                  <a:cubicBezTo>
                    <a:pt x="15" y="2"/>
                    <a:pt x="15" y="2"/>
                    <a:pt x="15" y="2"/>
                  </a:cubicBezTo>
                  <a:cubicBezTo>
                    <a:pt x="24" y="2"/>
                    <a:pt x="24" y="2"/>
                    <a:pt x="24" y="2"/>
                  </a:cubicBezTo>
                  <a:cubicBezTo>
                    <a:pt x="26" y="2"/>
                    <a:pt x="28" y="2"/>
                    <a:pt x="31" y="1"/>
                  </a:cubicBezTo>
                  <a:cubicBezTo>
                    <a:pt x="31" y="3"/>
                    <a:pt x="31" y="3"/>
                    <a:pt x="31" y="3"/>
                  </a:cubicBezTo>
                  <a:cubicBezTo>
                    <a:pt x="30" y="3"/>
                    <a:pt x="30" y="3"/>
                    <a:pt x="30" y="3"/>
                  </a:cubicBezTo>
                  <a:cubicBezTo>
                    <a:pt x="30" y="3"/>
                    <a:pt x="29" y="3"/>
                    <a:pt x="28" y="4"/>
                  </a:cubicBezTo>
                  <a:cubicBezTo>
                    <a:pt x="28" y="9"/>
                    <a:pt x="28" y="9"/>
                    <a:pt x="28" y="9"/>
                  </a:cubicBezTo>
                  <a:cubicBezTo>
                    <a:pt x="28" y="21"/>
                    <a:pt x="29" y="32"/>
                    <a:pt x="33" y="39"/>
                  </a:cubicBezTo>
                  <a:cubicBezTo>
                    <a:pt x="33" y="43"/>
                    <a:pt x="33" y="43"/>
                    <a:pt x="33" y="43"/>
                  </a:cubicBezTo>
                  <a:cubicBezTo>
                    <a:pt x="28" y="35"/>
                    <a:pt x="25" y="23"/>
                    <a:pt x="26" y="9"/>
                  </a:cubicBezTo>
                  <a:cubicBezTo>
                    <a:pt x="26" y="4"/>
                    <a:pt x="26" y="4"/>
                    <a:pt x="26" y="4"/>
                  </a:cubicBezTo>
                  <a:cubicBezTo>
                    <a:pt x="25" y="4"/>
                    <a:pt x="25" y="4"/>
                    <a:pt x="25" y="4"/>
                  </a:cubicBezTo>
                  <a:cubicBezTo>
                    <a:pt x="22" y="4"/>
                    <a:pt x="22" y="4"/>
                    <a:pt x="22" y="4"/>
                  </a:cubicBezTo>
                  <a:cubicBezTo>
                    <a:pt x="22" y="37"/>
                    <a:pt x="22" y="37"/>
                    <a:pt x="22" y="37"/>
                  </a:cubicBezTo>
                  <a:cubicBezTo>
                    <a:pt x="23" y="37"/>
                    <a:pt x="24" y="36"/>
                    <a:pt x="25" y="36"/>
                  </a:cubicBezTo>
                  <a:cubicBezTo>
                    <a:pt x="25" y="34"/>
                    <a:pt x="24" y="32"/>
                    <a:pt x="24" y="29"/>
                  </a:cubicBezTo>
                  <a:cubicBezTo>
                    <a:pt x="24" y="28"/>
                    <a:pt x="23" y="28"/>
                    <a:pt x="23" y="28"/>
                  </a:cubicBezTo>
                  <a:lnTo>
                    <a:pt x="25" y="28"/>
                  </a:lnTo>
                  <a:close/>
                  <a:moveTo>
                    <a:pt x="42" y="8"/>
                  </a:moveTo>
                  <a:cubicBezTo>
                    <a:pt x="42" y="12"/>
                    <a:pt x="41" y="14"/>
                    <a:pt x="41" y="16"/>
                  </a:cubicBezTo>
                  <a:cubicBezTo>
                    <a:pt x="44" y="16"/>
                    <a:pt x="44" y="16"/>
                    <a:pt x="44" y="16"/>
                  </a:cubicBezTo>
                  <a:cubicBezTo>
                    <a:pt x="44" y="18"/>
                    <a:pt x="44" y="18"/>
                    <a:pt x="44" y="18"/>
                  </a:cubicBezTo>
                  <a:cubicBezTo>
                    <a:pt x="38" y="18"/>
                    <a:pt x="38" y="18"/>
                    <a:pt x="38" y="18"/>
                  </a:cubicBezTo>
                  <a:cubicBezTo>
                    <a:pt x="38" y="26"/>
                    <a:pt x="38" y="26"/>
                    <a:pt x="38" y="26"/>
                  </a:cubicBezTo>
                  <a:cubicBezTo>
                    <a:pt x="43" y="26"/>
                    <a:pt x="43" y="26"/>
                    <a:pt x="43" y="26"/>
                  </a:cubicBezTo>
                  <a:cubicBezTo>
                    <a:pt x="43" y="28"/>
                    <a:pt x="43" y="28"/>
                    <a:pt x="43" y="28"/>
                  </a:cubicBezTo>
                  <a:cubicBezTo>
                    <a:pt x="38" y="28"/>
                    <a:pt x="38" y="28"/>
                    <a:pt x="38" y="28"/>
                  </a:cubicBezTo>
                  <a:cubicBezTo>
                    <a:pt x="38" y="43"/>
                    <a:pt x="38" y="43"/>
                    <a:pt x="38" y="43"/>
                  </a:cubicBezTo>
                  <a:cubicBezTo>
                    <a:pt x="35" y="43"/>
                    <a:pt x="35" y="43"/>
                    <a:pt x="35" y="43"/>
                  </a:cubicBezTo>
                  <a:cubicBezTo>
                    <a:pt x="35" y="28"/>
                    <a:pt x="35" y="28"/>
                    <a:pt x="35" y="28"/>
                  </a:cubicBezTo>
                  <a:cubicBezTo>
                    <a:pt x="31" y="28"/>
                    <a:pt x="31" y="28"/>
                    <a:pt x="31" y="28"/>
                  </a:cubicBezTo>
                  <a:cubicBezTo>
                    <a:pt x="31" y="26"/>
                    <a:pt x="31" y="26"/>
                    <a:pt x="31" y="26"/>
                  </a:cubicBezTo>
                  <a:cubicBezTo>
                    <a:pt x="35" y="26"/>
                    <a:pt x="35" y="26"/>
                    <a:pt x="35" y="26"/>
                  </a:cubicBezTo>
                  <a:cubicBezTo>
                    <a:pt x="35" y="18"/>
                    <a:pt x="35" y="18"/>
                    <a:pt x="35" y="18"/>
                  </a:cubicBezTo>
                  <a:cubicBezTo>
                    <a:pt x="30" y="18"/>
                    <a:pt x="30" y="18"/>
                    <a:pt x="30" y="18"/>
                  </a:cubicBezTo>
                  <a:cubicBezTo>
                    <a:pt x="30" y="16"/>
                    <a:pt x="30" y="16"/>
                    <a:pt x="30" y="16"/>
                  </a:cubicBezTo>
                  <a:cubicBezTo>
                    <a:pt x="33" y="16"/>
                    <a:pt x="33" y="16"/>
                    <a:pt x="33" y="16"/>
                  </a:cubicBezTo>
                  <a:cubicBezTo>
                    <a:pt x="32" y="14"/>
                    <a:pt x="32" y="12"/>
                    <a:pt x="32" y="8"/>
                  </a:cubicBezTo>
                  <a:cubicBezTo>
                    <a:pt x="34" y="8"/>
                    <a:pt x="34" y="8"/>
                    <a:pt x="34" y="8"/>
                  </a:cubicBezTo>
                  <a:cubicBezTo>
                    <a:pt x="34" y="11"/>
                    <a:pt x="34" y="14"/>
                    <a:pt x="35" y="16"/>
                  </a:cubicBezTo>
                  <a:cubicBezTo>
                    <a:pt x="38" y="16"/>
                    <a:pt x="38" y="16"/>
                    <a:pt x="38" y="16"/>
                  </a:cubicBezTo>
                  <a:cubicBezTo>
                    <a:pt x="39" y="14"/>
                    <a:pt x="40" y="11"/>
                    <a:pt x="40" y="8"/>
                  </a:cubicBezTo>
                  <a:lnTo>
                    <a:pt x="42" y="8"/>
                  </a:lnTo>
                  <a:close/>
                  <a:moveTo>
                    <a:pt x="31" y="6"/>
                  </a:moveTo>
                  <a:cubicBezTo>
                    <a:pt x="31" y="4"/>
                    <a:pt x="31" y="4"/>
                    <a:pt x="31" y="4"/>
                  </a:cubicBezTo>
                  <a:cubicBezTo>
                    <a:pt x="35" y="4"/>
                    <a:pt x="35" y="4"/>
                    <a:pt x="35" y="4"/>
                  </a:cubicBezTo>
                  <a:cubicBezTo>
                    <a:pt x="35" y="0"/>
                    <a:pt x="35" y="0"/>
                    <a:pt x="35" y="0"/>
                  </a:cubicBezTo>
                  <a:cubicBezTo>
                    <a:pt x="38" y="0"/>
                    <a:pt x="38" y="0"/>
                    <a:pt x="38" y="0"/>
                  </a:cubicBezTo>
                  <a:cubicBezTo>
                    <a:pt x="38" y="4"/>
                    <a:pt x="38" y="4"/>
                    <a:pt x="38" y="4"/>
                  </a:cubicBezTo>
                  <a:cubicBezTo>
                    <a:pt x="43" y="4"/>
                    <a:pt x="43" y="4"/>
                    <a:pt x="43" y="4"/>
                  </a:cubicBezTo>
                  <a:cubicBezTo>
                    <a:pt x="43" y="6"/>
                    <a:pt x="43" y="6"/>
                    <a:pt x="43" y="6"/>
                  </a:cubicBezTo>
                  <a:lnTo>
                    <a:pt x="31" y="6"/>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9" name="组合 248"/>
          <p:cNvGrpSpPr/>
          <p:nvPr/>
        </p:nvGrpSpPr>
        <p:grpSpPr>
          <a:xfrm>
            <a:off x="8406698" y="2852840"/>
            <a:ext cx="458175" cy="145588"/>
            <a:chOff x="2594656" y="2582862"/>
            <a:chExt cx="509588" cy="161925"/>
          </a:xfrm>
        </p:grpSpPr>
        <p:sp>
          <p:nvSpPr>
            <p:cNvPr id="228" name="Freeform 228"/>
            <p:cNvSpPr/>
            <p:nvPr/>
          </p:nvSpPr>
          <p:spPr bwMode="auto">
            <a:xfrm>
              <a:off x="2594656" y="2582862"/>
              <a:ext cx="160338" cy="161925"/>
            </a:xfrm>
            <a:custGeom>
              <a:avLst/>
              <a:gdLst>
                <a:gd name="T0" fmla="*/ 43 w 43"/>
                <a:gd name="T1" fmla="*/ 43 h 43"/>
                <a:gd name="T2" fmla="*/ 21 w 43"/>
                <a:gd name="T3" fmla="*/ 13 h 43"/>
                <a:gd name="T4" fmla="*/ 0 w 43"/>
                <a:gd name="T5" fmla="*/ 43 h 43"/>
                <a:gd name="T6" fmla="*/ 0 w 43"/>
                <a:gd name="T7" fmla="*/ 40 h 43"/>
                <a:gd name="T8" fmla="*/ 20 w 43"/>
                <a:gd name="T9" fmla="*/ 3 h 43"/>
                <a:gd name="T10" fmla="*/ 20 w 43"/>
                <a:gd name="T11" fmla="*/ 0 h 43"/>
                <a:gd name="T12" fmla="*/ 21 w 43"/>
                <a:gd name="T13" fmla="*/ 0 h 43"/>
                <a:gd name="T14" fmla="*/ 23 w 43"/>
                <a:gd name="T15" fmla="*/ 0 h 43"/>
                <a:gd name="T16" fmla="*/ 23 w 43"/>
                <a:gd name="T17" fmla="*/ 3 h 43"/>
                <a:gd name="T18" fmla="*/ 43 w 43"/>
                <a:gd name="T19" fmla="*/ 40 h 43"/>
                <a:gd name="T20" fmla="*/ 43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43" y="43"/>
                  </a:moveTo>
                  <a:cubicBezTo>
                    <a:pt x="31" y="34"/>
                    <a:pt x="24" y="24"/>
                    <a:pt x="21" y="13"/>
                  </a:cubicBezTo>
                  <a:cubicBezTo>
                    <a:pt x="19" y="24"/>
                    <a:pt x="12" y="34"/>
                    <a:pt x="0" y="43"/>
                  </a:cubicBezTo>
                  <a:cubicBezTo>
                    <a:pt x="0" y="40"/>
                    <a:pt x="0" y="40"/>
                    <a:pt x="0" y="40"/>
                  </a:cubicBezTo>
                  <a:cubicBezTo>
                    <a:pt x="13" y="30"/>
                    <a:pt x="20" y="17"/>
                    <a:pt x="20" y="3"/>
                  </a:cubicBezTo>
                  <a:cubicBezTo>
                    <a:pt x="20" y="0"/>
                    <a:pt x="20" y="0"/>
                    <a:pt x="20" y="0"/>
                  </a:cubicBezTo>
                  <a:cubicBezTo>
                    <a:pt x="21" y="0"/>
                    <a:pt x="21" y="0"/>
                    <a:pt x="21" y="0"/>
                  </a:cubicBezTo>
                  <a:cubicBezTo>
                    <a:pt x="23" y="0"/>
                    <a:pt x="23" y="0"/>
                    <a:pt x="23" y="0"/>
                  </a:cubicBezTo>
                  <a:cubicBezTo>
                    <a:pt x="23" y="3"/>
                    <a:pt x="23" y="3"/>
                    <a:pt x="23" y="3"/>
                  </a:cubicBezTo>
                  <a:cubicBezTo>
                    <a:pt x="23" y="17"/>
                    <a:pt x="30" y="30"/>
                    <a:pt x="43" y="40"/>
                  </a:cubicBezTo>
                  <a:lnTo>
                    <a:pt x="43" y="4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29" name="Freeform 229"/>
            <p:cNvSpPr/>
            <p:nvPr/>
          </p:nvSpPr>
          <p:spPr bwMode="auto">
            <a:xfrm>
              <a:off x="2774043" y="2582862"/>
              <a:ext cx="161925" cy="161925"/>
            </a:xfrm>
            <a:custGeom>
              <a:avLst/>
              <a:gdLst>
                <a:gd name="T0" fmla="*/ 43 w 43"/>
                <a:gd name="T1" fmla="*/ 43 h 43"/>
                <a:gd name="T2" fmla="*/ 21 w 43"/>
                <a:gd name="T3" fmla="*/ 13 h 43"/>
                <a:gd name="T4" fmla="*/ 0 w 43"/>
                <a:gd name="T5" fmla="*/ 43 h 43"/>
                <a:gd name="T6" fmla="*/ 0 w 43"/>
                <a:gd name="T7" fmla="*/ 40 h 43"/>
                <a:gd name="T8" fmla="*/ 20 w 43"/>
                <a:gd name="T9" fmla="*/ 3 h 43"/>
                <a:gd name="T10" fmla="*/ 20 w 43"/>
                <a:gd name="T11" fmla="*/ 0 h 43"/>
                <a:gd name="T12" fmla="*/ 21 w 43"/>
                <a:gd name="T13" fmla="*/ 0 h 43"/>
                <a:gd name="T14" fmla="*/ 23 w 43"/>
                <a:gd name="T15" fmla="*/ 0 h 43"/>
                <a:gd name="T16" fmla="*/ 23 w 43"/>
                <a:gd name="T17" fmla="*/ 3 h 43"/>
                <a:gd name="T18" fmla="*/ 43 w 43"/>
                <a:gd name="T19" fmla="*/ 40 h 43"/>
                <a:gd name="T20" fmla="*/ 43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43" y="43"/>
                  </a:moveTo>
                  <a:cubicBezTo>
                    <a:pt x="31" y="34"/>
                    <a:pt x="24" y="24"/>
                    <a:pt x="21" y="13"/>
                  </a:cubicBezTo>
                  <a:cubicBezTo>
                    <a:pt x="19" y="24"/>
                    <a:pt x="12" y="34"/>
                    <a:pt x="0" y="43"/>
                  </a:cubicBezTo>
                  <a:cubicBezTo>
                    <a:pt x="0" y="40"/>
                    <a:pt x="0" y="40"/>
                    <a:pt x="0" y="40"/>
                  </a:cubicBezTo>
                  <a:cubicBezTo>
                    <a:pt x="13" y="30"/>
                    <a:pt x="20" y="17"/>
                    <a:pt x="20" y="3"/>
                  </a:cubicBezTo>
                  <a:cubicBezTo>
                    <a:pt x="20" y="0"/>
                    <a:pt x="20" y="0"/>
                    <a:pt x="20" y="0"/>
                  </a:cubicBezTo>
                  <a:cubicBezTo>
                    <a:pt x="21" y="0"/>
                    <a:pt x="21" y="0"/>
                    <a:pt x="21" y="0"/>
                  </a:cubicBezTo>
                  <a:cubicBezTo>
                    <a:pt x="23" y="0"/>
                    <a:pt x="23" y="0"/>
                    <a:pt x="23" y="0"/>
                  </a:cubicBezTo>
                  <a:cubicBezTo>
                    <a:pt x="23" y="3"/>
                    <a:pt x="23" y="3"/>
                    <a:pt x="23" y="3"/>
                  </a:cubicBezTo>
                  <a:cubicBezTo>
                    <a:pt x="23" y="17"/>
                    <a:pt x="30" y="30"/>
                    <a:pt x="43" y="40"/>
                  </a:cubicBezTo>
                  <a:lnTo>
                    <a:pt x="43" y="4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0" name="Freeform 230"/>
            <p:cNvSpPr>
              <a:spLocks noEditPoints="1"/>
            </p:cNvSpPr>
            <p:nvPr/>
          </p:nvSpPr>
          <p:spPr bwMode="auto">
            <a:xfrm>
              <a:off x="2966131" y="2590800"/>
              <a:ext cx="138113" cy="150813"/>
            </a:xfrm>
            <a:custGeom>
              <a:avLst/>
              <a:gdLst>
                <a:gd name="T0" fmla="*/ 0 w 37"/>
                <a:gd name="T1" fmla="*/ 40 h 40"/>
                <a:gd name="T2" fmla="*/ 0 w 37"/>
                <a:gd name="T3" fmla="*/ 0 h 40"/>
                <a:gd name="T4" fmla="*/ 37 w 37"/>
                <a:gd name="T5" fmla="*/ 0 h 40"/>
                <a:gd name="T6" fmla="*/ 37 w 37"/>
                <a:gd name="T7" fmla="*/ 34 h 40"/>
                <a:gd name="T8" fmla="*/ 31 w 37"/>
                <a:gd name="T9" fmla="*/ 40 h 40"/>
                <a:gd name="T10" fmla="*/ 28 w 37"/>
                <a:gd name="T11" fmla="*/ 40 h 40"/>
                <a:gd name="T12" fmla="*/ 28 w 37"/>
                <a:gd name="T13" fmla="*/ 38 h 40"/>
                <a:gd name="T14" fmla="*/ 30 w 37"/>
                <a:gd name="T15" fmla="*/ 38 h 40"/>
                <a:gd name="T16" fmla="*/ 34 w 37"/>
                <a:gd name="T17" fmla="*/ 35 h 40"/>
                <a:gd name="T18" fmla="*/ 34 w 37"/>
                <a:gd name="T19" fmla="*/ 2 h 40"/>
                <a:gd name="T20" fmla="*/ 2 w 37"/>
                <a:gd name="T21" fmla="*/ 2 h 40"/>
                <a:gd name="T22" fmla="*/ 2 w 37"/>
                <a:gd name="T23" fmla="*/ 40 h 40"/>
                <a:gd name="T24" fmla="*/ 0 w 37"/>
                <a:gd name="T25" fmla="*/ 40 h 40"/>
                <a:gd name="T26" fmla="*/ 5 w 37"/>
                <a:gd name="T27" fmla="*/ 5 h 40"/>
                <a:gd name="T28" fmla="*/ 8 w 37"/>
                <a:gd name="T29" fmla="*/ 5 h 40"/>
                <a:gd name="T30" fmla="*/ 12 w 37"/>
                <a:gd name="T31" fmla="*/ 20 h 40"/>
                <a:gd name="T32" fmla="*/ 16 w 37"/>
                <a:gd name="T33" fmla="*/ 5 h 40"/>
                <a:gd name="T34" fmla="*/ 18 w 37"/>
                <a:gd name="T35" fmla="*/ 5 h 40"/>
                <a:gd name="T36" fmla="*/ 13 w 37"/>
                <a:gd name="T37" fmla="*/ 23 h 40"/>
                <a:gd name="T38" fmla="*/ 18 w 37"/>
                <a:gd name="T39" fmla="*/ 33 h 40"/>
                <a:gd name="T40" fmla="*/ 18 w 37"/>
                <a:gd name="T41" fmla="*/ 35 h 40"/>
                <a:gd name="T42" fmla="*/ 12 w 37"/>
                <a:gd name="T43" fmla="*/ 26 h 40"/>
                <a:gd name="T44" fmla="*/ 5 w 37"/>
                <a:gd name="T45" fmla="*/ 35 h 40"/>
                <a:gd name="T46" fmla="*/ 5 w 37"/>
                <a:gd name="T47" fmla="*/ 33 h 40"/>
                <a:gd name="T48" fmla="*/ 10 w 37"/>
                <a:gd name="T49" fmla="*/ 23 h 40"/>
                <a:gd name="T50" fmla="*/ 5 w 37"/>
                <a:gd name="T51" fmla="*/ 5 h 40"/>
                <a:gd name="T52" fmla="*/ 32 w 37"/>
                <a:gd name="T53" fmla="*/ 5 h 40"/>
                <a:gd name="T54" fmla="*/ 26 w 37"/>
                <a:gd name="T55" fmla="*/ 23 h 40"/>
                <a:gd name="T56" fmla="*/ 31 w 37"/>
                <a:gd name="T57" fmla="*/ 33 h 40"/>
                <a:gd name="T58" fmla="*/ 31 w 37"/>
                <a:gd name="T59" fmla="*/ 35 h 40"/>
                <a:gd name="T60" fmla="*/ 25 w 37"/>
                <a:gd name="T61" fmla="*/ 26 h 40"/>
                <a:gd name="T62" fmla="*/ 19 w 37"/>
                <a:gd name="T63" fmla="*/ 35 h 40"/>
                <a:gd name="T64" fmla="*/ 19 w 37"/>
                <a:gd name="T65" fmla="*/ 33 h 40"/>
                <a:gd name="T66" fmla="*/ 24 w 37"/>
                <a:gd name="T67" fmla="*/ 23 h 40"/>
                <a:gd name="T68" fmla="*/ 19 w 37"/>
                <a:gd name="T69" fmla="*/ 5 h 40"/>
                <a:gd name="T70" fmla="*/ 21 w 37"/>
                <a:gd name="T71" fmla="*/ 5 h 40"/>
                <a:gd name="T72" fmla="*/ 25 w 37"/>
                <a:gd name="T73" fmla="*/ 20 h 40"/>
                <a:gd name="T74" fmla="*/ 29 w 37"/>
                <a:gd name="T75" fmla="*/ 5 h 40"/>
                <a:gd name="T76" fmla="*/ 32 w 37"/>
                <a:gd name="T7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40">
                  <a:moveTo>
                    <a:pt x="0" y="40"/>
                  </a:moveTo>
                  <a:cubicBezTo>
                    <a:pt x="0" y="0"/>
                    <a:pt x="0" y="0"/>
                    <a:pt x="0" y="0"/>
                  </a:cubicBezTo>
                  <a:cubicBezTo>
                    <a:pt x="37" y="0"/>
                    <a:pt x="37" y="0"/>
                    <a:pt x="37" y="0"/>
                  </a:cubicBezTo>
                  <a:cubicBezTo>
                    <a:pt x="37" y="34"/>
                    <a:pt x="37" y="34"/>
                    <a:pt x="37" y="34"/>
                  </a:cubicBezTo>
                  <a:cubicBezTo>
                    <a:pt x="37" y="38"/>
                    <a:pt x="35" y="40"/>
                    <a:pt x="31" y="40"/>
                  </a:cubicBezTo>
                  <a:cubicBezTo>
                    <a:pt x="28" y="40"/>
                    <a:pt x="28" y="40"/>
                    <a:pt x="28" y="40"/>
                  </a:cubicBezTo>
                  <a:cubicBezTo>
                    <a:pt x="28" y="38"/>
                    <a:pt x="28" y="38"/>
                    <a:pt x="28" y="38"/>
                  </a:cubicBezTo>
                  <a:cubicBezTo>
                    <a:pt x="30" y="38"/>
                    <a:pt x="30" y="38"/>
                    <a:pt x="30" y="38"/>
                  </a:cubicBezTo>
                  <a:cubicBezTo>
                    <a:pt x="33" y="38"/>
                    <a:pt x="34" y="37"/>
                    <a:pt x="34" y="35"/>
                  </a:cubicBezTo>
                  <a:cubicBezTo>
                    <a:pt x="34" y="2"/>
                    <a:pt x="34" y="2"/>
                    <a:pt x="34" y="2"/>
                  </a:cubicBezTo>
                  <a:cubicBezTo>
                    <a:pt x="2" y="2"/>
                    <a:pt x="2" y="2"/>
                    <a:pt x="2" y="2"/>
                  </a:cubicBezTo>
                  <a:cubicBezTo>
                    <a:pt x="2" y="40"/>
                    <a:pt x="2" y="40"/>
                    <a:pt x="2" y="40"/>
                  </a:cubicBezTo>
                  <a:lnTo>
                    <a:pt x="0" y="40"/>
                  </a:lnTo>
                  <a:close/>
                  <a:moveTo>
                    <a:pt x="5" y="5"/>
                  </a:moveTo>
                  <a:cubicBezTo>
                    <a:pt x="8" y="5"/>
                    <a:pt x="8" y="5"/>
                    <a:pt x="8" y="5"/>
                  </a:cubicBezTo>
                  <a:cubicBezTo>
                    <a:pt x="9" y="11"/>
                    <a:pt x="10" y="16"/>
                    <a:pt x="12" y="20"/>
                  </a:cubicBezTo>
                  <a:cubicBezTo>
                    <a:pt x="13" y="15"/>
                    <a:pt x="15" y="10"/>
                    <a:pt x="16" y="5"/>
                  </a:cubicBezTo>
                  <a:cubicBezTo>
                    <a:pt x="18" y="5"/>
                    <a:pt x="18" y="5"/>
                    <a:pt x="18" y="5"/>
                  </a:cubicBezTo>
                  <a:cubicBezTo>
                    <a:pt x="17" y="12"/>
                    <a:pt x="15" y="18"/>
                    <a:pt x="13" y="23"/>
                  </a:cubicBezTo>
                  <a:cubicBezTo>
                    <a:pt x="14" y="26"/>
                    <a:pt x="16" y="29"/>
                    <a:pt x="18" y="33"/>
                  </a:cubicBezTo>
                  <a:cubicBezTo>
                    <a:pt x="18" y="35"/>
                    <a:pt x="18" y="35"/>
                    <a:pt x="18" y="35"/>
                  </a:cubicBezTo>
                  <a:cubicBezTo>
                    <a:pt x="15" y="31"/>
                    <a:pt x="13" y="28"/>
                    <a:pt x="12" y="26"/>
                  </a:cubicBezTo>
                  <a:cubicBezTo>
                    <a:pt x="10" y="28"/>
                    <a:pt x="8" y="31"/>
                    <a:pt x="5" y="35"/>
                  </a:cubicBezTo>
                  <a:cubicBezTo>
                    <a:pt x="5" y="33"/>
                    <a:pt x="5" y="33"/>
                    <a:pt x="5" y="33"/>
                  </a:cubicBezTo>
                  <a:cubicBezTo>
                    <a:pt x="7" y="29"/>
                    <a:pt x="9" y="26"/>
                    <a:pt x="10" y="23"/>
                  </a:cubicBezTo>
                  <a:cubicBezTo>
                    <a:pt x="8" y="19"/>
                    <a:pt x="6" y="13"/>
                    <a:pt x="5" y="5"/>
                  </a:cubicBezTo>
                  <a:close/>
                  <a:moveTo>
                    <a:pt x="32" y="5"/>
                  </a:moveTo>
                  <a:cubicBezTo>
                    <a:pt x="30" y="13"/>
                    <a:pt x="28" y="19"/>
                    <a:pt x="26" y="23"/>
                  </a:cubicBezTo>
                  <a:cubicBezTo>
                    <a:pt x="28" y="26"/>
                    <a:pt x="29" y="29"/>
                    <a:pt x="31" y="33"/>
                  </a:cubicBezTo>
                  <a:cubicBezTo>
                    <a:pt x="31" y="35"/>
                    <a:pt x="31" y="35"/>
                    <a:pt x="31" y="35"/>
                  </a:cubicBezTo>
                  <a:cubicBezTo>
                    <a:pt x="28" y="31"/>
                    <a:pt x="26" y="28"/>
                    <a:pt x="25" y="26"/>
                  </a:cubicBezTo>
                  <a:cubicBezTo>
                    <a:pt x="24" y="28"/>
                    <a:pt x="22" y="31"/>
                    <a:pt x="19" y="35"/>
                  </a:cubicBezTo>
                  <a:cubicBezTo>
                    <a:pt x="19" y="33"/>
                    <a:pt x="19" y="33"/>
                    <a:pt x="19" y="33"/>
                  </a:cubicBezTo>
                  <a:cubicBezTo>
                    <a:pt x="21" y="29"/>
                    <a:pt x="23" y="26"/>
                    <a:pt x="24" y="23"/>
                  </a:cubicBezTo>
                  <a:cubicBezTo>
                    <a:pt x="22" y="18"/>
                    <a:pt x="20" y="12"/>
                    <a:pt x="19" y="5"/>
                  </a:cubicBezTo>
                  <a:cubicBezTo>
                    <a:pt x="21" y="5"/>
                    <a:pt x="21" y="5"/>
                    <a:pt x="21" y="5"/>
                  </a:cubicBezTo>
                  <a:cubicBezTo>
                    <a:pt x="22" y="10"/>
                    <a:pt x="23" y="15"/>
                    <a:pt x="25" y="20"/>
                  </a:cubicBezTo>
                  <a:cubicBezTo>
                    <a:pt x="27" y="16"/>
                    <a:pt x="28" y="11"/>
                    <a:pt x="29" y="5"/>
                  </a:cubicBezTo>
                  <a:lnTo>
                    <a:pt x="32" y="5"/>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8" name="组合 247"/>
          <p:cNvGrpSpPr/>
          <p:nvPr/>
        </p:nvGrpSpPr>
        <p:grpSpPr>
          <a:xfrm>
            <a:off x="9311630" y="2852839"/>
            <a:ext cx="590918" cy="172709"/>
            <a:chOff x="3601131" y="2582862"/>
            <a:chExt cx="657225" cy="192088"/>
          </a:xfrm>
        </p:grpSpPr>
        <p:sp>
          <p:nvSpPr>
            <p:cNvPr id="231" name="Freeform 231"/>
            <p:cNvSpPr>
              <a:spLocks noEditPoints="1"/>
            </p:cNvSpPr>
            <p:nvPr/>
          </p:nvSpPr>
          <p:spPr bwMode="auto">
            <a:xfrm>
              <a:off x="3601131" y="2587625"/>
              <a:ext cx="146050" cy="187325"/>
            </a:xfrm>
            <a:custGeom>
              <a:avLst/>
              <a:gdLst>
                <a:gd name="T0" fmla="*/ 30 w 39"/>
                <a:gd name="T1" fmla="*/ 50 h 50"/>
                <a:gd name="T2" fmla="*/ 20 w 39"/>
                <a:gd name="T3" fmla="*/ 40 h 50"/>
                <a:gd name="T4" fmla="*/ 0 w 39"/>
                <a:gd name="T5" fmla="*/ 20 h 50"/>
                <a:gd name="T6" fmla="*/ 20 w 39"/>
                <a:gd name="T7" fmla="*/ 0 h 50"/>
                <a:gd name="T8" fmla="*/ 39 w 39"/>
                <a:gd name="T9" fmla="*/ 20 h 50"/>
                <a:gd name="T10" fmla="*/ 24 w 39"/>
                <a:gd name="T11" fmla="*/ 40 h 50"/>
                <a:gd name="T12" fmla="*/ 35 w 39"/>
                <a:gd name="T13" fmla="*/ 50 h 50"/>
                <a:gd name="T14" fmla="*/ 30 w 39"/>
                <a:gd name="T15" fmla="*/ 50 h 50"/>
                <a:gd name="T16" fmla="*/ 20 w 39"/>
                <a:gd name="T17" fmla="*/ 2 h 50"/>
                <a:gd name="T18" fmla="*/ 3 w 39"/>
                <a:gd name="T19" fmla="*/ 20 h 50"/>
                <a:gd name="T20" fmla="*/ 19 w 39"/>
                <a:gd name="T21" fmla="*/ 38 h 50"/>
                <a:gd name="T22" fmla="*/ 35 w 39"/>
                <a:gd name="T23" fmla="*/ 20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0" y="50"/>
                  </a:moveTo>
                  <a:cubicBezTo>
                    <a:pt x="20" y="40"/>
                    <a:pt x="20" y="40"/>
                    <a:pt x="20" y="40"/>
                  </a:cubicBezTo>
                  <a:cubicBezTo>
                    <a:pt x="7" y="40"/>
                    <a:pt x="0" y="33"/>
                    <a:pt x="0" y="20"/>
                  </a:cubicBezTo>
                  <a:cubicBezTo>
                    <a:pt x="0" y="7"/>
                    <a:pt x="7" y="0"/>
                    <a:pt x="20" y="0"/>
                  </a:cubicBezTo>
                  <a:cubicBezTo>
                    <a:pt x="32" y="0"/>
                    <a:pt x="38" y="7"/>
                    <a:pt x="39" y="20"/>
                  </a:cubicBezTo>
                  <a:cubicBezTo>
                    <a:pt x="39" y="31"/>
                    <a:pt x="34" y="37"/>
                    <a:pt x="24" y="40"/>
                  </a:cubicBezTo>
                  <a:cubicBezTo>
                    <a:pt x="35" y="50"/>
                    <a:pt x="35" y="50"/>
                    <a:pt x="35" y="50"/>
                  </a:cubicBezTo>
                  <a:lnTo>
                    <a:pt x="30" y="50"/>
                  </a:lnTo>
                  <a:close/>
                  <a:moveTo>
                    <a:pt x="20" y="2"/>
                  </a:moveTo>
                  <a:cubicBezTo>
                    <a:pt x="9" y="3"/>
                    <a:pt x="4" y="9"/>
                    <a:pt x="3" y="20"/>
                  </a:cubicBezTo>
                  <a:cubicBezTo>
                    <a:pt x="4" y="31"/>
                    <a:pt x="9" y="37"/>
                    <a:pt x="19" y="38"/>
                  </a:cubicBezTo>
                  <a:cubicBezTo>
                    <a:pt x="30" y="38"/>
                    <a:pt x="35" y="32"/>
                    <a:pt x="35" y="20"/>
                  </a:cubicBezTo>
                  <a:cubicBezTo>
                    <a:pt x="35" y="9"/>
                    <a:pt x="30" y="3"/>
                    <a:pt x="20"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2" name="Freeform 232"/>
            <p:cNvSpPr>
              <a:spLocks noEditPoints="1"/>
            </p:cNvSpPr>
            <p:nvPr/>
          </p:nvSpPr>
          <p:spPr bwMode="auto">
            <a:xfrm>
              <a:off x="3758293" y="2587625"/>
              <a:ext cx="147638" cy="187325"/>
            </a:xfrm>
            <a:custGeom>
              <a:avLst/>
              <a:gdLst>
                <a:gd name="T0" fmla="*/ 31 w 39"/>
                <a:gd name="T1" fmla="*/ 50 h 50"/>
                <a:gd name="T2" fmla="*/ 21 w 39"/>
                <a:gd name="T3" fmla="*/ 40 h 50"/>
                <a:gd name="T4" fmla="*/ 0 w 39"/>
                <a:gd name="T5" fmla="*/ 20 h 50"/>
                <a:gd name="T6" fmla="*/ 20 w 39"/>
                <a:gd name="T7" fmla="*/ 0 h 50"/>
                <a:gd name="T8" fmla="*/ 39 w 39"/>
                <a:gd name="T9" fmla="*/ 20 h 50"/>
                <a:gd name="T10" fmla="*/ 24 w 39"/>
                <a:gd name="T11" fmla="*/ 40 h 50"/>
                <a:gd name="T12" fmla="*/ 35 w 39"/>
                <a:gd name="T13" fmla="*/ 50 h 50"/>
                <a:gd name="T14" fmla="*/ 31 w 39"/>
                <a:gd name="T15" fmla="*/ 50 h 50"/>
                <a:gd name="T16" fmla="*/ 20 w 39"/>
                <a:gd name="T17" fmla="*/ 2 h 50"/>
                <a:gd name="T18" fmla="*/ 4 w 39"/>
                <a:gd name="T19" fmla="*/ 20 h 50"/>
                <a:gd name="T20" fmla="*/ 20 w 39"/>
                <a:gd name="T21" fmla="*/ 38 h 50"/>
                <a:gd name="T22" fmla="*/ 36 w 39"/>
                <a:gd name="T23" fmla="*/ 20 h 50"/>
                <a:gd name="T24" fmla="*/ 20 w 39"/>
                <a:gd name="T2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0">
                  <a:moveTo>
                    <a:pt x="31" y="50"/>
                  </a:moveTo>
                  <a:cubicBezTo>
                    <a:pt x="21" y="40"/>
                    <a:pt x="21" y="40"/>
                    <a:pt x="21" y="40"/>
                  </a:cubicBezTo>
                  <a:cubicBezTo>
                    <a:pt x="8" y="40"/>
                    <a:pt x="1" y="33"/>
                    <a:pt x="0" y="20"/>
                  </a:cubicBezTo>
                  <a:cubicBezTo>
                    <a:pt x="1" y="7"/>
                    <a:pt x="7" y="0"/>
                    <a:pt x="20" y="0"/>
                  </a:cubicBezTo>
                  <a:cubicBezTo>
                    <a:pt x="32" y="0"/>
                    <a:pt x="39" y="7"/>
                    <a:pt x="39" y="20"/>
                  </a:cubicBezTo>
                  <a:cubicBezTo>
                    <a:pt x="39" y="31"/>
                    <a:pt x="34" y="37"/>
                    <a:pt x="24" y="40"/>
                  </a:cubicBezTo>
                  <a:cubicBezTo>
                    <a:pt x="35" y="50"/>
                    <a:pt x="35" y="50"/>
                    <a:pt x="35" y="50"/>
                  </a:cubicBezTo>
                  <a:lnTo>
                    <a:pt x="31" y="50"/>
                  </a:lnTo>
                  <a:close/>
                  <a:moveTo>
                    <a:pt x="20" y="2"/>
                  </a:moveTo>
                  <a:cubicBezTo>
                    <a:pt x="10" y="3"/>
                    <a:pt x="4" y="9"/>
                    <a:pt x="4" y="20"/>
                  </a:cubicBezTo>
                  <a:cubicBezTo>
                    <a:pt x="4" y="31"/>
                    <a:pt x="9" y="37"/>
                    <a:pt x="20" y="38"/>
                  </a:cubicBezTo>
                  <a:cubicBezTo>
                    <a:pt x="30" y="38"/>
                    <a:pt x="36" y="32"/>
                    <a:pt x="36" y="20"/>
                  </a:cubicBezTo>
                  <a:cubicBezTo>
                    <a:pt x="35" y="9"/>
                    <a:pt x="30" y="3"/>
                    <a:pt x="20" y="2"/>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3" name="Freeform 233"/>
            <p:cNvSpPr>
              <a:spLocks noEditPoints="1"/>
            </p:cNvSpPr>
            <p:nvPr/>
          </p:nvSpPr>
          <p:spPr bwMode="auto">
            <a:xfrm>
              <a:off x="3923393" y="2582862"/>
              <a:ext cx="158750" cy="150813"/>
            </a:xfrm>
            <a:custGeom>
              <a:avLst/>
              <a:gdLst>
                <a:gd name="T0" fmla="*/ 14 w 42"/>
                <a:gd name="T1" fmla="*/ 10 h 40"/>
                <a:gd name="T2" fmla="*/ 18 w 42"/>
                <a:gd name="T3" fmla="*/ 10 h 40"/>
                <a:gd name="T4" fmla="*/ 0 w 42"/>
                <a:gd name="T5" fmla="*/ 21 h 40"/>
                <a:gd name="T6" fmla="*/ 0 w 42"/>
                <a:gd name="T7" fmla="*/ 19 h 40"/>
                <a:gd name="T8" fmla="*/ 14 w 42"/>
                <a:gd name="T9" fmla="*/ 10 h 40"/>
                <a:gd name="T10" fmla="*/ 6 w 42"/>
                <a:gd name="T11" fmla="*/ 23 h 40"/>
                <a:gd name="T12" fmla="*/ 37 w 42"/>
                <a:gd name="T13" fmla="*/ 23 h 40"/>
                <a:gd name="T14" fmla="*/ 37 w 42"/>
                <a:gd name="T15" fmla="*/ 25 h 40"/>
                <a:gd name="T16" fmla="*/ 23 w 42"/>
                <a:gd name="T17" fmla="*/ 25 h 40"/>
                <a:gd name="T18" fmla="*/ 23 w 42"/>
                <a:gd name="T19" fmla="*/ 38 h 40"/>
                <a:gd name="T20" fmla="*/ 41 w 42"/>
                <a:gd name="T21" fmla="*/ 38 h 40"/>
                <a:gd name="T22" fmla="*/ 41 w 42"/>
                <a:gd name="T23" fmla="*/ 40 h 40"/>
                <a:gd name="T24" fmla="*/ 1 w 42"/>
                <a:gd name="T25" fmla="*/ 40 h 40"/>
                <a:gd name="T26" fmla="*/ 1 w 42"/>
                <a:gd name="T27" fmla="*/ 38 h 40"/>
                <a:gd name="T28" fmla="*/ 20 w 42"/>
                <a:gd name="T29" fmla="*/ 38 h 40"/>
                <a:gd name="T30" fmla="*/ 20 w 42"/>
                <a:gd name="T31" fmla="*/ 25 h 40"/>
                <a:gd name="T32" fmla="*/ 6 w 42"/>
                <a:gd name="T33" fmla="*/ 25 h 40"/>
                <a:gd name="T34" fmla="*/ 6 w 42"/>
                <a:gd name="T35" fmla="*/ 23 h 40"/>
                <a:gd name="T36" fmla="*/ 41 w 42"/>
                <a:gd name="T37" fmla="*/ 4 h 40"/>
                <a:gd name="T38" fmla="*/ 41 w 42"/>
                <a:gd name="T39" fmla="*/ 11 h 40"/>
                <a:gd name="T40" fmla="*/ 38 w 42"/>
                <a:gd name="T41" fmla="*/ 11 h 40"/>
                <a:gd name="T42" fmla="*/ 38 w 42"/>
                <a:gd name="T43" fmla="*/ 6 h 40"/>
                <a:gd name="T44" fmla="*/ 4 w 42"/>
                <a:gd name="T45" fmla="*/ 6 h 40"/>
                <a:gd name="T46" fmla="*/ 4 w 42"/>
                <a:gd name="T47" fmla="*/ 11 h 40"/>
                <a:gd name="T48" fmla="*/ 1 w 42"/>
                <a:gd name="T49" fmla="*/ 11 h 40"/>
                <a:gd name="T50" fmla="*/ 1 w 42"/>
                <a:gd name="T51" fmla="*/ 4 h 40"/>
                <a:gd name="T52" fmla="*/ 20 w 42"/>
                <a:gd name="T53" fmla="*/ 4 h 40"/>
                <a:gd name="T54" fmla="*/ 20 w 42"/>
                <a:gd name="T55" fmla="*/ 0 h 40"/>
                <a:gd name="T56" fmla="*/ 23 w 42"/>
                <a:gd name="T57" fmla="*/ 0 h 40"/>
                <a:gd name="T58" fmla="*/ 23 w 42"/>
                <a:gd name="T59" fmla="*/ 4 h 40"/>
                <a:gd name="T60" fmla="*/ 41 w 42"/>
                <a:gd name="T61" fmla="*/ 4 h 40"/>
                <a:gd name="T62" fmla="*/ 28 w 42"/>
                <a:gd name="T63" fmla="*/ 10 h 40"/>
                <a:gd name="T64" fmla="*/ 42 w 42"/>
                <a:gd name="T65" fmla="*/ 19 h 40"/>
                <a:gd name="T66" fmla="*/ 42 w 42"/>
                <a:gd name="T67" fmla="*/ 21 h 40"/>
                <a:gd name="T68" fmla="*/ 24 w 42"/>
                <a:gd name="T69" fmla="*/ 10 h 40"/>
                <a:gd name="T70" fmla="*/ 28 w 42"/>
                <a:gd name="T71"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40">
                  <a:moveTo>
                    <a:pt x="14" y="10"/>
                  </a:moveTo>
                  <a:cubicBezTo>
                    <a:pt x="18" y="10"/>
                    <a:pt x="18" y="10"/>
                    <a:pt x="18" y="10"/>
                  </a:cubicBezTo>
                  <a:cubicBezTo>
                    <a:pt x="15" y="15"/>
                    <a:pt x="9" y="19"/>
                    <a:pt x="0" y="21"/>
                  </a:cubicBezTo>
                  <a:cubicBezTo>
                    <a:pt x="0" y="19"/>
                    <a:pt x="0" y="19"/>
                    <a:pt x="0" y="19"/>
                  </a:cubicBezTo>
                  <a:cubicBezTo>
                    <a:pt x="7" y="17"/>
                    <a:pt x="12" y="14"/>
                    <a:pt x="14" y="10"/>
                  </a:cubicBezTo>
                  <a:close/>
                  <a:moveTo>
                    <a:pt x="6" y="23"/>
                  </a:moveTo>
                  <a:cubicBezTo>
                    <a:pt x="37" y="23"/>
                    <a:pt x="37" y="23"/>
                    <a:pt x="37" y="23"/>
                  </a:cubicBezTo>
                  <a:cubicBezTo>
                    <a:pt x="37" y="25"/>
                    <a:pt x="37" y="25"/>
                    <a:pt x="37" y="25"/>
                  </a:cubicBezTo>
                  <a:cubicBezTo>
                    <a:pt x="23" y="25"/>
                    <a:pt x="23" y="25"/>
                    <a:pt x="23" y="25"/>
                  </a:cubicBezTo>
                  <a:cubicBezTo>
                    <a:pt x="23" y="38"/>
                    <a:pt x="23" y="38"/>
                    <a:pt x="23" y="38"/>
                  </a:cubicBezTo>
                  <a:cubicBezTo>
                    <a:pt x="41" y="38"/>
                    <a:pt x="41" y="38"/>
                    <a:pt x="41" y="38"/>
                  </a:cubicBezTo>
                  <a:cubicBezTo>
                    <a:pt x="41" y="40"/>
                    <a:pt x="41" y="40"/>
                    <a:pt x="41" y="40"/>
                  </a:cubicBezTo>
                  <a:cubicBezTo>
                    <a:pt x="1" y="40"/>
                    <a:pt x="1" y="40"/>
                    <a:pt x="1" y="40"/>
                  </a:cubicBezTo>
                  <a:cubicBezTo>
                    <a:pt x="1" y="38"/>
                    <a:pt x="1" y="38"/>
                    <a:pt x="1" y="38"/>
                  </a:cubicBezTo>
                  <a:cubicBezTo>
                    <a:pt x="20" y="38"/>
                    <a:pt x="20" y="38"/>
                    <a:pt x="20" y="38"/>
                  </a:cubicBezTo>
                  <a:cubicBezTo>
                    <a:pt x="20" y="25"/>
                    <a:pt x="20" y="25"/>
                    <a:pt x="20" y="25"/>
                  </a:cubicBezTo>
                  <a:cubicBezTo>
                    <a:pt x="6" y="25"/>
                    <a:pt x="6" y="25"/>
                    <a:pt x="6" y="25"/>
                  </a:cubicBezTo>
                  <a:lnTo>
                    <a:pt x="6" y="23"/>
                  </a:lnTo>
                  <a:close/>
                  <a:moveTo>
                    <a:pt x="41" y="4"/>
                  </a:moveTo>
                  <a:cubicBezTo>
                    <a:pt x="41" y="11"/>
                    <a:pt x="41" y="11"/>
                    <a:pt x="41" y="11"/>
                  </a:cubicBezTo>
                  <a:cubicBezTo>
                    <a:pt x="38" y="11"/>
                    <a:pt x="38" y="11"/>
                    <a:pt x="38" y="11"/>
                  </a:cubicBezTo>
                  <a:cubicBezTo>
                    <a:pt x="38" y="6"/>
                    <a:pt x="38" y="6"/>
                    <a:pt x="38" y="6"/>
                  </a:cubicBezTo>
                  <a:cubicBezTo>
                    <a:pt x="4" y="6"/>
                    <a:pt x="4" y="6"/>
                    <a:pt x="4" y="6"/>
                  </a:cubicBezTo>
                  <a:cubicBezTo>
                    <a:pt x="4" y="11"/>
                    <a:pt x="4" y="11"/>
                    <a:pt x="4" y="11"/>
                  </a:cubicBezTo>
                  <a:cubicBezTo>
                    <a:pt x="1" y="11"/>
                    <a:pt x="1" y="11"/>
                    <a:pt x="1" y="11"/>
                  </a:cubicBezTo>
                  <a:cubicBezTo>
                    <a:pt x="1" y="4"/>
                    <a:pt x="1" y="4"/>
                    <a:pt x="1" y="4"/>
                  </a:cubicBezTo>
                  <a:cubicBezTo>
                    <a:pt x="20" y="4"/>
                    <a:pt x="20" y="4"/>
                    <a:pt x="20" y="4"/>
                  </a:cubicBezTo>
                  <a:cubicBezTo>
                    <a:pt x="20" y="0"/>
                    <a:pt x="20" y="0"/>
                    <a:pt x="20" y="0"/>
                  </a:cubicBezTo>
                  <a:cubicBezTo>
                    <a:pt x="23" y="0"/>
                    <a:pt x="23" y="0"/>
                    <a:pt x="23" y="0"/>
                  </a:cubicBezTo>
                  <a:cubicBezTo>
                    <a:pt x="23" y="4"/>
                    <a:pt x="23" y="4"/>
                    <a:pt x="23" y="4"/>
                  </a:cubicBezTo>
                  <a:lnTo>
                    <a:pt x="41" y="4"/>
                  </a:lnTo>
                  <a:close/>
                  <a:moveTo>
                    <a:pt x="28" y="10"/>
                  </a:moveTo>
                  <a:cubicBezTo>
                    <a:pt x="30" y="14"/>
                    <a:pt x="35" y="17"/>
                    <a:pt x="42" y="19"/>
                  </a:cubicBezTo>
                  <a:cubicBezTo>
                    <a:pt x="42" y="21"/>
                    <a:pt x="42" y="21"/>
                    <a:pt x="42" y="21"/>
                  </a:cubicBezTo>
                  <a:cubicBezTo>
                    <a:pt x="33" y="19"/>
                    <a:pt x="27" y="15"/>
                    <a:pt x="24" y="10"/>
                  </a:cubicBezTo>
                  <a:lnTo>
                    <a:pt x="28" y="10"/>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4" name="Freeform 234"/>
            <p:cNvSpPr>
              <a:spLocks noEditPoints="1"/>
            </p:cNvSpPr>
            <p:nvPr/>
          </p:nvSpPr>
          <p:spPr bwMode="auto">
            <a:xfrm>
              <a:off x="4107543" y="2582862"/>
              <a:ext cx="150813" cy="161925"/>
            </a:xfrm>
            <a:custGeom>
              <a:avLst/>
              <a:gdLst>
                <a:gd name="T0" fmla="*/ 0 w 40"/>
                <a:gd name="T1" fmla="*/ 43 h 43"/>
                <a:gd name="T2" fmla="*/ 0 w 40"/>
                <a:gd name="T3" fmla="*/ 10 h 43"/>
                <a:gd name="T4" fmla="*/ 3 w 40"/>
                <a:gd name="T5" fmla="*/ 10 h 43"/>
                <a:gd name="T6" fmla="*/ 3 w 40"/>
                <a:gd name="T7" fmla="*/ 43 h 43"/>
                <a:gd name="T8" fmla="*/ 0 w 40"/>
                <a:gd name="T9" fmla="*/ 43 h 43"/>
                <a:gd name="T10" fmla="*/ 5 w 40"/>
                <a:gd name="T11" fmla="*/ 0 h 43"/>
                <a:gd name="T12" fmla="*/ 9 w 40"/>
                <a:gd name="T13" fmla="*/ 8 h 43"/>
                <a:gd name="T14" fmla="*/ 6 w 40"/>
                <a:gd name="T15" fmla="*/ 8 h 43"/>
                <a:gd name="T16" fmla="*/ 3 w 40"/>
                <a:gd name="T17" fmla="*/ 0 h 43"/>
                <a:gd name="T18" fmla="*/ 5 w 40"/>
                <a:gd name="T19" fmla="*/ 0 h 43"/>
                <a:gd name="T20" fmla="*/ 11 w 40"/>
                <a:gd name="T21" fmla="*/ 34 h 43"/>
                <a:gd name="T22" fmla="*/ 11 w 40"/>
                <a:gd name="T23" fmla="*/ 11 h 43"/>
                <a:gd name="T24" fmla="*/ 29 w 40"/>
                <a:gd name="T25" fmla="*/ 11 h 43"/>
                <a:gd name="T26" fmla="*/ 29 w 40"/>
                <a:gd name="T27" fmla="*/ 28 h 43"/>
                <a:gd name="T28" fmla="*/ 23 w 40"/>
                <a:gd name="T29" fmla="*/ 34 h 43"/>
                <a:gd name="T30" fmla="*/ 11 w 40"/>
                <a:gd name="T31" fmla="*/ 34 h 43"/>
                <a:gd name="T32" fmla="*/ 12 w 40"/>
                <a:gd name="T33" fmla="*/ 2 h 43"/>
                <a:gd name="T34" fmla="*/ 40 w 40"/>
                <a:gd name="T35" fmla="*/ 2 h 43"/>
                <a:gd name="T36" fmla="*/ 40 w 40"/>
                <a:gd name="T37" fmla="*/ 37 h 43"/>
                <a:gd name="T38" fmla="*/ 34 w 40"/>
                <a:gd name="T39" fmla="*/ 42 h 43"/>
                <a:gd name="T40" fmla="*/ 29 w 40"/>
                <a:gd name="T41" fmla="*/ 42 h 43"/>
                <a:gd name="T42" fmla="*/ 29 w 40"/>
                <a:gd name="T43" fmla="*/ 40 h 43"/>
                <a:gd name="T44" fmla="*/ 34 w 40"/>
                <a:gd name="T45" fmla="*/ 40 h 43"/>
                <a:gd name="T46" fmla="*/ 37 w 40"/>
                <a:gd name="T47" fmla="*/ 37 h 43"/>
                <a:gd name="T48" fmla="*/ 37 w 40"/>
                <a:gd name="T49" fmla="*/ 4 h 43"/>
                <a:gd name="T50" fmla="*/ 12 w 40"/>
                <a:gd name="T51" fmla="*/ 4 h 43"/>
                <a:gd name="T52" fmla="*/ 12 w 40"/>
                <a:gd name="T53" fmla="*/ 2 h 43"/>
                <a:gd name="T54" fmla="*/ 14 w 40"/>
                <a:gd name="T55" fmla="*/ 13 h 43"/>
                <a:gd name="T56" fmla="*/ 14 w 40"/>
                <a:gd name="T57" fmla="*/ 21 h 43"/>
                <a:gd name="T58" fmla="*/ 26 w 40"/>
                <a:gd name="T59" fmla="*/ 21 h 43"/>
                <a:gd name="T60" fmla="*/ 26 w 40"/>
                <a:gd name="T61" fmla="*/ 13 h 43"/>
                <a:gd name="T62" fmla="*/ 14 w 40"/>
                <a:gd name="T63" fmla="*/ 13 h 43"/>
                <a:gd name="T64" fmla="*/ 26 w 40"/>
                <a:gd name="T65" fmla="*/ 28 h 43"/>
                <a:gd name="T66" fmla="*/ 26 w 40"/>
                <a:gd name="T67" fmla="*/ 23 h 43"/>
                <a:gd name="T68" fmla="*/ 14 w 40"/>
                <a:gd name="T69" fmla="*/ 23 h 43"/>
                <a:gd name="T70" fmla="*/ 14 w 40"/>
                <a:gd name="T71" fmla="*/ 32 h 43"/>
                <a:gd name="T72" fmla="*/ 23 w 40"/>
                <a:gd name="T73" fmla="*/ 32 h 43"/>
                <a:gd name="T74" fmla="*/ 26 w 40"/>
                <a:gd name="T75"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3">
                  <a:moveTo>
                    <a:pt x="0" y="43"/>
                  </a:moveTo>
                  <a:cubicBezTo>
                    <a:pt x="0" y="10"/>
                    <a:pt x="0" y="10"/>
                    <a:pt x="0" y="10"/>
                  </a:cubicBezTo>
                  <a:cubicBezTo>
                    <a:pt x="3" y="10"/>
                    <a:pt x="3" y="10"/>
                    <a:pt x="3" y="10"/>
                  </a:cubicBezTo>
                  <a:cubicBezTo>
                    <a:pt x="3" y="43"/>
                    <a:pt x="3" y="43"/>
                    <a:pt x="3" y="43"/>
                  </a:cubicBezTo>
                  <a:lnTo>
                    <a:pt x="0" y="43"/>
                  </a:lnTo>
                  <a:close/>
                  <a:moveTo>
                    <a:pt x="5" y="0"/>
                  </a:moveTo>
                  <a:cubicBezTo>
                    <a:pt x="7" y="2"/>
                    <a:pt x="8" y="5"/>
                    <a:pt x="9" y="8"/>
                  </a:cubicBezTo>
                  <a:cubicBezTo>
                    <a:pt x="6" y="8"/>
                    <a:pt x="6" y="8"/>
                    <a:pt x="6" y="8"/>
                  </a:cubicBezTo>
                  <a:cubicBezTo>
                    <a:pt x="5" y="6"/>
                    <a:pt x="4" y="3"/>
                    <a:pt x="3" y="0"/>
                  </a:cubicBezTo>
                  <a:lnTo>
                    <a:pt x="5" y="0"/>
                  </a:lnTo>
                  <a:close/>
                  <a:moveTo>
                    <a:pt x="11" y="34"/>
                  </a:moveTo>
                  <a:cubicBezTo>
                    <a:pt x="11" y="11"/>
                    <a:pt x="11" y="11"/>
                    <a:pt x="11" y="11"/>
                  </a:cubicBezTo>
                  <a:cubicBezTo>
                    <a:pt x="29" y="11"/>
                    <a:pt x="29" y="11"/>
                    <a:pt x="29" y="11"/>
                  </a:cubicBezTo>
                  <a:cubicBezTo>
                    <a:pt x="29" y="28"/>
                    <a:pt x="29" y="28"/>
                    <a:pt x="29" y="28"/>
                  </a:cubicBezTo>
                  <a:cubicBezTo>
                    <a:pt x="29" y="32"/>
                    <a:pt x="27" y="34"/>
                    <a:pt x="23" y="34"/>
                  </a:cubicBezTo>
                  <a:lnTo>
                    <a:pt x="11" y="34"/>
                  </a:lnTo>
                  <a:close/>
                  <a:moveTo>
                    <a:pt x="12" y="2"/>
                  </a:moveTo>
                  <a:cubicBezTo>
                    <a:pt x="40" y="2"/>
                    <a:pt x="40" y="2"/>
                    <a:pt x="40" y="2"/>
                  </a:cubicBezTo>
                  <a:cubicBezTo>
                    <a:pt x="40" y="37"/>
                    <a:pt x="40" y="37"/>
                    <a:pt x="40" y="37"/>
                  </a:cubicBezTo>
                  <a:cubicBezTo>
                    <a:pt x="40" y="41"/>
                    <a:pt x="38" y="42"/>
                    <a:pt x="34" y="42"/>
                  </a:cubicBezTo>
                  <a:cubicBezTo>
                    <a:pt x="29" y="42"/>
                    <a:pt x="29" y="42"/>
                    <a:pt x="29" y="42"/>
                  </a:cubicBezTo>
                  <a:cubicBezTo>
                    <a:pt x="29" y="40"/>
                    <a:pt x="29" y="40"/>
                    <a:pt x="29" y="40"/>
                  </a:cubicBezTo>
                  <a:cubicBezTo>
                    <a:pt x="34" y="40"/>
                    <a:pt x="34" y="40"/>
                    <a:pt x="34" y="40"/>
                  </a:cubicBezTo>
                  <a:cubicBezTo>
                    <a:pt x="36" y="40"/>
                    <a:pt x="37" y="39"/>
                    <a:pt x="37" y="37"/>
                  </a:cubicBezTo>
                  <a:cubicBezTo>
                    <a:pt x="37" y="4"/>
                    <a:pt x="37" y="4"/>
                    <a:pt x="37" y="4"/>
                  </a:cubicBezTo>
                  <a:cubicBezTo>
                    <a:pt x="12" y="4"/>
                    <a:pt x="12" y="4"/>
                    <a:pt x="12" y="4"/>
                  </a:cubicBezTo>
                  <a:lnTo>
                    <a:pt x="12" y="2"/>
                  </a:lnTo>
                  <a:close/>
                  <a:moveTo>
                    <a:pt x="14" y="13"/>
                  </a:moveTo>
                  <a:cubicBezTo>
                    <a:pt x="14" y="21"/>
                    <a:pt x="14" y="21"/>
                    <a:pt x="14" y="21"/>
                  </a:cubicBezTo>
                  <a:cubicBezTo>
                    <a:pt x="26" y="21"/>
                    <a:pt x="26" y="21"/>
                    <a:pt x="26" y="21"/>
                  </a:cubicBezTo>
                  <a:cubicBezTo>
                    <a:pt x="26" y="13"/>
                    <a:pt x="26" y="13"/>
                    <a:pt x="26" y="13"/>
                  </a:cubicBezTo>
                  <a:lnTo>
                    <a:pt x="14" y="13"/>
                  </a:lnTo>
                  <a:close/>
                  <a:moveTo>
                    <a:pt x="26" y="28"/>
                  </a:moveTo>
                  <a:cubicBezTo>
                    <a:pt x="26" y="23"/>
                    <a:pt x="26" y="23"/>
                    <a:pt x="26" y="23"/>
                  </a:cubicBezTo>
                  <a:cubicBezTo>
                    <a:pt x="14" y="23"/>
                    <a:pt x="14" y="23"/>
                    <a:pt x="14" y="23"/>
                  </a:cubicBezTo>
                  <a:cubicBezTo>
                    <a:pt x="14" y="32"/>
                    <a:pt x="14" y="32"/>
                    <a:pt x="14" y="32"/>
                  </a:cubicBezTo>
                  <a:cubicBezTo>
                    <a:pt x="23" y="32"/>
                    <a:pt x="23" y="32"/>
                    <a:pt x="23" y="32"/>
                  </a:cubicBezTo>
                  <a:cubicBezTo>
                    <a:pt x="25" y="32"/>
                    <a:pt x="26" y="31"/>
                    <a:pt x="26" y="28"/>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7" name="组合 246"/>
          <p:cNvGrpSpPr/>
          <p:nvPr/>
        </p:nvGrpSpPr>
        <p:grpSpPr>
          <a:xfrm>
            <a:off x="10337884" y="2852839"/>
            <a:ext cx="459603" cy="145589"/>
            <a:chOff x="4742543" y="2582862"/>
            <a:chExt cx="511176" cy="161926"/>
          </a:xfrm>
        </p:grpSpPr>
        <p:sp>
          <p:nvSpPr>
            <p:cNvPr id="235" name="Freeform 235"/>
            <p:cNvSpPr>
              <a:spLocks noEditPoints="1"/>
            </p:cNvSpPr>
            <p:nvPr/>
          </p:nvSpPr>
          <p:spPr bwMode="auto">
            <a:xfrm>
              <a:off x="4742543" y="2593975"/>
              <a:ext cx="161925" cy="150813"/>
            </a:xfrm>
            <a:custGeom>
              <a:avLst/>
              <a:gdLst>
                <a:gd name="T0" fmla="*/ 2 w 43"/>
                <a:gd name="T1" fmla="*/ 0 h 40"/>
                <a:gd name="T2" fmla="*/ 42 w 43"/>
                <a:gd name="T3" fmla="*/ 0 h 40"/>
                <a:gd name="T4" fmla="*/ 42 w 43"/>
                <a:gd name="T5" fmla="*/ 2 h 40"/>
                <a:gd name="T6" fmla="*/ 33 w 43"/>
                <a:gd name="T7" fmla="*/ 2 h 40"/>
                <a:gd name="T8" fmla="*/ 33 w 43"/>
                <a:gd name="T9" fmla="*/ 16 h 40"/>
                <a:gd name="T10" fmla="*/ 43 w 43"/>
                <a:gd name="T11" fmla="*/ 16 h 40"/>
                <a:gd name="T12" fmla="*/ 43 w 43"/>
                <a:gd name="T13" fmla="*/ 19 h 40"/>
                <a:gd name="T14" fmla="*/ 33 w 43"/>
                <a:gd name="T15" fmla="*/ 19 h 40"/>
                <a:gd name="T16" fmla="*/ 33 w 43"/>
                <a:gd name="T17" fmla="*/ 40 h 40"/>
                <a:gd name="T18" fmla="*/ 29 w 43"/>
                <a:gd name="T19" fmla="*/ 40 h 40"/>
                <a:gd name="T20" fmla="*/ 29 w 43"/>
                <a:gd name="T21" fmla="*/ 19 h 40"/>
                <a:gd name="T22" fmla="*/ 15 w 43"/>
                <a:gd name="T23" fmla="*/ 19 h 40"/>
                <a:gd name="T24" fmla="*/ 15 w 43"/>
                <a:gd name="T25" fmla="*/ 19 h 40"/>
                <a:gd name="T26" fmla="*/ 1 w 43"/>
                <a:gd name="T27" fmla="*/ 40 h 40"/>
                <a:gd name="T28" fmla="*/ 1 w 43"/>
                <a:gd name="T29" fmla="*/ 38 h 40"/>
                <a:gd name="T30" fmla="*/ 12 w 43"/>
                <a:gd name="T31" fmla="*/ 19 h 40"/>
                <a:gd name="T32" fmla="*/ 12 w 43"/>
                <a:gd name="T33" fmla="*/ 19 h 40"/>
                <a:gd name="T34" fmla="*/ 0 w 43"/>
                <a:gd name="T35" fmla="*/ 19 h 40"/>
                <a:gd name="T36" fmla="*/ 0 w 43"/>
                <a:gd name="T37" fmla="*/ 16 h 40"/>
                <a:gd name="T38" fmla="*/ 12 w 43"/>
                <a:gd name="T39" fmla="*/ 16 h 40"/>
                <a:gd name="T40" fmla="*/ 12 w 43"/>
                <a:gd name="T41" fmla="*/ 2 h 40"/>
                <a:gd name="T42" fmla="*/ 2 w 43"/>
                <a:gd name="T43" fmla="*/ 2 h 40"/>
                <a:gd name="T44" fmla="*/ 2 w 43"/>
                <a:gd name="T45" fmla="*/ 0 h 40"/>
                <a:gd name="T46" fmla="*/ 15 w 43"/>
                <a:gd name="T47" fmla="*/ 2 h 40"/>
                <a:gd name="T48" fmla="*/ 15 w 43"/>
                <a:gd name="T49" fmla="*/ 16 h 40"/>
                <a:gd name="T50" fmla="*/ 29 w 43"/>
                <a:gd name="T51" fmla="*/ 16 h 40"/>
                <a:gd name="T52" fmla="*/ 29 w 43"/>
                <a:gd name="T53" fmla="*/ 2 h 40"/>
                <a:gd name="T54" fmla="*/ 15 w 43"/>
                <a:gd name="T5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0">
                  <a:moveTo>
                    <a:pt x="2" y="0"/>
                  </a:moveTo>
                  <a:cubicBezTo>
                    <a:pt x="42" y="0"/>
                    <a:pt x="42" y="0"/>
                    <a:pt x="42" y="0"/>
                  </a:cubicBezTo>
                  <a:cubicBezTo>
                    <a:pt x="42" y="2"/>
                    <a:pt x="42" y="2"/>
                    <a:pt x="42" y="2"/>
                  </a:cubicBezTo>
                  <a:cubicBezTo>
                    <a:pt x="33" y="2"/>
                    <a:pt x="33" y="2"/>
                    <a:pt x="33" y="2"/>
                  </a:cubicBezTo>
                  <a:cubicBezTo>
                    <a:pt x="33" y="16"/>
                    <a:pt x="33" y="16"/>
                    <a:pt x="33" y="16"/>
                  </a:cubicBezTo>
                  <a:cubicBezTo>
                    <a:pt x="43" y="16"/>
                    <a:pt x="43" y="16"/>
                    <a:pt x="43" y="16"/>
                  </a:cubicBezTo>
                  <a:cubicBezTo>
                    <a:pt x="43" y="19"/>
                    <a:pt x="43" y="19"/>
                    <a:pt x="43" y="19"/>
                  </a:cubicBezTo>
                  <a:cubicBezTo>
                    <a:pt x="33" y="19"/>
                    <a:pt x="33" y="19"/>
                    <a:pt x="33" y="19"/>
                  </a:cubicBezTo>
                  <a:cubicBezTo>
                    <a:pt x="33" y="40"/>
                    <a:pt x="33" y="40"/>
                    <a:pt x="33" y="40"/>
                  </a:cubicBezTo>
                  <a:cubicBezTo>
                    <a:pt x="29" y="40"/>
                    <a:pt x="29" y="40"/>
                    <a:pt x="29" y="40"/>
                  </a:cubicBezTo>
                  <a:cubicBezTo>
                    <a:pt x="29" y="19"/>
                    <a:pt x="29" y="19"/>
                    <a:pt x="29" y="19"/>
                  </a:cubicBezTo>
                  <a:cubicBezTo>
                    <a:pt x="15" y="19"/>
                    <a:pt x="15" y="19"/>
                    <a:pt x="15" y="19"/>
                  </a:cubicBezTo>
                  <a:cubicBezTo>
                    <a:pt x="15" y="19"/>
                    <a:pt x="15" y="19"/>
                    <a:pt x="15" y="19"/>
                  </a:cubicBezTo>
                  <a:cubicBezTo>
                    <a:pt x="15" y="28"/>
                    <a:pt x="11" y="35"/>
                    <a:pt x="1" y="40"/>
                  </a:cubicBezTo>
                  <a:cubicBezTo>
                    <a:pt x="1" y="38"/>
                    <a:pt x="1" y="38"/>
                    <a:pt x="1" y="38"/>
                  </a:cubicBezTo>
                  <a:cubicBezTo>
                    <a:pt x="9" y="34"/>
                    <a:pt x="12" y="27"/>
                    <a:pt x="12" y="19"/>
                  </a:cubicBezTo>
                  <a:cubicBezTo>
                    <a:pt x="12" y="19"/>
                    <a:pt x="12" y="19"/>
                    <a:pt x="12" y="19"/>
                  </a:cubicBezTo>
                  <a:cubicBezTo>
                    <a:pt x="0" y="19"/>
                    <a:pt x="0" y="19"/>
                    <a:pt x="0" y="19"/>
                  </a:cubicBezTo>
                  <a:cubicBezTo>
                    <a:pt x="0" y="16"/>
                    <a:pt x="0" y="16"/>
                    <a:pt x="0" y="16"/>
                  </a:cubicBezTo>
                  <a:cubicBezTo>
                    <a:pt x="12" y="16"/>
                    <a:pt x="12" y="16"/>
                    <a:pt x="12" y="16"/>
                  </a:cubicBezTo>
                  <a:cubicBezTo>
                    <a:pt x="12" y="2"/>
                    <a:pt x="12" y="2"/>
                    <a:pt x="12" y="2"/>
                  </a:cubicBezTo>
                  <a:cubicBezTo>
                    <a:pt x="2" y="2"/>
                    <a:pt x="2" y="2"/>
                    <a:pt x="2" y="2"/>
                  </a:cubicBezTo>
                  <a:lnTo>
                    <a:pt x="2" y="0"/>
                  </a:lnTo>
                  <a:close/>
                  <a:moveTo>
                    <a:pt x="15" y="2"/>
                  </a:moveTo>
                  <a:cubicBezTo>
                    <a:pt x="15" y="16"/>
                    <a:pt x="15" y="16"/>
                    <a:pt x="15" y="16"/>
                  </a:cubicBezTo>
                  <a:cubicBezTo>
                    <a:pt x="29" y="16"/>
                    <a:pt x="29" y="16"/>
                    <a:pt x="29" y="16"/>
                  </a:cubicBezTo>
                  <a:cubicBezTo>
                    <a:pt x="29" y="2"/>
                    <a:pt x="29" y="2"/>
                    <a:pt x="29" y="2"/>
                  </a:cubicBezTo>
                  <a:lnTo>
                    <a:pt x="15" y="2"/>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6" name="Freeform 236"/>
            <p:cNvSpPr>
              <a:spLocks noEditPoints="1"/>
            </p:cNvSpPr>
            <p:nvPr/>
          </p:nvSpPr>
          <p:spPr bwMode="auto">
            <a:xfrm>
              <a:off x="4926693" y="2582862"/>
              <a:ext cx="158750" cy="153988"/>
            </a:xfrm>
            <a:custGeom>
              <a:avLst/>
              <a:gdLst>
                <a:gd name="T0" fmla="*/ 3 w 42"/>
                <a:gd name="T1" fmla="*/ 9 h 41"/>
                <a:gd name="T2" fmla="*/ 5 w 42"/>
                <a:gd name="T3" fmla="*/ 9 h 41"/>
                <a:gd name="T4" fmla="*/ 3 w 42"/>
                <a:gd name="T5" fmla="*/ 34 h 41"/>
                <a:gd name="T6" fmla="*/ 0 w 42"/>
                <a:gd name="T7" fmla="*/ 34 h 41"/>
                <a:gd name="T8" fmla="*/ 3 w 42"/>
                <a:gd name="T9" fmla="*/ 9 h 41"/>
                <a:gd name="T10" fmla="*/ 10 w 42"/>
                <a:gd name="T11" fmla="*/ 3 h 41"/>
                <a:gd name="T12" fmla="*/ 13 w 42"/>
                <a:gd name="T13" fmla="*/ 3 h 41"/>
                <a:gd name="T14" fmla="*/ 13 w 42"/>
                <a:gd name="T15" fmla="*/ 35 h 41"/>
                <a:gd name="T16" fmla="*/ 18 w 42"/>
                <a:gd name="T17" fmla="*/ 39 h 41"/>
                <a:gd name="T18" fmla="*/ 28 w 42"/>
                <a:gd name="T19" fmla="*/ 39 h 41"/>
                <a:gd name="T20" fmla="*/ 32 w 42"/>
                <a:gd name="T21" fmla="*/ 35 h 41"/>
                <a:gd name="T22" fmla="*/ 32 w 42"/>
                <a:gd name="T23" fmla="*/ 33 h 41"/>
                <a:gd name="T24" fmla="*/ 35 w 42"/>
                <a:gd name="T25" fmla="*/ 33 h 41"/>
                <a:gd name="T26" fmla="*/ 35 w 42"/>
                <a:gd name="T27" fmla="*/ 35 h 41"/>
                <a:gd name="T28" fmla="*/ 29 w 42"/>
                <a:gd name="T29" fmla="*/ 41 h 41"/>
                <a:gd name="T30" fmla="*/ 17 w 42"/>
                <a:gd name="T31" fmla="*/ 41 h 41"/>
                <a:gd name="T32" fmla="*/ 10 w 42"/>
                <a:gd name="T33" fmla="*/ 34 h 41"/>
                <a:gd name="T34" fmla="*/ 10 w 42"/>
                <a:gd name="T35" fmla="*/ 3 h 41"/>
                <a:gd name="T36" fmla="*/ 24 w 42"/>
                <a:gd name="T37" fmla="*/ 0 h 41"/>
                <a:gd name="T38" fmla="*/ 28 w 42"/>
                <a:gd name="T39" fmla="*/ 20 h 41"/>
                <a:gd name="T40" fmla="*/ 25 w 42"/>
                <a:gd name="T41" fmla="*/ 20 h 41"/>
                <a:gd name="T42" fmla="*/ 22 w 42"/>
                <a:gd name="T43" fmla="*/ 0 h 41"/>
                <a:gd name="T44" fmla="*/ 24 w 42"/>
                <a:gd name="T45" fmla="*/ 0 h 41"/>
                <a:gd name="T46" fmla="*/ 38 w 42"/>
                <a:gd name="T47" fmla="*/ 9 h 41"/>
                <a:gd name="T48" fmla="*/ 42 w 42"/>
                <a:gd name="T49" fmla="*/ 34 h 41"/>
                <a:gd name="T50" fmla="*/ 39 w 42"/>
                <a:gd name="T51" fmla="*/ 34 h 41"/>
                <a:gd name="T52" fmla="*/ 36 w 42"/>
                <a:gd name="T53" fmla="*/ 9 h 41"/>
                <a:gd name="T54" fmla="*/ 38 w 42"/>
                <a:gd name="T55"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1">
                  <a:moveTo>
                    <a:pt x="3" y="9"/>
                  </a:moveTo>
                  <a:cubicBezTo>
                    <a:pt x="5" y="9"/>
                    <a:pt x="5" y="9"/>
                    <a:pt x="5" y="9"/>
                  </a:cubicBezTo>
                  <a:cubicBezTo>
                    <a:pt x="5" y="18"/>
                    <a:pt x="4" y="27"/>
                    <a:pt x="3" y="34"/>
                  </a:cubicBezTo>
                  <a:cubicBezTo>
                    <a:pt x="0" y="34"/>
                    <a:pt x="0" y="34"/>
                    <a:pt x="0" y="34"/>
                  </a:cubicBezTo>
                  <a:cubicBezTo>
                    <a:pt x="1" y="26"/>
                    <a:pt x="2" y="18"/>
                    <a:pt x="3" y="9"/>
                  </a:cubicBezTo>
                  <a:close/>
                  <a:moveTo>
                    <a:pt x="10" y="3"/>
                  </a:moveTo>
                  <a:cubicBezTo>
                    <a:pt x="13" y="3"/>
                    <a:pt x="13" y="3"/>
                    <a:pt x="13" y="3"/>
                  </a:cubicBezTo>
                  <a:cubicBezTo>
                    <a:pt x="13" y="35"/>
                    <a:pt x="13" y="35"/>
                    <a:pt x="13" y="35"/>
                  </a:cubicBezTo>
                  <a:cubicBezTo>
                    <a:pt x="13" y="38"/>
                    <a:pt x="15" y="39"/>
                    <a:pt x="18" y="39"/>
                  </a:cubicBezTo>
                  <a:cubicBezTo>
                    <a:pt x="28" y="39"/>
                    <a:pt x="28" y="39"/>
                    <a:pt x="28" y="39"/>
                  </a:cubicBezTo>
                  <a:cubicBezTo>
                    <a:pt x="31" y="39"/>
                    <a:pt x="33" y="38"/>
                    <a:pt x="32" y="35"/>
                  </a:cubicBezTo>
                  <a:cubicBezTo>
                    <a:pt x="32" y="33"/>
                    <a:pt x="32" y="33"/>
                    <a:pt x="32" y="33"/>
                  </a:cubicBezTo>
                  <a:cubicBezTo>
                    <a:pt x="35" y="33"/>
                    <a:pt x="35" y="33"/>
                    <a:pt x="35" y="33"/>
                  </a:cubicBezTo>
                  <a:cubicBezTo>
                    <a:pt x="35" y="35"/>
                    <a:pt x="35" y="35"/>
                    <a:pt x="35" y="35"/>
                  </a:cubicBezTo>
                  <a:cubicBezTo>
                    <a:pt x="35" y="39"/>
                    <a:pt x="33" y="41"/>
                    <a:pt x="29" y="41"/>
                  </a:cubicBezTo>
                  <a:cubicBezTo>
                    <a:pt x="17" y="41"/>
                    <a:pt x="17" y="41"/>
                    <a:pt x="17" y="41"/>
                  </a:cubicBezTo>
                  <a:cubicBezTo>
                    <a:pt x="12" y="41"/>
                    <a:pt x="10" y="39"/>
                    <a:pt x="10" y="34"/>
                  </a:cubicBezTo>
                  <a:lnTo>
                    <a:pt x="10" y="3"/>
                  </a:lnTo>
                  <a:close/>
                  <a:moveTo>
                    <a:pt x="24" y="0"/>
                  </a:moveTo>
                  <a:cubicBezTo>
                    <a:pt x="26" y="5"/>
                    <a:pt x="27" y="12"/>
                    <a:pt x="28" y="20"/>
                  </a:cubicBezTo>
                  <a:cubicBezTo>
                    <a:pt x="25" y="20"/>
                    <a:pt x="25" y="20"/>
                    <a:pt x="25" y="20"/>
                  </a:cubicBezTo>
                  <a:cubicBezTo>
                    <a:pt x="24" y="13"/>
                    <a:pt x="23" y="6"/>
                    <a:pt x="22" y="0"/>
                  </a:cubicBezTo>
                  <a:lnTo>
                    <a:pt x="24" y="0"/>
                  </a:lnTo>
                  <a:close/>
                  <a:moveTo>
                    <a:pt x="38" y="9"/>
                  </a:moveTo>
                  <a:cubicBezTo>
                    <a:pt x="40" y="18"/>
                    <a:pt x="41" y="26"/>
                    <a:pt x="42" y="34"/>
                  </a:cubicBezTo>
                  <a:cubicBezTo>
                    <a:pt x="39" y="34"/>
                    <a:pt x="39" y="34"/>
                    <a:pt x="39" y="34"/>
                  </a:cubicBezTo>
                  <a:cubicBezTo>
                    <a:pt x="38" y="25"/>
                    <a:pt x="37" y="16"/>
                    <a:pt x="36" y="9"/>
                  </a:cubicBezTo>
                  <a:lnTo>
                    <a:pt x="38" y="9"/>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7" name="Freeform 237"/>
            <p:cNvSpPr>
              <a:spLocks noEditPoints="1"/>
            </p:cNvSpPr>
            <p:nvPr/>
          </p:nvSpPr>
          <p:spPr bwMode="auto">
            <a:xfrm>
              <a:off x="5115606" y="2590800"/>
              <a:ext cx="138113" cy="150813"/>
            </a:xfrm>
            <a:custGeom>
              <a:avLst/>
              <a:gdLst>
                <a:gd name="T0" fmla="*/ 0 w 37"/>
                <a:gd name="T1" fmla="*/ 40 h 40"/>
                <a:gd name="T2" fmla="*/ 0 w 37"/>
                <a:gd name="T3" fmla="*/ 0 h 40"/>
                <a:gd name="T4" fmla="*/ 37 w 37"/>
                <a:gd name="T5" fmla="*/ 0 h 40"/>
                <a:gd name="T6" fmla="*/ 37 w 37"/>
                <a:gd name="T7" fmla="*/ 34 h 40"/>
                <a:gd name="T8" fmla="*/ 31 w 37"/>
                <a:gd name="T9" fmla="*/ 40 h 40"/>
                <a:gd name="T10" fmla="*/ 28 w 37"/>
                <a:gd name="T11" fmla="*/ 40 h 40"/>
                <a:gd name="T12" fmla="*/ 28 w 37"/>
                <a:gd name="T13" fmla="*/ 38 h 40"/>
                <a:gd name="T14" fmla="*/ 30 w 37"/>
                <a:gd name="T15" fmla="*/ 38 h 40"/>
                <a:gd name="T16" fmla="*/ 34 w 37"/>
                <a:gd name="T17" fmla="*/ 35 h 40"/>
                <a:gd name="T18" fmla="*/ 34 w 37"/>
                <a:gd name="T19" fmla="*/ 2 h 40"/>
                <a:gd name="T20" fmla="*/ 2 w 37"/>
                <a:gd name="T21" fmla="*/ 2 h 40"/>
                <a:gd name="T22" fmla="*/ 2 w 37"/>
                <a:gd name="T23" fmla="*/ 40 h 40"/>
                <a:gd name="T24" fmla="*/ 0 w 37"/>
                <a:gd name="T25" fmla="*/ 40 h 40"/>
                <a:gd name="T26" fmla="*/ 5 w 37"/>
                <a:gd name="T27" fmla="*/ 5 h 40"/>
                <a:gd name="T28" fmla="*/ 8 w 37"/>
                <a:gd name="T29" fmla="*/ 5 h 40"/>
                <a:gd name="T30" fmla="*/ 12 w 37"/>
                <a:gd name="T31" fmla="*/ 20 h 40"/>
                <a:gd name="T32" fmla="*/ 16 w 37"/>
                <a:gd name="T33" fmla="*/ 5 h 40"/>
                <a:gd name="T34" fmla="*/ 18 w 37"/>
                <a:gd name="T35" fmla="*/ 5 h 40"/>
                <a:gd name="T36" fmla="*/ 13 w 37"/>
                <a:gd name="T37" fmla="*/ 23 h 40"/>
                <a:gd name="T38" fmla="*/ 18 w 37"/>
                <a:gd name="T39" fmla="*/ 33 h 40"/>
                <a:gd name="T40" fmla="*/ 18 w 37"/>
                <a:gd name="T41" fmla="*/ 35 h 40"/>
                <a:gd name="T42" fmla="*/ 12 w 37"/>
                <a:gd name="T43" fmla="*/ 26 h 40"/>
                <a:gd name="T44" fmla="*/ 5 w 37"/>
                <a:gd name="T45" fmla="*/ 35 h 40"/>
                <a:gd name="T46" fmla="*/ 5 w 37"/>
                <a:gd name="T47" fmla="*/ 33 h 40"/>
                <a:gd name="T48" fmla="*/ 11 w 37"/>
                <a:gd name="T49" fmla="*/ 23 h 40"/>
                <a:gd name="T50" fmla="*/ 5 w 37"/>
                <a:gd name="T51" fmla="*/ 5 h 40"/>
                <a:gd name="T52" fmla="*/ 32 w 37"/>
                <a:gd name="T53" fmla="*/ 5 h 40"/>
                <a:gd name="T54" fmla="*/ 26 w 37"/>
                <a:gd name="T55" fmla="*/ 23 h 40"/>
                <a:gd name="T56" fmla="*/ 32 w 37"/>
                <a:gd name="T57" fmla="*/ 33 h 40"/>
                <a:gd name="T58" fmla="*/ 32 w 37"/>
                <a:gd name="T59" fmla="*/ 35 h 40"/>
                <a:gd name="T60" fmla="*/ 25 w 37"/>
                <a:gd name="T61" fmla="*/ 26 h 40"/>
                <a:gd name="T62" fmla="*/ 19 w 37"/>
                <a:gd name="T63" fmla="*/ 35 h 40"/>
                <a:gd name="T64" fmla="*/ 19 w 37"/>
                <a:gd name="T65" fmla="*/ 33 h 40"/>
                <a:gd name="T66" fmla="*/ 24 w 37"/>
                <a:gd name="T67" fmla="*/ 23 h 40"/>
                <a:gd name="T68" fmla="*/ 19 w 37"/>
                <a:gd name="T69" fmla="*/ 5 h 40"/>
                <a:gd name="T70" fmla="*/ 21 w 37"/>
                <a:gd name="T71" fmla="*/ 5 h 40"/>
                <a:gd name="T72" fmla="*/ 25 w 37"/>
                <a:gd name="T73" fmla="*/ 20 h 40"/>
                <a:gd name="T74" fmla="*/ 29 w 37"/>
                <a:gd name="T75" fmla="*/ 5 h 40"/>
                <a:gd name="T76" fmla="*/ 32 w 37"/>
                <a:gd name="T77"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40">
                  <a:moveTo>
                    <a:pt x="0" y="40"/>
                  </a:moveTo>
                  <a:cubicBezTo>
                    <a:pt x="0" y="0"/>
                    <a:pt x="0" y="0"/>
                    <a:pt x="0" y="0"/>
                  </a:cubicBezTo>
                  <a:cubicBezTo>
                    <a:pt x="37" y="0"/>
                    <a:pt x="37" y="0"/>
                    <a:pt x="37" y="0"/>
                  </a:cubicBezTo>
                  <a:cubicBezTo>
                    <a:pt x="37" y="34"/>
                    <a:pt x="37" y="34"/>
                    <a:pt x="37" y="34"/>
                  </a:cubicBezTo>
                  <a:cubicBezTo>
                    <a:pt x="37" y="38"/>
                    <a:pt x="35" y="40"/>
                    <a:pt x="31" y="40"/>
                  </a:cubicBezTo>
                  <a:cubicBezTo>
                    <a:pt x="28" y="40"/>
                    <a:pt x="28" y="40"/>
                    <a:pt x="28" y="40"/>
                  </a:cubicBezTo>
                  <a:cubicBezTo>
                    <a:pt x="28" y="38"/>
                    <a:pt x="28" y="38"/>
                    <a:pt x="28" y="38"/>
                  </a:cubicBezTo>
                  <a:cubicBezTo>
                    <a:pt x="30" y="38"/>
                    <a:pt x="30" y="38"/>
                    <a:pt x="30" y="38"/>
                  </a:cubicBezTo>
                  <a:cubicBezTo>
                    <a:pt x="33" y="38"/>
                    <a:pt x="34" y="37"/>
                    <a:pt x="34" y="35"/>
                  </a:cubicBezTo>
                  <a:cubicBezTo>
                    <a:pt x="34" y="2"/>
                    <a:pt x="34" y="2"/>
                    <a:pt x="34" y="2"/>
                  </a:cubicBezTo>
                  <a:cubicBezTo>
                    <a:pt x="2" y="2"/>
                    <a:pt x="2" y="2"/>
                    <a:pt x="2" y="2"/>
                  </a:cubicBezTo>
                  <a:cubicBezTo>
                    <a:pt x="2" y="40"/>
                    <a:pt x="2" y="40"/>
                    <a:pt x="2" y="40"/>
                  </a:cubicBezTo>
                  <a:lnTo>
                    <a:pt x="0" y="40"/>
                  </a:lnTo>
                  <a:close/>
                  <a:moveTo>
                    <a:pt x="5" y="5"/>
                  </a:moveTo>
                  <a:cubicBezTo>
                    <a:pt x="8" y="5"/>
                    <a:pt x="8" y="5"/>
                    <a:pt x="8" y="5"/>
                  </a:cubicBezTo>
                  <a:cubicBezTo>
                    <a:pt x="9" y="11"/>
                    <a:pt x="10" y="16"/>
                    <a:pt x="12" y="20"/>
                  </a:cubicBezTo>
                  <a:cubicBezTo>
                    <a:pt x="14" y="15"/>
                    <a:pt x="15" y="10"/>
                    <a:pt x="16" y="5"/>
                  </a:cubicBezTo>
                  <a:cubicBezTo>
                    <a:pt x="18" y="5"/>
                    <a:pt x="18" y="5"/>
                    <a:pt x="18" y="5"/>
                  </a:cubicBezTo>
                  <a:cubicBezTo>
                    <a:pt x="17" y="12"/>
                    <a:pt x="15" y="18"/>
                    <a:pt x="13" y="23"/>
                  </a:cubicBezTo>
                  <a:cubicBezTo>
                    <a:pt x="14" y="26"/>
                    <a:pt x="16" y="29"/>
                    <a:pt x="18" y="33"/>
                  </a:cubicBezTo>
                  <a:cubicBezTo>
                    <a:pt x="18" y="35"/>
                    <a:pt x="18" y="35"/>
                    <a:pt x="18" y="35"/>
                  </a:cubicBezTo>
                  <a:cubicBezTo>
                    <a:pt x="15" y="31"/>
                    <a:pt x="13" y="28"/>
                    <a:pt x="12" y="26"/>
                  </a:cubicBezTo>
                  <a:cubicBezTo>
                    <a:pt x="11" y="28"/>
                    <a:pt x="8" y="31"/>
                    <a:pt x="5" y="35"/>
                  </a:cubicBezTo>
                  <a:cubicBezTo>
                    <a:pt x="5" y="33"/>
                    <a:pt x="5" y="33"/>
                    <a:pt x="5" y="33"/>
                  </a:cubicBezTo>
                  <a:cubicBezTo>
                    <a:pt x="7" y="29"/>
                    <a:pt x="9" y="26"/>
                    <a:pt x="11" y="23"/>
                  </a:cubicBezTo>
                  <a:cubicBezTo>
                    <a:pt x="8" y="19"/>
                    <a:pt x="6" y="13"/>
                    <a:pt x="5" y="5"/>
                  </a:cubicBezTo>
                  <a:close/>
                  <a:moveTo>
                    <a:pt x="32" y="5"/>
                  </a:moveTo>
                  <a:cubicBezTo>
                    <a:pt x="30" y="13"/>
                    <a:pt x="28" y="19"/>
                    <a:pt x="26" y="23"/>
                  </a:cubicBezTo>
                  <a:cubicBezTo>
                    <a:pt x="28" y="26"/>
                    <a:pt x="30" y="29"/>
                    <a:pt x="32" y="33"/>
                  </a:cubicBezTo>
                  <a:cubicBezTo>
                    <a:pt x="32" y="35"/>
                    <a:pt x="32" y="35"/>
                    <a:pt x="32" y="35"/>
                  </a:cubicBezTo>
                  <a:cubicBezTo>
                    <a:pt x="28" y="31"/>
                    <a:pt x="26" y="28"/>
                    <a:pt x="25" y="26"/>
                  </a:cubicBezTo>
                  <a:cubicBezTo>
                    <a:pt x="24" y="28"/>
                    <a:pt x="22" y="31"/>
                    <a:pt x="19" y="35"/>
                  </a:cubicBezTo>
                  <a:cubicBezTo>
                    <a:pt x="19" y="33"/>
                    <a:pt x="19" y="33"/>
                    <a:pt x="19" y="33"/>
                  </a:cubicBezTo>
                  <a:cubicBezTo>
                    <a:pt x="21" y="29"/>
                    <a:pt x="23" y="26"/>
                    <a:pt x="24" y="23"/>
                  </a:cubicBezTo>
                  <a:cubicBezTo>
                    <a:pt x="22" y="18"/>
                    <a:pt x="20" y="12"/>
                    <a:pt x="19" y="5"/>
                  </a:cubicBezTo>
                  <a:cubicBezTo>
                    <a:pt x="21" y="5"/>
                    <a:pt x="21" y="5"/>
                    <a:pt x="21" y="5"/>
                  </a:cubicBezTo>
                  <a:cubicBezTo>
                    <a:pt x="22" y="10"/>
                    <a:pt x="23" y="15"/>
                    <a:pt x="25" y="20"/>
                  </a:cubicBezTo>
                  <a:cubicBezTo>
                    <a:pt x="27" y="16"/>
                    <a:pt x="28" y="11"/>
                    <a:pt x="29" y="5"/>
                  </a:cubicBezTo>
                  <a:lnTo>
                    <a:pt x="32" y="5"/>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46" name="组合 245"/>
          <p:cNvGrpSpPr/>
          <p:nvPr/>
        </p:nvGrpSpPr>
        <p:grpSpPr>
          <a:xfrm>
            <a:off x="11405532" y="2852839"/>
            <a:ext cx="301169" cy="145589"/>
            <a:chOff x="5929993" y="2582862"/>
            <a:chExt cx="334963" cy="161926"/>
          </a:xfrm>
        </p:grpSpPr>
        <p:sp>
          <p:nvSpPr>
            <p:cNvPr id="238" name="Freeform 238"/>
            <p:cNvSpPr>
              <a:spLocks noEditPoints="1"/>
            </p:cNvSpPr>
            <p:nvPr/>
          </p:nvSpPr>
          <p:spPr bwMode="auto">
            <a:xfrm>
              <a:off x="5929993" y="2582862"/>
              <a:ext cx="158750" cy="161925"/>
            </a:xfrm>
            <a:custGeom>
              <a:avLst/>
              <a:gdLst>
                <a:gd name="T0" fmla="*/ 42 w 42"/>
                <a:gd name="T1" fmla="*/ 40 h 43"/>
                <a:gd name="T2" fmla="*/ 26 w 42"/>
                <a:gd name="T3" fmla="*/ 19 h 43"/>
                <a:gd name="T4" fmla="*/ 22 w 42"/>
                <a:gd name="T5" fmla="*/ 19 h 43"/>
                <a:gd name="T6" fmla="*/ 22 w 42"/>
                <a:gd name="T7" fmla="*/ 43 h 43"/>
                <a:gd name="T8" fmla="*/ 19 w 42"/>
                <a:gd name="T9" fmla="*/ 43 h 43"/>
                <a:gd name="T10" fmla="*/ 19 w 42"/>
                <a:gd name="T11" fmla="*/ 19 h 43"/>
                <a:gd name="T12" fmla="*/ 16 w 42"/>
                <a:gd name="T13" fmla="*/ 19 h 43"/>
                <a:gd name="T14" fmla="*/ 0 w 42"/>
                <a:gd name="T15" fmla="*/ 40 h 43"/>
                <a:gd name="T16" fmla="*/ 0 w 42"/>
                <a:gd name="T17" fmla="*/ 38 h 43"/>
                <a:gd name="T18" fmla="*/ 13 w 42"/>
                <a:gd name="T19" fmla="*/ 19 h 43"/>
                <a:gd name="T20" fmla="*/ 0 w 42"/>
                <a:gd name="T21" fmla="*/ 19 h 43"/>
                <a:gd name="T22" fmla="*/ 0 w 42"/>
                <a:gd name="T23" fmla="*/ 17 h 43"/>
                <a:gd name="T24" fmla="*/ 19 w 42"/>
                <a:gd name="T25" fmla="*/ 17 h 43"/>
                <a:gd name="T26" fmla="*/ 19 w 42"/>
                <a:gd name="T27" fmla="*/ 0 h 43"/>
                <a:gd name="T28" fmla="*/ 22 w 42"/>
                <a:gd name="T29" fmla="*/ 0 h 43"/>
                <a:gd name="T30" fmla="*/ 22 w 42"/>
                <a:gd name="T31" fmla="*/ 17 h 43"/>
                <a:gd name="T32" fmla="*/ 42 w 42"/>
                <a:gd name="T33" fmla="*/ 17 h 43"/>
                <a:gd name="T34" fmla="*/ 42 w 42"/>
                <a:gd name="T35" fmla="*/ 19 h 43"/>
                <a:gd name="T36" fmla="*/ 29 w 42"/>
                <a:gd name="T37" fmla="*/ 19 h 43"/>
                <a:gd name="T38" fmla="*/ 42 w 42"/>
                <a:gd name="T39" fmla="*/ 38 h 43"/>
                <a:gd name="T40" fmla="*/ 42 w 42"/>
                <a:gd name="T41" fmla="*/ 40 h 43"/>
                <a:gd name="T42" fmla="*/ 5 w 42"/>
                <a:gd name="T43" fmla="*/ 3 h 43"/>
                <a:gd name="T44" fmla="*/ 8 w 42"/>
                <a:gd name="T45" fmla="*/ 3 h 43"/>
                <a:gd name="T46" fmla="*/ 11 w 42"/>
                <a:gd name="T47" fmla="*/ 14 h 43"/>
                <a:gd name="T48" fmla="*/ 9 w 42"/>
                <a:gd name="T49" fmla="*/ 14 h 43"/>
                <a:gd name="T50" fmla="*/ 5 w 42"/>
                <a:gd name="T51" fmla="*/ 3 h 43"/>
                <a:gd name="T52" fmla="*/ 37 w 42"/>
                <a:gd name="T53" fmla="*/ 3 h 43"/>
                <a:gd name="T54" fmla="*/ 33 w 42"/>
                <a:gd name="T55" fmla="*/ 14 h 43"/>
                <a:gd name="T56" fmla="*/ 31 w 42"/>
                <a:gd name="T57" fmla="*/ 14 h 43"/>
                <a:gd name="T58" fmla="*/ 34 w 42"/>
                <a:gd name="T59" fmla="*/ 3 h 43"/>
                <a:gd name="T60" fmla="*/ 37 w 42"/>
                <a:gd name="T6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3">
                  <a:moveTo>
                    <a:pt x="42" y="40"/>
                  </a:moveTo>
                  <a:cubicBezTo>
                    <a:pt x="34" y="35"/>
                    <a:pt x="28" y="28"/>
                    <a:pt x="26" y="19"/>
                  </a:cubicBezTo>
                  <a:cubicBezTo>
                    <a:pt x="22" y="19"/>
                    <a:pt x="22" y="19"/>
                    <a:pt x="22" y="19"/>
                  </a:cubicBezTo>
                  <a:cubicBezTo>
                    <a:pt x="22" y="43"/>
                    <a:pt x="22" y="43"/>
                    <a:pt x="22" y="43"/>
                  </a:cubicBezTo>
                  <a:cubicBezTo>
                    <a:pt x="19" y="43"/>
                    <a:pt x="19" y="43"/>
                    <a:pt x="19" y="43"/>
                  </a:cubicBezTo>
                  <a:cubicBezTo>
                    <a:pt x="19" y="19"/>
                    <a:pt x="19" y="19"/>
                    <a:pt x="19" y="19"/>
                  </a:cubicBezTo>
                  <a:cubicBezTo>
                    <a:pt x="16" y="19"/>
                    <a:pt x="16" y="19"/>
                    <a:pt x="16" y="19"/>
                  </a:cubicBezTo>
                  <a:cubicBezTo>
                    <a:pt x="14" y="28"/>
                    <a:pt x="8" y="35"/>
                    <a:pt x="0" y="40"/>
                  </a:cubicBezTo>
                  <a:cubicBezTo>
                    <a:pt x="0" y="38"/>
                    <a:pt x="0" y="38"/>
                    <a:pt x="0" y="38"/>
                  </a:cubicBezTo>
                  <a:cubicBezTo>
                    <a:pt x="7" y="33"/>
                    <a:pt x="11" y="26"/>
                    <a:pt x="13" y="19"/>
                  </a:cubicBezTo>
                  <a:cubicBezTo>
                    <a:pt x="0" y="19"/>
                    <a:pt x="0" y="19"/>
                    <a:pt x="0" y="19"/>
                  </a:cubicBezTo>
                  <a:cubicBezTo>
                    <a:pt x="0" y="17"/>
                    <a:pt x="0" y="17"/>
                    <a:pt x="0" y="17"/>
                  </a:cubicBezTo>
                  <a:cubicBezTo>
                    <a:pt x="19" y="17"/>
                    <a:pt x="19" y="17"/>
                    <a:pt x="19" y="17"/>
                  </a:cubicBezTo>
                  <a:cubicBezTo>
                    <a:pt x="19" y="0"/>
                    <a:pt x="19" y="0"/>
                    <a:pt x="19" y="0"/>
                  </a:cubicBezTo>
                  <a:cubicBezTo>
                    <a:pt x="22" y="0"/>
                    <a:pt x="22" y="0"/>
                    <a:pt x="22" y="0"/>
                  </a:cubicBezTo>
                  <a:cubicBezTo>
                    <a:pt x="22" y="17"/>
                    <a:pt x="22" y="17"/>
                    <a:pt x="22" y="17"/>
                  </a:cubicBezTo>
                  <a:cubicBezTo>
                    <a:pt x="42" y="17"/>
                    <a:pt x="42" y="17"/>
                    <a:pt x="42" y="17"/>
                  </a:cubicBezTo>
                  <a:cubicBezTo>
                    <a:pt x="42" y="19"/>
                    <a:pt x="42" y="19"/>
                    <a:pt x="42" y="19"/>
                  </a:cubicBezTo>
                  <a:cubicBezTo>
                    <a:pt x="29" y="19"/>
                    <a:pt x="29" y="19"/>
                    <a:pt x="29" y="19"/>
                  </a:cubicBezTo>
                  <a:cubicBezTo>
                    <a:pt x="30" y="26"/>
                    <a:pt x="35" y="33"/>
                    <a:pt x="42" y="38"/>
                  </a:cubicBezTo>
                  <a:lnTo>
                    <a:pt x="42" y="40"/>
                  </a:lnTo>
                  <a:close/>
                  <a:moveTo>
                    <a:pt x="5" y="3"/>
                  </a:moveTo>
                  <a:cubicBezTo>
                    <a:pt x="8" y="3"/>
                    <a:pt x="8" y="3"/>
                    <a:pt x="8" y="3"/>
                  </a:cubicBezTo>
                  <a:cubicBezTo>
                    <a:pt x="8" y="7"/>
                    <a:pt x="9" y="10"/>
                    <a:pt x="11" y="14"/>
                  </a:cubicBezTo>
                  <a:cubicBezTo>
                    <a:pt x="9" y="14"/>
                    <a:pt x="9" y="14"/>
                    <a:pt x="9" y="14"/>
                  </a:cubicBezTo>
                  <a:cubicBezTo>
                    <a:pt x="7" y="11"/>
                    <a:pt x="5" y="7"/>
                    <a:pt x="5" y="3"/>
                  </a:cubicBezTo>
                  <a:close/>
                  <a:moveTo>
                    <a:pt x="37" y="3"/>
                  </a:moveTo>
                  <a:cubicBezTo>
                    <a:pt x="36" y="8"/>
                    <a:pt x="35" y="11"/>
                    <a:pt x="33" y="14"/>
                  </a:cubicBezTo>
                  <a:cubicBezTo>
                    <a:pt x="31" y="14"/>
                    <a:pt x="31" y="14"/>
                    <a:pt x="31" y="14"/>
                  </a:cubicBezTo>
                  <a:cubicBezTo>
                    <a:pt x="33" y="10"/>
                    <a:pt x="34" y="7"/>
                    <a:pt x="34" y="3"/>
                  </a:cubicBezTo>
                  <a:lnTo>
                    <a:pt x="37" y="3"/>
                  </a:ln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
          <p:nvSpPr>
            <p:cNvPr id="239" name="Freeform 239"/>
            <p:cNvSpPr>
              <a:spLocks noEditPoints="1"/>
            </p:cNvSpPr>
            <p:nvPr/>
          </p:nvSpPr>
          <p:spPr bwMode="auto">
            <a:xfrm>
              <a:off x="6106206" y="2587625"/>
              <a:ext cx="158750" cy="157163"/>
            </a:xfrm>
            <a:custGeom>
              <a:avLst/>
              <a:gdLst>
                <a:gd name="T0" fmla="*/ 11 w 42"/>
                <a:gd name="T1" fmla="*/ 42 h 42"/>
                <a:gd name="T2" fmla="*/ 11 w 42"/>
                <a:gd name="T3" fmla="*/ 33 h 42"/>
                <a:gd name="T4" fmla="*/ 0 w 42"/>
                <a:gd name="T5" fmla="*/ 35 h 42"/>
                <a:gd name="T6" fmla="*/ 0 w 42"/>
                <a:gd name="T7" fmla="*/ 33 h 42"/>
                <a:gd name="T8" fmla="*/ 3 w 42"/>
                <a:gd name="T9" fmla="*/ 32 h 42"/>
                <a:gd name="T10" fmla="*/ 3 w 42"/>
                <a:gd name="T11" fmla="*/ 3 h 42"/>
                <a:gd name="T12" fmla="*/ 0 w 42"/>
                <a:gd name="T13" fmla="*/ 3 h 42"/>
                <a:gd name="T14" fmla="*/ 0 w 42"/>
                <a:gd name="T15" fmla="*/ 1 h 42"/>
                <a:gd name="T16" fmla="*/ 16 w 42"/>
                <a:gd name="T17" fmla="*/ 1 h 42"/>
                <a:gd name="T18" fmla="*/ 16 w 42"/>
                <a:gd name="T19" fmla="*/ 3 h 42"/>
                <a:gd name="T20" fmla="*/ 13 w 42"/>
                <a:gd name="T21" fmla="*/ 3 h 42"/>
                <a:gd name="T22" fmla="*/ 13 w 42"/>
                <a:gd name="T23" fmla="*/ 31 h 42"/>
                <a:gd name="T24" fmla="*/ 16 w 42"/>
                <a:gd name="T25" fmla="*/ 30 h 42"/>
                <a:gd name="T26" fmla="*/ 16 w 42"/>
                <a:gd name="T27" fmla="*/ 32 h 42"/>
                <a:gd name="T28" fmla="*/ 15 w 42"/>
                <a:gd name="T29" fmla="*/ 32 h 42"/>
                <a:gd name="T30" fmla="*/ 13 w 42"/>
                <a:gd name="T31" fmla="*/ 33 h 42"/>
                <a:gd name="T32" fmla="*/ 13 w 42"/>
                <a:gd name="T33" fmla="*/ 42 h 42"/>
                <a:gd name="T34" fmla="*/ 11 w 42"/>
                <a:gd name="T35" fmla="*/ 42 h 42"/>
                <a:gd name="T36" fmla="*/ 5 w 42"/>
                <a:gd name="T37" fmla="*/ 3 h 42"/>
                <a:gd name="T38" fmla="*/ 5 w 42"/>
                <a:gd name="T39" fmla="*/ 11 h 42"/>
                <a:gd name="T40" fmla="*/ 11 w 42"/>
                <a:gd name="T41" fmla="*/ 11 h 42"/>
                <a:gd name="T42" fmla="*/ 11 w 42"/>
                <a:gd name="T43" fmla="*/ 3 h 42"/>
                <a:gd name="T44" fmla="*/ 5 w 42"/>
                <a:gd name="T45" fmla="*/ 3 h 42"/>
                <a:gd name="T46" fmla="*/ 5 w 42"/>
                <a:gd name="T47" fmla="*/ 13 h 42"/>
                <a:gd name="T48" fmla="*/ 5 w 42"/>
                <a:gd name="T49" fmla="*/ 21 h 42"/>
                <a:gd name="T50" fmla="*/ 11 w 42"/>
                <a:gd name="T51" fmla="*/ 21 h 42"/>
                <a:gd name="T52" fmla="*/ 11 w 42"/>
                <a:gd name="T53" fmla="*/ 13 h 42"/>
                <a:gd name="T54" fmla="*/ 5 w 42"/>
                <a:gd name="T55" fmla="*/ 13 h 42"/>
                <a:gd name="T56" fmla="*/ 5 w 42"/>
                <a:gd name="T57" fmla="*/ 32 h 42"/>
                <a:gd name="T58" fmla="*/ 8 w 42"/>
                <a:gd name="T59" fmla="*/ 32 h 42"/>
                <a:gd name="T60" fmla="*/ 11 w 42"/>
                <a:gd name="T61" fmla="*/ 31 h 42"/>
                <a:gd name="T62" fmla="*/ 11 w 42"/>
                <a:gd name="T63" fmla="*/ 23 h 42"/>
                <a:gd name="T64" fmla="*/ 5 w 42"/>
                <a:gd name="T65" fmla="*/ 23 h 42"/>
                <a:gd name="T66" fmla="*/ 5 w 42"/>
                <a:gd name="T67" fmla="*/ 32 h 42"/>
                <a:gd name="T68" fmla="*/ 28 w 42"/>
                <a:gd name="T69" fmla="*/ 6 h 42"/>
                <a:gd name="T70" fmla="*/ 28 w 42"/>
                <a:gd name="T71" fmla="*/ 24 h 42"/>
                <a:gd name="T72" fmla="*/ 18 w 42"/>
                <a:gd name="T73" fmla="*/ 42 h 42"/>
                <a:gd name="T74" fmla="*/ 18 w 42"/>
                <a:gd name="T75" fmla="*/ 40 h 42"/>
                <a:gd name="T76" fmla="*/ 25 w 42"/>
                <a:gd name="T77" fmla="*/ 26 h 42"/>
                <a:gd name="T78" fmla="*/ 18 w 42"/>
                <a:gd name="T79" fmla="*/ 30 h 42"/>
                <a:gd name="T80" fmla="*/ 18 w 42"/>
                <a:gd name="T81" fmla="*/ 1 h 42"/>
                <a:gd name="T82" fmla="*/ 23 w 42"/>
                <a:gd name="T83" fmla="*/ 1 h 42"/>
                <a:gd name="T84" fmla="*/ 30 w 42"/>
                <a:gd name="T85" fmla="*/ 0 h 42"/>
                <a:gd name="T86" fmla="*/ 30 w 42"/>
                <a:gd name="T87" fmla="*/ 2 h 42"/>
                <a:gd name="T88" fmla="*/ 24 w 42"/>
                <a:gd name="T89" fmla="*/ 3 h 42"/>
                <a:gd name="T90" fmla="*/ 21 w 42"/>
                <a:gd name="T91" fmla="*/ 3 h 42"/>
                <a:gd name="T92" fmla="*/ 21 w 42"/>
                <a:gd name="T93" fmla="*/ 26 h 42"/>
                <a:gd name="T94" fmla="*/ 25 w 42"/>
                <a:gd name="T95" fmla="*/ 24 h 42"/>
                <a:gd name="T96" fmla="*/ 25 w 42"/>
                <a:gd name="T97" fmla="*/ 6 h 42"/>
                <a:gd name="T98" fmla="*/ 28 w 42"/>
                <a:gd name="T99" fmla="*/ 6 h 42"/>
                <a:gd name="T100" fmla="*/ 40 w 42"/>
                <a:gd name="T101" fmla="*/ 29 h 42"/>
                <a:gd name="T102" fmla="*/ 40 w 42"/>
                <a:gd name="T103" fmla="*/ 3 h 42"/>
                <a:gd name="T104" fmla="*/ 34 w 42"/>
                <a:gd name="T105" fmla="*/ 3 h 42"/>
                <a:gd name="T106" fmla="*/ 34 w 42"/>
                <a:gd name="T107" fmla="*/ 42 h 42"/>
                <a:gd name="T108" fmla="*/ 32 w 42"/>
                <a:gd name="T109" fmla="*/ 42 h 42"/>
                <a:gd name="T110" fmla="*/ 32 w 42"/>
                <a:gd name="T111" fmla="*/ 1 h 42"/>
                <a:gd name="T112" fmla="*/ 42 w 42"/>
                <a:gd name="T113" fmla="*/ 1 h 42"/>
                <a:gd name="T114" fmla="*/ 42 w 42"/>
                <a:gd name="T115" fmla="*/ 29 h 42"/>
                <a:gd name="T116" fmla="*/ 38 w 42"/>
                <a:gd name="T117" fmla="*/ 33 h 42"/>
                <a:gd name="T118" fmla="*/ 36 w 42"/>
                <a:gd name="T119" fmla="*/ 33 h 42"/>
                <a:gd name="T120" fmla="*/ 36 w 42"/>
                <a:gd name="T121" fmla="*/ 32 h 42"/>
                <a:gd name="T122" fmla="*/ 37 w 42"/>
                <a:gd name="T123" fmla="*/ 32 h 42"/>
                <a:gd name="T124" fmla="*/ 40 w 42"/>
                <a:gd name="T125"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 h="42">
                  <a:moveTo>
                    <a:pt x="11" y="42"/>
                  </a:moveTo>
                  <a:cubicBezTo>
                    <a:pt x="11" y="33"/>
                    <a:pt x="11" y="33"/>
                    <a:pt x="11" y="33"/>
                  </a:cubicBezTo>
                  <a:cubicBezTo>
                    <a:pt x="9" y="34"/>
                    <a:pt x="5" y="34"/>
                    <a:pt x="0" y="35"/>
                  </a:cubicBezTo>
                  <a:cubicBezTo>
                    <a:pt x="0" y="33"/>
                    <a:pt x="0" y="33"/>
                    <a:pt x="0" y="33"/>
                  </a:cubicBezTo>
                  <a:cubicBezTo>
                    <a:pt x="3" y="32"/>
                    <a:pt x="3" y="32"/>
                    <a:pt x="3" y="32"/>
                  </a:cubicBezTo>
                  <a:cubicBezTo>
                    <a:pt x="3" y="3"/>
                    <a:pt x="3" y="3"/>
                    <a:pt x="3" y="3"/>
                  </a:cubicBezTo>
                  <a:cubicBezTo>
                    <a:pt x="0" y="3"/>
                    <a:pt x="0" y="3"/>
                    <a:pt x="0" y="3"/>
                  </a:cubicBezTo>
                  <a:cubicBezTo>
                    <a:pt x="0" y="1"/>
                    <a:pt x="0" y="1"/>
                    <a:pt x="0" y="1"/>
                  </a:cubicBezTo>
                  <a:cubicBezTo>
                    <a:pt x="16" y="1"/>
                    <a:pt x="16" y="1"/>
                    <a:pt x="16" y="1"/>
                  </a:cubicBezTo>
                  <a:cubicBezTo>
                    <a:pt x="16" y="3"/>
                    <a:pt x="16" y="3"/>
                    <a:pt x="16" y="3"/>
                  </a:cubicBezTo>
                  <a:cubicBezTo>
                    <a:pt x="13" y="3"/>
                    <a:pt x="13" y="3"/>
                    <a:pt x="13" y="3"/>
                  </a:cubicBezTo>
                  <a:cubicBezTo>
                    <a:pt x="13" y="31"/>
                    <a:pt x="13" y="31"/>
                    <a:pt x="13" y="31"/>
                  </a:cubicBezTo>
                  <a:cubicBezTo>
                    <a:pt x="14" y="31"/>
                    <a:pt x="15" y="30"/>
                    <a:pt x="16" y="30"/>
                  </a:cubicBezTo>
                  <a:cubicBezTo>
                    <a:pt x="16" y="32"/>
                    <a:pt x="16" y="32"/>
                    <a:pt x="16" y="32"/>
                  </a:cubicBezTo>
                  <a:cubicBezTo>
                    <a:pt x="16" y="32"/>
                    <a:pt x="16" y="32"/>
                    <a:pt x="15" y="32"/>
                  </a:cubicBezTo>
                  <a:cubicBezTo>
                    <a:pt x="14" y="32"/>
                    <a:pt x="14" y="32"/>
                    <a:pt x="13" y="33"/>
                  </a:cubicBezTo>
                  <a:cubicBezTo>
                    <a:pt x="13" y="42"/>
                    <a:pt x="13" y="42"/>
                    <a:pt x="13" y="42"/>
                  </a:cubicBezTo>
                  <a:lnTo>
                    <a:pt x="11" y="42"/>
                  </a:lnTo>
                  <a:close/>
                  <a:moveTo>
                    <a:pt x="5" y="3"/>
                  </a:moveTo>
                  <a:cubicBezTo>
                    <a:pt x="5" y="11"/>
                    <a:pt x="5" y="11"/>
                    <a:pt x="5" y="11"/>
                  </a:cubicBezTo>
                  <a:cubicBezTo>
                    <a:pt x="11" y="11"/>
                    <a:pt x="11" y="11"/>
                    <a:pt x="11" y="11"/>
                  </a:cubicBezTo>
                  <a:cubicBezTo>
                    <a:pt x="11" y="3"/>
                    <a:pt x="11" y="3"/>
                    <a:pt x="11" y="3"/>
                  </a:cubicBezTo>
                  <a:lnTo>
                    <a:pt x="5" y="3"/>
                  </a:lnTo>
                  <a:close/>
                  <a:moveTo>
                    <a:pt x="5" y="13"/>
                  </a:moveTo>
                  <a:cubicBezTo>
                    <a:pt x="5" y="21"/>
                    <a:pt x="5" y="21"/>
                    <a:pt x="5" y="21"/>
                  </a:cubicBezTo>
                  <a:cubicBezTo>
                    <a:pt x="11" y="21"/>
                    <a:pt x="11" y="21"/>
                    <a:pt x="11" y="21"/>
                  </a:cubicBezTo>
                  <a:cubicBezTo>
                    <a:pt x="11" y="13"/>
                    <a:pt x="11" y="13"/>
                    <a:pt x="11" y="13"/>
                  </a:cubicBezTo>
                  <a:lnTo>
                    <a:pt x="5" y="13"/>
                  </a:lnTo>
                  <a:close/>
                  <a:moveTo>
                    <a:pt x="5" y="32"/>
                  </a:moveTo>
                  <a:cubicBezTo>
                    <a:pt x="6" y="32"/>
                    <a:pt x="7" y="32"/>
                    <a:pt x="8" y="32"/>
                  </a:cubicBezTo>
                  <a:cubicBezTo>
                    <a:pt x="9" y="31"/>
                    <a:pt x="10" y="31"/>
                    <a:pt x="11" y="31"/>
                  </a:cubicBezTo>
                  <a:cubicBezTo>
                    <a:pt x="11" y="23"/>
                    <a:pt x="11" y="23"/>
                    <a:pt x="11" y="23"/>
                  </a:cubicBezTo>
                  <a:cubicBezTo>
                    <a:pt x="5" y="23"/>
                    <a:pt x="5" y="23"/>
                    <a:pt x="5" y="23"/>
                  </a:cubicBezTo>
                  <a:lnTo>
                    <a:pt x="5" y="32"/>
                  </a:lnTo>
                  <a:close/>
                  <a:moveTo>
                    <a:pt x="28" y="6"/>
                  </a:moveTo>
                  <a:cubicBezTo>
                    <a:pt x="28" y="24"/>
                    <a:pt x="28" y="24"/>
                    <a:pt x="28" y="24"/>
                  </a:cubicBezTo>
                  <a:cubicBezTo>
                    <a:pt x="29" y="32"/>
                    <a:pt x="25" y="38"/>
                    <a:pt x="18" y="42"/>
                  </a:cubicBezTo>
                  <a:cubicBezTo>
                    <a:pt x="18" y="40"/>
                    <a:pt x="18" y="40"/>
                    <a:pt x="18" y="40"/>
                  </a:cubicBezTo>
                  <a:cubicBezTo>
                    <a:pt x="23" y="37"/>
                    <a:pt x="26" y="32"/>
                    <a:pt x="25" y="26"/>
                  </a:cubicBezTo>
                  <a:cubicBezTo>
                    <a:pt x="23" y="28"/>
                    <a:pt x="21" y="29"/>
                    <a:pt x="18" y="30"/>
                  </a:cubicBezTo>
                  <a:cubicBezTo>
                    <a:pt x="18" y="1"/>
                    <a:pt x="18" y="1"/>
                    <a:pt x="18" y="1"/>
                  </a:cubicBezTo>
                  <a:cubicBezTo>
                    <a:pt x="23" y="1"/>
                    <a:pt x="23" y="1"/>
                    <a:pt x="23" y="1"/>
                  </a:cubicBezTo>
                  <a:cubicBezTo>
                    <a:pt x="26" y="1"/>
                    <a:pt x="28" y="0"/>
                    <a:pt x="30" y="0"/>
                  </a:cubicBezTo>
                  <a:cubicBezTo>
                    <a:pt x="30" y="2"/>
                    <a:pt x="30" y="2"/>
                    <a:pt x="30" y="2"/>
                  </a:cubicBezTo>
                  <a:cubicBezTo>
                    <a:pt x="28" y="2"/>
                    <a:pt x="26" y="3"/>
                    <a:pt x="24" y="3"/>
                  </a:cubicBezTo>
                  <a:cubicBezTo>
                    <a:pt x="21" y="3"/>
                    <a:pt x="21" y="3"/>
                    <a:pt x="21" y="3"/>
                  </a:cubicBezTo>
                  <a:cubicBezTo>
                    <a:pt x="21" y="26"/>
                    <a:pt x="21" y="26"/>
                    <a:pt x="21" y="26"/>
                  </a:cubicBezTo>
                  <a:cubicBezTo>
                    <a:pt x="22" y="26"/>
                    <a:pt x="23" y="25"/>
                    <a:pt x="25" y="24"/>
                  </a:cubicBezTo>
                  <a:cubicBezTo>
                    <a:pt x="25" y="6"/>
                    <a:pt x="25" y="6"/>
                    <a:pt x="25" y="6"/>
                  </a:cubicBezTo>
                  <a:lnTo>
                    <a:pt x="28" y="6"/>
                  </a:lnTo>
                  <a:close/>
                  <a:moveTo>
                    <a:pt x="40" y="29"/>
                  </a:moveTo>
                  <a:cubicBezTo>
                    <a:pt x="40" y="3"/>
                    <a:pt x="40" y="3"/>
                    <a:pt x="40" y="3"/>
                  </a:cubicBezTo>
                  <a:cubicBezTo>
                    <a:pt x="34" y="3"/>
                    <a:pt x="34" y="3"/>
                    <a:pt x="34" y="3"/>
                  </a:cubicBezTo>
                  <a:cubicBezTo>
                    <a:pt x="34" y="42"/>
                    <a:pt x="34" y="42"/>
                    <a:pt x="34" y="42"/>
                  </a:cubicBezTo>
                  <a:cubicBezTo>
                    <a:pt x="32" y="42"/>
                    <a:pt x="32" y="42"/>
                    <a:pt x="32" y="42"/>
                  </a:cubicBezTo>
                  <a:cubicBezTo>
                    <a:pt x="32" y="1"/>
                    <a:pt x="32" y="1"/>
                    <a:pt x="32" y="1"/>
                  </a:cubicBezTo>
                  <a:cubicBezTo>
                    <a:pt x="42" y="1"/>
                    <a:pt x="42" y="1"/>
                    <a:pt x="42" y="1"/>
                  </a:cubicBezTo>
                  <a:cubicBezTo>
                    <a:pt x="42" y="29"/>
                    <a:pt x="42" y="29"/>
                    <a:pt x="42" y="29"/>
                  </a:cubicBezTo>
                  <a:cubicBezTo>
                    <a:pt x="42" y="32"/>
                    <a:pt x="41" y="34"/>
                    <a:pt x="38" y="33"/>
                  </a:cubicBezTo>
                  <a:cubicBezTo>
                    <a:pt x="36" y="33"/>
                    <a:pt x="36" y="33"/>
                    <a:pt x="36" y="33"/>
                  </a:cubicBezTo>
                  <a:cubicBezTo>
                    <a:pt x="36" y="32"/>
                    <a:pt x="36" y="32"/>
                    <a:pt x="36" y="32"/>
                  </a:cubicBezTo>
                  <a:cubicBezTo>
                    <a:pt x="37" y="32"/>
                    <a:pt x="37" y="32"/>
                    <a:pt x="37" y="32"/>
                  </a:cubicBezTo>
                  <a:cubicBezTo>
                    <a:pt x="39" y="32"/>
                    <a:pt x="40" y="31"/>
                    <a:pt x="40" y="2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grpSp>
        <p:nvGrpSpPr>
          <p:cNvPr id="253" name="组合 252"/>
          <p:cNvGrpSpPr/>
          <p:nvPr/>
        </p:nvGrpSpPr>
        <p:grpSpPr>
          <a:xfrm>
            <a:off x="4609983" y="991789"/>
            <a:ext cx="2992737" cy="928161"/>
            <a:chOff x="4610583" y="990677"/>
            <a:chExt cx="2993127" cy="928282"/>
          </a:xfrm>
        </p:grpSpPr>
        <p:sp>
          <p:nvSpPr>
            <p:cNvPr id="254" name="矩形 253"/>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5" name="Text Box 3"/>
            <p:cNvSpPr txBox="1">
              <a:spLocks noChangeArrowheads="1"/>
            </p:cNvSpPr>
            <p:nvPr/>
          </p:nvSpPr>
          <p:spPr bwMode="auto">
            <a:xfrm>
              <a:off x="5315187" y="990677"/>
              <a:ext cx="162266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6</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56" name="矩形 255"/>
            <p:cNvSpPr/>
            <p:nvPr/>
          </p:nvSpPr>
          <p:spPr>
            <a:xfrm>
              <a:off x="4610583" y="1359825"/>
              <a:ext cx="2993127" cy="369332"/>
            </a:xfrm>
            <a:prstGeom prst="rect">
              <a:avLst/>
            </a:prstGeom>
          </p:spPr>
          <p:txBody>
            <a:bodyPr wrap="none">
              <a:spAutoFit/>
            </a:bodyPr>
            <a:lstStyle/>
            <a:p>
              <a:pPr fontAlgn="base"/>
              <a:r>
                <a:rPr lang="en-US" altLang="zh-CN" dirty="0">
                  <a:solidFill>
                    <a:srgbClr val="888888"/>
                  </a:solidFill>
                  <a:latin typeface="微软雅黑" panose="020B0503020204020204" pitchFamily="34" charset="-122"/>
                  <a:ea typeface="微软雅黑" panose="020B0503020204020204" pitchFamily="34" charset="-122"/>
                </a:rPr>
                <a:t>12</a:t>
              </a:r>
              <a:r>
                <a:rPr lang="zh-CN" altLang="en-US" dirty="0">
                  <a:solidFill>
                    <a:srgbClr val="888888"/>
                  </a:solidFill>
                  <a:latin typeface="微软雅黑" panose="020B0503020204020204" pitchFamily="34" charset="-122"/>
                  <a:ea typeface="微软雅黑" panose="020B0503020204020204" pitchFamily="34" charset="-122"/>
                </a:rPr>
                <a:t>款国内常见</a:t>
              </a:r>
              <a:r>
                <a:rPr lang="zh-CN" altLang="en-US" b="1" dirty="0">
                  <a:solidFill>
                    <a:srgbClr val="888888"/>
                  </a:solidFill>
                  <a:latin typeface="微软雅黑" panose="020B0503020204020204" pitchFamily="34" charset="-122"/>
                  <a:ea typeface="微软雅黑" panose="020B0503020204020204" pitchFamily="34" charset="-122"/>
                </a:rPr>
                <a:t>社交网站</a:t>
              </a:r>
              <a:r>
                <a:rPr lang="zh-CN" altLang="en-US" dirty="0">
                  <a:solidFill>
                    <a:srgbClr val="888888"/>
                  </a:solidFill>
                  <a:latin typeface="微软雅黑" panose="020B0503020204020204" pitchFamily="34" charset="-122"/>
                  <a:ea typeface="微软雅黑" panose="020B0503020204020204" pitchFamily="34" charset="-122"/>
                </a:rPr>
                <a:t>图标</a:t>
              </a: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9"/>
          <p:cNvSpPr>
            <a:spLocks noEditPoints="1"/>
          </p:cNvSpPr>
          <p:nvPr/>
        </p:nvSpPr>
        <p:spPr bwMode="auto">
          <a:xfrm>
            <a:off x="6320747" y="4330701"/>
            <a:ext cx="623491" cy="608415"/>
          </a:xfrm>
          <a:custGeom>
            <a:avLst/>
            <a:gdLst>
              <a:gd name="T0" fmla="*/ 210 w 245"/>
              <a:gd name="T1" fmla="*/ 122 h 239"/>
              <a:gd name="T2" fmla="*/ 106 w 245"/>
              <a:gd name="T3" fmla="*/ 166 h 239"/>
              <a:gd name="T4" fmla="*/ 210 w 245"/>
              <a:gd name="T5" fmla="*/ 219 h 239"/>
              <a:gd name="T6" fmla="*/ 0 w 245"/>
              <a:gd name="T7" fmla="*/ 79 h 239"/>
              <a:gd name="T8" fmla="*/ 81 w 245"/>
              <a:gd name="T9" fmla="*/ 41 h 239"/>
              <a:gd name="T10" fmla="*/ 25 w 245"/>
              <a:gd name="T11" fmla="*/ 220 h 239"/>
              <a:gd name="T12" fmla="*/ 41 w 245"/>
              <a:gd name="T13" fmla="*/ 226 h 239"/>
              <a:gd name="T14" fmla="*/ 25 w 245"/>
              <a:gd name="T15" fmla="*/ 220 h 239"/>
              <a:gd name="T16" fmla="*/ 157 w 245"/>
              <a:gd name="T17" fmla="*/ 155 h 239"/>
              <a:gd name="T18" fmla="*/ 22 w 245"/>
              <a:gd name="T19" fmla="*/ 98 h 239"/>
              <a:gd name="T20" fmla="*/ 44 w 245"/>
              <a:gd name="T21" fmla="*/ 98 h 239"/>
              <a:gd name="T22" fmla="*/ 173 w 245"/>
              <a:gd name="T23" fmla="*/ 98 h 239"/>
              <a:gd name="T24" fmla="*/ 195 w 245"/>
              <a:gd name="T25" fmla="*/ 98 h 239"/>
              <a:gd name="T26" fmla="*/ 146 w 245"/>
              <a:gd name="T27" fmla="*/ 96 h 239"/>
              <a:gd name="T28" fmla="*/ 162 w 245"/>
              <a:gd name="T29" fmla="*/ 101 h 239"/>
              <a:gd name="T30" fmla="*/ 146 w 245"/>
              <a:gd name="T31" fmla="*/ 96 h 239"/>
              <a:gd name="T32" fmla="*/ 117 w 245"/>
              <a:gd name="T33" fmla="*/ 101 h 239"/>
              <a:gd name="T34" fmla="*/ 133 w 245"/>
              <a:gd name="T35" fmla="*/ 96 h 239"/>
              <a:gd name="T36" fmla="*/ 84 w 245"/>
              <a:gd name="T37" fmla="*/ 98 h 239"/>
              <a:gd name="T38" fmla="*/ 106 w 245"/>
              <a:gd name="T39" fmla="*/ 98 h 239"/>
              <a:gd name="T40" fmla="*/ 52 w 245"/>
              <a:gd name="T41" fmla="*/ 98 h 239"/>
              <a:gd name="T42" fmla="*/ 74 w 245"/>
              <a:gd name="T43" fmla="*/ 98 h 239"/>
              <a:gd name="T44" fmla="*/ 20 w 245"/>
              <a:gd name="T45" fmla="*/ 109 h 239"/>
              <a:gd name="T46" fmla="*/ 15 w 245"/>
              <a:gd name="T47" fmla="*/ 125 h 239"/>
              <a:gd name="T48" fmla="*/ 20 w 245"/>
              <a:gd name="T49" fmla="*/ 109 h 239"/>
              <a:gd name="T50" fmla="*/ 18 w 245"/>
              <a:gd name="T51" fmla="*/ 198 h 239"/>
              <a:gd name="T52" fmla="*/ 18 w 245"/>
              <a:gd name="T53" fmla="*/ 220 h 239"/>
              <a:gd name="T54" fmla="*/ 20 w 245"/>
              <a:gd name="T55" fmla="*/ 171 h 239"/>
              <a:gd name="T56" fmla="*/ 15 w 245"/>
              <a:gd name="T57" fmla="*/ 187 h 239"/>
              <a:gd name="T58" fmla="*/ 20 w 245"/>
              <a:gd name="T59" fmla="*/ 171 h 239"/>
              <a:gd name="T60" fmla="*/ 15 w 245"/>
              <a:gd name="T61" fmla="*/ 139 h 239"/>
              <a:gd name="T62" fmla="*/ 20 w 245"/>
              <a:gd name="T63" fmla="*/ 155 h 239"/>
              <a:gd name="T64" fmla="*/ 173 w 245"/>
              <a:gd name="T65" fmla="*/ 223 h 239"/>
              <a:gd name="T66" fmla="*/ 195 w 245"/>
              <a:gd name="T67" fmla="*/ 223 h 239"/>
              <a:gd name="T68" fmla="*/ 143 w 245"/>
              <a:gd name="T69" fmla="*/ 223 h 239"/>
              <a:gd name="T70" fmla="*/ 165 w 245"/>
              <a:gd name="T71" fmla="*/ 223 h 239"/>
              <a:gd name="T72" fmla="*/ 117 w 245"/>
              <a:gd name="T73" fmla="*/ 220 h 239"/>
              <a:gd name="T74" fmla="*/ 133 w 245"/>
              <a:gd name="T75" fmla="*/ 226 h 239"/>
              <a:gd name="T76" fmla="*/ 117 w 245"/>
              <a:gd name="T77" fmla="*/ 220 h 239"/>
              <a:gd name="T78" fmla="*/ 87 w 245"/>
              <a:gd name="T79" fmla="*/ 226 h 239"/>
              <a:gd name="T80" fmla="*/ 103 w 245"/>
              <a:gd name="T81" fmla="*/ 220 h 239"/>
              <a:gd name="T82" fmla="*/ 52 w 245"/>
              <a:gd name="T83" fmla="*/ 223 h 239"/>
              <a:gd name="T84" fmla="*/ 74 w 245"/>
              <a:gd name="T85" fmla="*/ 223 h 239"/>
              <a:gd name="T86" fmla="*/ 58 w 245"/>
              <a:gd name="T87" fmla="*/ 72 h 239"/>
              <a:gd name="T88" fmla="*/ 217 w 245"/>
              <a:gd name="T89" fmla="*/ 125 h 239"/>
              <a:gd name="T90" fmla="*/ 190 w 245"/>
              <a:gd name="T91" fmla="*/ 3 h 239"/>
              <a:gd name="T92" fmla="*/ 128 w 245"/>
              <a:gd name="T93" fmla="*/ 131 h 239"/>
              <a:gd name="T94" fmla="*/ 119 w 245"/>
              <a:gd name="T95" fmla="*/ 175 h 239"/>
              <a:gd name="T96" fmla="*/ 216 w 245"/>
              <a:gd name="T97" fmla="*/ 1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39">
                <a:moveTo>
                  <a:pt x="25" y="78"/>
                </a:moveTo>
                <a:cubicBezTo>
                  <a:pt x="190" y="78"/>
                  <a:pt x="190" y="78"/>
                  <a:pt x="190" y="78"/>
                </a:cubicBezTo>
                <a:cubicBezTo>
                  <a:pt x="201" y="78"/>
                  <a:pt x="210" y="87"/>
                  <a:pt x="210" y="98"/>
                </a:cubicBezTo>
                <a:cubicBezTo>
                  <a:pt x="210" y="122"/>
                  <a:pt x="210" y="122"/>
                  <a:pt x="210" y="122"/>
                </a:cubicBezTo>
                <a:cubicBezTo>
                  <a:pt x="128" y="122"/>
                  <a:pt x="128" y="122"/>
                  <a:pt x="128" y="122"/>
                </a:cubicBezTo>
                <a:cubicBezTo>
                  <a:pt x="122" y="122"/>
                  <a:pt x="116" y="124"/>
                  <a:pt x="113" y="128"/>
                </a:cubicBezTo>
                <a:cubicBezTo>
                  <a:pt x="109" y="132"/>
                  <a:pt x="106" y="137"/>
                  <a:pt x="106" y="143"/>
                </a:cubicBezTo>
                <a:cubicBezTo>
                  <a:pt x="106" y="166"/>
                  <a:pt x="106" y="166"/>
                  <a:pt x="106" y="166"/>
                </a:cubicBezTo>
                <a:cubicBezTo>
                  <a:pt x="106" y="172"/>
                  <a:pt x="109" y="177"/>
                  <a:pt x="113" y="181"/>
                </a:cubicBezTo>
                <a:cubicBezTo>
                  <a:pt x="116" y="185"/>
                  <a:pt x="122" y="188"/>
                  <a:pt x="128" y="188"/>
                </a:cubicBezTo>
                <a:cubicBezTo>
                  <a:pt x="210" y="188"/>
                  <a:pt x="210" y="188"/>
                  <a:pt x="210" y="188"/>
                </a:cubicBezTo>
                <a:cubicBezTo>
                  <a:pt x="210" y="219"/>
                  <a:pt x="210" y="219"/>
                  <a:pt x="210" y="219"/>
                </a:cubicBezTo>
                <a:cubicBezTo>
                  <a:pt x="210" y="230"/>
                  <a:pt x="201" y="239"/>
                  <a:pt x="190" y="239"/>
                </a:cubicBezTo>
                <a:cubicBezTo>
                  <a:pt x="25" y="239"/>
                  <a:pt x="25" y="239"/>
                  <a:pt x="25" y="239"/>
                </a:cubicBezTo>
                <a:cubicBezTo>
                  <a:pt x="11" y="239"/>
                  <a:pt x="1" y="234"/>
                  <a:pt x="0" y="219"/>
                </a:cubicBezTo>
                <a:cubicBezTo>
                  <a:pt x="0" y="79"/>
                  <a:pt x="0" y="79"/>
                  <a:pt x="0" y="79"/>
                </a:cubicBezTo>
                <a:cubicBezTo>
                  <a:pt x="0" y="60"/>
                  <a:pt x="7" y="44"/>
                  <a:pt x="21" y="42"/>
                </a:cubicBezTo>
                <a:cubicBezTo>
                  <a:pt x="22" y="41"/>
                  <a:pt x="22" y="41"/>
                  <a:pt x="22" y="41"/>
                </a:cubicBezTo>
                <a:cubicBezTo>
                  <a:pt x="23" y="41"/>
                  <a:pt x="23" y="41"/>
                  <a:pt x="23" y="41"/>
                </a:cubicBezTo>
                <a:cubicBezTo>
                  <a:pt x="81" y="41"/>
                  <a:pt x="81" y="41"/>
                  <a:pt x="81" y="41"/>
                </a:cubicBezTo>
                <a:cubicBezTo>
                  <a:pt x="39" y="60"/>
                  <a:pt x="39" y="60"/>
                  <a:pt x="39" y="60"/>
                </a:cubicBezTo>
                <a:cubicBezTo>
                  <a:pt x="24" y="60"/>
                  <a:pt x="24" y="60"/>
                  <a:pt x="24" y="60"/>
                </a:cubicBezTo>
                <a:cubicBezTo>
                  <a:pt x="20" y="63"/>
                  <a:pt x="18" y="77"/>
                  <a:pt x="25" y="78"/>
                </a:cubicBezTo>
                <a:close/>
                <a:moveTo>
                  <a:pt x="25" y="220"/>
                </a:moveTo>
                <a:cubicBezTo>
                  <a:pt x="24" y="220"/>
                  <a:pt x="22" y="222"/>
                  <a:pt x="22" y="223"/>
                </a:cubicBezTo>
                <a:cubicBezTo>
                  <a:pt x="22" y="223"/>
                  <a:pt x="22" y="223"/>
                  <a:pt x="22" y="223"/>
                </a:cubicBezTo>
                <a:cubicBezTo>
                  <a:pt x="22" y="225"/>
                  <a:pt x="24" y="226"/>
                  <a:pt x="25" y="226"/>
                </a:cubicBezTo>
                <a:cubicBezTo>
                  <a:pt x="41" y="226"/>
                  <a:pt x="41" y="226"/>
                  <a:pt x="41" y="226"/>
                </a:cubicBezTo>
                <a:cubicBezTo>
                  <a:pt x="43" y="226"/>
                  <a:pt x="44" y="225"/>
                  <a:pt x="44" y="223"/>
                </a:cubicBezTo>
                <a:cubicBezTo>
                  <a:pt x="44" y="223"/>
                  <a:pt x="44" y="223"/>
                  <a:pt x="44" y="223"/>
                </a:cubicBezTo>
                <a:cubicBezTo>
                  <a:pt x="44" y="222"/>
                  <a:pt x="43" y="220"/>
                  <a:pt x="41" y="220"/>
                </a:cubicBezTo>
                <a:cubicBezTo>
                  <a:pt x="25" y="220"/>
                  <a:pt x="25" y="220"/>
                  <a:pt x="25" y="220"/>
                </a:cubicBezTo>
                <a:close/>
                <a:moveTo>
                  <a:pt x="142" y="140"/>
                </a:moveTo>
                <a:cubicBezTo>
                  <a:pt x="134" y="140"/>
                  <a:pt x="128" y="147"/>
                  <a:pt x="128" y="155"/>
                </a:cubicBezTo>
                <a:cubicBezTo>
                  <a:pt x="128" y="163"/>
                  <a:pt x="134" y="169"/>
                  <a:pt x="142" y="169"/>
                </a:cubicBezTo>
                <a:cubicBezTo>
                  <a:pt x="150" y="169"/>
                  <a:pt x="157" y="163"/>
                  <a:pt x="157" y="155"/>
                </a:cubicBezTo>
                <a:cubicBezTo>
                  <a:pt x="157" y="147"/>
                  <a:pt x="150" y="140"/>
                  <a:pt x="142" y="140"/>
                </a:cubicBezTo>
                <a:close/>
                <a:moveTo>
                  <a:pt x="25" y="96"/>
                </a:moveTo>
                <a:cubicBezTo>
                  <a:pt x="24" y="96"/>
                  <a:pt x="22" y="97"/>
                  <a:pt x="22" y="98"/>
                </a:cubicBezTo>
                <a:cubicBezTo>
                  <a:pt x="22" y="98"/>
                  <a:pt x="22" y="98"/>
                  <a:pt x="22" y="98"/>
                </a:cubicBezTo>
                <a:cubicBezTo>
                  <a:pt x="22" y="100"/>
                  <a:pt x="24" y="101"/>
                  <a:pt x="25" y="101"/>
                </a:cubicBezTo>
                <a:cubicBezTo>
                  <a:pt x="41" y="101"/>
                  <a:pt x="41" y="101"/>
                  <a:pt x="41" y="101"/>
                </a:cubicBezTo>
                <a:cubicBezTo>
                  <a:pt x="43" y="101"/>
                  <a:pt x="44" y="100"/>
                  <a:pt x="44" y="98"/>
                </a:cubicBezTo>
                <a:cubicBezTo>
                  <a:pt x="44" y="98"/>
                  <a:pt x="44" y="98"/>
                  <a:pt x="44" y="98"/>
                </a:cubicBezTo>
                <a:cubicBezTo>
                  <a:pt x="44" y="97"/>
                  <a:pt x="43" y="96"/>
                  <a:pt x="41" y="96"/>
                </a:cubicBezTo>
                <a:cubicBezTo>
                  <a:pt x="25" y="96"/>
                  <a:pt x="25" y="96"/>
                  <a:pt x="25" y="96"/>
                </a:cubicBezTo>
                <a:close/>
                <a:moveTo>
                  <a:pt x="175" y="96"/>
                </a:moveTo>
                <a:cubicBezTo>
                  <a:pt x="174" y="96"/>
                  <a:pt x="173" y="97"/>
                  <a:pt x="173" y="98"/>
                </a:cubicBezTo>
                <a:cubicBezTo>
                  <a:pt x="173" y="98"/>
                  <a:pt x="173" y="98"/>
                  <a:pt x="173" y="98"/>
                </a:cubicBezTo>
                <a:cubicBezTo>
                  <a:pt x="173" y="100"/>
                  <a:pt x="174" y="101"/>
                  <a:pt x="175" y="101"/>
                </a:cubicBezTo>
                <a:cubicBezTo>
                  <a:pt x="192" y="101"/>
                  <a:pt x="192" y="101"/>
                  <a:pt x="192" y="101"/>
                </a:cubicBezTo>
                <a:cubicBezTo>
                  <a:pt x="193" y="101"/>
                  <a:pt x="195" y="100"/>
                  <a:pt x="195" y="98"/>
                </a:cubicBezTo>
                <a:cubicBezTo>
                  <a:pt x="195" y="98"/>
                  <a:pt x="195" y="98"/>
                  <a:pt x="195" y="98"/>
                </a:cubicBezTo>
                <a:cubicBezTo>
                  <a:pt x="195" y="97"/>
                  <a:pt x="193" y="96"/>
                  <a:pt x="192" y="96"/>
                </a:cubicBezTo>
                <a:cubicBezTo>
                  <a:pt x="175" y="96"/>
                  <a:pt x="175" y="96"/>
                  <a:pt x="175" y="96"/>
                </a:cubicBezTo>
                <a:close/>
                <a:moveTo>
                  <a:pt x="146" y="96"/>
                </a:moveTo>
                <a:cubicBezTo>
                  <a:pt x="144" y="96"/>
                  <a:pt x="143" y="97"/>
                  <a:pt x="143" y="98"/>
                </a:cubicBezTo>
                <a:cubicBezTo>
                  <a:pt x="143" y="98"/>
                  <a:pt x="143" y="98"/>
                  <a:pt x="143" y="98"/>
                </a:cubicBezTo>
                <a:cubicBezTo>
                  <a:pt x="143" y="100"/>
                  <a:pt x="144" y="101"/>
                  <a:pt x="146" y="101"/>
                </a:cubicBezTo>
                <a:cubicBezTo>
                  <a:pt x="162" y="101"/>
                  <a:pt x="162" y="101"/>
                  <a:pt x="162" y="101"/>
                </a:cubicBezTo>
                <a:cubicBezTo>
                  <a:pt x="163" y="101"/>
                  <a:pt x="165" y="100"/>
                  <a:pt x="165" y="98"/>
                </a:cubicBezTo>
                <a:cubicBezTo>
                  <a:pt x="165" y="98"/>
                  <a:pt x="165" y="98"/>
                  <a:pt x="165" y="98"/>
                </a:cubicBezTo>
                <a:cubicBezTo>
                  <a:pt x="165" y="97"/>
                  <a:pt x="163" y="96"/>
                  <a:pt x="162" y="96"/>
                </a:cubicBezTo>
                <a:cubicBezTo>
                  <a:pt x="146" y="96"/>
                  <a:pt x="146" y="96"/>
                  <a:pt x="146" y="96"/>
                </a:cubicBezTo>
                <a:close/>
                <a:moveTo>
                  <a:pt x="117" y="96"/>
                </a:moveTo>
                <a:cubicBezTo>
                  <a:pt x="115" y="96"/>
                  <a:pt x="114" y="97"/>
                  <a:pt x="114" y="98"/>
                </a:cubicBezTo>
                <a:cubicBezTo>
                  <a:pt x="114" y="98"/>
                  <a:pt x="114" y="98"/>
                  <a:pt x="114" y="98"/>
                </a:cubicBezTo>
                <a:cubicBezTo>
                  <a:pt x="114" y="100"/>
                  <a:pt x="115" y="101"/>
                  <a:pt x="117" y="101"/>
                </a:cubicBezTo>
                <a:cubicBezTo>
                  <a:pt x="133" y="101"/>
                  <a:pt x="133" y="101"/>
                  <a:pt x="133" y="101"/>
                </a:cubicBezTo>
                <a:cubicBezTo>
                  <a:pt x="135" y="101"/>
                  <a:pt x="136" y="100"/>
                  <a:pt x="136" y="98"/>
                </a:cubicBezTo>
                <a:cubicBezTo>
                  <a:pt x="136" y="98"/>
                  <a:pt x="136" y="98"/>
                  <a:pt x="136" y="98"/>
                </a:cubicBezTo>
                <a:cubicBezTo>
                  <a:pt x="136" y="97"/>
                  <a:pt x="135" y="96"/>
                  <a:pt x="133" y="96"/>
                </a:cubicBezTo>
                <a:cubicBezTo>
                  <a:pt x="117" y="96"/>
                  <a:pt x="117" y="96"/>
                  <a:pt x="117" y="96"/>
                </a:cubicBezTo>
                <a:close/>
                <a:moveTo>
                  <a:pt x="87" y="96"/>
                </a:moveTo>
                <a:cubicBezTo>
                  <a:pt x="85" y="96"/>
                  <a:pt x="84" y="97"/>
                  <a:pt x="84" y="98"/>
                </a:cubicBezTo>
                <a:cubicBezTo>
                  <a:pt x="84" y="98"/>
                  <a:pt x="84" y="98"/>
                  <a:pt x="84" y="98"/>
                </a:cubicBezTo>
                <a:cubicBezTo>
                  <a:pt x="84" y="100"/>
                  <a:pt x="85" y="101"/>
                  <a:pt x="87" y="101"/>
                </a:cubicBezTo>
                <a:cubicBezTo>
                  <a:pt x="103" y="101"/>
                  <a:pt x="103" y="101"/>
                  <a:pt x="103" y="101"/>
                </a:cubicBezTo>
                <a:cubicBezTo>
                  <a:pt x="105" y="101"/>
                  <a:pt x="106" y="100"/>
                  <a:pt x="106" y="98"/>
                </a:cubicBezTo>
                <a:cubicBezTo>
                  <a:pt x="106" y="98"/>
                  <a:pt x="106" y="98"/>
                  <a:pt x="106" y="98"/>
                </a:cubicBezTo>
                <a:cubicBezTo>
                  <a:pt x="106" y="97"/>
                  <a:pt x="105" y="96"/>
                  <a:pt x="103" y="96"/>
                </a:cubicBezTo>
                <a:cubicBezTo>
                  <a:pt x="87" y="96"/>
                  <a:pt x="87" y="96"/>
                  <a:pt x="87" y="96"/>
                </a:cubicBezTo>
                <a:close/>
                <a:moveTo>
                  <a:pt x="55" y="96"/>
                </a:moveTo>
                <a:cubicBezTo>
                  <a:pt x="53" y="96"/>
                  <a:pt x="52" y="97"/>
                  <a:pt x="52" y="98"/>
                </a:cubicBezTo>
                <a:cubicBezTo>
                  <a:pt x="52" y="98"/>
                  <a:pt x="52" y="98"/>
                  <a:pt x="52" y="98"/>
                </a:cubicBezTo>
                <a:cubicBezTo>
                  <a:pt x="52" y="100"/>
                  <a:pt x="53" y="101"/>
                  <a:pt x="55" y="101"/>
                </a:cubicBezTo>
                <a:cubicBezTo>
                  <a:pt x="71" y="101"/>
                  <a:pt x="71" y="101"/>
                  <a:pt x="71" y="101"/>
                </a:cubicBezTo>
                <a:cubicBezTo>
                  <a:pt x="73" y="101"/>
                  <a:pt x="74" y="100"/>
                  <a:pt x="74" y="98"/>
                </a:cubicBezTo>
                <a:cubicBezTo>
                  <a:pt x="74" y="98"/>
                  <a:pt x="74" y="98"/>
                  <a:pt x="74" y="98"/>
                </a:cubicBezTo>
                <a:cubicBezTo>
                  <a:pt x="74" y="97"/>
                  <a:pt x="73" y="96"/>
                  <a:pt x="71" y="96"/>
                </a:cubicBezTo>
                <a:cubicBezTo>
                  <a:pt x="55" y="96"/>
                  <a:pt x="55" y="96"/>
                  <a:pt x="55" y="96"/>
                </a:cubicBezTo>
                <a:close/>
                <a:moveTo>
                  <a:pt x="20" y="109"/>
                </a:moveTo>
                <a:cubicBezTo>
                  <a:pt x="20" y="107"/>
                  <a:pt x="19" y="106"/>
                  <a:pt x="18" y="106"/>
                </a:cubicBezTo>
                <a:cubicBezTo>
                  <a:pt x="18" y="106"/>
                  <a:pt x="18" y="106"/>
                  <a:pt x="18" y="106"/>
                </a:cubicBezTo>
                <a:cubicBezTo>
                  <a:pt x="16" y="106"/>
                  <a:pt x="15" y="107"/>
                  <a:pt x="15" y="109"/>
                </a:cubicBezTo>
                <a:cubicBezTo>
                  <a:pt x="15" y="125"/>
                  <a:pt x="15" y="125"/>
                  <a:pt x="15" y="125"/>
                </a:cubicBezTo>
                <a:cubicBezTo>
                  <a:pt x="15" y="127"/>
                  <a:pt x="16" y="128"/>
                  <a:pt x="18" y="128"/>
                </a:cubicBezTo>
                <a:cubicBezTo>
                  <a:pt x="18" y="128"/>
                  <a:pt x="18" y="128"/>
                  <a:pt x="18" y="128"/>
                </a:cubicBezTo>
                <a:cubicBezTo>
                  <a:pt x="19" y="128"/>
                  <a:pt x="20" y="127"/>
                  <a:pt x="20" y="125"/>
                </a:cubicBezTo>
                <a:cubicBezTo>
                  <a:pt x="20" y="109"/>
                  <a:pt x="20" y="109"/>
                  <a:pt x="20" y="109"/>
                </a:cubicBezTo>
                <a:close/>
                <a:moveTo>
                  <a:pt x="18" y="227"/>
                </a:moveTo>
                <a:cubicBezTo>
                  <a:pt x="30" y="227"/>
                  <a:pt x="5" y="227"/>
                  <a:pt x="18" y="227"/>
                </a:cubicBezTo>
                <a:close/>
                <a:moveTo>
                  <a:pt x="20" y="200"/>
                </a:moveTo>
                <a:cubicBezTo>
                  <a:pt x="20" y="199"/>
                  <a:pt x="19" y="198"/>
                  <a:pt x="18" y="198"/>
                </a:cubicBezTo>
                <a:cubicBezTo>
                  <a:pt x="18" y="198"/>
                  <a:pt x="18" y="198"/>
                  <a:pt x="18" y="198"/>
                </a:cubicBezTo>
                <a:cubicBezTo>
                  <a:pt x="16" y="198"/>
                  <a:pt x="15" y="199"/>
                  <a:pt x="15" y="200"/>
                </a:cubicBezTo>
                <a:cubicBezTo>
                  <a:pt x="15" y="217"/>
                  <a:pt x="15" y="217"/>
                  <a:pt x="15" y="217"/>
                </a:cubicBezTo>
                <a:cubicBezTo>
                  <a:pt x="15" y="218"/>
                  <a:pt x="16" y="220"/>
                  <a:pt x="18" y="220"/>
                </a:cubicBezTo>
                <a:cubicBezTo>
                  <a:pt x="18" y="220"/>
                  <a:pt x="18" y="220"/>
                  <a:pt x="18" y="220"/>
                </a:cubicBezTo>
                <a:cubicBezTo>
                  <a:pt x="19" y="220"/>
                  <a:pt x="20" y="218"/>
                  <a:pt x="20" y="217"/>
                </a:cubicBezTo>
                <a:cubicBezTo>
                  <a:pt x="20" y="200"/>
                  <a:pt x="20" y="200"/>
                  <a:pt x="20" y="200"/>
                </a:cubicBezTo>
                <a:close/>
                <a:moveTo>
                  <a:pt x="20" y="171"/>
                </a:moveTo>
                <a:cubicBezTo>
                  <a:pt x="20" y="169"/>
                  <a:pt x="19" y="168"/>
                  <a:pt x="18" y="168"/>
                </a:cubicBezTo>
                <a:cubicBezTo>
                  <a:pt x="18" y="168"/>
                  <a:pt x="18" y="168"/>
                  <a:pt x="18" y="168"/>
                </a:cubicBezTo>
                <a:cubicBezTo>
                  <a:pt x="16" y="168"/>
                  <a:pt x="15" y="169"/>
                  <a:pt x="15" y="171"/>
                </a:cubicBezTo>
                <a:cubicBezTo>
                  <a:pt x="15" y="187"/>
                  <a:pt x="15" y="187"/>
                  <a:pt x="15" y="187"/>
                </a:cubicBezTo>
                <a:cubicBezTo>
                  <a:pt x="15" y="188"/>
                  <a:pt x="16" y="190"/>
                  <a:pt x="18" y="190"/>
                </a:cubicBezTo>
                <a:cubicBezTo>
                  <a:pt x="18" y="190"/>
                  <a:pt x="18" y="190"/>
                  <a:pt x="18" y="190"/>
                </a:cubicBezTo>
                <a:cubicBezTo>
                  <a:pt x="19" y="190"/>
                  <a:pt x="20" y="188"/>
                  <a:pt x="20" y="187"/>
                </a:cubicBezTo>
                <a:cubicBezTo>
                  <a:pt x="20" y="171"/>
                  <a:pt x="20" y="171"/>
                  <a:pt x="20" y="171"/>
                </a:cubicBezTo>
                <a:close/>
                <a:moveTo>
                  <a:pt x="20" y="139"/>
                </a:moveTo>
                <a:cubicBezTo>
                  <a:pt x="20" y="137"/>
                  <a:pt x="19" y="136"/>
                  <a:pt x="18" y="136"/>
                </a:cubicBezTo>
                <a:cubicBezTo>
                  <a:pt x="18" y="136"/>
                  <a:pt x="18" y="136"/>
                  <a:pt x="18" y="136"/>
                </a:cubicBezTo>
                <a:cubicBezTo>
                  <a:pt x="16" y="136"/>
                  <a:pt x="15" y="137"/>
                  <a:pt x="15" y="139"/>
                </a:cubicBezTo>
                <a:cubicBezTo>
                  <a:pt x="15" y="155"/>
                  <a:pt x="15" y="155"/>
                  <a:pt x="15" y="155"/>
                </a:cubicBezTo>
                <a:cubicBezTo>
                  <a:pt x="15" y="157"/>
                  <a:pt x="16" y="158"/>
                  <a:pt x="18" y="158"/>
                </a:cubicBezTo>
                <a:cubicBezTo>
                  <a:pt x="18" y="158"/>
                  <a:pt x="18" y="158"/>
                  <a:pt x="18" y="158"/>
                </a:cubicBezTo>
                <a:cubicBezTo>
                  <a:pt x="19" y="158"/>
                  <a:pt x="20" y="157"/>
                  <a:pt x="20" y="155"/>
                </a:cubicBezTo>
                <a:cubicBezTo>
                  <a:pt x="20" y="139"/>
                  <a:pt x="20" y="139"/>
                  <a:pt x="20" y="139"/>
                </a:cubicBezTo>
                <a:close/>
                <a:moveTo>
                  <a:pt x="175" y="220"/>
                </a:moveTo>
                <a:cubicBezTo>
                  <a:pt x="174" y="220"/>
                  <a:pt x="173" y="222"/>
                  <a:pt x="173" y="223"/>
                </a:cubicBezTo>
                <a:cubicBezTo>
                  <a:pt x="173" y="223"/>
                  <a:pt x="173" y="223"/>
                  <a:pt x="173" y="223"/>
                </a:cubicBezTo>
                <a:cubicBezTo>
                  <a:pt x="173" y="225"/>
                  <a:pt x="174" y="226"/>
                  <a:pt x="175" y="226"/>
                </a:cubicBezTo>
                <a:cubicBezTo>
                  <a:pt x="192" y="226"/>
                  <a:pt x="192" y="226"/>
                  <a:pt x="192" y="226"/>
                </a:cubicBezTo>
                <a:cubicBezTo>
                  <a:pt x="193" y="226"/>
                  <a:pt x="195" y="225"/>
                  <a:pt x="195" y="223"/>
                </a:cubicBezTo>
                <a:cubicBezTo>
                  <a:pt x="195" y="223"/>
                  <a:pt x="195" y="223"/>
                  <a:pt x="195" y="223"/>
                </a:cubicBezTo>
                <a:cubicBezTo>
                  <a:pt x="195" y="222"/>
                  <a:pt x="193" y="220"/>
                  <a:pt x="192" y="220"/>
                </a:cubicBezTo>
                <a:cubicBezTo>
                  <a:pt x="175" y="220"/>
                  <a:pt x="175" y="220"/>
                  <a:pt x="175" y="220"/>
                </a:cubicBezTo>
                <a:close/>
                <a:moveTo>
                  <a:pt x="146" y="220"/>
                </a:moveTo>
                <a:cubicBezTo>
                  <a:pt x="144" y="220"/>
                  <a:pt x="143" y="222"/>
                  <a:pt x="143" y="223"/>
                </a:cubicBezTo>
                <a:cubicBezTo>
                  <a:pt x="143" y="223"/>
                  <a:pt x="143" y="223"/>
                  <a:pt x="143" y="223"/>
                </a:cubicBezTo>
                <a:cubicBezTo>
                  <a:pt x="143" y="225"/>
                  <a:pt x="144" y="226"/>
                  <a:pt x="146" y="226"/>
                </a:cubicBezTo>
                <a:cubicBezTo>
                  <a:pt x="162" y="226"/>
                  <a:pt x="162" y="226"/>
                  <a:pt x="162" y="226"/>
                </a:cubicBezTo>
                <a:cubicBezTo>
                  <a:pt x="163" y="226"/>
                  <a:pt x="165" y="225"/>
                  <a:pt x="165" y="223"/>
                </a:cubicBezTo>
                <a:cubicBezTo>
                  <a:pt x="165" y="223"/>
                  <a:pt x="165" y="223"/>
                  <a:pt x="165" y="223"/>
                </a:cubicBezTo>
                <a:cubicBezTo>
                  <a:pt x="165" y="222"/>
                  <a:pt x="163" y="220"/>
                  <a:pt x="162" y="220"/>
                </a:cubicBezTo>
                <a:cubicBezTo>
                  <a:pt x="146" y="220"/>
                  <a:pt x="146" y="220"/>
                  <a:pt x="146" y="220"/>
                </a:cubicBezTo>
                <a:close/>
                <a:moveTo>
                  <a:pt x="117" y="220"/>
                </a:moveTo>
                <a:cubicBezTo>
                  <a:pt x="115" y="220"/>
                  <a:pt x="114" y="222"/>
                  <a:pt x="114" y="223"/>
                </a:cubicBezTo>
                <a:cubicBezTo>
                  <a:pt x="114" y="223"/>
                  <a:pt x="114" y="223"/>
                  <a:pt x="114" y="223"/>
                </a:cubicBezTo>
                <a:cubicBezTo>
                  <a:pt x="114" y="225"/>
                  <a:pt x="115" y="226"/>
                  <a:pt x="117" y="226"/>
                </a:cubicBezTo>
                <a:cubicBezTo>
                  <a:pt x="133" y="226"/>
                  <a:pt x="133" y="226"/>
                  <a:pt x="133" y="226"/>
                </a:cubicBezTo>
                <a:cubicBezTo>
                  <a:pt x="135" y="226"/>
                  <a:pt x="136" y="225"/>
                  <a:pt x="136" y="223"/>
                </a:cubicBezTo>
                <a:cubicBezTo>
                  <a:pt x="136" y="223"/>
                  <a:pt x="136" y="223"/>
                  <a:pt x="136" y="223"/>
                </a:cubicBezTo>
                <a:cubicBezTo>
                  <a:pt x="136" y="222"/>
                  <a:pt x="135" y="220"/>
                  <a:pt x="133" y="220"/>
                </a:cubicBezTo>
                <a:cubicBezTo>
                  <a:pt x="117" y="220"/>
                  <a:pt x="117" y="220"/>
                  <a:pt x="117" y="220"/>
                </a:cubicBezTo>
                <a:close/>
                <a:moveTo>
                  <a:pt x="87" y="220"/>
                </a:moveTo>
                <a:cubicBezTo>
                  <a:pt x="85" y="220"/>
                  <a:pt x="84" y="222"/>
                  <a:pt x="84" y="223"/>
                </a:cubicBezTo>
                <a:cubicBezTo>
                  <a:pt x="84" y="223"/>
                  <a:pt x="84" y="223"/>
                  <a:pt x="84" y="223"/>
                </a:cubicBezTo>
                <a:cubicBezTo>
                  <a:pt x="84" y="225"/>
                  <a:pt x="85" y="226"/>
                  <a:pt x="87" y="226"/>
                </a:cubicBezTo>
                <a:cubicBezTo>
                  <a:pt x="103" y="226"/>
                  <a:pt x="103" y="226"/>
                  <a:pt x="103" y="226"/>
                </a:cubicBezTo>
                <a:cubicBezTo>
                  <a:pt x="105" y="226"/>
                  <a:pt x="106" y="225"/>
                  <a:pt x="106" y="223"/>
                </a:cubicBezTo>
                <a:cubicBezTo>
                  <a:pt x="106" y="223"/>
                  <a:pt x="106" y="223"/>
                  <a:pt x="106" y="223"/>
                </a:cubicBezTo>
                <a:cubicBezTo>
                  <a:pt x="106" y="222"/>
                  <a:pt x="105" y="220"/>
                  <a:pt x="103" y="220"/>
                </a:cubicBezTo>
                <a:cubicBezTo>
                  <a:pt x="87" y="220"/>
                  <a:pt x="87" y="220"/>
                  <a:pt x="87" y="220"/>
                </a:cubicBezTo>
                <a:close/>
                <a:moveTo>
                  <a:pt x="55" y="220"/>
                </a:moveTo>
                <a:cubicBezTo>
                  <a:pt x="53" y="220"/>
                  <a:pt x="52" y="222"/>
                  <a:pt x="52" y="223"/>
                </a:cubicBezTo>
                <a:cubicBezTo>
                  <a:pt x="52" y="223"/>
                  <a:pt x="52" y="223"/>
                  <a:pt x="52" y="223"/>
                </a:cubicBezTo>
                <a:cubicBezTo>
                  <a:pt x="52" y="225"/>
                  <a:pt x="53" y="226"/>
                  <a:pt x="55" y="226"/>
                </a:cubicBezTo>
                <a:cubicBezTo>
                  <a:pt x="71" y="226"/>
                  <a:pt x="71" y="226"/>
                  <a:pt x="71" y="226"/>
                </a:cubicBezTo>
                <a:cubicBezTo>
                  <a:pt x="73" y="226"/>
                  <a:pt x="74" y="225"/>
                  <a:pt x="74" y="223"/>
                </a:cubicBezTo>
                <a:cubicBezTo>
                  <a:pt x="74" y="223"/>
                  <a:pt x="74" y="223"/>
                  <a:pt x="74" y="223"/>
                </a:cubicBezTo>
                <a:cubicBezTo>
                  <a:pt x="74" y="222"/>
                  <a:pt x="73" y="220"/>
                  <a:pt x="71" y="220"/>
                </a:cubicBezTo>
                <a:cubicBezTo>
                  <a:pt x="55" y="220"/>
                  <a:pt x="55" y="220"/>
                  <a:pt x="55" y="220"/>
                </a:cubicBezTo>
                <a:close/>
                <a:moveTo>
                  <a:pt x="25" y="71"/>
                </a:moveTo>
                <a:cubicBezTo>
                  <a:pt x="58" y="72"/>
                  <a:pt x="58" y="72"/>
                  <a:pt x="58" y="72"/>
                </a:cubicBezTo>
                <a:cubicBezTo>
                  <a:pt x="189" y="18"/>
                  <a:pt x="189" y="18"/>
                  <a:pt x="189" y="18"/>
                </a:cubicBezTo>
                <a:cubicBezTo>
                  <a:pt x="227" y="103"/>
                  <a:pt x="227" y="103"/>
                  <a:pt x="227" y="103"/>
                </a:cubicBezTo>
                <a:cubicBezTo>
                  <a:pt x="217" y="109"/>
                  <a:pt x="217" y="109"/>
                  <a:pt x="217" y="109"/>
                </a:cubicBezTo>
                <a:cubicBezTo>
                  <a:pt x="217" y="125"/>
                  <a:pt x="217" y="125"/>
                  <a:pt x="217" y="125"/>
                </a:cubicBezTo>
                <a:cubicBezTo>
                  <a:pt x="245" y="109"/>
                  <a:pt x="245" y="109"/>
                  <a:pt x="245" y="109"/>
                </a:cubicBezTo>
                <a:cubicBezTo>
                  <a:pt x="199" y="7"/>
                  <a:pt x="199" y="7"/>
                  <a:pt x="199" y="7"/>
                </a:cubicBezTo>
                <a:cubicBezTo>
                  <a:pt x="196" y="0"/>
                  <a:pt x="196" y="0"/>
                  <a:pt x="196" y="0"/>
                </a:cubicBezTo>
                <a:cubicBezTo>
                  <a:pt x="190" y="3"/>
                  <a:pt x="190" y="3"/>
                  <a:pt x="190" y="3"/>
                </a:cubicBezTo>
                <a:cubicBezTo>
                  <a:pt x="25" y="71"/>
                  <a:pt x="25" y="71"/>
                  <a:pt x="25" y="71"/>
                </a:cubicBezTo>
                <a:close/>
                <a:moveTo>
                  <a:pt x="216" y="131"/>
                </a:moveTo>
                <a:cubicBezTo>
                  <a:pt x="210" y="131"/>
                  <a:pt x="210" y="131"/>
                  <a:pt x="210" y="131"/>
                </a:cubicBezTo>
                <a:cubicBezTo>
                  <a:pt x="128" y="131"/>
                  <a:pt x="128" y="131"/>
                  <a:pt x="128" y="131"/>
                </a:cubicBezTo>
                <a:cubicBezTo>
                  <a:pt x="124" y="131"/>
                  <a:pt x="121" y="132"/>
                  <a:pt x="119" y="135"/>
                </a:cubicBezTo>
                <a:cubicBezTo>
                  <a:pt x="117" y="137"/>
                  <a:pt x="116" y="140"/>
                  <a:pt x="116" y="143"/>
                </a:cubicBezTo>
                <a:cubicBezTo>
                  <a:pt x="116" y="166"/>
                  <a:pt x="116" y="166"/>
                  <a:pt x="116" y="166"/>
                </a:cubicBezTo>
                <a:cubicBezTo>
                  <a:pt x="116" y="170"/>
                  <a:pt x="117" y="173"/>
                  <a:pt x="119" y="175"/>
                </a:cubicBezTo>
                <a:cubicBezTo>
                  <a:pt x="121" y="177"/>
                  <a:pt x="124" y="178"/>
                  <a:pt x="128" y="178"/>
                </a:cubicBezTo>
                <a:cubicBezTo>
                  <a:pt x="210" y="178"/>
                  <a:pt x="210" y="178"/>
                  <a:pt x="210" y="178"/>
                </a:cubicBezTo>
                <a:cubicBezTo>
                  <a:pt x="216" y="178"/>
                  <a:pt x="216" y="178"/>
                  <a:pt x="216" y="178"/>
                </a:cubicBezTo>
                <a:lnTo>
                  <a:pt x="216" y="13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0" name="Freeform 110"/>
          <p:cNvSpPr>
            <a:spLocks noEditPoints="1"/>
          </p:cNvSpPr>
          <p:nvPr/>
        </p:nvSpPr>
        <p:spPr bwMode="auto">
          <a:xfrm>
            <a:off x="6297057" y="5463537"/>
            <a:ext cx="624568" cy="478117"/>
          </a:xfrm>
          <a:custGeom>
            <a:avLst/>
            <a:gdLst>
              <a:gd name="T0" fmla="*/ 221 w 245"/>
              <a:gd name="T1" fmla="*/ 0 h 188"/>
              <a:gd name="T2" fmla="*/ 245 w 245"/>
              <a:gd name="T3" fmla="*/ 75 h 188"/>
              <a:gd name="T4" fmla="*/ 223 w 245"/>
              <a:gd name="T5" fmla="*/ 177 h 188"/>
              <a:gd name="T6" fmla="*/ 29 w 245"/>
              <a:gd name="T7" fmla="*/ 188 h 188"/>
              <a:gd name="T8" fmla="*/ 48 w 245"/>
              <a:gd name="T9" fmla="*/ 37 h 188"/>
              <a:gd name="T10" fmla="*/ 38 w 245"/>
              <a:gd name="T11" fmla="*/ 31 h 188"/>
              <a:gd name="T12" fmla="*/ 0 w 245"/>
              <a:gd name="T13" fmla="*/ 75 h 188"/>
              <a:gd name="T14" fmla="*/ 23 w 245"/>
              <a:gd name="T15" fmla="*/ 0 h 188"/>
              <a:gd name="T16" fmla="*/ 104 w 245"/>
              <a:gd name="T17" fmla="*/ 64 h 188"/>
              <a:gd name="T18" fmla="*/ 88 w 245"/>
              <a:gd name="T19" fmla="*/ 71 h 188"/>
              <a:gd name="T20" fmla="*/ 79 w 245"/>
              <a:gd name="T21" fmla="*/ 77 h 188"/>
              <a:gd name="T22" fmla="*/ 84 w 245"/>
              <a:gd name="T23" fmla="*/ 84 h 188"/>
              <a:gd name="T24" fmla="*/ 88 w 245"/>
              <a:gd name="T25" fmla="*/ 97 h 188"/>
              <a:gd name="T26" fmla="*/ 113 w 245"/>
              <a:gd name="T27" fmla="*/ 99 h 188"/>
              <a:gd name="T28" fmla="*/ 129 w 245"/>
              <a:gd name="T29" fmla="*/ 84 h 188"/>
              <a:gd name="T30" fmla="*/ 143 w 245"/>
              <a:gd name="T31" fmla="*/ 78 h 188"/>
              <a:gd name="T32" fmla="*/ 149 w 245"/>
              <a:gd name="T33" fmla="*/ 81 h 188"/>
              <a:gd name="T34" fmla="*/ 138 w 245"/>
              <a:gd name="T35" fmla="*/ 84 h 188"/>
              <a:gd name="T36" fmla="*/ 134 w 245"/>
              <a:gd name="T37" fmla="*/ 92 h 188"/>
              <a:gd name="T38" fmla="*/ 138 w 245"/>
              <a:gd name="T39" fmla="*/ 101 h 188"/>
              <a:gd name="T40" fmla="*/ 159 w 245"/>
              <a:gd name="T41" fmla="*/ 90 h 188"/>
              <a:gd name="T42" fmla="*/ 168 w 245"/>
              <a:gd name="T43" fmla="*/ 84 h 188"/>
              <a:gd name="T44" fmla="*/ 159 w 245"/>
              <a:gd name="T45" fmla="*/ 77 h 188"/>
              <a:gd name="T46" fmla="*/ 151 w 245"/>
              <a:gd name="T47" fmla="*/ 66 h 188"/>
              <a:gd name="T48" fmla="*/ 127 w 245"/>
              <a:gd name="T49" fmla="*/ 64 h 188"/>
              <a:gd name="T50" fmla="*/ 114 w 245"/>
              <a:gd name="T51" fmla="*/ 74 h 188"/>
              <a:gd name="T52" fmla="*/ 101 w 245"/>
              <a:gd name="T53" fmla="*/ 84 h 188"/>
              <a:gd name="T54" fmla="*/ 96 w 245"/>
              <a:gd name="T55" fmla="*/ 81 h 188"/>
              <a:gd name="T56" fmla="*/ 104 w 245"/>
              <a:gd name="T57" fmla="*/ 78 h 188"/>
              <a:gd name="T58" fmla="*/ 107 w 245"/>
              <a:gd name="T59" fmla="*/ 71 h 188"/>
              <a:gd name="T60" fmla="*/ 186 w 245"/>
              <a:gd name="T61" fmla="*/ 90 h 188"/>
              <a:gd name="T62" fmla="*/ 57 w 245"/>
              <a:gd name="T63" fmla="*/ 89 h 188"/>
              <a:gd name="T64" fmla="*/ 69 w 245"/>
              <a:gd name="T65" fmla="*/ 149 h 188"/>
              <a:gd name="T66" fmla="*/ 162 w 245"/>
              <a:gd name="T67" fmla="*/ 169 h 188"/>
              <a:gd name="T68" fmla="*/ 197 w 245"/>
              <a:gd name="T69"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5" h="188">
                <a:moveTo>
                  <a:pt x="23" y="0"/>
                </a:moveTo>
                <a:cubicBezTo>
                  <a:pt x="221" y="0"/>
                  <a:pt x="221" y="0"/>
                  <a:pt x="221" y="0"/>
                </a:cubicBezTo>
                <a:cubicBezTo>
                  <a:pt x="234" y="0"/>
                  <a:pt x="245" y="11"/>
                  <a:pt x="245" y="24"/>
                </a:cubicBezTo>
                <a:cubicBezTo>
                  <a:pt x="245" y="75"/>
                  <a:pt x="245" y="75"/>
                  <a:pt x="245" y="75"/>
                </a:cubicBezTo>
                <a:cubicBezTo>
                  <a:pt x="202" y="75"/>
                  <a:pt x="202" y="75"/>
                  <a:pt x="202" y="75"/>
                </a:cubicBezTo>
                <a:cubicBezTo>
                  <a:pt x="223" y="177"/>
                  <a:pt x="223" y="177"/>
                  <a:pt x="223" y="177"/>
                </a:cubicBezTo>
                <a:cubicBezTo>
                  <a:pt x="214" y="188"/>
                  <a:pt x="214" y="188"/>
                  <a:pt x="214" y="188"/>
                </a:cubicBezTo>
                <a:cubicBezTo>
                  <a:pt x="29" y="188"/>
                  <a:pt x="29" y="188"/>
                  <a:pt x="29" y="188"/>
                </a:cubicBezTo>
                <a:cubicBezTo>
                  <a:pt x="20" y="177"/>
                  <a:pt x="20" y="177"/>
                  <a:pt x="20" y="177"/>
                </a:cubicBezTo>
                <a:cubicBezTo>
                  <a:pt x="48" y="37"/>
                  <a:pt x="48" y="37"/>
                  <a:pt x="48" y="37"/>
                </a:cubicBezTo>
                <a:cubicBezTo>
                  <a:pt x="50" y="31"/>
                  <a:pt x="50" y="31"/>
                  <a:pt x="50" y="31"/>
                </a:cubicBezTo>
                <a:cubicBezTo>
                  <a:pt x="38" y="31"/>
                  <a:pt x="38" y="31"/>
                  <a:pt x="38" y="31"/>
                </a:cubicBezTo>
                <a:cubicBezTo>
                  <a:pt x="24" y="75"/>
                  <a:pt x="24" y="75"/>
                  <a:pt x="24" y="75"/>
                </a:cubicBezTo>
                <a:cubicBezTo>
                  <a:pt x="0" y="75"/>
                  <a:pt x="0" y="75"/>
                  <a:pt x="0" y="75"/>
                </a:cubicBezTo>
                <a:cubicBezTo>
                  <a:pt x="0" y="24"/>
                  <a:pt x="0" y="24"/>
                  <a:pt x="0" y="24"/>
                </a:cubicBezTo>
                <a:cubicBezTo>
                  <a:pt x="0" y="11"/>
                  <a:pt x="10" y="0"/>
                  <a:pt x="23" y="0"/>
                </a:cubicBezTo>
                <a:close/>
                <a:moveTo>
                  <a:pt x="108" y="64"/>
                </a:moveTo>
                <a:cubicBezTo>
                  <a:pt x="106" y="64"/>
                  <a:pt x="105" y="64"/>
                  <a:pt x="104" y="64"/>
                </a:cubicBezTo>
                <a:cubicBezTo>
                  <a:pt x="99" y="64"/>
                  <a:pt x="95" y="65"/>
                  <a:pt x="92" y="67"/>
                </a:cubicBezTo>
                <a:cubicBezTo>
                  <a:pt x="90" y="68"/>
                  <a:pt x="89" y="69"/>
                  <a:pt x="88" y="71"/>
                </a:cubicBezTo>
                <a:cubicBezTo>
                  <a:pt x="87" y="73"/>
                  <a:pt x="86" y="75"/>
                  <a:pt x="85" y="77"/>
                </a:cubicBezTo>
                <a:cubicBezTo>
                  <a:pt x="83" y="77"/>
                  <a:pt x="81" y="77"/>
                  <a:pt x="79" y="77"/>
                </a:cubicBezTo>
                <a:cubicBezTo>
                  <a:pt x="79" y="79"/>
                  <a:pt x="78" y="82"/>
                  <a:pt x="78" y="84"/>
                </a:cubicBezTo>
                <a:cubicBezTo>
                  <a:pt x="80" y="84"/>
                  <a:pt x="82" y="84"/>
                  <a:pt x="84" y="84"/>
                </a:cubicBezTo>
                <a:cubicBezTo>
                  <a:pt x="84" y="87"/>
                  <a:pt x="84" y="89"/>
                  <a:pt x="85" y="92"/>
                </a:cubicBezTo>
                <a:cubicBezTo>
                  <a:pt x="86" y="94"/>
                  <a:pt x="87" y="96"/>
                  <a:pt x="88" y="97"/>
                </a:cubicBezTo>
                <a:cubicBezTo>
                  <a:pt x="92" y="100"/>
                  <a:pt x="96" y="102"/>
                  <a:pt x="102" y="102"/>
                </a:cubicBezTo>
                <a:cubicBezTo>
                  <a:pt x="106" y="102"/>
                  <a:pt x="110" y="101"/>
                  <a:pt x="113" y="99"/>
                </a:cubicBezTo>
                <a:cubicBezTo>
                  <a:pt x="117" y="98"/>
                  <a:pt x="119" y="96"/>
                  <a:pt x="121" y="94"/>
                </a:cubicBezTo>
                <a:cubicBezTo>
                  <a:pt x="123" y="93"/>
                  <a:pt x="125" y="89"/>
                  <a:pt x="129" y="84"/>
                </a:cubicBezTo>
                <a:cubicBezTo>
                  <a:pt x="131" y="81"/>
                  <a:pt x="133" y="79"/>
                  <a:pt x="135" y="79"/>
                </a:cubicBezTo>
                <a:cubicBezTo>
                  <a:pt x="136" y="79"/>
                  <a:pt x="139" y="78"/>
                  <a:pt x="143" y="78"/>
                </a:cubicBezTo>
                <a:cubicBezTo>
                  <a:pt x="145" y="78"/>
                  <a:pt x="146" y="79"/>
                  <a:pt x="147" y="79"/>
                </a:cubicBezTo>
                <a:cubicBezTo>
                  <a:pt x="148" y="80"/>
                  <a:pt x="149" y="80"/>
                  <a:pt x="149" y="81"/>
                </a:cubicBezTo>
                <a:cubicBezTo>
                  <a:pt x="149" y="83"/>
                  <a:pt x="148" y="83"/>
                  <a:pt x="147" y="84"/>
                </a:cubicBezTo>
                <a:cubicBezTo>
                  <a:pt x="146" y="84"/>
                  <a:pt x="143" y="84"/>
                  <a:pt x="138" y="84"/>
                </a:cubicBezTo>
                <a:cubicBezTo>
                  <a:pt x="136" y="84"/>
                  <a:pt x="135" y="84"/>
                  <a:pt x="133" y="84"/>
                </a:cubicBezTo>
                <a:cubicBezTo>
                  <a:pt x="133" y="87"/>
                  <a:pt x="133" y="90"/>
                  <a:pt x="134" y="92"/>
                </a:cubicBezTo>
                <a:cubicBezTo>
                  <a:pt x="134" y="95"/>
                  <a:pt x="134" y="98"/>
                  <a:pt x="134" y="101"/>
                </a:cubicBezTo>
                <a:cubicBezTo>
                  <a:pt x="135" y="101"/>
                  <a:pt x="137" y="101"/>
                  <a:pt x="138" y="101"/>
                </a:cubicBezTo>
                <a:cubicBezTo>
                  <a:pt x="147" y="101"/>
                  <a:pt x="153" y="99"/>
                  <a:pt x="156" y="96"/>
                </a:cubicBezTo>
                <a:cubicBezTo>
                  <a:pt x="158" y="94"/>
                  <a:pt x="159" y="92"/>
                  <a:pt x="159" y="90"/>
                </a:cubicBezTo>
                <a:cubicBezTo>
                  <a:pt x="160" y="88"/>
                  <a:pt x="160" y="86"/>
                  <a:pt x="160" y="84"/>
                </a:cubicBezTo>
                <a:cubicBezTo>
                  <a:pt x="163" y="84"/>
                  <a:pt x="165" y="84"/>
                  <a:pt x="168" y="84"/>
                </a:cubicBezTo>
                <a:cubicBezTo>
                  <a:pt x="167" y="82"/>
                  <a:pt x="167" y="79"/>
                  <a:pt x="166" y="77"/>
                </a:cubicBezTo>
                <a:cubicBezTo>
                  <a:pt x="164" y="77"/>
                  <a:pt x="162" y="77"/>
                  <a:pt x="159" y="77"/>
                </a:cubicBezTo>
                <a:cubicBezTo>
                  <a:pt x="159" y="74"/>
                  <a:pt x="157" y="72"/>
                  <a:pt x="156" y="70"/>
                </a:cubicBezTo>
                <a:cubicBezTo>
                  <a:pt x="155" y="69"/>
                  <a:pt x="153" y="67"/>
                  <a:pt x="151" y="66"/>
                </a:cubicBezTo>
                <a:cubicBezTo>
                  <a:pt x="147" y="64"/>
                  <a:pt x="142" y="62"/>
                  <a:pt x="136" y="62"/>
                </a:cubicBezTo>
                <a:cubicBezTo>
                  <a:pt x="132" y="62"/>
                  <a:pt x="129" y="63"/>
                  <a:pt x="127" y="64"/>
                </a:cubicBezTo>
                <a:cubicBezTo>
                  <a:pt x="124" y="65"/>
                  <a:pt x="122" y="66"/>
                  <a:pt x="120" y="67"/>
                </a:cubicBezTo>
                <a:cubicBezTo>
                  <a:pt x="119" y="68"/>
                  <a:pt x="117" y="71"/>
                  <a:pt x="114" y="74"/>
                </a:cubicBezTo>
                <a:cubicBezTo>
                  <a:pt x="111" y="79"/>
                  <a:pt x="108" y="82"/>
                  <a:pt x="107" y="83"/>
                </a:cubicBezTo>
                <a:cubicBezTo>
                  <a:pt x="106" y="84"/>
                  <a:pt x="104" y="84"/>
                  <a:pt x="101" y="84"/>
                </a:cubicBezTo>
                <a:cubicBezTo>
                  <a:pt x="99" y="84"/>
                  <a:pt x="98" y="84"/>
                  <a:pt x="97" y="83"/>
                </a:cubicBezTo>
                <a:cubicBezTo>
                  <a:pt x="96" y="83"/>
                  <a:pt x="96" y="82"/>
                  <a:pt x="96" y="81"/>
                </a:cubicBezTo>
                <a:cubicBezTo>
                  <a:pt x="96" y="80"/>
                  <a:pt x="96" y="79"/>
                  <a:pt x="97" y="79"/>
                </a:cubicBezTo>
                <a:cubicBezTo>
                  <a:pt x="98" y="79"/>
                  <a:pt x="101" y="78"/>
                  <a:pt x="104" y="78"/>
                </a:cubicBezTo>
                <a:cubicBezTo>
                  <a:pt x="105" y="78"/>
                  <a:pt x="106" y="78"/>
                  <a:pt x="107" y="78"/>
                </a:cubicBezTo>
                <a:cubicBezTo>
                  <a:pt x="107" y="76"/>
                  <a:pt x="107" y="73"/>
                  <a:pt x="107" y="71"/>
                </a:cubicBezTo>
                <a:cubicBezTo>
                  <a:pt x="107" y="69"/>
                  <a:pt x="108" y="66"/>
                  <a:pt x="108" y="64"/>
                </a:cubicBezTo>
                <a:close/>
                <a:moveTo>
                  <a:pt x="186" y="90"/>
                </a:moveTo>
                <a:cubicBezTo>
                  <a:pt x="179" y="107"/>
                  <a:pt x="153" y="120"/>
                  <a:pt x="122" y="120"/>
                </a:cubicBezTo>
                <a:cubicBezTo>
                  <a:pt x="89" y="120"/>
                  <a:pt x="63" y="106"/>
                  <a:pt x="57" y="89"/>
                </a:cubicBezTo>
                <a:cubicBezTo>
                  <a:pt x="46" y="141"/>
                  <a:pt x="46" y="141"/>
                  <a:pt x="46" y="141"/>
                </a:cubicBezTo>
                <a:cubicBezTo>
                  <a:pt x="52" y="142"/>
                  <a:pt x="61" y="143"/>
                  <a:pt x="69" y="149"/>
                </a:cubicBezTo>
                <a:cubicBezTo>
                  <a:pt x="77" y="155"/>
                  <a:pt x="79" y="164"/>
                  <a:pt x="79" y="169"/>
                </a:cubicBezTo>
                <a:cubicBezTo>
                  <a:pt x="162" y="169"/>
                  <a:pt x="162" y="169"/>
                  <a:pt x="162" y="169"/>
                </a:cubicBezTo>
                <a:cubicBezTo>
                  <a:pt x="163" y="164"/>
                  <a:pt x="164" y="155"/>
                  <a:pt x="173" y="149"/>
                </a:cubicBezTo>
                <a:cubicBezTo>
                  <a:pt x="181" y="143"/>
                  <a:pt x="191" y="142"/>
                  <a:pt x="197" y="141"/>
                </a:cubicBezTo>
                <a:lnTo>
                  <a:pt x="186" y="9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1" name="Freeform 111"/>
          <p:cNvSpPr>
            <a:spLocks noEditPoints="1"/>
          </p:cNvSpPr>
          <p:nvPr/>
        </p:nvSpPr>
        <p:spPr bwMode="auto">
          <a:xfrm>
            <a:off x="6269059" y="3380928"/>
            <a:ext cx="697792" cy="519037"/>
          </a:xfrm>
          <a:custGeom>
            <a:avLst/>
            <a:gdLst>
              <a:gd name="T0" fmla="*/ 29 w 274"/>
              <a:gd name="T1" fmla="*/ 163 h 204"/>
              <a:gd name="T2" fmla="*/ 253 w 274"/>
              <a:gd name="T3" fmla="*/ 135 h 204"/>
              <a:gd name="T4" fmla="*/ 223 w 274"/>
              <a:gd name="T5" fmla="*/ 0 h 204"/>
              <a:gd name="T6" fmla="*/ 27 w 274"/>
              <a:gd name="T7" fmla="*/ 33 h 204"/>
              <a:gd name="T8" fmla="*/ 28 w 274"/>
              <a:gd name="T9" fmla="*/ 30 h 204"/>
              <a:gd name="T10" fmla="*/ 39 w 274"/>
              <a:gd name="T11" fmla="*/ 30 h 204"/>
              <a:gd name="T12" fmla="*/ 45 w 274"/>
              <a:gd name="T13" fmla="*/ 33 h 204"/>
              <a:gd name="T14" fmla="*/ 48 w 274"/>
              <a:gd name="T15" fmla="*/ 27 h 204"/>
              <a:gd name="T16" fmla="*/ 59 w 274"/>
              <a:gd name="T17" fmla="*/ 26 h 204"/>
              <a:gd name="T18" fmla="*/ 67 w 274"/>
              <a:gd name="T19" fmla="*/ 22 h 204"/>
              <a:gd name="T20" fmla="*/ 72 w 274"/>
              <a:gd name="T21" fmla="*/ 27 h 204"/>
              <a:gd name="T22" fmla="*/ 69 w 274"/>
              <a:gd name="T23" fmla="*/ 25 h 204"/>
              <a:gd name="T24" fmla="*/ 83 w 274"/>
              <a:gd name="T25" fmla="*/ 26 h 204"/>
              <a:gd name="T26" fmla="*/ 92 w 274"/>
              <a:gd name="T27" fmla="*/ 25 h 204"/>
              <a:gd name="T28" fmla="*/ 86 w 274"/>
              <a:gd name="T29" fmla="*/ 30 h 204"/>
              <a:gd name="T30" fmla="*/ 89 w 274"/>
              <a:gd name="T31" fmla="*/ 32 h 204"/>
              <a:gd name="T32" fmla="*/ 100 w 274"/>
              <a:gd name="T33" fmla="*/ 25 h 204"/>
              <a:gd name="T34" fmla="*/ 101 w 274"/>
              <a:gd name="T35" fmla="*/ 29 h 204"/>
              <a:gd name="T36" fmla="*/ 105 w 274"/>
              <a:gd name="T37" fmla="*/ 32 h 204"/>
              <a:gd name="T38" fmla="*/ 34 w 274"/>
              <a:gd name="T39" fmla="*/ 115 h 204"/>
              <a:gd name="T40" fmla="*/ 178 w 274"/>
              <a:gd name="T41" fmla="*/ 118 h 204"/>
              <a:gd name="T42" fmla="*/ 207 w 274"/>
              <a:gd name="T43" fmla="*/ 107 h 204"/>
              <a:gd name="T44" fmla="*/ 211 w 274"/>
              <a:gd name="T45" fmla="*/ 106 h 204"/>
              <a:gd name="T46" fmla="*/ 213 w 274"/>
              <a:gd name="T47" fmla="*/ 115 h 204"/>
              <a:gd name="T48" fmla="*/ 203 w 274"/>
              <a:gd name="T49" fmla="*/ 117 h 204"/>
              <a:gd name="T50" fmla="*/ 197 w 274"/>
              <a:gd name="T51" fmla="*/ 109 h 204"/>
              <a:gd name="T52" fmla="*/ 186 w 274"/>
              <a:gd name="T53" fmla="*/ 107 h 204"/>
              <a:gd name="T54" fmla="*/ 193 w 274"/>
              <a:gd name="T55" fmla="*/ 107 h 204"/>
              <a:gd name="T56" fmla="*/ 192 w 274"/>
              <a:gd name="T57" fmla="*/ 116 h 204"/>
              <a:gd name="T58" fmla="*/ 178 w 274"/>
              <a:gd name="T59" fmla="*/ 117 h 204"/>
              <a:gd name="T60" fmla="*/ 125 w 274"/>
              <a:gd name="T61" fmla="*/ 115 h 204"/>
              <a:gd name="T62" fmla="*/ 159 w 274"/>
              <a:gd name="T63" fmla="*/ 106 h 204"/>
              <a:gd name="T64" fmla="*/ 163 w 274"/>
              <a:gd name="T65" fmla="*/ 107 h 204"/>
              <a:gd name="T66" fmla="*/ 162 w 274"/>
              <a:gd name="T67" fmla="*/ 116 h 204"/>
              <a:gd name="T68" fmla="*/ 149 w 274"/>
              <a:gd name="T69" fmla="*/ 118 h 204"/>
              <a:gd name="T70" fmla="*/ 148 w 274"/>
              <a:gd name="T71" fmla="*/ 108 h 204"/>
              <a:gd name="T72" fmla="*/ 151 w 274"/>
              <a:gd name="T73" fmla="*/ 108 h 204"/>
              <a:gd name="T74" fmla="*/ 143 w 274"/>
              <a:gd name="T75" fmla="*/ 107 h 204"/>
              <a:gd name="T76" fmla="*/ 141 w 274"/>
              <a:gd name="T77" fmla="*/ 117 h 204"/>
              <a:gd name="T78" fmla="*/ 127 w 274"/>
              <a:gd name="T79" fmla="*/ 115 h 204"/>
              <a:gd name="T80" fmla="*/ 76 w 274"/>
              <a:gd name="T81" fmla="*/ 107 h 204"/>
              <a:gd name="T82" fmla="*/ 80 w 274"/>
              <a:gd name="T83" fmla="*/ 106 h 204"/>
              <a:gd name="T84" fmla="*/ 114 w 274"/>
              <a:gd name="T85" fmla="*/ 109 h 204"/>
              <a:gd name="T86" fmla="*/ 109 w 274"/>
              <a:gd name="T87" fmla="*/ 117 h 204"/>
              <a:gd name="T88" fmla="*/ 96 w 274"/>
              <a:gd name="T89" fmla="*/ 115 h 204"/>
              <a:gd name="T90" fmla="*/ 101 w 274"/>
              <a:gd name="T91" fmla="*/ 108 h 204"/>
              <a:gd name="T92" fmla="*/ 102 w 274"/>
              <a:gd name="T93" fmla="*/ 108 h 204"/>
              <a:gd name="T94" fmla="*/ 94 w 274"/>
              <a:gd name="T95" fmla="*/ 115 h 204"/>
              <a:gd name="T96" fmla="*/ 88 w 274"/>
              <a:gd name="T97" fmla="*/ 116 h 204"/>
              <a:gd name="T98" fmla="*/ 77 w 274"/>
              <a:gd name="T99" fmla="*/ 108 h 204"/>
              <a:gd name="T100" fmla="*/ 59 w 274"/>
              <a:gd name="T101" fmla="*/ 106 h 204"/>
              <a:gd name="T102" fmla="*/ 63 w 274"/>
              <a:gd name="T103" fmla="*/ 107 h 204"/>
              <a:gd name="T104" fmla="*/ 62 w 274"/>
              <a:gd name="T105" fmla="*/ 116 h 204"/>
              <a:gd name="T106" fmla="*/ 49 w 274"/>
              <a:gd name="T107" fmla="*/ 118 h 204"/>
              <a:gd name="T108" fmla="*/ 48 w 274"/>
              <a:gd name="T109" fmla="*/ 108 h 204"/>
              <a:gd name="T110" fmla="*/ 51 w 274"/>
              <a:gd name="T111" fmla="*/ 108 h 204"/>
              <a:gd name="T112" fmla="*/ 43 w 274"/>
              <a:gd name="T113" fmla="*/ 107 h 204"/>
              <a:gd name="T114" fmla="*/ 41 w 274"/>
              <a:gd name="T115" fmla="*/ 117 h 204"/>
              <a:gd name="T116" fmla="*/ 27 w 274"/>
              <a:gd name="T117" fmla="*/ 115 h 204"/>
              <a:gd name="T118" fmla="*/ 52 w 274"/>
              <a:gd name="T119" fmla="*/ 87 h 204"/>
              <a:gd name="T120" fmla="*/ 64 w 274"/>
              <a:gd name="T121" fmla="*/ 71 h 204"/>
              <a:gd name="T122" fmla="*/ 25 w 274"/>
              <a:gd name="T123" fmla="*/ 79 h 204"/>
              <a:gd name="T124" fmla="*/ 25 w 274"/>
              <a:gd name="T125" fmla="*/ 6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204">
                <a:moveTo>
                  <a:pt x="253" y="49"/>
                </a:moveTo>
                <a:cubicBezTo>
                  <a:pt x="259" y="50"/>
                  <a:pt x="264" y="52"/>
                  <a:pt x="267" y="56"/>
                </a:cubicBezTo>
                <a:cubicBezTo>
                  <a:pt x="267" y="56"/>
                  <a:pt x="267" y="56"/>
                  <a:pt x="267" y="56"/>
                </a:cubicBezTo>
                <a:cubicBezTo>
                  <a:pt x="271" y="60"/>
                  <a:pt x="274" y="66"/>
                  <a:pt x="274" y="72"/>
                </a:cubicBezTo>
                <a:cubicBezTo>
                  <a:pt x="274" y="181"/>
                  <a:pt x="274" y="181"/>
                  <a:pt x="274" y="181"/>
                </a:cubicBezTo>
                <a:cubicBezTo>
                  <a:pt x="274" y="188"/>
                  <a:pt x="271" y="193"/>
                  <a:pt x="267" y="198"/>
                </a:cubicBezTo>
                <a:cubicBezTo>
                  <a:pt x="267" y="198"/>
                  <a:pt x="267" y="198"/>
                  <a:pt x="267" y="198"/>
                </a:cubicBezTo>
                <a:cubicBezTo>
                  <a:pt x="263" y="202"/>
                  <a:pt x="257" y="204"/>
                  <a:pt x="251" y="204"/>
                </a:cubicBezTo>
                <a:cubicBezTo>
                  <a:pt x="52" y="204"/>
                  <a:pt x="52" y="204"/>
                  <a:pt x="52" y="204"/>
                </a:cubicBezTo>
                <a:cubicBezTo>
                  <a:pt x="46" y="204"/>
                  <a:pt x="40" y="202"/>
                  <a:pt x="36" y="198"/>
                </a:cubicBezTo>
                <a:cubicBezTo>
                  <a:pt x="36" y="198"/>
                  <a:pt x="36" y="198"/>
                  <a:pt x="36" y="198"/>
                </a:cubicBezTo>
                <a:cubicBezTo>
                  <a:pt x="32" y="193"/>
                  <a:pt x="29" y="188"/>
                  <a:pt x="29" y="181"/>
                </a:cubicBezTo>
                <a:cubicBezTo>
                  <a:pt x="29" y="163"/>
                  <a:pt x="29" y="163"/>
                  <a:pt x="29" y="163"/>
                </a:cubicBezTo>
                <a:cubicBezTo>
                  <a:pt x="43" y="163"/>
                  <a:pt x="43" y="163"/>
                  <a:pt x="43" y="163"/>
                </a:cubicBezTo>
                <a:cubicBezTo>
                  <a:pt x="43" y="181"/>
                  <a:pt x="43" y="181"/>
                  <a:pt x="43" y="181"/>
                </a:cubicBezTo>
                <a:cubicBezTo>
                  <a:pt x="43" y="184"/>
                  <a:pt x="44" y="186"/>
                  <a:pt x="45" y="188"/>
                </a:cubicBezTo>
                <a:cubicBezTo>
                  <a:pt x="47" y="190"/>
                  <a:pt x="49" y="191"/>
                  <a:pt x="52" y="191"/>
                </a:cubicBezTo>
                <a:cubicBezTo>
                  <a:pt x="251" y="191"/>
                  <a:pt x="251" y="191"/>
                  <a:pt x="251" y="191"/>
                </a:cubicBezTo>
                <a:cubicBezTo>
                  <a:pt x="254" y="191"/>
                  <a:pt x="256" y="190"/>
                  <a:pt x="258" y="188"/>
                </a:cubicBezTo>
                <a:cubicBezTo>
                  <a:pt x="259" y="186"/>
                  <a:pt x="261" y="184"/>
                  <a:pt x="261" y="181"/>
                </a:cubicBezTo>
                <a:cubicBezTo>
                  <a:pt x="261" y="179"/>
                  <a:pt x="261" y="179"/>
                  <a:pt x="261" y="179"/>
                </a:cubicBezTo>
                <a:cubicBezTo>
                  <a:pt x="80" y="179"/>
                  <a:pt x="80" y="179"/>
                  <a:pt x="80" y="179"/>
                </a:cubicBezTo>
                <a:cubicBezTo>
                  <a:pt x="80" y="163"/>
                  <a:pt x="80" y="163"/>
                  <a:pt x="80" y="163"/>
                </a:cubicBezTo>
                <a:cubicBezTo>
                  <a:pt x="228" y="163"/>
                  <a:pt x="228" y="163"/>
                  <a:pt x="228" y="163"/>
                </a:cubicBezTo>
                <a:cubicBezTo>
                  <a:pt x="242" y="163"/>
                  <a:pt x="253" y="152"/>
                  <a:pt x="253" y="138"/>
                </a:cubicBezTo>
                <a:cubicBezTo>
                  <a:pt x="253" y="135"/>
                  <a:pt x="253" y="135"/>
                  <a:pt x="253" y="135"/>
                </a:cubicBezTo>
                <a:cubicBezTo>
                  <a:pt x="261" y="135"/>
                  <a:pt x="261" y="135"/>
                  <a:pt x="261" y="135"/>
                </a:cubicBezTo>
                <a:cubicBezTo>
                  <a:pt x="261" y="72"/>
                  <a:pt x="261" y="72"/>
                  <a:pt x="261" y="72"/>
                </a:cubicBezTo>
                <a:cubicBezTo>
                  <a:pt x="261" y="69"/>
                  <a:pt x="259" y="67"/>
                  <a:pt x="258" y="65"/>
                </a:cubicBezTo>
                <a:cubicBezTo>
                  <a:pt x="257" y="64"/>
                  <a:pt x="255" y="63"/>
                  <a:pt x="253" y="63"/>
                </a:cubicBezTo>
                <a:cubicBezTo>
                  <a:pt x="253" y="49"/>
                  <a:pt x="253" y="49"/>
                  <a:pt x="253" y="49"/>
                </a:cubicBezTo>
                <a:close/>
                <a:moveTo>
                  <a:pt x="13" y="0"/>
                </a:moveTo>
                <a:cubicBezTo>
                  <a:pt x="6" y="0"/>
                  <a:pt x="0" y="6"/>
                  <a:pt x="0" y="12"/>
                </a:cubicBezTo>
                <a:cubicBezTo>
                  <a:pt x="0" y="133"/>
                  <a:pt x="0" y="133"/>
                  <a:pt x="0" y="133"/>
                </a:cubicBezTo>
                <a:cubicBezTo>
                  <a:pt x="0" y="140"/>
                  <a:pt x="6" y="146"/>
                  <a:pt x="13" y="146"/>
                </a:cubicBezTo>
                <a:cubicBezTo>
                  <a:pt x="223" y="146"/>
                  <a:pt x="223" y="146"/>
                  <a:pt x="223" y="146"/>
                </a:cubicBezTo>
                <a:cubicBezTo>
                  <a:pt x="230" y="146"/>
                  <a:pt x="235" y="140"/>
                  <a:pt x="235" y="133"/>
                </a:cubicBezTo>
                <a:cubicBezTo>
                  <a:pt x="235" y="12"/>
                  <a:pt x="235" y="12"/>
                  <a:pt x="235" y="12"/>
                </a:cubicBezTo>
                <a:cubicBezTo>
                  <a:pt x="235" y="6"/>
                  <a:pt x="230" y="0"/>
                  <a:pt x="223" y="0"/>
                </a:cubicBezTo>
                <a:cubicBezTo>
                  <a:pt x="13" y="0"/>
                  <a:pt x="13" y="0"/>
                  <a:pt x="13" y="0"/>
                </a:cubicBezTo>
                <a:close/>
                <a:moveTo>
                  <a:pt x="31" y="51"/>
                </a:moveTo>
                <a:cubicBezTo>
                  <a:pt x="28" y="51"/>
                  <a:pt x="25" y="54"/>
                  <a:pt x="25" y="57"/>
                </a:cubicBezTo>
                <a:cubicBezTo>
                  <a:pt x="25" y="60"/>
                  <a:pt x="25" y="60"/>
                  <a:pt x="25" y="60"/>
                </a:cubicBezTo>
                <a:cubicBezTo>
                  <a:pt x="36" y="60"/>
                  <a:pt x="36" y="60"/>
                  <a:pt x="36" y="60"/>
                </a:cubicBezTo>
                <a:cubicBezTo>
                  <a:pt x="36" y="51"/>
                  <a:pt x="36" y="51"/>
                  <a:pt x="36" y="51"/>
                </a:cubicBezTo>
                <a:cubicBezTo>
                  <a:pt x="31" y="51"/>
                  <a:pt x="31" y="51"/>
                  <a:pt x="31" y="51"/>
                </a:cubicBezTo>
                <a:close/>
                <a:moveTo>
                  <a:pt x="32" y="29"/>
                </a:moveTo>
                <a:cubicBezTo>
                  <a:pt x="35" y="29"/>
                  <a:pt x="35" y="29"/>
                  <a:pt x="35" y="29"/>
                </a:cubicBezTo>
                <a:cubicBezTo>
                  <a:pt x="34" y="30"/>
                  <a:pt x="34" y="31"/>
                  <a:pt x="34" y="31"/>
                </a:cubicBezTo>
                <a:cubicBezTo>
                  <a:pt x="33" y="32"/>
                  <a:pt x="33" y="32"/>
                  <a:pt x="32" y="33"/>
                </a:cubicBezTo>
                <a:cubicBezTo>
                  <a:pt x="31" y="33"/>
                  <a:pt x="31" y="33"/>
                  <a:pt x="30" y="33"/>
                </a:cubicBezTo>
                <a:cubicBezTo>
                  <a:pt x="28" y="33"/>
                  <a:pt x="27" y="33"/>
                  <a:pt x="27" y="33"/>
                </a:cubicBezTo>
                <a:cubicBezTo>
                  <a:pt x="26" y="32"/>
                  <a:pt x="25" y="32"/>
                  <a:pt x="25" y="31"/>
                </a:cubicBezTo>
                <a:cubicBezTo>
                  <a:pt x="24" y="30"/>
                  <a:pt x="24" y="29"/>
                  <a:pt x="24" y="27"/>
                </a:cubicBezTo>
                <a:cubicBezTo>
                  <a:pt x="24" y="26"/>
                  <a:pt x="24" y="24"/>
                  <a:pt x="25" y="23"/>
                </a:cubicBezTo>
                <a:cubicBezTo>
                  <a:pt x="26" y="22"/>
                  <a:pt x="28" y="22"/>
                  <a:pt x="30" y="22"/>
                </a:cubicBezTo>
                <a:cubicBezTo>
                  <a:pt x="31" y="22"/>
                  <a:pt x="32" y="22"/>
                  <a:pt x="33" y="23"/>
                </a:cubicBezTo>
                <a:cubicBezTo>
                  <a:pt x="34" y="23"/>
                  <a:pt x="34" y="24"/>
                  <a:pt x="35" y="25"/>
                </a:cubicBezTo>
                <a:cubicBezTo>
                  <a:pt x="32" y="26"/>
                  <a:pt x="32" y="26"/>
                  <a:pt x="32" y="26"/>
                </a:cubicBezTo>
                <a:cubicBezTo>
                  <a:pt x="31" y="26"/>
                  <a:pt x="31" y="25"/>
                  <a:pt x="31" y="25"/>
                </a:cubicBezTo>
                <a:cubicBezTo>
                  <a:pt x="31" y="25"/>
                  <a:pt x="31" y="25"/>
                  <a:pt x="31" y="25"/>
                </a:cubicBezTo>
                <a:cubicBezTo>
                  <a:pt x="30" y="24"/>
                  <a:pt x="30" y="24"/>
                  <a:pt x="30" y="24"/>
                </a:cubicBezTo>
                <a:cubicBezTo>
                  <a:pt x="29" y="24"/>
                  <a:pt x="28" y="25"/>
                  <a:pt x="28" y="25"/>
                </a:cubicBezTo>
                <a:cubicBezTo>
                  <a:pt x="28" y="26"/>
                  <a:pt x="27" y="27"/>
                  <a:pt x="27" y="27"/>
                </a:cubicBezTo>
                <a:cubicBezTo>
                  <a:pt x="27" y="29"/>
                  <a:pt x="28" y="30"/>
                  <a:pt x="28" y="30"/>
                </a:cubicBezTo>
                <a:cubicBezTo>
                  <a:pt x="28" y="30"/>
                  <a:pt x="29" y="31"/>
                  <a:pt x="29" y="31"/>
                </a:cubicBezTo>
                <a:cubicBezTo>
                  <a:pt x="30" y="31"/>
                  <a:pt x="31" y="30"/>
                  <a:pt x="31" y="30"/>
                </a:cubicBezTo>
                <a:cubicBezTo>
                  <a:pt x="31" y="30"/>
                  <a:pt x="32" y="29"/>
                  <a:pt x="32" y="29"/>
                </a:cubicBezTo>
                <a:close/>
                <a:moveTo>
                  <a:pt x="36" y="25"/>
                </a:moveTo>
                <a:cubicBezTo>
                  <a:pt x="39" y="25"/>
                  <a:pt x="39" y="25"/>
                  <a:pt x="39" y="25"/>
                </a:cubicBezTo>
                <a:cubicBezTo>
                  <a:pt x="39" y="26"/>
                  <a:pt x="39" y="26"/>
                  <a:pt x="39" y="26"/>
                </a:cubicBezTo>
                <a:cubicBezTo>
                  <a:pt x="39" y="26"/>
                  <a:pt x="40" y="25"/>
                  <a:pt x="40" y="25"/>
                </a:cubicBezTo>
                <a:cubicBezTo>
                  <a:pt x="40" y="25"/>
                  <a:pt x="40" y="25"/>
                  <a:pt x="41" y="25"/>
                </a:cubicBezTo>
                <a:cubicBezTo>
                  <a:pt x="41" y="25"/>
                  <a:pt x="42" y="25"/>
                  <a:pt x="42" y="25"/>
                </a:cubicBezTo>
                <a:cubicBezTo>
                  <a:pt x="41" y="27"/>
                  <a:pt x="41" y="27"/>
                  <a:pt x="41" y="27"/>
                </a:cubicBezTo>
                <a:cubicBezTo>
                  <a:pt x="41" y="27"/>
                  <a:pt x="41" y="27"/>
                  <a:pt x="41" y="27"/>
                </a:cubicBezTo>
                <a:cubicBezTo>
                  <a:pt x="40" y="27"/>
                  <a:pt x="40" y="27"/>
                  <a:pt x="40" y="28"/>
                </a:cubicBezTo>
                <a:cubicBezTo>
                  <a:pt x="39" y="28"/>
                  <a:pt x="39" y="29"/>
                  <a:pt x="39" y="30"/>
                </a:cubicBezTo>
                <a:cubicBezTo>
                  <a:pt x="39" y="33"/>
                  <a:pt x="39" y="33"/>
                  <a:pt x="39" y="33"/>
                </a:cubicBezTo>
                <a:cubicBezTo>
                  <a:pt x="36" y="33"/>
                  <a:pt x="36" y="33"/>
                  <a:pt x="36" y="33"/>
                </a:cubicBezTo>
                <a:cubicBezTo>
                  <a:pt x="36" y="25"/>
                  <a:pt x="36" y="25"/>
                  <a:pt x="36" y="25"/>
                </a:cubicBezTo>
                <a:close/>
                <a:moveTo>
                  <a:pt x="52" y="30"/>
                </a:moveTo>
                <a:cubicBezTo>
                  <a:pt x="46" y="30"/>
                  <a:pt x="46" y="30"/>
                  <a:pt x="46" y="30"/>
                </a:cubicBezTo>
                <a:cubicBezTo>
                  <a:pt x="46" y="30"/>
                  <a:pt x="46" y="31"/>
                  <a:pt x="46" y="31"/>
                </a:cubicBezTo>
                <a:cubicBezTo>
                  <a:pt x="47" y="31"/>
                  <a:pt x="47" y="31"/>
                  <a:pt x="47" y="31"/>
                </a:cubicBezTo>
                <a:cubicBezTo>
                  <a:pt x="48" y="31"/>
                  <a:pt x="48" y="31"/>
                  <a:pt x="48" y="31"/>
                </a:cubicBezTo>
                <a:cubicBezTo>
                  <a:pt x="48" y="31"/>
                  <a:pt x="49" y="31"/>
                  <a:pt x="49" y="31"/>
                </a:cubicBezTo>
                <a:cubicBezTo>
                  <a:pt x="52" y="31"/>
                  <a:pt x="52" y="31"/>
                  <a:pt x="52" y="31"/>
                </a:cubicBezTo>
                <a:cubicBezTo>
                  <a:pt x="51" y="32"/>
                  <a:pt x="51" y="32"/>
                  <a:pt x="50" y="33"/>
                </a:cubicBezTo>
                <a:cubicBezTo>
                  <a:pt x="49" y="33"/>
                  <a:pt x="48" y="33"/>
                  <a:pt x="47" y="33"/>
                </a:cubicBezTo>
                <a:cubicBezTo>
                  <a:pt x="46" y="33"/>
                  <a:pt x="45" y="33"/>
                  <a:pt x="45" y="33"/>
                </a:cubicBezTo>
                <a:cubicBezTo>
                  <a:pt x="44" y="32"/>
                  <a:pt x="44" y="32"/>
                  <a:pt x="43" y="31"/>
                </a:cubicBezTo>
                <a:cubicBezTo>
                  <a:pt x="43" y="31"/>
                  <a:pt x="43" y="30"/>
                  <a:pt x="43" y="29"/>
                </a:cubicBezTo>
                <a:cubicBezTo>
                  <a:pt x="43" y="28"/>
                  <a:pt x="43" y="27"/>
                  <a:pt x="44" y="26"/>
                </a:cubicBezTo>
                <a:cubicBezTo>
                  <a:pt x="45" y="25"/>
                  <a:pt x="46" y="25"/>
                  <a:pt x="47" y="25"/>
                </a:cubicBezTo>
                <a:cubicBezTo>
                  <a:pt x="48" y="25"/>
                  <a:pt x="49" y="25"/>
                  <a:pt x="50" y="25"/>
                </a:cubicBezTo>
                <a:cubicBezTo>
                  <a:pt x="51" y="26"/>
                  <a:pt x="51" y="26"/>
                  <a:pt x="51" y="27"/>
                </a:cubicBezTo>
                <a:cubicBezTo>
                  <a:pt x="52" y="28"/>
                  <a:pt x="52" y="28"/>
                  <a:pt x="52" y="29"/>
                </a:cubicBezTo>
                <a:cubicBezTo>
                  <a:pt x="52" y="30"/>
                  <a:pt x="52" y="30"/>
                  <a:pt x="52" y="30"/>
                </a:cubicBezTo>
                <a:close/>
                <a:moveTo>
                  <a:pt x="49" y="28"/>
                </a:moveTo>
                <a:cubicBezTo>
                  <a:pt x="46" y="28"/>
                  <a:pt x="46" y="28"/>
                  <a:pt x="46" y="28"/>
                </a:cubicBezTo>
                <a:cubicBezTo>
                  <a:pt x="46" y="28"/>
                  <a:pt x="46" y="27"/>
                  <a:pt x="46" y="27"/>
                </a:cubicBezTo>
                <a:cubicBezTo>
                  <a:pt x="46" y="27"/>
                  <a:pt x="47" y="27"/>
                  <a:pt x="47" y="27"/>
                </a:cubicBezTo>
                <a:cubicBezTo>
                  <a:pt x="48" y="27"/>
                  <a:pt x="48" y="27"/>
                  <a:pt x="48" y="27"/>
                </a:cubicBezTo>
                <a:cubicBezTo>
                  <a:pt x="49" y="27"/>
                  <a:pt x="49" y="28"/>
                  <a:pt x="49" y="28"/>
                </a:cubicBezTo>
                <a:close/>
                <a:moveTo>
                  <a:pt x="62" y="22"/>
                </a:moveTo>
                <a:cubicBezTo>
                  <a:pt x="62" y="33"/>
                  <a:pt x="62" y="33"/>
                  <a:pt x="62" y="33"/>
                </a:cubicBezTo>
                <a:cubicBezTo>
                  <a:pt x="59" y="33"/>
                  <a:pt x="59" y="33"/>
                  <a:pt x="59" y="33"/>
                </a:cubicBezTo>
                <a:cubicBezTo>
                  <a:pt x="59" y="32"/>
                  <a:pt x="59" y="32"/>
                  <a:pt x="59" y="32"/>
                </a:cubicBezTo>
                <a:cubicBezTo>
                  <a:pt x="58" y="32"/>
                  <a:pt x="58" y="33"/>
                  <a:pt x="58" y="33"/>
                </a:cubicBezTo>
                <a:cubicBezTo>
                  <a:pt x="57" y="33"/>
                  <a:pt x="57" y="33"/>
                  <a:pt x="56" y="33"/>
                </a:cubicBezTo>
                <a:cubicBezTo>
                  <a:pt x="55" y="33"/>
                  <a:pt x="54" y="33"/>
                  <a:pt x="54" y="32"/>
                </a:cubicBezTo>
                <a:cubicBezTo>
                  <a:pt x="53" y="31"/>
                  <a:pt x="53" y="30"/>
                  <a:pt x="53" y="29"/>
                </a:cubicBezTo>
                <a:cubicBezTo>
                  <a:pt x="53" y="28"/>
                  <a:pt x="53" y="27"/>
                  <a:pt x="54" y="26"/>
                </a:cubicBezTo>
                <a:cubicBezTo>
                  <a:pt x="54" y="25"/>
                  <a:pt x="55" y="25"/>
                  <a:pt x="56" y="25"/>
                </a:cubicBezTo>
                <a:cubicBezTo>
                  <a:pt x="57" y="25"/>
                  <a:pt x="57" y="25"/>
                  <a:pt x="58" y="25"/>
                </a:cubicBezTo>
                <a:cubicBezTo>
                  <a:pt x="58" y="25"/>
                  <a:pt x="58" y="26"/>
                  <a:pt x="59" y="26"/>
                </a:cubicBezTo>
                <a:cubicBezTo>
                  <a:pt x="59" y="22"/>
                  <a:pt x="59" y="22"/>
                  <a:pt x="59" y="22"/>
                </a:cubicBezTo>
                <a:cubicBezTo>
                  <a:pt x="62" y="22"/>
                  <a:pt x="62" y="22"/>
                  <a:pt x="62" y="22"/>
                </a:cubicBezTo>
                <a:close/>
                <a:moveTo>
                  <a:pt x="59" y="29"/>
                </a:moveTo>
                <a:cubicBezTo>
                  <a:pt x="59" y="30"/>
                  <a:pt x="58" y="30"/>
                  <a:pt x="58" y="30"/>
                </a:cubicBezTo>
                <a:cubicBezTo>
                  <a:pt x="58" y="31"/>
                  <a:pt x="58" y="31"/>
                  <a:pt x="57" y="31"/>
                </a:cubicBezTo>
                <a:cubicBezTo>
                  <a:pt x="57" y="31"/>
                  <a:pt x="57" y="31"/>
                  <a:pt x="56" y="30"/>
                </a:cubicBezTo>
                <a:cubicBezTo>
                  <a:pt x="56" y="30"/>
                  <a:pt x="56" y="30"/>
                  <a:pt x="56" y="29"/>
                </a:cubicBezTo>
                <a:cubicBezTo>
                  <a:pt x="56" y="28"/>
                  <a:pt x="56" y="28"/>
                  <a:pt x="56" y="28"/>
                </a:cubicBezTo>
                <a:cubicBezTo>
                  <a:pt x="57" y="27"/>
                  <a:pt x="57" y="27"/>
                  <a:pt x="57" y="27"/>
                </a:cubicBezTo>
                <a:cubicBezTo>
                  <a:pt x="58" y="27"/>
                  <a:pt x="58" y="27"/>
                  <a:pt x="58" y="28"/>
                </a:cubicBezTo>
                <a:cubicBezTo>
                  <a:pt x="58" y="28"/>
                  <a:pt x="59" y="28"/>
                  <a:pt x="59" y="29"/>
                </a:cubicBezTo>
                <a:close/>
                <a:moveTo>
                  <a:pt x="64" y="22"/>
                </a:moveTo>
                <a:cubicBezTo>
                  <a:pt x="67" y="22"/>
                  <a:pt x="67" y="22"/>
                  <a:pt x="67" y="22"/>
                </a:cubicBezTo>
                <a:cubicBezTo>
                  <a:pt x="67" y="24"/>
                  <a:pt x="67" y="24"/>
                  <a:pt x="67" y="24"/>
                </a:cubicBezTo>
                <a:cubicBezTo>
                  <a:pt x="64" y="24"/>
                  <a:pt x="64" y="24"/>
                  <a:pt x="64" y="24"/>
                </a:cubicBezTo>
                <a:cubicBezTo>
                  <a:pt x="64" y="22"/>
                  <a:pt x="64" y="22"/>
                  <a:pt x="64" y="22"/>
                </a:cubicBezTo>
                <a:close/>
                <a:moveTo>
                  <a:pt x="64" y="25"/>
                </a:moveTo>
                <a:cubicBezTo>
                  <a:pt x="67" y="25"/>
                  <a:pt x="67" y="25"/>
                  <a:pt x="67" y="25"/>
                </a:cubicBezTo>
                <a:cubicBezTo>
                  <a:pt x="67" y="33"/>
                  <a:pt x="67" y="33"/>
                  <a:pt x="67" y="33"/>
                </a:cubicBezTo>
                <a:cubicBezTo>
                  <a:pt x="64" y="33"/>
                  <a:pt x="64" y="33"/>
                  <a:pt x="64" y="33"/>
                </a:cubicBezTo>
                <a:cubicBezTo>
                  <a:pt x="64" y="25"/>
                  <a:pt x="64" y="25"/>
                  <a:pt x="64" y="25"/>
                </a:cubicBezTo>
                <a:close/>
                <a:moveTo>
                  <a:pt x="72" y="22"/>
                </a:moveTo>
                <a:cubicBezTo>
                  <a:pt x="72" y="25"/>
                  <a:pt x="72" y="25"/>
                  <a:pt x="72" y="25"/>
                </a:cubicBezTo>
                <a:cubicBezTo>
                  <a:pt x="74" y="25"/>
                  <a:pt x="74" y="25"/>
                  <a:pt x="74" y="25"/>
                </a:cubicBezTo>
                <a:cubicBezTo>
                  <a:pt x="74" y="27"/>
                  <a:pt x="74" y="27"/>
                  <a:pt x="74" y="27"/>
                </a:cubicBezTo>
                <a:cubicBezTo>
                  <a:pt x="72" y="27"/>
                  <a:pt x="72" y="27"/>
                  <a:pt x="72" y="27"/>
                </a:cubicBezTo>
                <a:cubicBezTo>
                  <a:pt x="72" y="30"/>
                  <a:pt x="72" y="30"/>
                  <a:pt x="72" y="30"/>
                </a:cubicBezTo>
                <a:cubicBezTo>
                  <a:pt x="72" y="30"/>
                  <a:pt x="72" y="31"/>
                  <a:pt x="72" y="31"/>
                </a:cubicBezTo>
                <a:cubicBezTo>
                  <a:pt x="72" y="31"/>
                  <a:pt x="73" y="31"/>
                  <a:pt x="73" y="31"/>
                </a:cubicBezTo>
                <a:cubicBezTo>
                  <a:pt x="73" y="31"/>
                  <a:pt x="73" y="31"/>
                  <a:pt x="74" y="31"/>
                </a:cubicBezTo>
                <a:cubicBezTo>
                  <a:pt x="74" y="33"/>
                  <a:pt x="74" y="33"/>
                  <a:pt x="74" y="33"/>
                </a:cubicBezTo>
                <a:cubicBezTo>
                  <a:pt x="73" y="33"/>
                  <a:pt x="73" y="33"/>
                  <a:pt x="72" y="33"/>
                </a:cubicBezTo>
                <a:cubicBezTo>
                  <a:pt x="71" y="33"/>
                  <a:pt x="71" y="33"/>
                  <a:pt x="70" y="33"/>
                </a:cubicBezTo>
                <a:cubicBezTo>
                  <a:pt x="70" y="33"/>
                  <a:pt x="70" y="32"/>
                  <a:pt x="69" y="32"/>
                </a:cubicBezTo>
                <a:cubicBezTo>
                  <a:pt x="69" y="32"/>
                  <a:pt x="69" y="31"/>
                  <a:pt x="69" y="30"/>
                </a:cubicBezTo>
                <a:cubicBezTo>
                  <a:pt x="69" y="27"/>
                  <a:pt x="69" y="27"/>
                  <a:pt x="69" y="27"/>
                </a:cubicBezTo>
                <a:cubicBezTo>
                  <a:pt x="68" y="27"/>
                  <a:pt x="68" y="27"/>
                  <a:pt x="68" y="27"/>
                </a:cubicBezTo>
                <a:cubicBezTo>
                  <a:pt x="68" y="25"/>
                  <a:pt x="68" y="25"/>
                  <a:pt x="68" y="25"/>
                </a:cubicBezTo>
                <a:cubicBezTo>
                  <a:pt x="69" y="25"/>
                  <a:pt x="69" y="25"/>
                  <a:pt x="69" y="25"/>
                </a:cubicBezTo>
                <a:cubicBezTo>
                  <a:pt x="69" y="24"/>
                  <a:pt x="69" y="24"/>
                  <a:pt x="69" y="24"/>
                </a:cubicBezTo>
                <a:cubicBezTo>
                  <a:pt x="72" y="22"/>
                  <a:pt x="72" y="22"/>
                  <a:pt x="72" y="22"/>
                </a:cubicBezTo>
                <a:close/>
                <a:moveTo>
                  <a:pt x="83" y="29"/>
                </a:moveTo>
                <a:cubicBezTo>
                  <a:pt x="85" y="30"/>
                  <a:pt x="85" y="30"/>
                  <a:pt x="85" y="30"/>
                </a:cubicBezTo>
                <a:cubicBezTo>
                  <a:pt x="84" y="31"/>
                  <a:pt x="84" y="32"/>
                  <a:pt x="83" y="32"/>
                </a:cubicBezTo>
                <a:cubicBezTo>
                  <a:pt x="82" y="33"/>
                  <a:pt x="81" y="33"/>
                  <a:pt x="80" y="33"/>
                </a:cubicBezTo>
                <a:cubicBezTo>
                  <a:pt x="79" y="33"/>
                  <a:pt x="78" y="33"/>
                  <a:pt x="77" y="32"/>
                </a:cubicBezTo>
                <a:cubicBezTo>
                  <a:pt x="76" y="31"/>
                  <a:pt x="75" y="29"/>
                  <a:pt x="75" y="28"/>
                </a:cubicBezTo>
                <a:cubicBezTo>
                  <a:pt x="75" y="26"/>
                  <a:pt x="76" y="24"/>
                  <a:pt x="77" y="23"/>
                </a:cubicBezTo>
                <a:cubicBezTo>
                  <a:pt x="78" y="22"/>
                  <a:pt x="79" y="22"/>
                  <a:pt x="80" y="22"/>
                </a:cubicBezTo>
                <a:cubicBezTo>
                  <a:pt x="82" y="22"/>
                  <a:pt x="83" y="22"/>
                  <a:pt x="84" y="23"/>
                </a:cubicBezTo>
                <a:cubicBezTo>
                  <a:pt x="84" y="24"/>
                  <a:pt x="84" y="24"/>
                  <a:pt x="85" y="25"/>
                </a:cubicBezTo>
                <a:cubicBezTo>
                  <a:pt x="83" y="26"/>
                  <a:pt x="83" y="26"/>
                  <a:pt x="83" y="26"/>
                </a:cubicBezTo>
                <a:cubicBezTo>
                  <a:pt x="82" y="25"/>
                  <a:pt x="82" y="25"/>
                  <a:pt x="82" y="24"/>
                </a:cubicBezTo>
                <a:cubicBezTo>
                  <a:pt x="81" y="24"/>
                  <a:pt x="81" y="24"/>
                  <a:pt x="80" y="24"/>
                </a:cubicBezTo>
                <a:cubicBezTo>
                  <a:pt x="79" y="24"/>
                  <a:pt x="79" y="24"/>
                  <a:pt x="78" y="25"/>
                </a:cubicBezTo>
                <a:cubicBezTo>
                  <a:pt x="78" y="25"/>
                  <a:pt x="77" y="26"/>
                  <a:pt x="77" y="27"/>
                </a:cubicBezTo>
                <a:cubicBezTo>
                  <a:pt x="77" y="29"/>
                  <a:pt x="78" y="30"/>
                  <a:pt x="78" y="30"/>
                </a:cubicBezTo>
                <a:cubicBezTo>
                  <a:pt x="79" y="31"/>
                  <a:pt x="79" y="31"/>
                  <a:pt x="80" y="31"/>
                </a:cubicBezTo>
                <a:cubicBezTo>
                  <a:pt x="81" y="31"/>
                  <a:pt x="81" y="31"/>
                  <a:pt x="82" y="31"/>
                </a:cubicBezTo>
                <a:cubicBezTo>
                  <a:pt x="82" y="30"/>
                  <a:pt x="82" y="30"/>
                  <a:pt x="83" y="29"/>
                </a:cubicBezTo>
                <a:close/>
                <a:moveTo>
                  <a:pt x="88" y="28"/>
                </a:moveTo>
                <a:cubicBezTo>
                  <a:pt x="86" y="27"/>
                  <a:pt x="86" y="27"/>
                  <a:pt x="86" y="27"/>
                </a:cubicBezTo>
                <a:cubicBezTo>
                  <a:pt x="86" y="26"/>
                  <a:pt x="87" y="26"/>
                  <a:pt x="87" y="25"/>
                </a:cubicBezTo>
                <a:cubicBezTo>
                  <a:pt x="88" y="25"/>
                  <a:pt x="89" y="25"/>
                  <a:pt x="90" y="25"/>
                </a:cubicBezTo>
                <a:cubicBezTo>
                  <a:pt x="91" y="25"/>
                  <a:pt x="91" y="25"/>
                  <a:pt x="92" y="25"/>
                </a:cubicBezTo>
                <a:cubicBezTo>
                  <a:pt x="92" y="25"/>
                  <a:pt x="93" y="26"/>
                  <a:pt x="93" y="26"/>
                </a:cubicBezTo>
                <a:cubicBezTo>
                  <a:pt x="93" y="26"/>
                  <a:pt x="93" y="27"/>
                  <a:pt x="93" y="28"/>
                </a:cubicBezTo>
                <a:cubicBezTo>
                  <a:pt x="93" y="30"/>
                  <a:pt x="93" y="30"/>
                  <a:pt x="93" y="30"/>
                </a:cubicBezTo>
                <a:cubicBezTo>
                  <a:pt x="93" y="31"/>
                  <a:pt x="93" y="32"/>
                  <a:pt x="93" y="32"/>
                </a:cubicBezTo>
                <a:cubicBezTo>
                  <a:pt x="93" y="32"/>
                  <a:pt x="93" y="33"/>
                  <a:pt x="93" y="33"/>
                </a:cubicBezTo>
                <a:cubicBezTo>
                  <a:pt x="91" y="33"/>
                  <a:pt x="91" y="33"/>
                  <a:pt x="91" y="33"/>
                </a:cubicBezTo>
                <a:cubicBezTo>
                  <a:pt x="91" y="33"/>
                  <a:pt x="91" y="33"/>
                  <a:pt x="91" y="32"/>
                </a:cubicBezTo>
                <a:cubicBezTo>
                  <a:pt x="91" y="32"/>
                  <a:pt x="91" y="32"/>
                  <a:pt x="91" y="32"/>
                </a:cubicBezTo>
                <a:cubicBezTo>
                  <a:pt x="91" y="32"/>
                  <a:pt x="90" y="33"/>
                  <a:pt x="90" y="33"/>
                </a:cubicBezTo>
                <a:cubicBezTo>
                  <a:pt x="90" y="33"/>
                  <a:pt x="89" y="33"/>
                  <a:pt x="89" y="33"/>
                </a:cubicBezTo>
                <a:cubicBezTo>
                  <a:pt x="88" y="33"/>
                  <a:pt x="87" y="33"/>
                  <a:pt x="87" y="33"/>
                </a:cubicBezTo>
                <a:cubicBezTo>
                  <a:pt x="86" y="32"/>
                  <a:pt x="86" y="32"/>
                  <a:pt x="86" y="31"/>
                </a:cubicBezTo>
                <a:cubicBezTo>
                  <a:pt x="86" y="30"/>
                  <a:pt x="86" y="30"/>
                  <a:pt x="86" y="30"/>
                </a:cubicBezTo>
                <a:cubicBezTo>
                  <a:pt x="87" y="29"/>
                  <a:pt x="87" y="29"/>
                  <a:pt x="87" y="29"/>
                </a:cubicBezTo>
                <a:cubicBezTo>
                  <a:pt x="88" y="29"/>
                  <a:pt x="88" y="29"/>
                  <a:pt x="89" y="28"/>
                </a:cubicBezTo>
                <a:cubicBezTo>
                  <a:pt x="90" y="28"/>
                  <a:pt x="91" y="28"/>
                  <a:pt x="91" y="28"/>
                </a:cubicBezTo>
                <a:cubicBezTo>
                  <a:pt x="91" y="28"/>
                  <a:pt x="91" y="28"/>
                  <a:pt x="91" y="28"/>
                </a:cubicBezTo>
                <a:cubicBezTo>
                  <a:pt x="91" y="27"/>
                  <a:pt x="91" y="27"/>
                  <a:pt x="91" y="27"/>
                </a:cubicBezTo>
                <a:cubicBezTo>
                  <a:pt x="90" y="27"/>
                  <a:pt x="90" y="26"/>
                  <a:pt x="90" y="26"/>
                </a:cubicBezTo>
                <a:cubicBezTo>
                  <a:pt x="89" y="26"/>
                  <a:pt x="89" y="27"/>
                  <a:pt x="89" y="27"/>
                </a:cubicBezTo>
                <a:cubicBezTo>
                  <a:pt x="88" y="27"/>
                  <a:pt x="88" y="27"/>
                  <a:pt x="88" y="28"/>
                </a:cubicBezTo>
                <a:close/>
                <a:moveTo>
                  <a:pt x="91" y="29"/>
                </a:moveTo>
                <a:cubicBezTo>
                  <a:pt x="91" y="30"/>
                  <a:pt x="91" y="30"/>
                  <a:pt x="91" y="30"/>
                </a:cubicBezTo>
                <a:cubicBezTo>
                  <a:pt x="91" y="30"/>
                  <a:pt x="91" y="30"/>
                  <a:pt x="91" y="31"/>
                </a:cubicBezTo>
                <a:cubicBezTo>
                  <a:pt x="91" y="31"/>
                  <a:pt x="91" y="31"/>
                  <a:pt x="90" y="31"/>
                </a:cubicBezTo>
                <a:cubicBezTo>
                  <a:pt x="90" y="32"/>
                  <a:pt x="90" y="32"/>
                  <a:pt x="89" y="32"/>
                </a:cubicBezTo>
                <a:cubicBezTo>
                  <a:pt x="89" y="32"/>
                  <a:pt x="89" y="32"/>
                  <a:pt x="88" y="31"/>
                </a:cubicBezTo>
                <a:cubicBezTo>
                  <a:pt x="88" y="31"/>
                  <a:pt x="88" y="31"/>
                  <a:pt x="88" y="31"/>
                </a:cubicBezTo>
                <a:cubicBezTo>
                  <a:pt x="88" y="30"/>
                  <a:pt x="88" y="30"/>
                  <a:pt x="89" y="30"/>
                </a:cubicBezTo>
                <a:cubicBezTo>
                  <a:pt x="89" y="30"/>
                  <a:pt x="89" y="30"/>
                  <a:pt x="90" y="30"/>
                </a:cubicBezTo>
                <a:cubicBezTo>
                  <a:pt x="90" y="29"/>
                  <a:pt x="91" y="29"/>
                  <a:pt x="91" y="29"/>
                </a:cubicBezTo>
                <a:close/>
                <a:moveTo>
                  <a:pt x="97" y="33"/>
                </a:moveTo>
                <a:cubicBezTo>
                  <a:pt x="95" y="33"/>
                  <a:pt x="95" y="33"/>
                  <a:pt x="95" y="33"/>
                </a:cubicBezTo>
                <a:cubicBezTo>
                  <a:pt x="95" y="25"/>
                  <a:pt x="95" y="25"/>
                  <a:pt x="95" y="25"/>
                </a:cubicBezTo>
                <a:cubicBezTo>
                  <a:pt x="97" y="25"/>
                  <a:pt x="97" y="25"/>
                  <a:pt x="97" y="25"/>
                </a:cubicBezTo>
                <a:cubicBezTo>
                  <a:pt x="97" y="26"/>
                  <a:pt x="97" y="26"/>
                  <a:pt x="97" y="26"/>
                </a:cubicBezTo>
                <a:cubicBezTo>
                  <a:pt x="97" y="26"/>
                  <a:pt x="98" y="25"/>
                  <a:pt x="98" y="25"/>
                </a:cubicBezTo>
                <a:cubicBezTo>
                  <a:pt x="98" y="25"/>
                  <a:pt x="98" y="25"/>
                  <a:pt x="99" y="25"/>
                </a:cubicBezTo>
                <a:cubicBezTo>
                  <a:pt x="99" y="25"/>
                  <a:pt x="100" y="25"/>
                  <a:pt x="100" y="25"/>
                </a:cubicBezTo>
                <a:cubicBezTo>
                  <a:pt x="100" y="27"/>
                  <a:pt x="100" y="27"/>
                  <a:pt x="100" y="27"/>
                </a:cubicBezTo>
                <a:cubicBezTo>
                  <a:pt x="99" y="27"/>
                  <a:pt x="99" y="27"/>
                  <a:pt x="99" y="27"/>
                </a:cubicBezTo>
                <a:cubicBezTo>
                  <a:pt x="98" y="27"/>
                  <a:pt x="98" y="27"/>
                  <a:pt x="98" y="27"/>
                </a:cubicBezTo>
                <a:cubicBezTo>
                  <a:pt x="98" y="27"/>
                  <a:pt x="97" y="27"/>
                  <a:pt x="97" y="28"/>
                </a:cubicBezTo>
                <a:cubicBezTo>
                  <a:pt x="97" y="28"/>
                  <a:pt x="97" y="29"/>
                  <a:pt x="97" y="31"/>
                </a:cubicBezTo>
                <a:cubicBezTo>
                  <a:pt x="97" y="33"/>
                  <a:pt x="97" y="33"/>
                  <a:pt x="97" y="33"/>
                </a:cubicBezTo>
                <a:close/>
                <a:moveTo>
                  <a:pt x="108" y="33"/>
                </a:moveTo>
                <a:cubicBezTo>
                  <a:pt x="106" y="33"/>
                  <a:pt x="106" y="33"/>
                  <a:pt x="106" y="33"/>
                </a:cubicBezTo>
                <a:cubicBezTo>
                  <a:pt x="106" y="32"/>
                  <a:pt x="106" y="32"/>
                  <a:pt x="106" y="32"/>
                </a:cubicBezTo>
                <a:cubicBezTo>
                  <a:pt x="106" y="32"/>
                  <a:pt x="106" y="33"/>
                  <a:pt x="105" y="33"/>
                </a:cubicBezTo>
                <a:cubicBezTo>
                  <a:pt x="105" y="33"/>
                  <a:pt x="104" y="33"/>
                  <a:pt x="104" y="33"/>
                </a:cubicBezTo>
                <a:cubicBezTo>
                  <a:pt x="103" y="33"/>
                  <a:pt x="102" y="33"/>
                  <a:pt x="102" y="32"/>
                </a:cubicBezTo>
                <a:cubicBezTo>
                  <a:pt x="101" y="31"/>
                  <a:pt x="101" y="30"/>
                  <a:pt x="101" y="29"/>
                </a:cubicBezTo>
                <a:cubicBezTo>
                  <a:pt x="101" y="28"/>
                  <a:pt x="101" y="27"/>
                  <a:pt x="102" y="26"/>
                </a:cubicBezTo>
                <a:cubicBezTo>
                  <a:pt x="102" y="25"/>
                  <a:pt x="103" y="25"/>
                  <a:pt x="104" y="25"/>
                </a:cubicBezTo>
                <a:cubicBezTo>
                  <a:pt x="105" y="25"/>
                  <a:pt x="106" y="25"/>
                  <a:pt x="106" y="26"/>
                </a:cubicBezTo>
                <a:cubicBezTo>
                  <a:pt x="106" y="22"/>
                  <a:pt x="106" y="22"/>
                  <a:pt x="106" y="22"/>
                </a:cubicBezTo>
                <a:cubicBezTo>
                  <a:pt x="108" y="22"/>
                  <a:pt x="108" y="22"/>
                  <a:pt x="108" y="22"/>
                </a:cubicBezTo>
                <a:cubicBezTo>
                  <a:pt x="108" y="33"/>
                  <a:pt x="108" y="33"/>
                  <a:pt x="108" y="33"/>
                </a:cubicBezTo>
                <a:close/>
                <a:moveTo>
                  <a:pt x="103" y="29"/>
                </a:moveTo>
                <a:cubicBezTo>
                  <a:pt x="103" y="28"/>
                  <a:pt x="103" y="27"/>
                  <a:pt x="103" y="27"/>
                </a:cubicBezTo>
                <a:cubicBezTo>
                  <a:pt x="104" y="27"/>
                  <a:pt x="104" y="26"/>
                  <a:pt x="105" y="26"/>
                </a:cubicBezTo>
                <a:cubicBezTo>
                  <a:pt x="105" y="26"/>
                  <a:pt x="105" y="27"/>
                  <a:pt x="106" y="27"/>
                </a:cubicBezTo>
                <a:cubicBezTo>
                  <a:pt x="106" y="28"/>
                  <a:pt x="106" y="28"/>
                  <a:pt x="106" y="29"/>
                </a:cubicBezTo>
                <a:cubicBezTo>
                  <a:pt x="106" y="30"/>
                  <a:pt x="106" y="31"/>
                  <a:pt x="106" y="31"/>
                </a:cubicBezTo>
                <a:cubicBezTo>
                  <a:pt x="105" y="31"/>
                  <a:pt x="105" y="32"/>
                  <a:pt x="105" y="32"/>
                </a:cubicBezTo>
                <a:cubicBezTo>
                  <a:pt x="104" y="32"/>
                  <a:pt x="103" y="31"/>
                  <a:pt x="103" y="31"/>
                </a:cubicBezTo>
                <a:cubicBezTo>
                  <a:pt x="103" y="30"/>
                  <a:pt x="103" y="30"/>
                  <a:pt x="103" y="29"/>
                </a:cubicBezTo>
                <a:close/>
                <a:moveTo>
                  <a:pt x="28" y="106"/>
                </a:moveTo>
                <a:cubicBezTo>
                  <a:pt x="28" y="106"/>
                  <a:pt x="27" y="107"/>
                  <a:pt x="26" y="107"/>
                </a:cubicBezTo>
                <a:cubicBezTo>
                  <a:pt x="26" y="107"/>
                  <a:pt x="26" y="107"/>
                  <a:pt x="26" y="107"/>
                </a:cubicBezTo>
                <a:cubicBezTo>
                  <a:pt x="26" y="108"/>
                  <a:pt x="25" y="109"/>
                  <a:pt x="25" y="109"/>
                </a:cubicBezTo>
                <a:cubicBezTo>
                  <a:pt x="25" y="115"/>
                  <a:pt x="25" y="115"/>
                  <a:pt x="25" y="115"/>
                </a:cubicBezTo>
                <a:cubicBezTo>
                  <a:pt x="25" y="116"/>
                  <a:pt x="26" y="117"/>
                  <a:pt x="26" y="117"/>
                </a:cubicBezTo>
                <a:cubicBezTo>
                  <a:pt x="27" y="118"/>
                  <a:pt x="28" y="118"/>
                  <a:pt x="28" y="118"/>
                </a:cubicBezTo>
                <a:cubicBezTo>
                  <a:pt x="30" y="118"/>
                  <a:pt x="30" y="118"/>
                  <a:pt x="30" y="118"/>
                </a:cubicBezTo>
                <a:cubicBezTo>
                  <a:pt x="31" y="118"/>
                  <a:pt x="32" y="118"/>
                  <a:pt x="33" y="117"/>
                </a:cubicBezTo>
                <a:cubicBezTo>
                  <a:pt x="33" y="117"/>
                  <a:pt x="33" y="117"/>
                  <a:pt x="33" y="117"/>
                </a:cubicBezTo>
                <a:cubicBezTo>
                  <a:pt x="33" y="117"/>
                  <a:pt x="34" y="116"/>
                  <a:pt x="34" y="115"/>
                </a:cubicBezTo>
                <a:cubicBezTo>
                  <a:pt x="34" y="109"/>
                  <a:pt x="34" y="109"/>
                  <a:pt x="34" y="109"/>
                </a:cubicBezTo>
                <a:cubicBezTo>
                  <a:pt x="34" y="109"/>
                  <a:pt x="33" y="108"/>
                  <a:pt x="33" y="107"/>
                </a:cubicBezTo>
                <a:cubicBezTo>
                  <a:pt x="33" y="107"/>
                  <a:pt x="33" y="107"/>
                  <a:pt x="33" y="107"/>
                </a:cubicBezTo>
                <a:cubicBezTo>
                  <a:pt x="33" y="107"/>
                  <a:pt x="33" y="107"/>
                  <a:pt x="33" y="107"/>
                </a:cubicBezTo>
                <a:cubicBezTo>
                  <a:pt x="32" y="107"/>
                  <a:pt x="31" y="106"/>
                  <a:pt x="30" y="106"/>
                </a:cubicBezTo>
                <a:cubicBezTo>
                  <a:pt x="28" y="106"/>
                  <a:pt x="28" y="106"/>
                  <a:pt x="28" y="106"/>
                </a:cubicBezTo>
                <a:close/>
                <a:moveTo>
                  <a:pt x="178" y="106"/>
                </a:moveTo>
                <a:cubicBezTo>
                  <a:pt x="177" y="106"/>
                  <a:pt x="177" y="107"/>
                  <a:pt x="176" y="107"/>
                </a:cubicBezTo>
                <a:cubicBezTo>
                  <a:pt x="176" y="107"/>
                  <a:pt x="176" y="107"/>
                  <a:pt x="176" y="107"/>
                </a:cubicBezTo>
                <a:cubicBezTo>
                  <a:pt x="176" y="108"/>
                  <a:pt x="175" y="109"/>
                  <a:pt x="175" y="109"/>
                </a:cubicBezTo>
                <a:cubicBezTo>
                  <a:pt x="175" y="115"/>
                  <a:pt x="175" y="115"/>
                  <a:pt x="175" y="115"/>
                </a:cubicBezTo>
                <a:cubicBezTo>
                  <a:pt x="175" y="116"/>
                  <a:pt x="176" y="117"/>
                  <a:pt x="176" y="117"/>
                </a:cubicBezTo>
                <a:cubicBezTo>
                  <a:pt x="177" y="118"/>
                  <a:pt x="177" y="118"/>
                  <a:pt x="178" y="118"/>
                </a:cubicBezTo>
                <a:cubicBezTo>
                  <a:pt x="180" y="118"/>
                  <a:pt x="180" y="118"/>
                  <a:pt x="180" y="118"/>
                </a:cubicBezTo>
                <a:cubicBezTo>
                  <a:pt x="181" y="118"/>
                  <a:pt x="182" y="118"/>
                  <a:pt x="182" y="117"/>
                </a:cubicBezTo>
                <a:cubicBezTo>
                  <a:pt x="183" y="117"/>
                  <a:pt x="183" y="117"/>
                  <a:pt x="183" y="117"/>
                </a:cubicBezTo>
                <a:cubicBezTo>
                  <a:pt x="183" y="117"/>
                  <a:pt x="183" y="116"/>
                  <a:pt x="183" y="115"/>
                </a:cubicBezTo>
                <a:cubicBezTo>
                  <a:pt x="183" y="109"/>
                  <a:pt x="183" y="109"/>
                  <a:pt x="183" y="109"/>
                </a:cubicBezTo>
                <a:cubicBezTo>
                  <a:pt x="183" y="109"/>
                  <a:pt x="183" y="108"/>
                  <a:pt x="183" y="107"/>
                </a:cubicBezTo>
                <a:cubicBezTo>
                  <a:pt x="182" y="107"/>
                  <a:pt x="182" y="107"/>
                  <a:pt x="182" y="107"/>
                </a:cubicBezTo>
                <a:cubicBezTo>
                  <a:pt x="182" y="107"/>
                  <a:pt x="182" y="107"/>
                  <a:pt x="182" y="107"/>
                </a:cubicBezTo>
                <a:cubicBezTo>
                  <a:pt x="182" y="107"/>
                  <a:pt x="181" y="106"/>
                  <a:pt x="180" y="106"/>
                </a:cubicBezTo>
                <a:cubicBezTo>
                  <a:pt x="178" y="106"/>
                  <a:pt x="178" y="106"/>
                  <a:pt x="178" y="106"/>
                </a:cubicBezTo>
                <a:close/>
                <a:moveTo>
                  <a:pt x="209" y="106"/>
                </a:moveTo>
                <a:cubicBezTo>
                  <a:pt x="208" y="106"/>
                  <a:pt x="207" y="107"/>
                  <a:pt x="207" y="107"/>
                </a:cubicBezTo>
                <a:cubicBezTo>
                  <a:pt x="207" y="107"/>
                  <a:pt x="207" y="107"/>
                  <a:pt x="207" y="107"/>
                </a:cubicBezTo>
                <a:cubicBezTo>
                  <a:pt x="206" y="108"/>
                  <a:pt x="206" y="109"/>
                  <a:pt x="206" y="109"/>
                </a:cubicBezTo>
                <a:cubicBezTo>
                  <a:pt x="206" y="115"/>
                  <a:pt x="206" y="115"/>
                  <a:pt x="206" y="115"/>
                </a:cubicBezTo>
                <a:cubicBezTo>
                  <a:pt x="206" y="116"/>
                  <a:pt x="206" y="117"/>
                  <a:pt x="207" y="117"/>
                </a:cubicBezTo>
                <a:cubicBezTo>
                  <a:pt x="207" y="118"/>
                  <a:pt x="208" y="118"/>
                  <a:pt x="209" y="118"/>
                </a:cubicBezTo>
                <a:cubicBezTo>
                  <a:pt x="211" y="118"/>
                  <a:pt x="211" y="118"/>
                  <a:pt x="211" y="118"/>
                </a:cubicBezTo>
                <a:cubicBezTo>
                  <a:pt x="212" y="118"/>
                  <a:pt x="213" y="118"/>
                  <a:pt x="213" y="117"/>
                </a:cubicBezTo>
                <a:cubicBezTo>
                  <a:pt x="213" y="117"/>
                  <a:pt x="213" y="117"/>
                  <a:pt x="213" y="117"/>
                </a:cubicBezTo>
                <a:cubicBezTo>
                  <a:pt x="214" y="117"/>
                  <a:pt x="214" y="116"/>
                  <a:pt x="214" y="115"/>
                </a:cubicBezTo>
                <a:cubicBezTo>
                  <a:pt x="214" y="109"/>
                  <a:pt x="214" y="109"/>
                  <a:pt x="214" y="109"/>
                </a:cubicBezTo>
                <a:cubicBezTo>
                  <a:pt x="214" y="109"/>
                  <a:pt x="214" y="108"/>
                  <a:pt x="213" y="107"/>
                </a:cubicBezTo>
                <a:cubicBezTo>
                  <a:pt x="213" y="107"/>
                  <a:pt x="213" y="107"/>
                  <a:pt x="213" y="107"/>
                </a:cubicBezTo>
                <a:cubicBezTo>
                  <a:pt x="213" y="107"/>
                  <a:pt x="213" y="107"/>
                  <a:pt x="213" y="107"/>
                </a:cubicBezTo>
                <a:cubicBezTo>
                  <a:pt x="213" y="107"/>
                  <a:pt x="212" y="106"/>
                  <a:pt x="211" y="106"/>
                </a:cubicBezTo>
                <a:cubicBezTo>
                  <a:pt x="209" y="106"/>
                  <a:pt x="209" y="106"/>
                  <a:pt x="209" y="106"/>
                </a:cubicBezTo>
                <a:close/>
                <a:moveTo>
                  <a:pt x="211" y="108"/>
                </a:moveTo>
                <a:cubicBezTo>
                  <a:pt x="209" y="108"/>
                  <a:pt x="209" y="108"/>
                  <a:pt x="209" y="108"/>
                </a:cubicBezTo>
                <a:cubicBezTo>
                  <a:pt x="209" y="108"/>
                  <a:pt x="208" y="108"/>
                  <a:pt x="208" y="108"/>
                </a:cubicBezTo>
                <a:cubicBezTo>
                  <a:pt x="208" y="108"/>
                  <a:pt x="208" y="108"/>
                  <a:pt x="208" y="108"/>
                </a:cubicBezTo>
                <a:cubicBezTo>
                  <a:pt x="208" y="109"/>
                  <a:pt x="208" y="109"/>
                  <a:pt x="208" y="109"/>
                </a:cubicBezTo>
                <a:cubicBezTo>
                  <a:pt x="208" y="115"/>
                  <a:pt x="208" y="115"/>
                  <a:pt x="208" y="115"/>
                </a:cubicBezTo>
                <a:cubicBezTo>
                  <a:pt x="208" y="116"/>
                  <a:pt x="208" y="116"/>
                  <a:pt x="208" y="116"/>
                </a:cubicBezTo>
                <a:cubicBezTo>
                  <a:pt x="208" y="116"/>
                  <a:pt x="209" y="117"/>
                  <a:pt x="209" y="117"/>
                </a:cubicBezTo>
                <a:cubicBezTo>
                  <a:pt x="211" y="117"/>
                  <a:pt x="211" y="117"/>
                  <a:pt x="211" y="117"/>
                </a:cubicBezTo>
                <a:cubicBezTo>
                  <a:pt x="212" y="117"/>
                  <a:pt x="212" y="116"/>
                  <a:pt x="212" y="116"/>
                </a:cubicBezTo>
                <a:cubicBezTo>
                  <a:pt x="212" y="116"/>
                  <a:pt x="212" y="116"/>
                  <a:pt x="212" y="116"/>
                </a:cubicBezTo>
                <a:cubicBezTo>
                  <a:pt x="212" y="116"/>
                  <a:pt x="213" y="116"/>
                  <a:pt x="213" y="115"/>
                </a:cubicBezTo>
                <a:cubicBezTo>
                  <a:pt x="213" y="109"/>
                  <a:pt x="213" y="109"/>
                  <a:pt x="213" y="109"/>
                </a:cubicBezTo>
                <a:cubicBezTo>
                  <a:pt x="213" y="109"/>
                  <a:pt x="212" y="109"/>
                  <a:pt x="212" y="108"/>
                </a:cubicBezTo>
                <a:cubicBezTo>
                  <a:pt x="212" y="108"/>
                  <a:pt x="212" y="108"/>
                  <a:pt x="212" y="108"/>
                </a:cubicBezTo>
                <a:cubicBezTo>
                  <a:pt x="212" y="108"/>
                  <a:pt x="212" y="108"/>
                  <a:pt x="211" y="108"/>
                </a:cubicBezTo>
                <a:close/>
                <a:moveTo>
                  <a:pt x="199" y="106"/>
                </a:moveTo>
                <a:cubicBezTo>
                  <a:pt x="198" y="106"/>
                  <a:pt x="197" y="107"/>
                  <a:pt x="197" y="107"/>
                </a:cubicBezTo>
                <a:cubicBezTo>
                  <a:pt x="197" y="107"/>
                  <a:pt x="197" y="107"/>
                  <a:pt x="197" y="107"/>
                </a:cubicBezTo>
                <a:cubicBezTo>
                  <a:pt x="196" y="108"/>
                  <a:pt x="196" y="109"/>
                  <a:pt x="196" y="109"/>
                </a:cubicBezTo>
                <a:cubicBezTo>
                  <a:pt x="196" y="115"/>
                  <a:pt x="196" y="115"/>
                  <a:pt x="196" y="115"/>
                </a:cubicBezTo>
                <a:cubicBezTo>
                  <a:pt x="196" y="116"/>
                  <a:pt x="196" y="117"/>
                  <a:pt x="197" y="117"/>
                </a:cubicBezTo>
                <a:cubicBezTo>
                  <a:pt x="197" y="118"/>
                  <a:pt x="198" y="118"/>
                  <a:pt x="199" y="118"/>
                </a:cubicBezTo>
                <a:cubicBezTo>
                  <a:pt x="201" y="118"/>
                  <a:pt x="201" y="118"/>
                  <a:pt x="201" y="118"/>
                </a:cubicBezTo>
                <a:cubicBezTo>
                  <a:pt x="202" y="118"/>
                  <a:pt x="202" y="118"/>
                  <a:pt x="203" y="117"/>
                </a:cubicBezTo>
                <a:cubicBezTo>
                  <a:pt x="203" y="117"/>
                  <a:pt x="203" y="117"/>
                  <a:pt x="203" y="117"/>
                </a:cubicBezTo>
                <a:cubicBezTo>
                  <a:pt x="204" y="117"/>
                  <a:pt x="204" y="116"/>
                  <a:pt x="204" y="115"/>
                </a:cubicBezTo>
                <a:cubicBezTo>
                  <a:pt x="204" y="109"/>
                  <a:pt x="204" y="109"/>
                  <a:pt x="204" y="109"/>
                </a:cubicBezTo>
                <a:cubicBezTo>
                  <a:pt x="204" y="109"/>
                  <a:pt x="204" y="108"/>
                  <a:pt x="203" y="107"/>
                </a:cubicBezTo>
                <a:cubicBezTo>
                  <a:pt x="203" y="107"/>
                  <a:pt x="203" y="107"/>
                  <a:pt x="203" y="107"/>
                </a:cubicBezTo>
                <a:cubicBezTo>
                  <a:pt x="203" y="107"/>
                  <a:pt x="203" y="107"/>
                  <a:pt x="203" y="107"/>
                </a:cubicBezTo>
                <a:cubicBezTo>
                  <a:pt x="202" y="107"/>
                  <a:pt x="202" y="106"/>
                  <a:pt x="201" y="106"/>
                </a:cubicBezTo>
                <a:cubicBezTo>
                  <a:pt x="199" y="106"/>
                  <a:pt x="199" y="106"/>
                  <a:pt x="199" y="106"/>
                </a:cubicBezTo>
                <a:close/>
                <a:moveTo>
                  <a:pt x="201" y="108"/>
                </a:moveTo>
                <a:cubicBezTo>
                  <a:pt x="199" y="108"/>
                  <a:pt x="199" y="108"/>
                  <a:pt x="199" y="108"/>
                </a:cubicBezTo>
                <a:cubicBezTo>
                  <a:pt x="198" y="108"/>
                  <a:pt x="198" y="108"/>
                  <a:pt x="198" y="108"/>
                </a:cubicBezTo>
                <a:cubicBezTo>
                  <a:pt x="198" y="108"/>
                  <a:pt x="198" y="108"/>
                  <a:pt x="198" y="108"/>
                </a:cubicBezTo>
                <a:cubicBezTo>
                  <a:pt x="198" y="109"/>
                  <a:pt x="197" y="109"/>
                  <a:pt x="197" y="109"/>
                </a:cubicBezTo>
                <a:cubicBezTo>
                  <a:pt x="197" y="115"/>
                  <a:pt x="197" y="115"/>
                  <a:pt x="197" y="115"/>
                </a:cubicBezTo>
                <a:cubicBezTo>
                  <a:pt x="197" y="116"/>
                  <a:pt x="198" y="116"/>
                  <a:pt x="198" y="116"/>
                </a:cubicBezTo>
                <a:cubicBezTo>
                  <a:pt x="198" y="116"/>
                  <a:pt x="198" y="117"/>
                  <a:pt x="199" y="117"/>
                </a:cubicBezTo>
                <a:cubicBezTo>
                  <a:pt x="201" y="117"/>
                  <a:pt x="201" y="117"/>
                  <a:pt x="201" y="117"/>
                </a:cubicBezTo>
                <a:cubicBezTo>
                  <a:pt x="201" y="117"/>
                  <a:pt x="202" y="116"/>
                  <a:pt x="202" y="116"/>
                </a:cubicBezTo>
                <a:cubicBezTo>
                  <a:pt x="202" y="116"/>
                  <a:pt x="202" y="116"/>
                  <a:pt x="202" y="116"/>
                </a:cubicBezTo>
                <a:cubicBezTo>
                  <a:pt x="202" y="116"/>
                  <a:pt x="202" y="116"/>
                  <a:pt x="202" y="115"/>
                </a:cubicBezTo>
                <a:cubicBezTo>
                  <a:pt x="202" y="109"/>
                  <a:pt x="202" y="109"/>
                  <a:pt x="202" y="109"/>
                </a:cubicBezTo>
                <a:cubicBezTo>
                  <a:pt x="202" y="109"/>
                  <a:pt x="202" y="109"/>
                  <a:pt x="202" y="108"/>
                </a:cubicBezTo>
                <a:cubicBezTo>
                  <a:pt x="202" y="108"/>
                  <a:pt x="202" y="108"/>
                  <a:pt x="202" y="108"/>
                </a:cubicBezTo>
                <a:cubicBezTo>
                  <a:pt x="202" y="108"/>
                  <a:pt x="201" y="108"/>
                  <a:pt x="201" y="108"/>
                </a:cubicBezTo>
                <a:close/>
                <a:moveTo>
                  <a:pt x="189" y="106"/>
                </a:moveTo>
                <a:cubicBezTo>
                  <a:pt x="188" y="106"/>
                  <a:pt x="187" y="107"/>
                  <a:pt x="186" y="107"/>
                </a:cubicBezTo>
                <a:cubicBezTo>
                  <a:pt x="186" y="107"/>
                  <a:pt x="186" y="107"/>
                  <a:pt x="186" y="107"/>
                </a:cubicBezTo>
                <a:cubicBezTo>
                  <a:pt x="186" y="108"/>
                  <a:pt x="185" y="109"/>
                  <a:pt x="185" y="109"/>
                </a:cubicBezTo>
                <a:cubicBezTo>
                  <a:pt x="185" y="115"/>
                  <a:pt x="185" y="115"/>
                  <a:pt x="185" y="115"/>
                </a:cubicBezTo>
                <a:cubicBezTo>
                  <a:pt x="185" y="116"/>
                  <a:pt x="186" y="117"/>
                  <a:pt x="186" y="117"/>
                </a:cubicBezTo>
                <a:cubicBezTo>
                  <a:pt x="187" y="118"/>
                  <a:pt x="188" y="118"/>
                  <a:pt x="189" y="118"/>
                </a:cubicBezTo>
                <a:cubicBezTo>
                  <a:pt x="191" y="118"/>
                  <a:pt x="191" y="118"/>
                  <a:pt x="191" y="118"/>
                </a:cubicBezTo>
                <a:cubicBezTo>
                  <a:pt x="191" y="118"/>
                  <a:pt x="192" y="118"/>
                  <a:pt x="193" y="117"/>
                </a:cubicBezTo>
                <a:cubicBezTo>
                  <a:pt x="193" y="117"/>
                  <a:pt x="193" y="117"/>
                  <a:pt x="193" y="117"/>
                </a:cubicBezTo>
                <a:cubicBezTo>
                  <a:pt x="193" y="117"/>
                  <a:pt x="194" y="116"/>
                  <a:pt x="194" y="115"/>
                </a:cubicBezTo>
                <a:cubicBezTo>
                  <a:pt x="194" y="109"/>
                  <a:pt x="194" y="109"/>
                  <a:pt x="194" y="109"/>
                </a:cubicBezTo>
                <a:cubicBezTo>
                  <a:pt x="194" y="109"/>
                  <a:pt x="193" y="108"/>
                  <a:pt x="193" y="107"/>
                </a:cubicBezTo>
                <a:cubicBezTo>
                  <a:pt x="193" y="107"/>
                  <a:pt x="193" y="107"/>
                  <a:pt x="193" y="107"/>
                </a:cubicBezTo>
                <a:cubicBezTo>
                  <a:pt x="193" y="107"/>
                  <a:pt x="193" y="107"/>
                  <a:pt x="193" y="107"/>
                </a:cubicBezTo>
                <a:cubicBezTo>
                  <a:pt x="192" y="107"/>
                  <a:pt x="191" y="106"/>
                  <a:pt x="191" y="106"/>
                </a:cubicBezTo>
                <a:cubicBezTo>
                  <a:pt x="189" y="106"/>
                  <a:pt x="189" y="106"/>
                  <a:pt x="189" y="106"/>
                </a:cubicBezTo>
                <a:close/>
                <a:moveTo>
                  <a:pt x="191" y="108"/>
                </a:moveTo>
                <a:cubicBezTo>
                  <a:pt x="189" y="108"/>
                  <a:pt x="189" y="108"/>
                  <a:pt x="189" y="108"/>
                </a:cubicBezTo>
                <a:cubicBezTo>
                  <a:pt x="188" y="108"/>
                  <a:pt x="188" y="108"/>
                  <a:pt x="188" y="108"/>
                </a:cubicBezTo>
                <a:cubicBezTo>
                  <a:pt x="188" y="108"/>
                  <a:pt x="188" y="108"/>
                  <a:pt x="188" y="108"/>
                </a:cubicBezTo>
                <a:cubicBezTo>
                  <a:pt x="187" y="109"/>
                  <a:pt x="187" y="109"/>
                  <a:pt x="187" y="109"/>
                </a:cubicBezTo>
                <a:cubicBezTo>
                  <a:pt x="187" y="115"/>
                  <a:pt x="187" y="115"/>
                  <a:pt x="187" y="115"/>
                </a:cubicBezTo>
                <a:cubicBezTo>
                  <a:pt x="187" y="116"/>
                  <a:pt x="187" y="116"/>
                  <a:pt x="188" y="116"/>
                </a:cubicBezTo>
                <a:cubicBezTo>
                  <a:pt x="188" y="116"/>
                  <a:pt x="188" y="117"/>
                  <a:pt x="189" y="117"/>
                </a:cubicBezTo>
                <a:cubicBezTo>
                  <a:pt x="191" y="117"/>
                  <a:pt x="191" y="117"/>
                  <a:pt x="191" y="117"/>
                </a:cubicBezTo>
                <a:cubicBezTo>
                  <a:pt x="191" y="117"/>
                  <a:pt x="191" y="116"/>
                  <a:pt x="192" y="116"/>
                </a:cubicBezTo>
                <a:cubicBezTo>
                  <a:pt x="192" y="116"/>
                  <a:pt x="192" y="116"/>
                  <a:pt x="192" y="116"/>
                </a:cubicBezTo>
                <a:cubicBezTo>
                  <a:pt x="192" y="116"/>
                  <a:pt x="192" y="116"/>
                  <a:pt x="192" y="115"/>
                </a:cubicBezTo>
                <a:cubicBezTo>
                  <a:pt x="192" y="109"/>
                  <a:pt x="192" y="109"/>
                  <a:pt x="192" y="109"/>
                </a:cubicBezTo>
                <a:cubicBezTo>
                  <a:pt x="192" y="109"/>
                  <a:pt x="192" y="109"/>
                  <a:pt x="192" y="108"/>
                </a:cubicBezTo>
                <a:cubicBezTo>
                  <a:pt x="192" y="108"/>
                  <a:pt x="192" y="108"/>
                  <a:pt x="192" y="108"/>
                </a:cubicBezTo>
                <a:cubicBezTo>
                  <a:pt x="191" y="108"/>
                  <a:pt x="191" y="108"/>
                  <a:pt x="191" y="108"/>
                </a:cubicBezTo>
                <a:close/>
                <a:moveTo>
                  <a:pt x="180" y="108"/>
                </a:moveTo>
                <a:cubicBezTo>
                  <a:pt x="178" y="108"/>
                  <a:pt x="178" y="108"/>
                  <a:pt x="178" y="108"/>
                </a:cubicBezTo>
                <a:cubicBezTo>
                  <a:pt x="178" y="108"/>
                  <a:pt x="178" y="108"/>
                  <a:pt x="177" y="108"/>
                </a:cubicBezTo>
                <a:cubicBezTo>
                  <a:pt x="177" y="108"/>
                  <a:pt x="177" y="108"/>
                  <a:pt x="177" y="108"/>
                </a:cubicBezTo>
                <a:cubicBezTo>
                  <a:pt x="177" y="109"/>
                  <a:pt x="177" y="109"/>
                  <a:pt x="177" y="109"/>
                </a:cubicBezTo>
                <a:cubicBezTo>
                  <a:pt x="177" y="115"/>
                  <a:pt x="177" y="115"/>
                  <a:pt x="177" y="115"/>
                </a:cubicBezTo>
                <a:cubicBezTo>
                  <a:pt x="177" y="116"/>
                  <a:pt x="177" y="116"/>
                  <a:pt x="177" y="116"/>
                </a:cubicBezTo>
                <a:cubicBezTo>
                  <a:pt x="178" y="116"/>
                  <a:pt x="178" y="117"/>
                  <a:pt x="178" y="117"/>
                </a:cubicBezTo>
                <a:cubicBezTo>
                  <a:pt x="180" y="117"/>
                  <a:pt x="180" y="117"/>
                  <a:pt x="180" y="117"/>
                </a:cubicBezTo>
                <a:cubicBezTo>
                  <a:pt x="181" y="117"/>
                  <a:pt x="181" y="116"/>
                  <a:pt x="181" y="116"/>
                </a:cubicBezTo>
                <a:cubicBezTo>
                  <a:pt x="181" y="116"/>
                  <a:pt x="181" y="116"/>
                  <a:pt x="181" y="116"/>
                </a:cubicBezTo>
                <a:cubicBezTo>
                  <a:pt x="182" y="116"/>
                  <a:pt x="182" y="116"/>
                  <a:pt x="182" y="115"/>
                </a:cubicBezTo>
                <a:cubicBezTo>
                  <a:pt x="182" y="109"/>
                  <a:pt x="182" y="109"/>
                  <a:pt x="182" y="109"/>
                </a:cubicBezTo>
                <a:cubicBezTo>
                  <a:pt x="182" y="109"/>
                  <a:pt x="182" y="109"/>
                  <a:pt x="181" y="108"/>
                </a:cubicBezTo>
                <a:cubicBezTo>
                  <a:pt x="181" y="108"/>
                  <a:pt x="181" y="108"/>
                  <a:pt x="181" y="108"/>
                </a:cubicBezTo>
                <a:cubicBezTo>
                  <a:pt x="181" y="108"/>
                  <a:pt x="181" y="108"/>
                  <a:pt x="180" y="108"/>
                </a:cubicBezTo>
                <a:close/>
                <a:moveTo>
                  <a:pt x="128" y="106"/>
                </a:moveTo>
                <a:cubicBezTo>
                  <a:pt x="128" y="106"/>
                  <a:pt x="127" y="107"/>
                  <a:pt x="126" y="107"/>
                </a:cubicBezTo>
                <a:cubicBezTo>
                  <a:pt x="126" y="107"/>
                  <a:pt x="126" y="107"/>
                  <a:pt x="126" y="107"/>
                </a:cubicBezTo>
                <a:cubicBezTo>
                  <a:pt x="126" y="108"/>
                  <a:pt x="125" y="109"/>
                  <a:pt x="125" y="109"/>
                </a:cubicBezTo>
                <a:cubicBezTo>
                  <a:pt x="125" y="115"/>
                  <a:pt x="125" y="115"/>
                  <a:pt x="125" y="115"/>
                </a:cubicBezTo>
                <a:cubicBezTo>
                  <a:pt x="125" y="116"/>
                  <a:pt x="126" y="117"/>
                  <a:pt x="126" y="117"/>
                </a:cubicBezTo>
                <a:cubicBezTo>
                  <a:pt x="127" y="118"/>
                  <a:pt x="128" y="118"/>
                  <a:pt x="128" y="118"/>
                </a:cubicBezTo>
                <a:cubicBezTo>
                  <a:pt x="130" y="118"/>
                  <a:pt x="130" y="118"/>
                  <a:pt x="130" y="118"/>
                </a:cubicBezTo>
                <a:cubicBezTo>
                  <a:pt x="131" y="118"/>
                  <a:pt x="132" y="118"/>
                  <a:pt x="133" y="117"/>
                </a:cubicBezTo>
                <a:cubicBezTo>
                  <a:pt x="133" y="117"/>
                  <a:pt x="133" y="117"/>
                  <a:pt x="133" y="117"/>
                </a:cubicBezTo>
                <a:cubicBezTo>
                  <a:pt x="133" y="117"/>
                  <a:pt x="133" y="116"/>
                  <a:pt x="133" y="115"/>
                </a:cubicBezTo>
                <a:cubicBezTo>
                  <a:pt x="133" y="109"/>
                  <a:pt x="133" y="109"/>
                  <a:pt x="133" y="109"/>
                </a:cubicBezTo>
                <a:cubicBezTo>
                  <a:pt x="133" y="109"/>
                  <a:pt x="133" y="108"/>
                  <a:pt x="133" y="107"/>
                </a:cubicBezTo>
                <a:cubicBezTo>
                  <a:pt x="133" y="107"/>
                  <a:pt x="133" y="107"/>
                  <a:pt x="133" y="107"/>
                </a:cubicBezTo>
                <a:cubicBezTo>
                  <a:pt x="133" y="107"/>
                  <a:pt x="133" y="107"/>
                  <a:pt x="133" y="107"/>
                </a:cubicBezTo>
                <a:cubicBezTo>
                  <a:pt x="132" y="107"/>
                  <a:pt x="131" y="106"/>
                  <a:pt x="130" y="106"/>
                </a:cubicBezTo>
                <a:cubicBezTo>
                  <a:pt x="128" y="106"/>
                  <a:pt x="128" y="106"/>
                  <a:pt x="128" y="106"/>
                </a:cubicBezTo>
                <a:close/>
                <a:moveTo>
                  <a:pt x="159" y="106"/>
                </a:moveTo>
                <a:cubicBezTo>
                  <a:pt x="158" y="106"/>
                  <a:pt x="158" y="107"/>
                  <a:pt x="157" y="107"/>
                </a:cubicBezTo>
                <a:cubicBezTo>
                  <a:pt x="157" y="107"/>
                  <a:pt x="157" y="107"/>
                  <a:pt x="157" y="107"/>
                </a:cubicBezTo>
                <a:cubicBezTo>
                  <a:pt x="156" y="108"/>
                  <a:pt x="156" y="109"/>
                  <a:pt x="156" y="109"/>
                </a:cubicBezTo>
                <a:cubicBezTo>
                  <a:pt x="156" y="115"/>
                  <a:pt x="156" y="115"/>
                  <a:pt x="156" y="115"/>
                </a:cubicBezTo>
                <a:cubicBezTo>
                  <a:pt x="156" y="116"/>
                  <a:pt x="156" y="117"/>
                  <a:pt x="157" y="117"/>
                </a:cubicBezTo>
                <a:cubicBezTo>
                  <a:pt x="158" y="118"/>
                  <a:pt x="158" y="118"/>
                  <a:pt x="159" y="118"/>
                </a:cubicBezTo>
                <a:cubicBezTo>
                  <a:pt x="161" y="118"/>
                  <a:pt x="161" y="118"/>
                  <a:pt x="161" y="118"/>
                </a:cubicBezTo>
                <a:cubicBezTo>
                  <a:pt x="162" y="118"/>
                  <a:pt x="163" y="118"/>
                  <a:pt x="163" y="117"/>
                </a:cubicBezTo>
                <a:cubicBezTo>
                  <a:pt x="163" y="117"/>
                  <a:pt x="163" y="117"/>
                  <a:pt x="163" y="117"/>
                </a:cubicBezTo>
                <a:cubicBezTo>
                  <a:pt x="164" y="117"/>
                  <a:pt x="164" y="116"/>
                  <a:pt x="164" y="115"/>
                </a:cubicBezTo>
                <a:cubicBezTo>
                  <a:pt x="164" y="109"/>
                  <a:pt x="164" y="109"/>
                  <a:pt x="164" y="109"/>
                </a:cubicBezTo>
                <a:cubicBezTo>
                  <a:pt x="164" y="109"/>
                  <a:pt x="164" y="108"/>
                  <a:pt x="163" y="107"/>
                </a:cubicBezTo>
                <a:cubicBezTo>
                  <a:pt x="163" y="107"/>
                  <a:pt x="163" y="107"/>
                  <a:pt x="163" y="107"/>
                </a:cubicBezTo>
                <a:cubicBezTo>
                  <a:pt x="163" y="107"/>
                  <a:pt x="163" y="107"/>
                  <a:pt x="163" y="107"/>
                </a:cubicBezTo>
                <a:cubicBezTo>
                  <a:pt x="163" y="107"/>
                  <a:pt x="162" y="106"/>
                  <a:pt x="161" y="106"/>
                </a:cubicBezTo>
                <a:cubicBezTo>
                  <a:pt x="159" y="106"/>
                  <a:pt x="159" y="106"/>
                  <a:pt x="159" y="106"/>
                </a:cubicBezTo>
                <a:close/>
                <a:moveTo>
                  <a:pt x="161" y="108"/>
                </a:moveTo>
                <a:cubicBezTo>
                  <a:pt x="159" y="108"/>
                  <a:pt x="159" y="108"/>
                  <a:pt x="159" y="108"/>
                </a:cubicBezTo>
                <a:cubicBezTo>
                  <a:pt x="159" y="108"/>
                  <a:pt x="158" y="108"/>
                  <a:pt x="158" y="108"/>
                </a:cubicBezTo>
                <a:cubicBezTo>
                  <a:pt x="158" y="108"/>
                  <a:pt x="158" y="108"/>
                  <a:pt x="158" y="108"/>
                </a:cubicBezTo>
                <a:cubicBezTo>
                  <a:pt x="158" y="109"/>
                  <a:pt x="158" y="109"/>
                  <a:pt x="158" y="109"/>
                </a:cubicBezTo>
                <a:cubicBezTo>
                  <a:pt x="158" y="115"/>
                  <a:pt x="158" y="115"/>
                  <a:pt x="158" y="115"/>
                </a:cubicBezTo>
                <a:cubicBezTo>
                  <a:pt x="158" y="116"/>
                  <a:pt x="158" y="116"/>
                  <a:pt x="158" y="116"/>
                </a:cubicBezTo>
                <a:cubicBezTo>
                  <a:pt x="158" y="116"/>
                  <a:pt x="159" y="117"/>
                  <a:pt x="159" y="117"/>
                </a:cubicBezTo>
                <a:cubicBezTo>
                  <a:pt x="161" y="117"/>
                  <a:pt x="161" y="117"/>
                  <a:pt x="161" y="117"/>
                </a:cubicBezTo>
                <a:cubicBezTo>
                  <a:pt x="162" y="117"/>
                  <a:pt x="162" y="116"/>
                  <a:pt x="162" y="116"/>
                </a:cubicBezTo>
                <a:cubicBezTo>
                  <a:pt x="162" y="116"/>
                  <a:pt x="162" y="116"/>
                  <a:pt x="162" y="116"/>
                </a:cubicBezTo>
                <a:cubicBezTo>
                  <a:pt x="162" y="116"/>
                  <a:pt x="163" y="116"/>
                  <a:pt x="163" y="115"/>
                </a:cubicBezTo>
                <a:cubicBezTo>
                  <a:pt x="163" y="109"/>
                  <a:pt x="163" y="109"/>
                  <a:pt x="163" y="109"/>
                </a:cubicBezTo>
                <a:cubicBezTo>
                  <a:pt x="163" y="109"/>
                  <a:pt x="162" y="109"/>
                  <a:pt x="162" y="108"/>
                </a:cubicBezTo>
                <a:cubicBezTo>
                  <a:pt x="162" y="108"/>
                  <a:pt x="162" y="108"/>
                  <a:pt x="162" y="108"/>
                </a:cubicBezTo>
                <a:cubicBezTo>
                  <a:pt x="162" y="108"/>
                  <a:pt x="162" y="108"/>
                  <a:pt x="161" y="108"/>
                </a:cubicBezTo>
                <a:close/>
                <a:moveTo>
                  <a:pt x="149" y="106"/>
                </a:moveTo>
                <a:cubicBezTo>
                  <a:pt x="148" y="106"/>
                  <a:pt x="147" y="107"/>
                  <a:pt x="147" y="107"/>
                </a:cubicBezTo>
                <a:cubicBezTo>
                  <a:pt x="147" y="107"/>
                  <a:pt x="147" y="107"/>
                  <a:pt x="147" y="107"/>
                </a:cubicBezTo>
                <a:cubicBezTo>
                  <a:pt x="146" y="108"/>
                  <a:pt x="146" y="109"/>
                  <a:pt x="146" y="109"/>
                </a:cubicBezTo>
                <a:cubicBezTo>
                  <a:pt x="146" y="115"/>
                  <a:pt x="146" y="115"/>
                  <a:pt x="146" y="115"/>
                </a:cubicBezTo>
                <a:cubicBezTo>
                  <a:pt x="146" y="116"/>
                  <a:pt x="146" y="117"/>
                  <a:pt x="147" y="117"/>
                </a:cubicBezTo>
                <a:cubicBezTo>
                  <a:pt x="147" y="118"/>
                  <a:pt x="148" y="118"/>
                  <a:pt x="149" y="118"/>
                </a:cubicBezTo>
                <a:cubicBezTo>
                  <a:pt x="151" y="118"/>
                  <a:pt x="151" y="118"/>
                  <a:pt x="151" y="118"/>
                </a:cubicBezTo>
                <a:cubicBezTo>
                  <a:pt x="152" y="118"/>
                  <a:pt x="153" y="118"/>
                  <a:pt x="153" y="117"/>
                </a:cubicBezTo>
                <a:cubicBezTo>
                  <a:pt x="153" y="117"/>
                  <a:pt x="153" y="117"/>
                  <a:pt x="153" y="117"/>
                </a:cubicBezTo>
                <a:cubicBezTo>
                  <a:pt x="154" y="117"/>
                  <a:pt x="154" y="116"/>
                  <a:pt x="154" y="115"/>
                </a:cubicBezTo>
                <a:cubicBezTo>
                  <a:pt x="154" y="109"/>
                  <a:pt x="154" y="109"/>
                  <a:pt x="154" y="109"/>
                </a:cubicBezTo>
                <a:cubicBezTo>
                  <a:pt x="154" y="109"/>
                  <a:pt x="154" y="108"/>
                  <a:pt x="153" y="107"/>
                </a:cubicBezTo>
                <a:cubicBezTo>
                  <a:pt x="153" y="107"/>
                  <a:pt x="153" y="107"/>
                  <a:pt x="153" y="107"/>
                </a:cubicBezTo>
                <a:cubicBezTo>
                  <a:pt x="153" y="107"/>
                  <a:pt x="153" y="107"/>
                  <a:pt x="153" y="107"/>
                </a:cubicBezTo>
                <a:cubicBezTo>
                  <a:pt x="153" y="107"/>
                  <a:pt x="152" y="106"/>
                  <a:pt x="151" y="106"/>
                </a:cubicBezTo>
                <a:cubicBezTo>
                  <a:pt x="149" y="106"/>
                  <a:pt x="149" y="106"/>
                  <a:pt x="149" y="106"/>
                </a:cubicBezTo>
                <a:close/>
                <a:moveTo>
                  <a:pt x="151" y="108"/>
                </a:moveTo>
                <a:cubicBezTo>
                  <a:pt x="149" y="108"/>
                  <a:pt x="149" y="108"/>
                  <a:pt x="149" y="108"/>
                </a:cubicBezTo>
                <a:cubicBezTo>
                  <a:pt x="149" y="108"/>
                  <a:pt x="148" y="108"/>
                  <a:pt x="148" y="108"/>
                </a:cubicBezTo>
                <a:cubicBezTo>
                  <a:pt x="148" y="108"/>
                  <a:pt x="148" y="108"/>
                  <a:pt x="148" y="108"/>
                </a:cubicBezTo>
                <a:cubicBezTo>
                  <a:pt x="148" y="109"/>
                  <a:pt x="148" y="109"/>
                  <a:pt x="148" y="109"/>
                </a:cubicBezTo>
                <a:cubicBezTo>
                  <a:pt x="148" y="115"/>
                  <a:pt x="148" y="115"/>
                  <a:pt x="148" y="115"/>
                </a:cubicBezTo>
                <a:cubicBezTo>
                  <a:pt x="148" y="116"/>
                  <a:pt x="148" y="116"/>
                  <a:pt x="148" y="116"/>
                </a:cubicBezTo>
                <a:cubicBezTo>
                  <a:pt x="148" y="116"/>
                  <a:pt x="149" y="117"/>
                  <a:pt x="149" y="117"/>
                </a:cubicBezTo>
                <a:cubicBezTo>
                  <a:pt x="151" y="117"/>
                  <a:pt x="151" y="117"/>
                  <a:pt x="151" y="117"/>
                </a:cubicBezTo>
                <a:cubicBezTo>
                  <a:pt x="151" y="117"/>
                  <a:pt x="152" y="116"/>
                  <a:pt x="152" y="116"/>
                </a:cubicBezTo>
                <a:cubicBezTo>
                  <a:pt x="152" y="116"/>
                  <a:pt x="152" y="116"/>
                  <a:pt x="152" y="116"/>
                </a:cubicBezTo>
                <a:cubicBezTo>
                  <a:pt x="152" y="116"/>
                  <a:pt x="152" y="116"/>
                  <a:pt x="152" y="115"/>
                </a:cubicBezTo>
                <a:cubicBezTo>
                  <a:pt x="152" y="109"/>
                  <a:pt x="152" y="109"/>
                  <a:pt x="152" y="109"/>
                </a:cubicBezTo>
                <a:cubicBezTo>
                  <a:pt x="152" y="109"/>
                  <a:pt x="152" y="109"/>
                  <a:pt x="152" y="108"/>
                </a:cubicBezTo>
                <a:cubicBezTo>
                  <a:pt x="152" y="108"/>
                  <a:pt x="152" y="108"/>
                  <a:pt x="152" y="108"/>
                </a:cubicBezTo>
                <a:cubicBezTo>
                  <a:pt x="152" y="108"/>
                  <a:pt x="151" y="108"/>
                  <a:pt x="151" y="108"/>
                </a:cubicBezTo>
                <a:close/>
                <a:moveTo>
                  <a:pt x="139" y="106"/>
                </a:moveTo>
                <a:cubicBezTo>
                  <a:pt x="138" y="106"/>
                  <a:pt x="137" y="107"/>
                  <a:pt x="136" y="107"/>
                </a:cubicBezTo>
                <a:cubicBezTo>
                  <a:pt x="136" y="107"/>
                  <a:pt x="136" y="107"/>
                  <a:pt x="136" y="107"/>
                </a:cubicBezTo>
                <a:cubicBezTo>
                  <a:pt x="136" y="108"/>
                  <a:pt x="136" y="109"/>
                  <a:pt x="136" y="109"/>
                </a:cubicBezTo>
                <a:cubicBezTo>
                  <a:pt x="136" y="115"/>
                  <a:pt x="136" y="115"/>
                  <a:pt x="136" y="115"/>
                </a:cubicBezTo>
                <a:cubicBezTo>
                  <a:pt x="136" y="116"/>
                  <a:pt x="136" y="117"/>
                  <a:pt x="136" y="117"/>
                </a:cubicBezTo>
                <a:cubicBezTo>
                  <a:pt x="137" y="118"/>
                  <a:pt x="138" y="118"/>
                  <a:pt x="139" y="118"/>
                </a:cubicBezTo>
                <a:cubicBezTo>
                  <a:pt x="141" y="118"/>
                  <a:pt x="141" y="118"/>
                  <a:pt x="141" y="118"/>
                </a:cubicBezTo>
                <a:cubicBezTo>
                  <a:pt x="141" y="118"/>
                  <a:pt x="142" y="118"/>
                  <a:pt x="143" y="117"/>
                </a:cubicBezTo>
                <a:cubicBezTo>
                  <a:pt x="143" y="117"/>
                  <a:pt x="143" y="117"/>
                  <a:pt x="143" y="117"/>
                </a:cubicBezTo>
                <a:cubicBezTo>
                  <a:pt x="143" y="117"/>
                  <a:pt x="144" y="116"/>
                  <a:pt x="144" y="115"/>
                </a:cubicBezTo>
                <a:cubicBezTo>
                  <a:pt x="144" y="109"/>
                  <a:pt x="144" y="109"/>
                  <a:pt x="144" y="109"/>
                </a:cubicBezTo>
                <a:cubicBezTo>
                  <a:pt x="144" y="109"/>
                  <a:pt x="143" y="108"/>
                  <a:pt x="143" y="107"/>
                </a:cubicBezTo>
                <a:cubicBezTo>
                  <a:pt x="143" y="107"/>
                  <a:pt x="143" y="107"/>
                  <a:pt x="143" y="107"/>
                </a:cubicBezTo>
                <a:cubicBezTo>
                  <a:pt x="143" y="107"/>
                  <a:pt x="143" y="107"/>
                  <a:pt x="143" y="107"/>
                </a:cubicBezTo>
                <a:cubicBezTo>
                  <a:pt x="142" y="107"/>
                  <a:pt x="141" y="106"/>
                  <a:pt x="141" y="106"/>
                </a:cubicBezTo>
                <a:cubicBezTo>
                  <a:pt x="139" y="106"/>
                  <a:pt x="139" y="106"/>
                  <a:pt x="139" y="106"/>
                </a:cubicBezTo>
                <a:close/>
                <a:moveTo>
                  <a:pt x="141" y="108"/>
                </a:moveTo>
                <a:cubicBezTo>
                  <a:pt x="139" y="108"/>
                  <a:pt x="139" y="108"/>
                  <a:pt x="139" y="108"/>
                </a:cubicBezTo>
                <a:cubicBezTo>
                  <a:pt x="138" y="108"/>
                  <a:pt x="138" y="108"/>
                  <a:pt x="138" y="108"/>
                </a:cubicBezTo>
                <a:cubicBezTo>
                  <a:pt x="138" y="108"/>
                  <a:pt x="138" y="108"/>
                  <a:pt x="138" y="108"/>
                </a:cubicBezTo>
                <a:cubicBezTo>
                  <a:pt x="137" y="109"/>
                  <a:pt x="137" y="109"/>
                  <a:pt x="137" y="109"/>
                </a:cubicBezTo>
                <a:cubicBezTo>
                  <a:pt x="137" y="115"/>
                  <a:pt x="137" y="115"/>
                  <a:pt x="137" y="115"/>
                </a:cubicBezTo>
                <a:cubicBezTo>
                  <a:pt x="137" y="116"/>
                  <a:pt x="137" y="116"/>
                  <a:pt x="138" y="116"/>
                </a:cubicBezTo>
                <a:cubicBezTo>
                  <a:pt x="138" y="116"/>
                  <a:pt x="138" y="117"/>
                  <a:pt x="139" y="117"/>
                </a:cubicBezTo>
                <a:cubicBezTo>
                  <a:pt x="141" y="117"/>
                  <a:pt x="141" y="117"/>
                  <a:pt x="141" y="117"/>
                </a:cubicBezTo>
                <a:cubicBezTo>
                  <a:pt x="141" y="117"/>
                  <a:pt x="141" y="116"/>
                  <a:pt x="142" y="116"/>
                </a:cubicBezTo>
                <a:cubicBezTo>
                  <a:pt x="142" y="116"/>
                  <a:pt x="142" y="116"/>
                  <a:pt x="142" y="116"/>
                </a:cubicBezTo>
                <a:cubicBezTo>
                  <a:pt x="142" y="116"/>
                  <a:pt x="142" y="116"/>
                  <a:pt x="142" y="115"/>
                </a:cubicBezTo>
                <a:cubicBezTo>
                  <a:pt x="142" y="109"/>
                  <a:pt x="142" y="109"/>
                  <a:pt x="142" y="109"/>
                </a:cubicBezTo>
                <a:cubicBezTo>
                  <a:pt x="142" y="109"/>
                  <a:pt x="142" y="109"/>
                  <a:pt x="142" y="108"/>
                </a:cubicBezTo>
                <a:cubicBezTo>
                  <a:pt x="142" y="108"/>
                  <a:pt x="142" y="108"/>
                  <a:pt x="142" y="108"/>
                </a:cubicBezTo>
                <a:cubicBezTo>
                  <a:pt x="141" y="108"/>
                  <a:pt x="141" y="108"/>
                  <a:pt x="141" y="108"/>
                </a:cubicBezTo>
                <a:close/>
                <a:moveTo>
                  <a:pt x="130" y="108"/>
                </a:moveTo>
                <a:cubicBezTo>
                  <a:pt x="128" y="108"/>
                  <a:pt x="128" y="108"/>
                  <a:pt x="128" y="108"/>
                </a:cubicBezTo>
                <a:cubicBezTo>
                  <a:pt x="128" y="108"/>
                  <a:pt x="128" y="108"/>
                  <a:pt x="127" y="108"/>
                </a:cubicBezTo>
                <a:cubicBezTo>
                  <a:pt x="127" y="108"/>
                  <a:pt x="127" y="108"/>
                  <a:pt x="127" y="108"/>
                </a:cubicBezTo>
                <a:cubicBezTo>
                  <a:pt x="127" y="109"/>
                  <a:pt x="127" y="109"/>
                  <a:pt x="127" y="109"/>
                </a:cubicBezTo>
                <a:cubicBezTo>
                  <a:pt x="127" y="115"/>
                  <a:pt x="127" y="115"/>
                  <a:pt x="127" y="115"/>
                </a:cubicBezTo>
                <a:cubicBezTo>
                  <a:pt x="127" y="116"/>
                  <a:pt x="127" y="116"/>
                  <a:pt x="127" y="116"/>
                </a:cubicBezTo>
                <a:cubicBezTo>
                  <a:pt x="128" y="116"/>
                  <a:pt x="128" y="117"/>
                  <a:pt x="128" y="117"/>
                </a:cubicBezTo>
                <a:cubicBezTo>
                  <a:pt x="130" y="117"/>
                  <a:pt x="130" y="117"/>
                  <a:pt x="130" y="117"/>
                </a:cubicBezTo>
                <a:cubicBezTo>
                  <a:pt x="131" y="117"/>
                  <a:pt x="131" y="116"/>
                  <a:pt x="131" y="116"/>
                </a:cubicBezTo>
                <a:cubicBezTo>
                  <a:pt x="131" y="116"/>
                  <a:pt x="131" y="116"/>
                  <a:pt x="131" y="116"/>
                </a:cubicBezTo>
                <a:cubicBezTo>
                  <a:pt x="132" y="116"/>
                  <a:pt x="132" y="116"/>
                  <a:pt x="132" y="115"/>
                </a:cubicBezTo>
                <a:cubicBezTo>
                  <a:pt x="132" y="109"/>
                  <a:pt x="132" y="109"/>
                  <a:pt x="132" y="109"/>
                </a:cubicBezTo>
                <a:cubicBezTo>
                  <a:pt x="132" y="109"/>
                  <a:pt x="132" y="109"/>
                  <a:pt x="131" y="108"/>
                </a:cubicBezTo>
                <a:cubicBezTo>
                  <a:pt x="131" y="108"/>
                  <a:pt x="131" y="108"/>
                  <a:pt x="131" y="108"/>
                </a:cubicBezTo>
                <a:cubicBezTo>
                  <a:pt x="131" y="108"/>
                  <a:pt x="131" y="108"/>
                  <a:pt x="130" y="108"/>
                </a:cubicBezTo>
                <a:close/>
                <a:moveTo>
                  <a:pt x="78" y="106"/>
                </a:moveTo>
                <a:cubicBezTo>
                  <a:pt x="78" y="106"/>
                  <a:pt x="77" y="107"/>
                  <a:pt x="76" y="107"/>
                </a:cubicBezTo>
                <a:cubicBezTo>
                  <a:pt x="76" y="107"/>
                  <a:pt x="76" y="107"/>
                  <a:pt x="76" y="107"/>
                </a:cubicBezTo>
                <a:cubicBezTo>
                  <a:pt x="76" y="108"/>
                  <a:pt x="75" y="109"/>
                  <a:pt x="75" y="109"/>
                </a:cubicBezTo>
                <a:cubicBezTo>
                  <a:pt x="75" y="115"/>
                  <a:pt x="75" y="115"/>
                  <a:pt x="75" y="115"/>
                </a:cubicBezTo>
                <a:cubicBezTo>
                  <a:pt x="75" y="116"/>
                  <a:pt x="76" y="117"/>
                  <a:pt x="76" y="117"/>
                </a:cubicBezTo>
                <a:cubicBezTo>
                  <a:pt x="77" y="118"/>
                  <a:pt x="78" y="118"/>
                  <a:pt x="78" y="118"/>
                </a:cubicBezTo>
                <a:cubicBezTo>
                  <a:pt x="80" y="118"/>
                  <a:pt x="80" y="118"/>
                  <a:pt x="80" y="118"/>
                </a:cubicBezTo>
                <a:cubicBezTo>
                  <a:pt x="81" y="118"/>
                  <a:pt x="82" y="118"/>
                  <a:pt x="83" y="117"/>
                </a:cubicBezTo>
                <a:cubicBezTo>
                  <a:pt x="83" y="117"/>
                  <a:pt x="83" y="117"/>
                  <a:pt x="83" y="117"/>
                </a:cubicBezTo>
                <a:cubicBezTo>
                  <a:pt x="83" y="117"/>
                  <a:pt x="83" y="116"/>
                  <a:pt x="83" y="115"/>
                </a:cubicBezTo>
                <a:cubicBezTo>
                  <a:pt x="83" y="109"/>
                  <a:pt x="83" y="109"/>
                  <a:pt x="83" y="109"/>
                </a:cubicBezTo>
                <a:cubicBezTo>
                  <a:pt x="83" y="109"/>
                  <a:pt x="83" y="108"/>
                  <a:pt x="83" y="107"/>
                </a:cubicBezTo>
                <a:cubicBezTo>
                  <a:pt x="83" y="107"/>
                  <a:pt x="83" y="107"/>
                  <a:pt x="83" y="107"/>
                </a:cubicBezTo>
                <a:cubicBezTo>
                  <a:pt x="83" y="107"/>
                  <a:pt x="83" y="107"/>
                  <a:pt x="83" y="107"/>
                </a:cubicBezTo>
                <a:cubicBezTo>
                  <a:pt x="82" y="107"/>
                  <a:pt x="81" y="106"/>
                  <a:pt x="80" y="106"/>
                </a:cubicBezTo>
                <a:cubicBezTo>
                  <a:pt x="78" y="106"/>
                  <a:pt x="78" y="106"/>
                  <a:pt x="78" y="106"/>
                </a:cubicBezTo>
                <a:close/>
                <a:moveTo>
                  <a:pt x="109" y="106"/>
                </a:moveTo>
                <a:cubicBezTo>
                  <a:pt x="108" y="106"/>
                  <a:pt x="108" y="107"/>
                  <a:pt x="107" y="107"/>
                </a:cubicBezTo>
                <a:cubicBezTo>
                  <a:pt x="107" y="107"/>
                  <a:pt x="107" y="107"/>
                  <a:pt x="107" y="107"/>
                </a:cubicBezTo>
                <a:cubicBezTo>
                  <a:pt x="106" y="108"/>
                  <a:pt x="106" y="109"/>
                  <a:pt x="106" y="109"/>
                </a:cubicBezTo>
                <a:cubicBezTo>
                  <a:pt x="106" y="115"/>
                  <a:pt x="106" y="115"/>
                  <a:pt x="106" y="115"/>
                </a:cubicBezTo>
                <a:cubicBezTo>
                  <a:pt x="106" y="116"/>
                  <a:pt x="106" y="117"/>
                  <a:pt x="107" y="117"/>
                </a:cubicBezTo>
                <a:cubicBezTo>
                  <a:pt x="108" y="118"/>
                  <a:pt x="108" y="118"/>
                  <a:pt x="109" y="118"/>
                </a:cubicBezTo>
                <a:cubicBezTo>
                  <a:pt x="111" y="118"/>
                  <a:pt x="111" y="118"/>
                  <a:pt x="111" y="118"/>
                </a:cubicBezTo>
                <a:cubicBezTo>
                  <a:pt x="112" y="118"/>
                  <a:pt x="113" y="118"/>
                  <a:pt x="113" y="117"/>
                </a:cubicBezTo>
                <a:cubicBezTo>
                  <a:pt x="113" y="117"/>
                  <a:pt x="113" y="117"/>
                  <a:pt x="113" y="117"/>
                </a:cubicBezTo>
                <a:cubicBezTo>
                  <a:pt x="114" y="117"/>
                  <a:pt x="114" y="116"/>
                  <a:pt x="114" y="115"/>
                </a:cubicBezTo>
                <a:cubicBezTo>
                  <a:pt x="114" y="109"/>
                  <a:pt x="114" y="109"/>
                  <a:pt x="114" y="109"/>
                </a:cubicBezTo>
                <a:cubicBezTo>
                  <a:pt x="114" y="109"/>
                  <a:pt x="114" y="108"/>
                  <a:pt x="113" y="107"/>
                </a:cubicBezTo>
                <a:cubicBezTo>
                  <a:pt x="113" y="107"/>
                  <a:pt x="113" y="107"/>
                  <a:pt x="113" y="107"/>
                </a:cubicBezTo>
                <a:cubicBezTo>
                  <a:pt x="113" y="107"/>
                  <a:pt x="113" y="107"/>
                  <a:pt x="113" y="107"/>
                </a:cubicBezTo>
                <a:cubicBezTo>
                  <a:pt x="113" y="107"/>
                  <a:pt x="112" y="106"/>
                  <a:pt x="111" y="106"/>
                </a:cubicBezTo>
                <a:cubicBezTo>
                  <a:pt x="109" y="106"/>
                  <a:pt x="109" y="106"/>
                  <a:pt x="109" y="106"/>
                </a:cubicBezTo>
                <a:close/>
                <a:moveTo>
                  <a:pt x="111" y="108"/>
                </a:moveTo>
                <a:cubicBezTo>
                  <a:pt x="109" y="108"/>
                  <a:pt x="109" y="108"/>
                  <a:pt x="109" y="108"/>
                </a:cubicBezTo>
                <a:cubicBezTo>
                  <a:pt x="109" y="108"/>
                  <a:pt x="108" y="108"/>
                  <a:pt x="108" y="108"/>
                </a:cubicBezTo>
                <a:cubicBezTo>
                  <a:pt x="108" y="108"/>
                  <a:pt x="108" y="108"/>
                  <a:pt x="108" y="108"/>
                </a:cubicBezTo>
                <a:cubicBezTo>
                  <a:pt x="108" y="109"/>
                  <a:pt x="108" y="109"/>
                  <a:pt x="108" y="109"/>
                </a:cubicBezTo>
                <a:cubicBezTo>
                  <a:pt x="108" y="115"/>
                  <a:pt x="108" y="115"/>
                  <a:pt x="108" y="115"/>
                </a:cubicBezTo>
                <a:cubicBezTo>
                  <a:pt x="108" y="116"/>
                  <a:pt x="108" y="116"/>
                  <a:pt x="108" y="116"/>
                </a:cubicBezTo>
                <a:cubicBezTo>
                  <a:pt x="108" y="116"/>
                  <a:pt x="109" y="117"/>
                  <a:pt x="109" y="117"/>
                </a:cubicBezTo>
                <a:cubicBezTo>
                  <a:pt x="111" y="117"/>
                  <a:pt x="111" y="117"/>
                  <a:pt x="111" y="117"/>
                </a:cubicBezTo>
                <a:cubicBezTo>
                  <a:pt x="112" y="117"/>
                  <a:pt x="112" y="116"/>
                  <a:pt x="112" y="116"/>
                </a:cubicBezTo>
                <a:cubicBezTo>
                  <a:pt x="112" y="116"/>
                  <a:pt x="112" y="116"/>
                  <a:pt x="112" y="116"/>
                </a:cubicBezTo>
                <a:cubicBezTo>
                  <a:pt x="112" y="116"/>
                  <a:pt x="113" y="116"/>
                  <a:pt x="113" y="115"/>
                </a:cubicBezTo>
                <a:cubicBezTo>
                  <a:pt x="113" y="109"/>
                  <a:pt x="113" y="109"/>
                  <a:pt x="113" y="109"/>
                </a:cubicBezTo>
                <a:cubicBezTo>
                  <a:pt x="113" y="109"/>
                  <a:pt x="112" y="109"/>
                  <a:pt x="112" y="108"/>
                </a:cubicBezTo>
                <a:cubicBezTo>
                  <a:pt x="112" y="108"/>
                  <a:pt x="112" y="108"/>
                  <a:pt x="112" y="108"/>
                </a:cubicBezTo>
                <a:cubicBezTo>
                  <a:pt x="112" y="108"/>
                  <a:pt x="112" y="108"/>
                  <a:pt x="111" y="108"/>
                </a:cubicBezTo>
                <a:close/>
                <a:moveTo>
                  <a:pt x="99" y="106"/>
                </a:moveTo>
                <a:cubicBezTo>
                  <a:pt x="98" y="106"/>
                  <a:pt x="97" y="107"/>
                  <a:pt x="97" y="107"/>
                </a:cubicBezTo>
                <a:cubicBezTo>
                  <a:pt x="97" y="107"/>
                  <a:pt x="97" y="107"/>
                  <a:pt x="97" y="107"/>
                </a:cubicBezTo>
                <a:cubicBezTo>
                  <a:pt x="96" y="108"/>
                  <a:pt x="96" y="109"/>
                  <a:pt x="96" y="109"/>
                </a:cubicBezTo>
                <a:cubicBezTo>
                  <a:pt x="96" y="115"/>
                  <a:pt x="96" y="115"/>
                  <a:pt x="96" y="115"/>
                </a:cubicBezTo>
                <a:cubicBezTo>
                  <a:pt x="96" y="116"/>
                  <a:pt x="96" y="117"/>
                  <a:pt x="97" y="117"/>
                </a:cubicBezTo>
                <a:cubicBezTo>
                  <a:pt x="97" y="118"/>
                  <a:pt x="98" y="118"/>
                  <a:pt x="99" y="118"/>
                </a:cubicBezTo>
                <a:cubicBezTo>
                  <a:pt x="101" y="118"/>
                  <a:pt x="101" y="118"/>
                  <a:pt x="101" y="118"/>
                </a:cubicBezTo>
                <a:cubicBezTo>
                  <a:pt x="102" y="118"/>
                  <a:pt x="103" y="118"/>
                  <a:pt x="103" y="117"/>
                </a:cubicBezTo>
                <a:cubicBezTo>
                  <a:pt x="103" y="117"/>
                  <a:pt x="103" y="117"/>
                  <a:pt x="103" y="117"/>
                </a:cubicBezTo>
                <a:cubicBezTo>
                  <a:pt x="104" y="117"/>
                  <a:pt x="104" y="116"/>
                  <a:pt x="104" y="115"/>
                </a:cubicBezTo>
                <a:cubicBezTo>
                  <a:pt x="104" y="109"/>
                  <a:pt x="104" y="109"/>
                  <a:pt x="104" y="109"/>
                </a:cubicBezTo>
                <a:cubicBezTo>
                  <a:pt x="104" y="109"/>
                  <a:pt x="104" y="108"/>
                  <a:pt x="103" y="107"/>
                </a:cubicBezTo>
                <a:cubicBezTo>
                  <a:pt x="103" y="107"/>
                  <a:pt x="103" y="107"/>
                  <a:pt x="103" y="107"/>
                </a:cubicBezTo>
                <a:cubicBezTo>
                  <a:pt x="103" y="107"/>
                  <a:pt x="103" y="107"/>
                  <a:pt x="103" y="107"/>
                </a:cubicBezTo>
                <a:cubicBezTo>
                  <a:pt x="103" y="107"/>
                  <a:pt x="102" y="106"/>
                  <a:pt x="101" y="106"/>
                </a:cubicBezTo>
                <a:cubicBezTo>
                  <a:pt x="99" y="106"/>
                  <a:pt x="99" y="106"/>
                  <a:pt x="99" y="106"/>
                </a:cubicBezTo>
                <a:close/>
                <a:moveTo>
                  <a:pt x="101" y="108"/>
                </a:moveTo>
                <a:cubicBezTo>
                  <a:pt x="99" y="108"/>
                  <a:pt x="99" y="108"/>
                  <a:pt x="99" y="108"/>
                </a:cubicBezTo>
                <a:cubicBezTo>
                  <a:pt x="99" y="108"/>
                  <a:pt x="98" y="108"/>
                  <a:pt x="98" y="108"/>
                </a:cubicBezTo>
                <a:cubicBezTo>
                  <a:pt x="98" y="108"/>
                  <a:pt x="98" y="108"/>
                  <a:pt x="98" y="108"/>
                </a:cubicBezTo>
                <a:cubicBezTo>
                  <a:pt x="98" y="109"/>
                  <a:pt x="98" y="109"/>
                  <a:pt x="98" y="109"/>
                </a:cubicBezTo>
                <a:cubicBezTo>
                  <a:pt x="98" y="115"/>
                  <a:pt x="98" y="115"/>
                  <a:pt x="98" y="115"/>
                </a:cubicBezTo>
                <a:cubicBezTo>
                  <a:pt x="98" y="116"/>
                  <a:pt x="98" y="116"/>
                  <a:pt x="98" y="116"/>
                </a:cubicBezTo>
                <a:cubicBezTo>
                  <a:pt x="98" y="116"/>
                  <a:pt x="99" y="117"/>
                  <a:pt x="99" y="117"/>
                </a:cubicBezTo>
                <a:cubicBezTo>
                  <a:pt x="101" y="117"/>
                  <a:pt x="101" y="117"/>
                  <a:pt x="101" y="117"/>
                </a:cubicBezTo>
                <a:cubicBezTo>
                  <a:pt x="101" y="117"/>
                  <a:pt x="102" y="116"/>
                  <a:pt x="102" y="116"/>
                </a:cubicBezTo>
                <a:cubicBezTo>
                  <a:pt x="102" y="116"/>
                  <a:pt x="102" y="116"/>
                  <a:pt x="102" y="116"/>
                </a:cubicBezTo>
                <a:cubicBezTo>
                  <a:pt x="102" y="116"/>
                  <a:pt x="102" y="116"/>
                  <a:pt x="102" y="115"/>
                </a:cubicBezTo>
                <a:cubicBezTo>
                  <a:pt x="102" y="109"/>
                  <a:pt x="102" y="109"/>
                  <a:pt x="102" y="109"/>
                </a:cubicBezTo>
                <a:cubicBezTo>
                  <a:pt x="102" y="109"/>
                  <a:pt x="102" y="109"/>
                  <a:pt x="102" y="108"/>
                </a:cubicBezTo>
                <a:cubicBezTo>
                  <a:pt x="102" y="108"/>
                  <a:pt x="102" y="108"/>
                  <a:pt x="102" y="108"/>
                </a:cubicBezTo>
                <a:cubicBezTo>
                  <a:pt x="102" y="108"/>
                  <a:pt x="101" y="108"/>
                  <a:pt x="101" y="108"/>
                </a:cubicBezTo>
                <a:close/>
                <a:moveTo>
                  <a:pt x="89" y="106"/>
                </a:moveTo>
                <a:cubicBezTo>
                  <a:pt x="88" y="106"/>
                  <a:pt x="87" y="107"/>
                  <a:pt x="86" y="107"/>
                </a:cubicBezTo>
                <a:cubicBezTo>
                  <a:pt x="86" y="107"/>
                  <a:pt x="86" y="107"/>
                  <a:pt x="86" y="107"/>
                </a:cubicBezTo>
                <a:cubicBezTo>
                  <a:pt x="86" y="108"/>
                  <a:pt x="86" y="109"/>
                  <a:pt x="86" y="109"/>
                </a:cubicBezTo>
                <a:cubicBezTo>
                  <a:pt x="86" y="115"/>
                  <a:pt x="86" y="115"/>
                  <a:pt x="86" y="115"/>
                </a:cubicBezTo>
                <a:cubicBezTo>
                  <a:pt x="86" y="116"/>
                  <a:pt x="86" y="117"/>
                  <a:pt x="86" y="117"/>
                </a:cubicBezTo>
                <a:cubicBezTo>
                  <a:pt x="87" y="118"/>
                  <a:pt x="88" y="118"/>
                  <a:pt x="89" y="118"/>
                </a:cubicBezTo>
                <a:cubicBezTo>
                  <a:pt x="91" y="118"/>
                  <a:pt x="91" y="118"/>
                  <a:pt x="91" y="118"/>
                </a:cubicBezTo>
                <a:cubicBezTo>
                  <a:pt x="91" y="118"/>
                  <a:pt x="92" y="118"/>
                  <a:pt x="93" y="117"/>
                </a:cubicBezTo>
                <a:cubicBezTo>
                  <a:pt x="93" y="117"/>
                  <a:pt x="93" y="117"/>
                  <a:pt x="93" y="117"/>
                </a:cubicBezTo>
                <a:cubicBezTo>
                  <a:pt x="93" y="117"/>
                  <a:pt x="94" y="116"/>
                  <a:pt x="94" y="115"/>
                </a:cubicBezTo>
                <a:cubicBezTo>
                  <a:pt x="94" y="109"/>
                  <a:pt x="94" y="109"/>
                  <a:pt x="94" y="109"/>
                </a:cubicBezTo>
                <a:cubicBezTo>
                  <a:pt x="94" y="109"/>
                  <a:pt x="93" y="108"/>
                  <a:pt x="93" y="107"/>
                </a:cubicBezTo>
                <a:cubicBezTo>
                  <a:pt x="93" y="107"/>
                  <a:pt x="93" y="107"/>
                  <a:pt x="93" y="107"/>
                </a:cubicBezTo>
                <a:cubicBezTo>
                  <a:pt x="93" y="107"/>
                  <a:pt x="93" y="107"/>
                  <a:pt x="93" y="107"/>
                </a:cubicBezTo>
                <a:cubicBezTo>
                  <a:pt x="92" y="107"/>
                  <a:pt x="91" y="106"/>
                  <a:pt x="91" y="106"/>
                </a:cubicBezTo>
                <a:cubicBezTo>
                  <a:pt x="89" y="106"/>
                  <a:pt x="89" y="106"/>
                  <a:pt x="89" y="106"/>
                </a:cubicBezTo>
                <a:close/>
                <a:moveTo>
                  <a:pt x="91" y="108"/>
                </a:moveTo>
                <a:cubicBezTo>
                  <a:pt x="89" y="108"/>
                  <a:pt x="89" y="108"/>
                  <a:pt x="89" y="108"/>
                </a:cubicBezTo>
                <a:cubicBezTo>
                  <a:pt x="88" y="108"/>
                  <a:pt x="88" y="108"/>
                  <a:pt x="88" y="108"/>
                </a:cubicBezTo>
                <a:cubicBezTo>
                  <a:pt x="88" y="108"/>
                  <a:pt x="88" y="108"/>
                  <a:pt x="88" y="108"/>
                </a:cubicBezTo>
                <a:cubicBezTo>
                  <a:pt x="87" y="109"/>
                  <a:pt x="87" y="109"/>
                  <a:pt x="87" y="109"/>
                </a:cubicBezTo>
                <a:cubicBezTo>
                  <a:pt x="87" y="115"/>
                  <a:pt x="87" y="115"/>
                  <a:pt x="87" y="115"/>
                </a:cubicBezTo>
                <a:cubicBezTo>
                  <a:pt x="87" y="116"/>
                  <a:pt x="87" y="116"/>
                  <a:pt x="88" y="116"/>
                </a:cubicBezTo>
                <a:cubicBezTo>
                  <a:pt x="88" y="116"/>
                  <a:pt x="88" y="117"/>
                  <a:pt x="89" y="117"/>
                </a:cubicBezTo>
                <a:cubicBezTo>
                  <a:pt x="91" y="117"/>
                  <a:pt x="91" y="117"/>
                  <a:pt x="91" y="117"/>
                </a:cubicBezTo>
                <a:cubicBezTo>
                  <a:pt x="91" y="117"/>
                  <a:pt x="91" y="116"/>
                  <a:pt x="92" y="116"/>
                </a:cubicBezTo>
                <a:cubicBezTo>
                  <a:pt x="92" y="116"/>
                  <a:pt x="92" y="116"/>
                  <a:pt x="92" y="116"/>
                </a:cubicBezTo>
                <a:cubicBezTo>
                  <a:pt x="92" y="116"/>
                  <a:pt x="92" y="116"/>
                  <a:pt x="92" y="115"/>
                </a:cubicBezTo>
                <a:cubicBezTo>
                  <a:pt x="92" y="109"/>
                  <a:pt x="92" y="109"/>
                  <a:pt x="92" y="109"/>
                </a:cubicBezTo>
                <a:cubicBezTo>
                  <a:pt x="92" y="109"/>
                  <a:pt x="92" y="109"/>
                  <a:pt x="92" y="108"/>
                </a:cubicBezTo>
                <a:cubicBezTo>
                  <a:pt x="92" y="108"/>
                  <a:pt x="92" y="108"/>
                  <a:pt x="92" y="108"/>
                </a:cubicBezTo>
                <a:cubicBezTo>
                  <a:pt x="91" y="108"/>
                  <a:pt x="91" y="108"/>
                  <a:pt x="91" y="108"/>
                </a:cubicBezTo>
                <a:close/>
                <a:moveTo>
                  <a:pt x="80" y="108"/>
                </a:moveTo>
                <a:cubicBezTo>
                  <a:pt x="78" y="108"/>
                  <a:pt x="78" y="108"/>
                  <a:pt x="78" y="108"/>
                </a:cubicBezTo>
                <a:cubicBezTo>
                  <a:pt x="78" y="108"/>
                  <a:pt x="78" y="108"/>
                  <a:pt x="77" y="108"/>
                </a:cubicBezTo>
                <a:cubicBezTo>
                  <a:pt x="77" y="108"/>
                  <a:pt x="77" y="108"/>
                  <a:pt x="77" y="108"/>
                </a:cubicBezTo>
                <a:cubicBezTo>
                  <a:pt x="77" y="109"/>
                  <a:pt x="77" y="109"/>
                  <a:pt x="77" y="109"/>
                </a:cubicBezTo>
                <a:cubicBezTo>
                  <a:pt x="77" y="115"/>
                  <a:pt x="77" y="115"/>
                  <a:pt x="77" y="115"/>
                </a:cubicBezTo>
                <a:cubicBezTo>
                  <a:pt x="77" y="116"/>
                  <a:pt x="77" y="116"/>
                  <a:pt x="77" y="116"/>
                </a:cubicBezTo>
                <a:cubicBezTo>
                  <a:pt x="78" y="116"/>
                  <a:pt x="78" y="117"/>
                  <a:pt x="78" y="117"/>
                </a:cubicBezTo>
                <a:cubicBezTo>
                  <a:pt x="80" y="117"/>
                  <a:pt x="80" y="117"/>
                  <a:pt x="80" y="117"/>
                </a:cubicBezTo>
                <a:cubicBezTo>
                  <a:pt x="81" y="117"/>
                  <a:pt x="81" y="116"/>
                  <a:pt x="81" y="116"/>
                </a:cubicBezTo>
                <a:cubicBezTo>
                  <a:pt x="81" y="116"/>
                  <a:pt x="81" y="116"/>
                  <a:pt x="81" y="116"/>
                </a:cubicBezTo>
                <a:cubicBezTo>
                  <a:pt x="82" y="116"/>
                  <a:pt x="82" y="116"/>
                  <a:pt x="82" y="115"/>
                </a:cubicBezTo>
                <a:cubicBezTo>
                  <a:pt x="82" y="109"/>
                  <a:pt x="82" y="109"/>
                  <a:pt x="82" y="109"/>
                </a:cubicBezTo>
                <a:cubicBezTo>
                  <a:pt x="82" y="109"/>
                  <a:pt x="82" y="109"/>
                  <a:pt x="81" y="108"/>
                </a:cubicBezTo>
                <a:cubicBezTo>
                  <a:pt x="81" y="108"/>
                  <a:pt x="81" y="108"/>
                  <a:pt x="81" y="108"/>
                </a:cubicBezTo>
                <a:cubicBezTo>
                  <a:pt x="81" y="108"/>
                  <a:pt x="81" y="108"/>
                  <a:pt x="80" y="108"/>
                </a:cubicBezTo>
                <a:close/>
                <a:moveTo>
                  <a:pt x="59" y="106"/>
                </a:moveTo>
                <a:cubicBezTo>
                  <a:pt x="58" y="106"/>
                  <a:pt x="58" y="107"/>
                  <a:pt x="57" y="107"/>
                </a:cubicBezTo>
                <a:cubicBezTo>
                  <a:pt x="57" y="107"/>
                  <a:pt x="57" y="107"/>
                  <a:pt x="57" y="107"/>
                </a:cubicBezTo>
                <a:cubicBezTo>
                  <a:pt x="56" y="108"/>
                  <a:pt x="56" y="109"/>
                  <a:pt x="56" y="109"/>
                </a:cubicBezTo>
                <a:cubicBezTo>
                  <a:pt x="56" y="115"/>
                  <a:pt x="56" y="115"/>
                  <a:pt x="56" y="115"/>
                </a:cubicBezTo>
                <a:cubicBezTo>
                  <a:pt x="56" y="116"/>
                  <a:pt x="56" y="117"/>
                  <a:pt x="57" y="117"/>
                </a:cubicBezTo>
                <a:cubicBezTo>
                  <a:pt x="58" y="118"/>
                  <a:pt x="58" y="118"/>
                  <a:pt x="59" y="118"/>
                </a:cubicBezTo>
                <a:cubicBezTo>
                  <a:pt x="61" y="118"/>
                  <a:pt x="61" y="118"/>
                  <a:pt x="61" y="118"/>
                </a:cubicBezTo>
                <a:cubicBezTo>
                  <a:pt x="62" y="118"/>
                  <a:pt x="63" y="118"/>
                  <a:pt x="63" y="117"/>
                </a:cubicBezTo>
                <a:cubicBezTo>
                  <a:pt x="63" y="117"/>
                  <a:pt x="63" y="117"/>
                  <a:pt x="63" y="117"/>
                </a:cubicBezTo>
                <a:cubicBezTo>
                  <a:pt x="64" y="117"/>
                  <a:pt x="64" y="116"/>
                  <a:pt x="64" y="115"/>
                </a:cubicBezTo>
                <a:cubicBezTo>
                  <a:pt x="64" y="109"/>
                  <a:pt x="64" y="109"/>
                  <a:pt x="64" y="109"/>
                </a:cubicBezTo>
                <a:cubicBezTo>
                  <a:pt x="64" y="109"/>
                  <a:pt x="64" y="108"/>
                  <a:pt x="63" y="107"/>
                </a:cubicBezTo>
                <a:cubicBezTo>
                  <a:pt x="63" y="107"/>
                  <a:pt x="63" y="107"/>
                  <a:pt x="63" y="107"/>
                </a:cubicBezTo>
                <a:cubicBezTo>
                  <a:pt x="63" y="107"/>
                  <a:pt x="63" y="107"/>
                  <a:pt x="63" y="107"/>
                </a:cubicBezTo>
                <a:cubicBezTo>
                  <a:pt x="63" y="107"/>
                  <a:pt x="62" y="106"/>
                  <a:pt x="61" y="106"/>
                </a:cubicBezTo>
                <a:cubicBezTo>
                  <a:pt x="59" y="106"/>
                  <a:pt x="59" y="106"/>
                  <a:pt x="59" y="106"/>
                </a:cubicBezTo>
                <a:close/>
                <a:moveTo>
                  <a:pt x="61" y="108"/>
                </a:moveTo>
                <a:cubicBezTo>
                  <a:pt x="59" y="108"/>
                  <a:pt x="59" y="108"/>
                  <a:pt x="59" y="108"/>
                </a:cubicBezTo>
                <a:cubicBezTo>
                  <a:pt x="59" y="108"/>
                  <a:pt x="58" y="108"/>
                  <a:pt x="58" y="108"/>
                </a:cubicBezTo>
                <a:cubicBezTo>
                  <a:pt x="58" y="108"/>
                  <a:pt x="58" y="108"/>
                  <a:pt x="58" y="108"/>
                </a:cubicBezTo>
                <a:cubicBezTo>
                  <a:pt x="58" y="109"/>
                  <a:pt x="58" y="109"/>
                  <a:pt x="58" y="109"/>
                </a:cubicBezTo>
                <a:cubicBezTo>
                  <a:pt x="58" y="115"/>
                  <a:pt x="58" y="115"/>
                  <a:pt x="58" y="115"/>
                </a:cubicBezTo>
                <a:cubicBezTo>
                  <a:pt x="58" y="116"/>
                  <a:pt x="58" y="116"/>
                  <a:pt x="58" y="116"/>
                </a:cubicBezTo>
                <a:cubicBezTo>
                  <a:pt x="58" y="116"/>
                  <a:pt x="59" y="117"/>
                  <a:pt x="59" y="117"/>
                </a:cubicBezTo>
                <a:cubicBezTo>
                  <a:pt x="61" y="117"/>
                  <a:pt x="61" y="117"/>
                  <a:pt x="61" y="117"/>
                </a:cubicBezTo>
                <a:cubicBezTo>
                  <a:pt x="62" y="117"/>
                  <a:pt x="62" y="116"/>
                  <a:pt x="62" y="116"/>
                </a:cubicBezTo>
                <a:cubicBezTo>
                  <a:pt x="62" y="116"/>
                  <a:pt x="62" y="116"/>
                  <a:pt x="62" y="116"/>
                </a:cubicBezTo>
                <a:cubicBezTo>
                  <a:pt x="62" y="116"/>
                  <a:pt x="63" y="116"/>
                  <a:pt x="63" y="115"/>
                </a:cubicBezTo>
                <a:cubicBezTo>
                  <a:pt x="63" y="109"/>
                  <a:pt x="63" y="109"/>
                  <a:pt x="63" y="109"/>
                </a:cubicBezTo>
                <a:cubicBezTo>
                  <a:pt x="63" y="109"/>
                  <a:pt x="62" y="109"/>
                  <a:pt x="62" y="108"/>
                </a:cubicBezTo>
                <a:cubicBezTo>
                  <a:pt x="62" y="108"/>
                  <a:pt x="62" y="108"/>
                  <a:pt x="62" y="108"/>
                </a:cubicBezTo>
                <a:cubicBezTo>
                  <a:pt x="62" y="108"/>
                  <a:pt x="62" y="108"/>
                  <a:pt x="61" y="108"/>
                </a:cubicBezTo>
                <a:close/>
                <a:moveTo>
                  <a:pt x="49" y="106"/>
                </a:moveTo>
                <a:cubicBezTo>
                  <a:pt x="48" y="106"/>
                  <a:pt x="47" y="107"/>
                  <a:pt x="47" y="107"/>
                </a:cubicBezTo>
                <a:cubicBezTo>
                  <a:pt x="47" y="107"/>
                  <a:pt x="47" y="107"/>
                  <a:pt x="47" y="107"/>
                </a:cubicBezTo>
                <a:cubicBezTo>
                  <a:pt x="46" y="108"/>
                  <a:pt x="46" y="109"/>
                  <a:pt x="46" y="109"/>
                </a:cubicBezTo>
                <a:cubicBezTo>
                  <a:pt x="46" y="115"/>
                  <a:pt x="46" y="115"/>
                  <a:pt x="46" y="115"/>
                </a:cubicBezTo>
                <a:cubicBezTo>
                  <a:pt x="46" y="116"/>
                  <a:pt x="46" y="117"/>
                  <a:pt x="47" y="117"/>
                </a:cubicBezTo>
                <a:cubicBezTo>
                  <a:pt x="47" y="118"/>
                  <a:pt x="48" y="118"/>
                  <a:pt x="49" y="118"/>
                </a:cubicBezTo>
                <a:cubicBezTo>
                  <a:pt x="51" y="118"/>
                  <a:pt x="51" y="118"/>
                  <a:pt x="51" y="118"/>
                </a:cubicBezTo>
                <a:cubicBezTo>
                  <a:pt x="52" y="118"/>
                  <a:pt x="53" y="118"/>
                  <a:pt x="53" y="117"/>
                </a:cubicBezTo>
                <a:cubicBezTo>
                  <a:pt x="53" y="117"/>
                  <a:pt x="53" y="117"/>
                  <a:pt x="53" y="117"/>
                </a:cubicBezTo>
                <a:cubicBezTo>
                  <a:pt x="54" y="117"/>
                  <a:pt x="54" y="116"/>
                  <a:pt x="54" y="115"/>
                </a:cubicBezTo>
                <a:cubicBezTo>
                  <a:pt x="54" y="109"/>
                  <a:pt x="54" y="109"/>
                  <a:pt x="54" y="109"/>
                </a:cubicBezTo>
                <a:cubicBezTo>
                  <a:pt x="54" y="109"/>
                  <a:pt x="54" y="108"/>
                  <a:pt x="53" y="107"/>
                </a:cubicBezTo>
                <a:cubicBezTo>
                  <a:pt x="53" y="107"/>
                  <a:pt x="53" y="107"/>
                  <a:pt x="53" y="107"/>
                </a:cubicBezTo>
                <a:cubicBezTo>
                  <a:pt x="53" y="107"/>
                  <a:pt x="53" y="107"/>
                  <a:pt x="53" y="107"/>
                </a:cubicBezTo>
                <a:cubicBezTo>
                  <a:pt x="53" y="107"/>
                  <a:pt x="52" y="106"/>
                  <a:pt x="51" y="106"/>
                </a:cubicBezTo>
                <a:cubicBezTo>
                  <a:pt x="49" y="106"/>
                  <a:pt x="49" y="106"/>
                  <a:pt x="49" y="106"/>
                </a:cubicBezTo>
                <a:close/>
                <a:moveTo>
                  <a:pt x="51" y="108"/>
                </a:moveTo>
                <a:cubicBezTo>
                  <a:pt x="49" y="108"/>
                  <a:pt x="49" y="108"/>
                  <a:pt x="49" y="108"/>
                </a:cubicBezTo>
                <a:cubicBezTo>
                  <a:pt x="49" y="108"/>
                  <a:pt x="48" y="108"/>
                  <a:pt x="48" y="108"/>
                </a:cubicBezTo>
                <a:cubicBezTo>
                  <a:pt x="48" y="108"/>
                  <a:pt x="48" y="108"/>
                  <a:pt x="48" y="108"/>
                </a:cubicBezTo>
                <a:cubicBezTo>
                  <a:pt x="48" y="109"/>
                  <a:pt x="48" y="109"/>
                  <a:pt x="48" y="109"/>
                </a:cubicBezTo>
                <a:cubicBezTo>
                  <a:pt x="48" y="115"/>
                  <a:pt x="48" y="115"/>
                  <a:pt x="48" y="115"/>
                </a:cubicBezTo>
                <a:cubicBezTo>
                  <a:pt x="48" y="116"/>
                  <a:pt x="48" y="116"/>
                  <a:pt x="48" y="116"/>
                </a:cubicBezTo>
                <a:cubicBezTo>
                  <a:pt x="48" y="116"/>
                  <a:pt x="49" y="117"/>
                  <a:pt x="49" y="117"/>
                </a:cubicBezTo>
                <a:cubicBezTo>
                  <a:pt x="51" y="117"/>
                  <a:pt x="51" y="117"/>
                  <a:pt x="51" y="117"/>
                </a:cubicBezTo>
                <a:cubicBezTo>
                  <a:pt x="51" y="117"/>
                  <a:pt x="52" y="116"/>
                  <a:pt x="52" y="116"/>
                </a:cubicBezTo>
                <a:cubicBezTo>
                  <a:pt x="52" y="116"/>
                  <a:pt x="52" y="116"/>
                  <a:pt x="52" y="116"/>
                </a:cubicBezTo>
                <a:cubicBezTo>
                  <a:pt x="52" y="116"/>
                  <a:pt x="52" y="116"/>
                  <a:pt x="52" y="115"/>
                </a:cubicBezTo>
                <a:cubicBezTo>
                  <a:pt x="52" y="109"/>
                  <a:pt x="52" y="109"/>
                  <a:pt x="52" y="109"/>
                </a:cubicBezTo>
                <a:cubicBezTo>
                  <a:pt x="52" y="109"/>
                  <a:pt x="52" y="109"/>
                  <a:pt x="52" y="108"/>
                </a:cubicBezTo>
                <a:cubicBezTo>
                  <a:pt x="52" y="108"/>
                  <a:pt x="52" y="108"/>
                  <a:pt x="52" y="108"/>
                </a:cubicBezTo>
                <a:cubicBezTo>
                  <a:pt x="52" y="108"/>
                  <a:pt x="51" y="108"/>
                  <a:pt x="51" y="108"/>
                </a:cubicBezTo>
                <a:close/>
                <a:moveTo>
                  <a:pt x="39" y="106"/>
                </a:moveTo>
                <a:cubicBezTo>
                  <a:pt x="38" y="106"/>
                  <a:pt x="37" y="107"/>
                  <a:pt x="36" y="107"/>
                </a:cubicBezTo>
                <a:cubicBezTo>
                  <a:pt x="36" y="107"/>
                  <a:pt x="36" y="107"/>
                  <a:pt x="36" y="107"/>
                </a:cubicBezTo>
                <a:cubicBezTo>
                  <a:pt x="36" y="108"/>
                  <a:pt x="36" y="109"/>
                  <a:pt x="36" y="109"/>
                </a:cubicBezTo>
                <a:cubicBezTo>
                  <a:pt x="36" y="115"/>
                  <a:pt x="36" y="115"/>
                  <a:pt x="36" y="115"/>
                </a:cubicBezTo>
                <a:cubicBezTo>
                  <a:pt x="36" y="116"/>
                  <a:pt x="36" y="117"/>
                  <a:pt x="36" y="117"/>
                </a:cubicBezTo>
                <a:cubicBezTo>
                  <a:pt x="37" y="118"/>
                  <a:pt x="38" y="118"/>
                  <a:pt x="39" y="118"/>
                </a:cubicBezTo>
                <a:cubicBezTo>
                  <a:pt x="41" y="118"/>
                  <a:pt x="41" y="118"/>
                  <a:pt x="41" y="118"/>
                </a:cubicBezTo>
                <a:cubicBezTo>
                  <a:pt x="42" y="118"/>
                  <a:pt x="42" y="118"/>
                  <a:pt x="43" y="117"/>
                </a:cubicBezTo>
                <a:cubicBezTo>
                  <a:pt x="43" y="117"/>
                  <a:pt x="43" y="117"/>
                  <a:pt x="43" y="117"/>
                </a:cubicBezTo>
                <a:cubicBezTo>
                  <a:pt x="43" y="117"/>
                  <a:pt x="44" y="116"/>
                  <a:pt x="44" y="115"/>
                </a:cubicBezTo>
                <a:cubicBezTo>
                  <a:pt x="44" y="109"/>
                  <a:pt x="44" y="109"/>
                  <a:pt x="44" y="109"/>
                </a:cubicBezTo>
                <a:cubicBezTo>
                  <a:pt x="44" y="109"/>
                  <a:pt x="43" y="108"/>
                  <a:pt x="43" y="107"/>
                </a:cubicBezTo>
                <a:cubicBezTo>
                  <a:pt x="43" y="107"/>
                  <a:pt x="43" y="107"/>
                  <a:pt x="43" y="107"/>
                </a:cubicBezTo>
                <a:cubicBezTo>
                  <a:pt x="43" y="107"/>
                  <a:pt x="43" y="107"/>
                  <a:pt x="43" y="107"/>
                </a:cubicBezTo>
                <a:cubicBezTo>
                  <a:pt x="42" y="107"/>
                  <a:pt x="42" y="106"/>
                  <a:pt x="41" y="106"/>
                </a:cubicBezTo>
                <a:cubicBezTo>
                  <a:pt x="39" y="106"/>
                  <a:pt x="39" y="106"/>
                  <a:pt x="39" y="106"/>
                </a:cubicBezTo>
                <a:close/>
                <a:moveTo>
                  <a:pt x="41" y="108"/>
                </a:moveTo>
                <a:cubicBezTo>
                  <a:pt x="39" y="108"/>
                  <a:pt x="39" y="108"/>
                  <a:pt x="39" y="108"/>
                </a:cubicBezTo>
                <a:cubicBezTo>
                  <a:pt x="38" y="108"/>
                  <a:pt x="38" y="108"/>
                  <a:pt x="38" y="108"/>
                </a:cubicBezTo>
                <a:cubicBezTo>
                  <a:pt x="38" y="108"/>
                  <a:pt x="38" y="108"/>
                  <a:pt x="38" y="108"/>
                </a:cubicBezTo>
                <a:cubicBezTo>
                  <a:pt x="37" y="109"/>
                  <a:pt x="37" y="109"/>
                  <a:pt x="37" y="109"/>
                </a:cubicBezTo>
                <a:cubicBezTo>
                  <a:pt x="37" y="115"/>
                  <a:pt x="37" y="115"/>
                  <a:pt x="37" y="115"/>
                </a:cubicBezTo>
                <a:cubicBezTo>
                  <a:pt x="37" y="116"/>
                  <a:pt x="37" y="116"/>
                  <a:pt x="38" y="116"/>
                </a:cubicBezTo>
                <a:cubicBezTo>
                  <a:pt x="38" y="116"/>
                  <a:pt x="38" y="117"/>
                  <a:pt x="39" y="117"/>
                </a:cubicBezTo>
                <a:cubicBezTo>
                  <a:pt x="41" y="117"/>
                  <a:pt x="41" y="117"/>
                  <a:pt x="41" y="117"/>
                </a:cubicBezTo>
                <a:cubicBezTo>
                  <a:pt x="41" y="117"/>
                  <a:pt x="41" y="116"/>
                  <a:pt x="42" y="116"/>
                </a:cubicBezTo>
                <a:cubicBezTo>
                  <a:pt x="42" y="116"/>
                  <a:pt x="42" y="116"/>
                  <a:pt x="42" y="116"/>
                </a:cubicBezTo>
                <a:cubicBezTo>
                  <a:pt x="42" y="116"/>
                  <a:pt x="42" y="116"/>
                  <a:pt x="42" y="115"/>
                </a:cubicBezTo>
                <a:cubicBezTo>
                  <a:pt x="42" y="109"/>
                  <a:pt x="42" y="109"/>
                  <a:pt x="42" y="109"/>
                </a:cubicBezTo>
                <a:cubicBezTo>
                  <a:pt x="42" y="109"/>
                  <a:pt x="42" y="109"/>
                  <a:pt x="42" y="108"/>
                </a:cubicBezTo>
                <a:cubicBezTo>
                  <a:pt x="42" y="108"/>
                  <a:pt x="42" y="108"/>
                  <a:pt x="42" y="108"/>
                </a:cubicBezTo>
                <a:cubicBezTo>
                  <a:pt x="41" y="108"/>
                  <a:pt x="41" y="108"/>
                  <a:pt x="41" y="108"/>
                </a:cubicBezTo>
                <a:close/>
                <a:moveTo>
                  <a:pt x="30" y="108"/>
                </a:moveTo>
                <a:cubicBezTo>
                  <a:pt x="28" y="108"/>
                  <a:pt x="28" y="108"/>
                  <a:pt x="28" y="108"/>
                </a:cubicBezTo>
                <a:cubicBezTo>
                  <a:pt x="28" y="108"/>
                  <a:pt x="28" y="108"/>
                  <a:pt x="27" y="108"/>
                </a:cubicBezTo>
                <a:cubicBezTo>
                  <a:pt x="27" y="108"/>
                  <a:pt x="27" y="108"/>
                  <a:pt x="27" y="108"/>
                </a:cubicBezTo>
                <a:cubicBezTo>
                  <a:pt x="27" y="109"/>
                  <a:pt x="27" y="109"/>
                  <a:pt x="27" y="109"/>
                </a:cubicBezTo>
                <a:cubicBezTo>
                  <a:pt x="27" y="115"/>
                  <a:pt x="27" y="115"/>
                  <a:pt x="27" y="115"/>
                </a:cubicBezTo>
                <a:cubicBezTo>
                  <a:pt x="27" y="116"/>
                  <a:pt x="27" y="116"/>
                  <a:pt x="27" y="116"/>
                </a:cubicBezTo>
                <a:cubicBezTo>
                  <a:pt x="28" y="116"/>
                  <a:pt x="28" y="117"/>
                  <a:pt x="28" y="117"/>
                </a:cubicBezTo>
                <a:cubicBezTo>
                  <a:pt x="30" y="117"/>
                  <a:pt x="30" y="117"/>
                  <a:pt x="30" y="117"/>
                </a:cubicBezTo>
                <a:cubicBezTo>
                  <a:pt x="31" y="117"/>
                  <a:pt x="31" y="116"/>
                  <a:pt x="31" y="116"/>
                </a:cubicBezTo>
                <a:cubicBezTo>
                  <a:pt x="31" y="116"/>
                  <a:pt x="31" y="116"/>
                  <a:pt x="31" y="116"/>
                </a:cubicBezTo>
                <a:cubicBezTo>
                  <a:pt x="32" y="116"/>
                  <a:pt x="32" y="116"/>
                  <a:pt x="32" y="115"/>
                </a:cubicBezTo>
                <a:cubicBezTo>
                  <a:pt x="32" y="109"/>
                  <a:pt x="32" y="109"/>
                  <a:pt x="32" y="109"/>
                </a:cubicBezTo>
                <a:cubicBezTo>
                  <a:pt x="32" y="109"/>
                  <a:pt x="32" y="109"/>
                  <a:pt x="31" y="108"/>
                </a:cubicBezTo>
                <a:cubicBezTo>
                  <a:pt x="31" y="108"/>
                  <a:pt x="31" y="108"/>
                  <a:pt x="31" y="108"/>
                </a:cubicBezTo>
                <a:cubicBezTo>
                  <a:pt x="31" y="108"/>
                  <a:pt x="31" y="108"/>
                  <a:pt x="30" y="108"/>
                </a:cubicBezTo>
                <a:close/>
                <a:moveTo>
                  <a:pt x="37" y="51"/>
                </a:moveTo>
                <a:cubicBezTo>
                  <a:pt x="37" y="87"/>
                  <a:pt x="37" y="87"/>
                  <a:pt x="37" y="87"/>
                </a:cubicBezTo>
                <a:cubicBezTo>
                  <a:pt x="52" y="87"/>
                  <a:pt x="52" y="87"/>
                  <a:pt x="52" y="87"/>
                </a:cubicBezTo>
                <a:cubicBezTo>
                  <a:pt x="52" y="60"/>
                  <a:pt x="52" y="60"/>
                  <a:pt x="52" y="60"/>
                </a:cubicBezTo>
                <a:cubicBezTo>
                  <a:pt x="53" y="60"/>
                  <a:pt x="53" y="60"/>
                  <a:pt x="53" y="60"/>
                </a:cubicBezTo>
                <a:cubicBezTo>
                  <a:pt x="54" y="60"/>
                  <a:pt x="54" y="60"/>
                  <a:pt x="54" y="60"/>
                </a:cubicBezTo>
                <a:cubicBezTo>
                  <a:pt x="64" y="60"/>
                  <a:pt x="64" y="60"/>
                  <a:pt x="64" y="60"/>
                </a:cubicBezTo>
                <a:cubicBezTo>
                  <a:pt x="64" y="57"/>
                  <a:pt x="64" y="57"/>
                  <a:pt x="64" y="57"/>
                </a:cubicBezTo>
                <a:cubicBezTo>
                  <a:pt x="64" y="54"/>
                  <a:pt x="61" y="51"/>
                  <a:pt x="58" y="51"/>
                </a:cubicBezTo>
                <a:cubicBezTo>
                  <a:pt x="37" y="51"/>
                  <a:pt x="37" y="51"/>
                  <a:pt x="37" y="51"/>
                </a:cubicBezTo>
                <a:close/>
                <a:moveTo>
                  <a:pt x="64" y="62"/>
                </a:moveTo>
                <a:cubicBezTo>
                  <a:pt x="54" y="62"/>
                  <a:pt x="54" y="62"/>
                  <a:pt x="54" y="62"/>
                </a:cubicBezTo>
                <a:cubicBezTo>
                  <a:pt x="54" y="69"/>
                  <a:pt x="54" y="69"/>
                  <a:pt x="54" y="69"/>
                </a:cubicBezTo>
                <a:cubicBezTo>
                  <a:pt x="64" y="69"/>
                  <a:pt x="64" y="69"/>
                  <a:pt x="64" y="69"/>
                </a:cubicBezTo>
                <a:cubicBezTo>
                  <a:pt x="64" y="62"/>
                  <a:pt x="64" y="62"/>
                  <a:pt x="64" y="62"/>
                </a:cubicBezTo>
                <a:close/>
                <a:moveTo>
                  <a:pt x="64" y="71"/>
                </a:moveTo>
                <a:cubicBezTo>
                  <a:pt x="54" y="71"/>
                  <a:pt x="54" y="71"/>
                  <a:pt x="54" y="71"/>
                </a:cubicBezTo>
                <a:cubicBezTo>
                  <a:pt x="54" y="77"/>
                  <a:pt x="54" y="77"/>
                  <a:pt x="54" y="77"/>
                </a:cubicBezTo>
                <a:cubicBezTo>
                  <a:pt x="64" y="77"/>
                  <a:pt x="64" y="77"/>
                  <a:pt x="64" y="77"/>
                </a:cubicBezTo>
                <a:cubicBezTo>
                  <a:pt x="64" y="71"/>
                  <a:pt x="64" y="71"/>
                  <a:pt x="64" y="71"/>
                </a:cubicBezTo>
                <a:close/>
                <a:moveTo>
                  <a:pt x="64" y="79"/>
                </a:moveTo>
                <a:cubicBezTo>
                  <a:pt x="54" y="79"/>
                  <a:pt x="54" y="79"/>
                  <a:pt x="54" y="79"/>
                </a:cubicBezTo>
                <a:cubicBezTo>
                  <a:pt x="54" y="87"/>
                  <a:pt x="54" y="87"/>
                  <a:pt x="54" y="87"/>
                </a:cubicBezTo>
                <a:cubicBezTo>
                  <a:pt x="58" y="87"/>
                  <a:pt x="58" y="87"/>
                  <a:pt x="58" y="87"/>
                </a:cubicBezTo>
                <a:cubicBezTo>
                  <a:pt x="61" y="87"/>
                  <a:pt x="64" y="85"/>
                  <a:pt x="64" y="81"/>
                </a:cubicBezTo>
                <a:cubicBezTo>
                  <a:pt x="64" y="79"/>
                  <a:pt x="64" y="79"/>
                  <a:pt x="64" y="79"/>
                </a:cubicBezTo>
                <a:close/>
                <a:moveTo>
                  <a:pt x="36" y="87"/>
                </a:moveTo>
                <a:cubicBezTo>
                  <a:pt x="36" y="79"/>
                  <a:pt x="36" y="79"/>
                  <a:pt x="36" y="79"/>
                </a:cubicBezTo>
                <a:cubicBezTo>
                  <a:pt x="25" y="79"/>
                  <a:pt x="25" y="79"/>
                  <a:pt x="25" y="79"/>
                </a:cubicBezTo>
                <a:cubicBezTo>
                  <a:pt x="25" y="81"/>
                  <a:pt x="25" y="81"/>
                  <a:pt x="25" y="81"/>
                </a:cubicBezTo>
                <a:cubicBezTo>
                  <a:pt x="25" y="85"/>
                  <a:pt x="28" y="87"/>
                  <a:pt x="31" y="87"/>
                </a:cubicBezTo>
                <a:cubicBezTo>
                  <a:pt x="36" y="87"/>
                  <a:pt x="36" y="87"/>
                  <a:pt x="36" y="87"/>
                </a:cubicBezTo>
                <a:close/>
                <a:moveTo>
                  <a:pt x="25" y="77"/>
                </a:moveTo>
                <a:cubicBezTo>
                  <a:pt x="36" y="77"/>
                  <a:pt x="36" y="77"/>
                  <a:pt x="36" y="77"/>
                </a:cubicBezTo>
                <a:cubicBezTo>
                  <a:pt x="36" y="71"/>
                  <a:pt x="36" y="71"/>
                  <a:pt x="36" y="71"/>
                </a:cubicBezTo>
                <a:cubicBezTo>
                  <a:pt x="25" y="71"/>
                  <a:pt x="25" y="71"/>
                  <a:pt x="25" y="71"/>
                </a:cubicBezTo>
                <a:cubicBezTo>
                  <a:pt x="25" y="77"/>
                  <a:pt x="25" y="77"/>
                  <a:pt x="25" y="77"/>
                </a:cubicBezTo>
                <a:close/>
                <a:moveTo>
                  <a:pt x="25" y="69"/>
                </a:moveTo>
                <a:cubicBezTo>
                  <a:pt x="36" y="69"/>
                  <a:pt x="36" y="69"/>
                  <a:pt x="36" y="69"/>
                </a:cubicBezTo>
                <a:cubicBezTo>
                  <a:pt x="36" y="62"/>
                  <a:pt x="36" y="62"/>
                  <a:pt x="36" y="62"/>
                </a:cubicBezTo>
                <a:cubicBezTo>
                  <a:pt x="25" y="62"/>
                  <a:pt x="25" y="62"/>
                  <a:pt x="25" y="62"/>
                </a:cubicBezTo>
                <a:lnTo>
                  <a:pt x="25" y="6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2" name="Freeform 112"/>
          <p:cNvSpPr>
            <a:spLocks noEditPoints="1"/>
          </p:cNvSpPr>
          <p:nvPr/>
        </p:nvSpPr>
        <p:spPr bwMode="auto">
          <a:xfrm>
            <a:off x="5236369" y="3272167"/>
            <a:ext cx="715022" cy="549188"/>
          </a:xfrm>
          <a:custGeom>
            <a:avLst/>
            <a:gdLst>
              <a:gd name="T0" fmla="*/ 202 w 281"/>
              <a:gd name="T1" fmla="*/ 52 h 216"/>
              <a:gd name="T2" fmla="*/ 14 w 281"/>
              <a:gd name="T3" fmla="*/ 66 h 216"/>
              <a:gd name="T4" fmla="*/ 236 w 281"/>
              <a:gd name="T5" fmla="*/ 202 h 216"/>
              <a:gd name="T6" fmla="*/ 245 w 281"/>
              <a:gd name="T7" fmla="*/ 126 h 216"/>
              <a:gd name="T8" fmla="*/ 249 w 281"/>
              <a:gd name="T9" fmla="*/ 115 h 216"/>
              <a:gd name="T10" fmla="*/ 250 w 281"/>
              <a:gd name="T11" fmla="*/ 114 h 216"/>
              <a:gd name="T12" fmla="*/ 250 w 281"/>
              <a:gd name="T13" fmla="*/ 216 h 216"/>
              <a:gd name="T14" fmla="*/ 7 w 281"/>
              <a:gd name="T15" fmla="*/ 216 h 216"/>
              <a:gd name="T16" fmla="*/ 0 w 281"/>
              <a:gd name="T17" fmla="*/ 209 h 216"/>
              <a:gd name="T18" fmla="*/ 0 w 281"/>
              <a:gd name="T19" fmla="*/ 52 h 216"/>
              <a:gd name="T20" fmla="*/ 35 w 281"/>
              <a:gd name="T21" fmla="*/ 138 h 216"/>
              <a:gd name="T22" fmla="*/ 107 w 281"/>
              <a:gd name="T23" fmla="*/ 149 h 216"/>
              <a:gd name="T24" fmla="*/ 35 w 281"/>
              <a:gd name="T25" fmla="*/ 138 h 216"/>
              <a:gd name="T26" fmla="*/ 35 w 281"/>
              <a:gd name="T27" fmla="*/ 119 h 216"/>
              <a:gd name="T28" fmla="*/ 157 w 281"/>
              <a:gd name="T29" fmla="*/ 109 h 216"/>
              <a:gd name="T30" fmla="*/ 35 w 281"/>
              <a:gd name="T31" fmla="*/ 79 h 216"/>
              <a:gd name="T32" fmla="*/ 157 w 281"/>
              <a:gd name="T33" fmla="*/ 90 h 216"/>
              <a:gd name="T34" fmla="*/ 35 w 281"/>
              <a:gd name="T35" fmla="*/ 79 h 216"/>
              <a:gd name="T36" fmla="*/ 260 w 281"/>
              <a:gd name="T37" fmla="*/ 33 h 216"/>
              <a:gd name="T38" fmla="*/ 246 w 281"/>
              <a:gd name="T39" fmla="*/ 90 h 216"/>
              <a:gd name="T40" fmla="*/ 256 w 281"/>
              <a:gd name="T41" fmla="*/ 89 h 216"/>
              <a:gd name="T42" fmla="*/ 278 w 281"/>
              <a:gd name="T43" fmla="*/ 36 h 216"/>
              <a:gd name="T44" fmla="*/ 276 w 281"/>
              <a:gd name="T45" fmla="*/ 30 h 216"/>
              <a:gd name="T46" fmla="*/ 224 w 281"/>
              <a:gd name="T47" fmla="*/ 33 h 216"/>
              <a:gd name="T48" fmla="*/ 237 w 281"/>
              <a:gd name="T49" fmla="*/ 104 h 216"/>
              <a:gd name="T50" fmla="*/ 189 w 281"/>
              <a:gd name="T51" fmla="*/ 145 h 216"/>
              <a:gd name="T52" fmla="*/ 185 w 281"/>
              <a:gd name="T53" fmla="*/ 179 h 216"/>
              <a:gd name="T54" fmla="*/ 194 w 281"/>
              <a:gd name="T55" fmla="*/ 165 h 216"/>
              <a:gd name="T56" fmla="*/ 199 w 281"/>
              <a:gd name="T57" fmla="*/ 156 h 216"/>
              <a:gd name="T58" fmla="*/ 197 w 281"/>
              <a:gd name="T59" fmla="*/ 166 h 216"/>
              <a:gd name="T60" fmla="*/ 195 w 281"/>
              <a:gd name="T61" fmla="*/ 183 h 216"/>
              <a:gd name="T62" fmla="*/ 214 w 281"/>
              <a:gd name="T63" fmla="*/ 154 h 216"/>
              <a:gd name="T64" fmla="*/ 235 w 281"/>
              <a:gd name="T65" fmla="*/ 109 h 216"/>
              <a:gd name="T66" fmla="*/ 188 w 281"/>
              <a:gd name="T67" fmla="*/ 140 h 216"/>
              <a:gd name="T68" fmla="*/ 235 w 281"/>
              <a:gd name="T69" fmla="*/ 109 h 216"/>
              <a:gd name="T70" fmla="*/ 88 w 281"/>
              <a:gd name="T71" fmla="*/ 190 h 216"/>
              <a:gd name="T72" fmla="*/ 106 w 281"/>
              <a:gd name="T73" fmla="*/ 175 h 216"/>
              <a:gd name="T74" fmla="*/ 110 w 281"/>
              <a:gd name="T75" fmla="*/ 189 h 216"/>
              <a:gd name="T76" fmla="*/ 134 w 281"/>
              <a:gd name="T77" fmla="*/ 184 h 216"/>
              <a:gd name="T78" fmla="*/ 146 w 281"/>
              <a:gd name="T79" fmla="*/ 186 h 216"/>
              <a:gd name="T80" fmla="*/ 147 w 281"/>
              <a:gd name="T81" fmla="*/ 186 h 216"/>
              <a:gd name="T82" fmla="*/ 146 w 281"/>
              <a:gd name="T83" fmla="*/ 196 h 216"/>
              <a:gd name="T84" fmla="*/ 169 w 281"/>
              <a:gd name="T85" fmla="*/ 199 h 216"/>
              <a:gd name="T86" fmla="*/ 156 w 281"/>
              <a:gd name="T87" fmla="*/ 190 h 216"/>
              <a:gd name="T88" fmla="*/ 156 w 281"/>
              <a:gd name="T89" fmla="*/ 188 h 216"/>
              <a:gd name="T90" fmla="*/ 152 w 281"/>
              <a:gd name="T91" fmla="*/ 175 h 216"/>
              <a:gd name="T92" fmla="*/ 141 w 281"/>
              <a:gd name="T93" fmla="*/ 178 h 216"/>
              <a:gd name="T94" fmla="*/ 115 w 281"/>
              <a:gd name="T95" fmla="*/ 180 h 216"/>
              <a:gd name="T96" fmla="*/ 83 w 281"/>
              <a:gd name="T97"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1" h="216">
                <a:moveTo>
                  <a:pt x="7" y="52"/>
                </a:moveTo>
                <a:cubicBezTo>
                  <a:pt x="202" y="52"/>
                  <a:pt x="202" y="52"/>
                  <a:pt x="202" y="52"/>
                </a:cubicBezTo>
                <a:cubicBezTo>
                  <a:pt x="201" y="57"/>
                  <a:pt x="199" y="62"/>
                  <a:pt x="197" y="66"/>
                </a:cubicBezTo>
                <a:cubicBezTo>
                  <a:pt x="14" y="66"/>
                  <a:pt x="14" y="66"/>
                  <a:pt x="14" y="66"/>
                </a:cubicBezTo>
                <a:cubicBezTo>
                  <a:pt x="14" y="202"/>
                  <a:pt x="14" y="202"/>
                  <a:pt x="14" y="202"/>
                </a:cubicBezTo>
                <a:cubicBezTo>
                  <a:pt x="236" y="202"/>
                  <a:pt x="236" y="202"/>
                  <a:pt x="236" y="202"/>
                </a:cubicBezTo>
                <a:cubicBezTo>
                  <a:pt x="236" y="145"/>
                  <a:pt x="236" y="145"/>
                  <a:pt x="236" y="145"/>
                </a:cubicBezTo>
                <a:cubicBezTo>
                  <a:pt x="239" y="139"/>
                  <a:pt x="242" y="132"/>
                  <a:pt x="245" y="126"/>
                </a:cubicBezTo>
                <a:cubicBezTo>
                  <a:pt x="245" y="126"/>
                  <a:pt x="245" y="126"/>
                  <a:pt x="245" y="126"/>
                </a:cubicBezTo>
                <a:cubicBezTo>
                  <a:pt x="249" y="115"/>
                  <a:pt x="249" y="115"/>
                  <a:pt x="249" y="115"/>
                </a:cubicBezTo>
                <a:cubicBezTo>
                  <a:pt x="250" y="114"/>
                  <a:pt x="250" y="114"/>
                  <a:pt x="250" y="114"/>
                </a:cubicBezTo>
                <a:cubicBezTo>
                  <a:pt x="250" y="114"/>
                  <a:pt x="250" y="114"/>
                  <a:pt x="250" y="114"/>
                </a:cubicBezTo>
                <a:cubicBezTo>
                  <a:pt x="250" y="209"/>
                  <a:pt x="250" y="209"/>
                  <a:pt x="250" y="209"/>
                </a:cubicBezTo>
                <a:cubicBezTo>
                  <a:pt x="250" y="216"/>
                  <a:pt x="250" y="216"/>
                  <a:pt x="250" y="216"/>
                </a:cubicBezTo>
                <a:cubicBezTo>
                  <a:pt x="243" y="216"/>
                  <a:pt x="243" y="216"/>
                  <a:pt x="243" y="216"/>
                </a:cubicBezTo>
                <a:cubicBezTo>
                  <a:pt x="7" y="216"/>
                  <a:pt x="7" y="216"/>
                  <a:pt x="7" y="216"/>
                </a:cubicBezTo>
                <a:cubicBezTo>
                  <a:pt x="0" y="216"/>
                  <a:pt x="0" y="216"/>
                  <a:pt x="0" y="216"/>
                </a:cubicBezTo>
                <a:cubicBezTo>
                  <a:pt x="0" y="209"/>
                  <a:pt x="0" y="209"/>
                  <a:pt x="0" y="209"/>
                </a:cubicBezTo>
                <a:cubicBezTo>
                  <a:pt x="0" y="59"/>
                  <a:pt x="0" y="59"/>
                  <a:pt x="0" y="59"/>
                </a:cubicBezTo>
                <a:cubicBezTo>
                  <a:pt x="0" y="52"/>
                  <a:pt x="0" y="52"/>
                  <a:pt x="0" y="52"/>
                </a:cubicBezTo>
                <a:cubicBezTo>
                  <a:pt x="7" y="52"/>
                  <a:pt x="7" y="52"/>
                  <a:pt x="7" y="52"/>
                </a:cubicBezTo>
                <a:close/>
                <a:moveTo>
                  <a:pt x="35" y="138"/>
                </a:moveTo>
                <a:cubicBezTo>
                  <a:pt x="35" y="149"/>
                  <a:pt x="35" y="149"/>
                  <a:pt x="35" y="149"/>
                </a:cubicBezTo>
                <a:cubicBezTo>
                  <a:pt x="107" y="149"/>
                  <a:pt x="107" y="149"/>
                  <a:pt x="107" y="149"/>
                </a:cubicBezTo>
                <a:cubicBezTo>
                  <a:pt x="107" y="138"/>
                  <a:pt x="107" y="138"/>
                  <a:pt x="107" y="138"/>
                </a:cubicBezTo>
                <a:cubicBezTo>
                  <a:pt x="35" y="138"/>
                  <a:pt x="35" y="138"/>
                  <a:pt x="35" y="138"/>
                </a:cubicBezTo>
                <a:close/>
                <a:moveTo>
                  <a:pt x="35" y="109"/>
                </a:moveTo>
                <a:cubicBezTo>
                  <a:pt x="35" y="119"/>
                  <a:pt x="35" y="119"/>
                  <a:pt x="35" y="119"/>
                </a:cubicBezTo>
                <a:cubicBezTo>
                  <a:pt x="157" y="119"/>
                  <a:pt x="157" y="119"/>
                  <a:pt x="157" y="119"/>
                </a:cubicBezTo>
                <a:cubicBezTo>
                  <a:pt x="157" y="109"/>
                  <a:pt x="157" y="109"/>
                  <a:pt x="157" y="109"/>
                </a:cubicBezTo>
                <a:cubicBezTo>
                  <a:pt x="35" y="109"/>
                  <a:pt x="35" y="109"/>
                  <a:pt x="35" y="109"/>
                </a:cubicBezTo>
                <a:close/>
                <a:moveTo>
                  <a:pt x="35" y="79"/>
                </a:moveTo>
                <a:cubicBezTo>
                  <a:pt x="35" y="90"/>
                  <a:pt x="35" y="90"/>
                  <a:pt x="35" y="90"/>
                </a:cubicBezTo>
                <a:cubicBezTo>
                  <a:pt x="157" y="90"/>
                  <a:pt x="157" y="90"/>
                  <a:pt x="157" y="90"/>
                </a:cubicBezTo>
                <a:cubicBezTo>
                  <a:pt x="157" y="79"/>
                  <a:pt x="157" y="79"/>
                  <a:pt x="157" y="79"/>
                </a:cubicBezTo>
                <a:cubicBezTo>
                  <a:pt x="35" y="79"/>
                  <a:pt x="35" y="79"/>
                  <a:pt x="35" y="79"/>
                </a:cubicBezTo>
                <a:close/>
                <a:moveTo>
                  <a:pt x="258" y="45"/>
                </a:moveTo>
                <a:cubicBezTo>
                  <a:pt x="259" y="40"/>
                  <a:pt x="260" y="37"/>
                  <a:pt x="260" y="33"/>
                </a:cubicBezTo>
                <a:cubicBezTo>
                  <a:pt x="269" y="36"/>
                  <a:pt x="269" y="36"/>
                  <a:pt x="269" y="36"/>
                </a:cubicBezTo>
                <a:cubicBezTo>
                  <a:pt x="263" y="49"/>
                  <a:pt x="244" y="86"/>
                  <a:pt x="246" y="90"/>
                </a:cubicBezTo>
                <a:cubicBezTo>
                  <a:pt x="248" y="97"/>
                  <a:pt x="254" y="97"/>
                  <a:pt x="254" y="97"/>
                </a:cubicBezTo>
                <a:cubicBezTo>
                  <a:pt x="256" y="89"/>
                  <a:pt x="256" y="89"/>
                  <a:pt x="256" y="89"/>
                </a:cubicBezTo>
                <a:cubicBezTo>
                  <a:pt x="256" y="89"/>
                  <a:pt x="254" y="89"/>
                  <a:pt x="254" y="88"/>
                </a:cubicBezTo>
                <a:cubicBezTo>
                  <a:pt x="253" y="86"/>
                  <a:pt x="278" y="36"/>
                  <a:pt x="278" y="36"/>
                </a:cubicBezTo>
                <a:cubicBezTo>
                  <a:pt x="281" y="32"/>
                  <a:pt x="281" y="32"/>
                  <a:pt x="281" y="32"/>
                </a:cubicBezTo>
                <a:cubicBezTo>
                  <a:pt x="276" y="30"/>
                  <a:pt x="276" y="30"/>
                  <a:pt x="276" y="30"/>
                </a:cubicBezTo>
                <a:cubicBezTo>
                  <a:pt x="261" y="25"/>
                  <a:pt x="261" y="25"/>
                  <a:pt x="261" y="25"/>
                </a:cubicBezTo>
                <a:cubicBezTo>
                  <a:pt x="260" y="0"/>
                  <a:pt x="239" y="0"/>
                  <a:pt x="224" y="33"/>
                </a:cubicBezTo>
                <a:cubicBezTo>
                  <a:pt x="216" y="53"/>
                  <a:pt x="209" y="72"/>
                  <a:pt x="202" y="92"/>
                </a:cubicBezTo>
                <a:cubicBezTo>
                  <a:pt x="237" y="104"/>
                  <a:pt x="237" y="104"/>
                  <a:pt x="237" y="104"/>
                </a:cubicBezTo>
                <a:cubicBezTo>
                  <a:pt x="245" y="85"/>
                  <a:pt x="252" y="65"/>
                  <a:pt x="258" y="45"/>
                </a:cubicBezTo>
                <a:close/>
                <a:moveTo>
                  <a:pt x="189" y="145"/>
                </a:moveTo>
                <a:cubicBezTo>
                  <a:pt x="181" y="154"/>
                  <a:pt x="181" y="154"/>
                  <a:pt x="181" y="154"/>
                </a:cubicBezTo>
                <a:cubicBezTo>
                  <a:pt x="185" y="179"/>
                  <a:pt x="185" y="179"/>
                  <a:pt x="185" y="179"/>
                </a:cubicBezTo>
                <a:cubicBezTo>
                  <a:pt x="188" y="180"/>
                  <a:pt x="188" y="180"/>
                  <a:pt x="188" y="180"/>
                </a:cubicBezTo>
                <a:cubicBezTo>
                  <a:pt x="194" y="165"/>
                  <a:pt x="194" y="165"/>
                  <a:pt x="194" y="165"/>
                </a:cubicBezTo>
                <a:cubicBezTo>
                  <a:pt x="192" y="164"/>
                  <a:pt x="191" y="161"/>
                  <a:pt x="192" y="159"/>
                </a:cubicBezTo>
                <a:cubicBezTo>
                  <a:pt x="193" y="156"/>
                  <a:pt x="196" y="155"/>
                  <a:pt x="199" y="156"/>
                </a:cubicBezTo>
                <a:cubicBezTo>
                  <a:pt x="202" y="157"/>
                  <a:pt x="203" y="160"/>
                  <a:pt x="202" y="163"/>
                </a:cubicBezTo>
                <a:cubicBezTo>
                  <a:pt x="201" y="165"/>
                  <a:pt x="199" y="166"/>
                  <a:pt x="197" y="166"/>
                </a:cubicBezTo>
                <a:cubicBezTo>
                  <a:pt x="192" y="181"/>
                  <a:pt x="192" y="181"/>
                  <a:pt x="192" y="181"/>
                </a:cubicBezTo>
                <a:cubicBezTo>
                  <a:pt x="195" y="183"/>
                  <a:pt x="195" y="183"/>
                  <a:pt x="195" y="183"/>
                </a:cubicBezTo>
                <a:cubicBezTo>
                  <a:pt x="213" y="167"/>
                  <a:pt x="213" y="167"/>
                  <a:pt x="213" y="167"/>
                </a:cubicBezTo>
                <a:cubicBezTo>
                  <a:pt x="214" y="154"/>
                  <a:pt x="214" y="154"/>
                  <a:pt x="214" y="154"/>
                </a:cubicBezTo>
                <a:cubicBezTo>
                  <a:pt x="189" y="145"/>
                  <a:pt x="189" y="145"/>
                  <a:pt x="189" y="145"/>
                </a:cubicBezTo>
                <a:close/>
                <a:moveTo>
                  <a:pt x="235" y="109"/>
                </a:moveTo>
                <a:cubicBezTo>
                  <a:pt x="201" y="97"/>
                  <a:pt x="201" y="97"/>
                  <a:pt x="201" y="97"/>
                </a:cubicBezTo>
                <a:cubicBezTo>
                  <a:pt x="196" y="111"/>
                  <a:pt x="192" y="126"/>
                  <a:pt x="188" y="140"/>
                </a:cubicBezTo>
                <a:cubicBezTo>
                  <a:pt x="198" y="144"/>
                  <a:pt x="208" y="147"/>
                  <a:pt x="217" y="151"/>
                </a:cubicBezTo>
                <a:cubicBezTo>
                  <a:pt x="224" y="137"/>
                  <a:pt x="230" y="123"/>
                  <a:pt x="235" y="109"/>
                </a:cubicBezTo>
                <a:close/>
                <a:moveTo>
                  <a:pt x="83" y="182"/>
                </a:moveTo>
                <a:cubicBezTo>
                  <a:pt x="88" y="190"/>
                  <a:pt x="88" y="190"/>
                  <a:pt x="88" y="190"/>
                </a:cubicBezTo>
                <a:cubicBezTo>
                  <a:pt x="88" y="190"/>
                  <a:pt x="111" y="166"/>
                  <a:pt x="111" y="170"/>
                </a:cubicBezTo>
                <a:cubicBezTo>
                  <a:pt x="110" y="171"/>
                  <a:pt x="108" y="173"/>
                  <a:pt x="106" y="175"/>
                </a:cubicBezTo>
                <a:cubicBezTo>
                  <a:pt x="104" y="178"/>
                  <a:pt x="102" y="180"/>
                  <a:pt x="102" y="183"/>
                </a:cubicBezTo>
                <a:cubicBezTo>
                  <a:pt x="102" y="187"/>
                  <a:pt x="104" y="189"/>
                  <a:pt x="110" y="189"/>
                </a:cubicBezTo>
                <a:cubicBezTo>
                  <a:pt x="115" y="190"/>
                  <a:pt x="121" y="188"/>
                  <a:pt x="125" y="186"/>
                </a:cubicBezTo>
                <a:cubicBezTo>
                  <a:pt x="129" y="185"/>
                  <a:pt x="132" y="184"/>
                  <a:pt x="134" y="184"/>
                </a:cubicBezTo>
                <a:cubicBezTo>
                  <a:pt x="134" y="186"/>
                  <a:pt x="136" y="187"/>
                  <a:pt x="138" y="188"/>
                </a:cubicBezTo>
                <a:cubicBezTo>
                  <a:pt x="140" y="188"/>
                  <a:pt x="143" y="187"/>
                  <a:pt x="146" y="186"/>
                </a:cubicBezTo>
                <a:cubicBezTo>
                  <a:pt x="147" y="185"/>
                  <a:pt x="147" y="185"/>
                  <a:pt x="147" y="185"/>
                </a:cubicBezTo>
                <a:cubicBezTo>
                  <a:pt x="147" y="186"/>
                  <a:pt x="147" y="186"/>
                  <a:pt x="147" y="186"/>
                </a:cubicBezTo>
                <a:cubicBezTo>
                  <a:pt x="147" y="186"/>
                  <a:pt x="147" y="186"/>
                  <a:pt x="147" y="186"/>
                </a:cubicBezTo>
                <a:cubicBezTo>
                  <a:pt x="146" y="191"/>
                  <a:pt x="145" y="194"/>
                  <a:pt x="146" y="196"/>
                </a:cubicBezTo>
                <a:cubicBezTo>
                  <a:pt x="148" y="200"/>
                  <a:pt x="150" y="201"/>
                  <a:pt x="155" y="200"/>
                </a:cubicBezTo>
                <a:cubicBezTo>
                  <a:pt x="159" y="198"/>
                  <a:pt x="169" y="199"/>
                  <a:pt x="169" y="199"/>
                </a:cubicBezTo>
                <a:cubicBezTo>
                  <a:pt x="170" y="190"/>
                  <a:pt x="170" y="190"/>
                  <a:pt x="170" y="190"/>
                </a:cubicBezTo>
                <a:cubicBezTo>
                  <a:pt x="170" y="190"/>
                  <a:pt x="162" y="189"/>
                  <a:pt x="156" y="190"/>
                </a:cubicBezTo>
                <a:cubicBezTo>
                  <a:pt x="156" y="189"/>
                  <a:pt x="156" y="189"/>
                  <a:pt x="156" y="188"/>
                </a:cubicBezTo>
                <a:cubicBezTo>
                  <a:pt x="156" y="188"/>
                  <a:pt x="156" y="188"/>
                  <a:pt x="156" y="188"/>
                </a:cubicBezTo>
                <a:cubicBezTo>
                  <a:pt x="156" y="187"/>
                  <a:pt x="157" y="186"/>
                  <a:pt x="157" y="184"/>
                </a:cubicBezTo>
                <a:cubicBezTo>
                  <a:pt x="158" y="179"/>
                  <a:pt x="156" y="176"/>
                  <a:pt x="152" y="175"/>
                </a:cubicBezTo>
                <a:cubicBezTo>
                  <a:pt x="149" y="175"/>
                  <a:pt x="146" y="176"/>
                  <a:pt x="142" y="177"/>
                </a:cubicBezTo>
                <a:cubicBezTo>
                  <a:pt x="142" y="177"/>
                  <a:pt x="141" y="178"/>
                  <a:pt x="141" y="178"/>
                </a:cubicBezTo>
                <a:cubicBezTo>
                  <a:pt x="136" y="173"/>
                  <a:pt x="130" y="175"/>
                  <a:pt x="122" y="178"/>
                </a:cubicBezTo>
                <a:cubicBezTo>
                  <a:pt x="120" y="178"/>
                  <a:pt x="118" y="179"/>
                  <a:pt x="115" y="180"/>
                </a:cubicBezTo>
                <a:cubicBezTo>
                  <a:pt x="117" y="177"/>
                  <a:pt x="120" y="174"/>
                  <a:pt x="120" y="170"/>
                </a:cubicBezTo>
                <a:cubicBezTo>
                  <a:pt x="121" y="153"/>
                  <a:pt x="83" y="182"/>
                  <a:pt x="83" y="18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4" name="Freeform 114"/>
          <p:cNvSpPr>
            <a:spLocks noEditPoints="1"/>
          </p:cNvSpPr>
          <p:nvPr/>
        </p:nvSpPr>
        <p:spPr bwMode="auto">
          <a:xfrm>
            <a:off x="4301672" y="3330316"/>
            <a:ext cx="503961" cy="618107"/>
          </a:xfrm>
          <a:custGeom>
            <a:avLst/>
            <a:gdLst>
              <a:gd name="T0" fmla="*/ 22 w 198"/>
              <a:gd name="T1" fmla="*/ 204 h 243"/>
              <a:gd name="T2" fmla="*/ 144 w 198"/>
              <a:gd name="T3" fmla="*/ 182 h 243"/>
              <a:gd name="T4" fmla="*/ 165 w 198"/>
              <a:gd name="T5" fmla="*/ 183 h 243"/>
              <a:gd name="T6" fmla="*/ 155 w 198"/>
              <a:gd name="T7" fmla="*/ 243 h 243"/>
              <a:gd name="T8" fmla="*/ 0 w 198"/>
              <a:gd name="T9" fmla="*/ 233 h 243"/>
              <a:gd name="T10" fmla="*/ 9 w 198"/>
              <a:gd name="T11" fmla="*/ 0 h 243"/>
              <a:gd name="T12" fmla="*/ 155 w 198"/>
              <a:gd name="T13" fmla="*/ 0 h 243"/>
              <a:gd name="T14" fmla="*/ 165 w 198"/>
              <a:gd name="T15" fmla="*/ 40 h 243"/>
              <a:gd name="T16" fmla="*/ 144 w 198"/>
              <a:gd name="T17" fmla="*/ 21 h 243"/>
              <a:gd name="T18" fmla="*/ 82 w 198"/>
              <a:gd name="T19" fmla="*/ 78 h 243"/>
              <a:gd name="T20" fmla="*/ 72 w 198"/>
              <a:gd name="T21" fmla="*/ 90 h 243"/>
              <a:gd name="T22" fmla="*/ 82 w 198"/>
              <a:gd name="T23" fmla="*/ 101 h 243"/>
              <a:gd name="T24" fmla="*/ 155 w 198"/>
              <a:gd name="T25" fmla="*/ 51 h 243"/>
              <a:gd name="T26" fmla="*/ 107 w 198"/>
              <a:gd name="T27" fmla="*/ 180 h 243"/>
              <a:gd name="T28" fmla="*/ 124 w 198"/>
              <a:gd name="T29" fmla="*/ 159 h 243"/>
              <a:gd name="T30" fmla="*/ 192 w 198"/>
              <a:gd name="T31" fmla="*/ 157 h 243"/>
              <a:gd name="T32" fmla="*/ 158 w 198"/>
              <a:gd name="T33" fmla="*/ 154 h 243"/>
              <a:gd name="T34" fmla="*/ 131 w 198"/>
              <a:gd name="T35" fmla="*/ 134 h 243"/>
              <a:gd name="T36" fmla="*/ 173 w 198"/>
              <a:gd name="T37" fmla="*/ 125 h 243"/>
              <a:gd name="T38" fmla="*/ 136 w 198"/>
              <a:gd name="T39" fmla="*/ 118 h 243"/>
              <a:gd name="T40" fmla="*/ 173 w 198"/>
              <a:gd name="T41" fmla="*/ 109 h 243"/>
              <a:gd name="T42" fmla="*/ 144 w 198"/>
              <a:gd name="T43" fmla="*/ 88 h 243"/>
              <a:gd name="T44" fmla="*/ 182 w 198"/>
              <a:gd name="T45" fmla="*/ 95 h 243"/>
              <a:gd name="T46" fmla="*/ 198 w 198"/>
              <a:gd name="T47" fmla="*/ 88 h 243"/>
              <a:gd name="T48" fmla="*/ 158 w 198"/>
              <a:gd name="T49" fmla="*/ 70 h 243"/>
              <a:gd name="T50" fmla="*/ 155 w 198"/>
              <a:gd name="T51" fmla="*/ 51 h 243"/>
              <a:gd name="T52" fmla="*/ 94 w 198"/>
              <a:gd name="T53" fmla="*/ 123 h 243"/>
              <a:gd name="T54" fmla="*/ 106 w 198"/>
              <a:gd name="T55" fmla="*/ 129 h 243"/>
              <a:gd name="T56" fmla="*/ 94 w 198"/>
              <a:gd name="T57" fmla="*/ 104 h 243"/>
              <a:gd name="T58" fmla="*/ 104 w 198"/>
              <a:gd name="T59" fmla="*/ 89 h 243"/>
              <a:gd name="T60" fmla="*/ 120 w 198"/>
              <a:gd name="T61" fmla="*/ 76 h 243"/>
              <a:gd name="T62" fmla="*/ 94 w 198"/>
              <a:gd name="T63" fmla="*/ 64 h 243"/>
              <a:gd name="T64" fmla="*/ 82 w 198"/>
              <a:gd name="T65" fmla="*/ 58 h 243"/>
              <a:gd name="T66" fmla="*/ 60 w 198"/>
              <a:gd name="T67" fmla="*/ 72 h 243"/>
              <a:gd name="T68" fmla="*/ 59 w 198"/>
              <a:gd name="T69" fmla="*/ 109 h 243"/>
              <a:gd name="T70" fmla="*/ 82 w 198"/>
              <a:gd name="T71" fmla="*/ 148 h 243"/>
              <a:gd name="T72" fmla="*/ 70 w 198"/>
              <a:gd name="T73" fmla="*/ 133 h 243"/>
              <a:gd name="T74" fmla="*/ 60 w 198"/>
              <a:gd name="T75" fmla="*/ 155 h 243"/>
              <a:gd name="T76" fmla="*/ 82 w 198"/>
              <a:gd name="T77" fmla="*/ 176 h 243"/>
              <a:gd name="T78" fmla="*/ 94 w 198"/>
              <a:gd name="T79" fmla="*/ 170 h 243"/>
              <a:gd name="T80" fmla="*/ 96 w 198"/>
              <a:gd name="T81" fmla="*/ 163 h 243"/>
              <a:gd name="T82" fmla="*/ 94 w 198"/>
              <a:gd name="T83" fmla="*/ 149 h 243"/>
              <a:gd name="T84" fmla="*/ 63 w 198"/>
              <a:gd name="T85" fmla="*/ 222 h 243"/>
              <a:gd name="T86" fmla="*/ 66 w 198"/>
              <a:gd name="T87" fmla="*/ 229 h 243"/>
              <a:gd name="T88" fmla="*/ 103 w 198"/>
              <a:gd name="T89" fmla="*/ 226 h 243"/>
              <a:gd name="T90" fmla="*/ 100 w 198"/>
              <a:gd name="T91" fmla="*/ 2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43">
                <a:moveTo>
                  <a:pt x="22" y="21"/>
                </a:moveTo>
                <a:cubicBezTo>
                  <a:pt x="22" y="204"/>
                  <a:pt x="22" y="204"/>
                  <a:pt x="22" y="204"/>
                </a:cubicBezTo>
                <a:cubicBezTo>
                  <a:pt x="144" y="204"/>
                  <a:pt x="144" y="204"/>
                  <a:pt x="144" y="204"/>
                </a:cubicBezTo>
                <a:cubicBezTo>
                  <a:pt x="144" y="182"/>
                  <a:pt x="144" y="182"/>
                  <a:pt x="144" y="182"/>
                </a:cubicBezTo>
                <a:cubicBezTo>
                  <a:pt x="148" y="183"/>
                  <a:pt x="153" y="183"/>
                  <a:pt x="158" y="183"/>
                </a:cubicBezTo>
                <a:cubicBezTo>
                  <a:pt x="160" y="183"/>
                  <a:pt x="163" y="183"/>
                  <a:pt x="165" y="183"/>
                </a:cubicBezTo>
                <a:cubicBezTo>
                  <a:pt x="165" y="233"/>
                  <a:pt x="165" y="233"/>
                  <a:pt x="165" y="233"/>
                </a:cubicBezTo>
                <a:cubicBezTo>
                  <a:pt x="165" y="239"/>
                  <a:pt x="161" y="243"/>
                  <a:pt x="155" y="243"/>
                </a:cubicBezTo>
                <a:cubicBezTo>
                  <a:pt x="9" y="243"/>
                  <a:pt x="9" y="243"/>
                  <a:pt x="9" y="243"/>
                </a:cubicBezTo>
                <a:cubicBezTo>
                  <a:pt x="4" y="243"/>
                  <a:pt x="0" y="239"/>
                  <a:pt x="0" y="233"/>
                </a:cubicBezTo>
                <a:cubicBezTo>
                  <a:pt x="0" y="10"/>
                  <a:pt x="0" y="10"/>
                  <a:pt x="0" y="10"/>
                </a:cubicBezTo>
                <a:cubicBezTo>
                  <a:pt x="0" y="4"/>
                  <a:pt x="4" y="0"/>
                  <a:pt x="9" y="0"/>
                </a:cubicBezTo>
                <a:cubicBezTo>
                  <a:pt x="9" y="0"/>
                  <a:pt x="9" y="0"/>
                  <a:pt x="9" y="0"/>
                </a:cubicBezTo>
                <a:cubicBezTo>
                  <a:pt x="155" y="0"/>
                  <a:pt x="155" y="0"/>
                  <a:pt x="155" y="0"/>
                </a:cubicBezTo>
                <a:cubicBezTo>
                  <a:pt x="161" y="0"/>
                  <a:pt x="165" y="4"/>
                  <a:pt x="165" y="10"/>
                </a:cubicBezTo>
                <a:cubicBezTo>
                  <a:pt x="165" y="40"/>
                  <a:pt x="165" y="40"/>
                  <a:pt x="165" y="40"/>
                </a:cubicBezTo>
                <a:cubicBezTo>
                  <a:pt x="144" y="34"/>
                  <a:pt x="144" y="34"/>
                  <a:pt x="144" y="34"/>
                </a:cubicBezTo>
                <a:cubicBezTo>
                  <a:pt x="144" y="21"/>
                  <a:pt x="144" y="21"/>
                  <a:pt x="144" y="21"/>
                </a:cubicBezTo>
                <a:cubicBezTo>
                  <a:pt x="22" y="21"/>
                  <a:pt x="22" y="21"/>
                  <a:pt x="22" y="21"/>
                </a:cubicBezTo>
                <a:close/>
                <a:moveTo>
                  <a:pt x="82" y="78"/>
                </a:moveTo>
                <a:cubicBezTo>
                  <a:pt x="79" y="79"/>
                  <a:pt x="77" y="81"/>
                  <a:pt x="75" y="83"/>
                </a:cubicBezTo>
                <a:cubicBezTo>
                  <a:pt x="73" y="85"/>
                  <a:pt x="72" y="87"/>
                  <a:pt x="72" y="90"/>
                </a:cubicBezTo>
                <a:cubicBezTo>
                  <a:pt x="72" y="92"/>
                  <a:pt x="73" y="94"/>
                  <a:pt x="75" y="96"/>
                </a:cubicBezTo>
                <a:cubicBezTo>
                  <a:pt x="76" y="98"/>
                  <a:pt x="79" y="100"/>
                  <a:pt x="82" y="101"/>
                </a:cubicBezTo>
                <a:cubicBezTo>
                  <a:pt x="82" y="78"/>
                  <a:pt x="82" y="78"/>
                  <a:pt x="82" y="78"/>
                </a:cubicBezTo>
                <a:close/>
                <a:moveTo>
                  <a:pt x="155" y="51"/>
                </a:moveTo>
                <a:cubicBezTo>
                  <a:pt x="144" y="48"/>
                  <a:pt x="144" y="48"/>
                  <a:pt x="144" y="48"/>
                </a:cubicBezTo>
                <a:cubicBezTo>
                  <a:pt x="107" y="180"/>
                  <a:pt x="107" y="180"/>
                  <a:pt x="107" y="180"/>
                </a:cubicBezTo>
                <a:cubicBezTo>
                  <a:pt x="118" y="183"/>
                  <a:pt x="118" y="183"/>
                  <a:pt x="118" y="183"/>
                </a:cubicBezTo>
                <a:cubicBezTo>
                  <a:pt x="124" y="159"/>
                  <a:pt x="124" y="159"/>
                  <a:pt x="124" y="159"/>
                </a:cubicBezTo>
                <a:cubicBezTo>
                  <a:pt x="133" y="165"/>
                  <a:pt x="144" y="169"/>
                  <a:pt x="158" y="169"/>
                </a:cubicBezTo>
                <a:cubicBezTo>
                  <a:pt x="171" y="169"/>
                  <a:pt x="183" y="165"/>
                  <a:pt x="192" y="157"/>
                </a:cubicBezTo>
                <a:cubicBezTo>
                  <a:pt x="178" y="147"/>
                  <a:pt x="178" y="147"/>
                  <a:pt x="178" y="147"/>
                </a:cubicBezTo>
                <a:cubicBezTo>
                  <a:pt x="172" y="151"/>
                  <a:pt x="165" y="154"/>
                  <a:pt x="158" y="154"/>
                </a:cubicBezTo>
                <a:cubicBezTo>
                  <a:pt x="144" y="154"/>
                  <a:pt x="135" y="148"/>
                  <a:pt x="130" y="139"/>
                </a:cubicBezTo>
                <a:cubicBezTo>
                  <a:pt x="131" y="134"/>
                  <a:pt x="131" y="134"/>
                  <a:pt x="131" y="134"/>
                </a:cubicBezTo>
                <a:cubicBezTo>
                  <a:pt x="173" y="134"/>
                  <a:pt x="173" y="134"/>
                  <a:pt x="173" y="134"/>
                </a:cubicBezTo>
                <a:cubicBezTo>
                  <a:pt x="173" y="125"/>
                  <a:pt x="173" y="125"/>
                  <a:pt x="173" y="125"/>
                </a:cubicBezTo>
                <a:cubicBezTo>
                  <a:pt x="134" y="125"/>
                  <a:pt x="134" y="125"/>
                  <a:pt x="134" y="125"/>
                </a:cubicBezTo>
                <a:cubicBezTo>
                  <a:pt x="136" y="118"/>
                  <a:pt x="136" y="118"/>
                  <a:pt x="136" y="118"/>
                </a:cubicBezTo>
                <a:cubicBezTo>
                  <a:pt x="173" y="118"/>
                  <a:pt x="173" y="118"/>
                  <a:pt x="173" y="118"/>
                </a:cubicBezTo>
                <a:cubicBezTo>
                  <a:pt x="173" y="109"/>
                  <a:pt x="173" y="109"/>
                  <a:pt x="173" y="109"/>
                </a:cubicBezTo>
                <a:cubicBezTo>
                  <a:pt x="138" y="109"/>
                  <a:pt x="138" y="109"/>
                  <a:pt x="138" y="109"/>
                </a:cubicBezTo>
                <a:cubicBezTo>
                  <a:pt x="144" y="88"/>
                  <a:pt x="144" y="88"/>
                  <a:pt x="144" y="88"/>
                </a:cubicBezTo>
                <a:cubicBezTo>
                  <a:pt x="148" y="87"/>
                  <a:pt x="152" y="86"/>
                  <a:pt x="158" y="85"/>
                </a:cubicBezTo>
                <a:cubicBezTo>
                  <a:pt x="167" y="85"/>
                  <a:pt x="176" y="89"/>
                  <a:pt x="182" y="95"/>
                </a:cubicBezTo>
                <a:cubicBezTo>
                  <a:pt x="182" y="96"/>
                  <a:pt x="183" y="96"/>
                  <a:pt x="183" y="97"/>
                </a:cubicBezTo>
                <a:cubicBezTo>
                  <a:pt x="198" y="88"/>
                  <a:pt x="198" y="88"/>
                  <a:pt x="198" y="88"/>
                </a:cubicBezTo>
                <a:cubicBezTo>
                  <a:pt x="196" y="87"/>
                  <a:pt x="195" y="86"/>
                  <a:pt x="194" y="85"/>
                </a:cubicBezTo>
                <a:cubicBezTo>
                  <a:pt x="185" y="76"/>
                  <a:pt x="172" y="70"/>
                  <a:pt x="158" y="70"/>
                </a:cubicBezTo>
                <a:cubicBezTo>
                  <a:pt x="155" y="70"/>
                  <a:pt x="152" y="70"/>
                  <a:pt x="149" y="71"/>
                </a:cubicBezTo>
                <a:cubicBezTo>
                  <a:pt x="155" y="51"/>
                  <a:pt x="155" y="51"/>
                  <a:pt x="155" y="51"/>
                </a:cubicBezTo>
                <a:close/>
                <a:moveTo>
                  <a:pt x="94" y="149"/>
                </a:moveTo>
                <a:cubicBezTo>
                  <a:pt x="94" y="123"/>
                  <a:pt x="94" y="123"/>
                  <a:pt x="94" y="123"/>
                </a:cubicBezTo>
                <a:cubicBezTo>
                  <a:pt x="99" y="124"/>
                  <a:pt x="103" y="126"/>
                  <a:pt x="105" y="128"/>
                </a:cubicBezTo>
                <a:cubicBezTo>
                  <a:pt x="105" y="128"/>
                  <a:pt x="106" y="128"/>
                  <a:pt x="106" y="129"/>
                </a:cubicBezTo>
                <a:cubicBezTo>
                  <a:pt x="111" y="109"/>
                  <a:pt x="111" y="109"/>
                  <a:pt x="111" y="109"/>
                </a:cubicBezTo>
                <a:cubicBezTo>
                  <a:pt x="107" y="107"/>
                  <a:pt x="101" y="106"/>
                  <a:pt x="94" y="104"/>
                </a:cubicBezTo>
                <a:cubicBezTo>
                  <a:pt x="94" y="79"/>
                  <a:pt x="94" y="79"/>
                  <a:pt x="94" y="79"/>
                </a:cubicBezTo>
                <a:cubicBezTo>
                  <a:pt x="100" y="80"/>
                  <a:pt x="103" y="84"/>
                  <a:pt x="104" y="89"/>
                </a:cubicBezTo>
                <a:cubicBezTo>
                  <a:pt x="117" y="88"/>
                  <a:pt x="117" y="88"/>
                  <a:pt x="117" y="88"/>
                </a:cubicBezTo>
                <a:cubicBezTo>
                  <a:pt x="120" y="76"/>
                  <a:pt x="120" y="76"/>
                  <a:pt x="120" y="76"/>
                </a:cubicBezTo>
                <a:cubicBezTo>
                  <a:pt x="119" y="74"/>
                  <a:pt x="117" y="73"/>
                  <a:pt x="115" y="71"/>
                </a:cubicBezTo>
                <a:cubicBezTo>
                  <a:pt x="110" y="67"/>
                  <a:pt x="103" y="65"/>
                  <a:pt x="94" y="64"/>
                </a:cubicBezTo>
                <a:cubicBezTo>
                  <a:pt x="94" y="58"/>
                  <a:pt x="94" y="58"/>
                  <a:pt x="94" y="58"/>
                </a:cubicBezTo>
                <a:cubicBezTo>
                  <a:pt x="82" y="58"/>
                  <a:pt x="82" y="58"/>
                  <a:pt x="82" y="58"/>
                </a:cubicBezTo>
                <a:cubicBezTo>
                  <a:pt x="82" y="64"/>
                  <a:pt x="82" y="64"/>
                  <a:pt x="82" y="64"/>
                </a:cubicBezTo>
                <a:cubicBezTo>
                  <a:pt x="73" y="65"/>
                  <a:pt x="66" y="68"/>
                  <a:pt x="60" y="72"/>
                </a:cubicBezTo>
                <a:cubicBezTo>
                  <a:pt x="54" y="77"/>
                  <a:pt x="52" y="83"/>
                  <a:pt x="52" y="91"/>
                </a:cubicBezTo>
                <a:cubicBezTo>
                  <a:pt x="52" y="98"/>
                  <a:pt x="54" y="104"/>
                  <a:pt x="59" y="109"/>
                </a:cubicBezTo>
                <a:cubicBezTo>
                  <a:pt x="64" y="114"/>
                  <a:pt x="72" y="117"/>
                  <a:pt x="82" y="120"/>
                </a:cubicBezTo>
                <a:cubicBezTo>
                  <a:pt x="82" y="148"/>
                  <a:pt x="82" y="148"/>
                  <a:pt x="82" y="148"/>
                </a:cubicBezTo>
                <a:cubicBezTo>
                  <a:pt x="80" y="146"/>
                  <a:pt x="77" y="145"/>
                  <a:pt x="74" y="142"/>
                </a:cubicBezTo>
                <a:cubicBezTo>
                  <a:pt x="72" y="139"/>
                  <a:pt x="70" y="136"/>
                  <a:pt x="70" y="133"/>
                </a:cubicBezTo>
                <a:cubicBezTo>
                  <a:pt x="48" y="135"/>
                  <a:pt x="48" y="135"/>
                  <a:pt x="48" y="135"/>
                </a:cubicBezTo>
                <a:cubicBezTo>
                  <a:pt x="50" y="144"/>
                  <a:pt x="54" y="150"/>
                  <a:pt x="60" y="155"/>
                </a:cubicBezTo>
                <a:cubicBezTo>
                  <a:pt x="65" y="160"/>
                  <a:pt x="73" y="162"/>
                  <a:pt x="82" y="163"/>
                </a:cubicBezTo>
                <a:cubicBezTo>
                  <a:pt x="82" y="176"/>
                  <a:pt x="82" y="176"/>
                  <a:pt x="82" y="176"/>
                </a:cubicBezTo>
                <a:cubicBezTo>
                  <a:pt x="93" y="176"/>
                  <a:pt x="93" y="176"/>
                  <a:pt x="93" y="176"/>
                </a:cubicBezTo>
                <a:cubicBezTo>
                  <a:pt x="94" y="170"/>
                  <a:pt x="94" y="170"/>
                  <a:pt x="94" y="170"/>
                </a:cubicBezTo>
                <a:cubicBezTo>
                  <a:pt x="94" y="163"/>
                  <a:pt x="94" y="163"/>
                  <a:pt x="94" y="163"/>
                </a:cubicBezTo>
                <a:cubicBezTo>
                  <a:pt x="95" y="163"/>
                  <a:pt x="96" y="163"/>
                  <a:pt x="96" y="163"/>
                </a:cubicBezTo>
                <a:cubicBezTo>
                  <a:pt x="101" y="146"/>
                  <a:pt x="101" y="146"/>
                  <a:pt x="101" y="146"/>
                </a:cubicBezTo>
                <a:cubicBezTo>
                  <a:pt x="99" y="147"/>
                  <a:pt x="97" y="148"/>
                  <a:pt x="94" y="149"/>
                </a:cubicBezTo>
                <a:close/>
                <a:moveTo>
                  <a:pt x="66" y="219"/>
                </a:moveTo>
                <a:cubicBezTo>
                  <a:pt x="64" y="219"/>
                  <a:pt x="63" y="220"/>
                  <a:pt x="63" y="222"/>
                </a:cubicBezTo>
                <a:cubicBezTo>
                  <a:pt x="63" y="226"/>
                  <a:pt x="63" y="226"/>
                  <a:pt x="63" y="226"/>
                </a:cubicBezTo>
                <a:cubicBezTo>
                  <a:pt x="63" y="228"/>
                  <a:pt x="64" y="229"/>
                  <a:pt x="66" y="229"/>
                </a:cubicBezTo>
                <a:cubicBezTo>
                  <a:pt x="100" y="229"/>
                  <a:pt x="100" y="229"/>
                  <a:pt x="100" y="229"/>
                </a:cubicBezTo>
                <a:cubicBezTo>
                  <a:pt x="102" y="229"/>
                  <a:pt x="103" y="228"/>
                  <a:pt x="103" y="226"/>
                </a:cubicBezTo>
                <a:cubicBezTo>
                  <a:pt x="103" y="222"/>
                  <a:pt x="103" y="222"/>
                  <a:pt x="103" y="222"/>
                </a:cubicBezTo>
                <a:cubicBezTo>
                  <a:pt x="103" y="220"/>
                  <a:pt x="102" y="219"/>
                  <a:pt x="100" y="219"/>
                </a:cubicBezTo>
                <a:lnTo>
                  <a:pt x="66" y="21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5" name="Freeform 115"/>
          <p:cNvSpPr>
            <a:spLocks noEditPoints="1"/>
          </p:cNvSpPr>
          <p:nvPr/>
        </p:nvSpPr>
        <p:spPr bwMode="auto">
          <a:xfrm>
            <a:off x="3232369" y="4420079"/>
            <a:ext cx="677333" cy="620260"/>
          </a:xfrm>
          <a:custGeom>
            <a:avLst/>
            <a:gdLst>
              <a:gd name="T0" fmla="*/ 249 w 266"/>
              <a:gd name="T1" fmla="*/ 0 h 244"/>
              <a:gd name="T2" fmla="*/ 266 w 266"/>
              <a:gd name="T3" fmla="*/ 163 h 244"/>
              <a:gd name="T4" fmla="*/ 238 w 266"/>
              <a:gd name="T5" fmla="*/ 180 h 244"/>
              <a:gd name="T6" fmla="*/ 245 w 266"/>
              <a:gd name="T7" fmla="*/ 162 h 244"/>
              <a:gd name="T8" fmla="*/ 22 w 266"/>
              <a:gd name="T9" fmla="*/ 16 h 244"/>
              <a:gd name="T10" fmla="*/ 102 w 266"/>
              <a:gd name="T11" fmla="*/ 162 h 244"/>
              <a:gd name="T12" fmla="*/ 115 w 266"/>
              <a:gd name="T13" fmla="*/ 180 h 244"/>
              <a:gd name="T14" fmla="*/ 0 w 266"/>
              <a:gd name="T15" fmla="*/ 163 h 244"/>
              <a:gd name="T16" fmla="*/ 17 w 266"/>
              <a:gd name="T17" fmla="*/ 0 h 244"/>
              <a:gd name="T18" fmla="*/ 182 w 266"/>
              <a:gd name="T19" fmla="*/ 101 h 244"/>
              <a:gd name="T20" fmla="*/ 233 w 266"/>
              <a:gd name="T21" fmla="*/ 96 h 244"/>
              <a:gd name="T22" fmla="*/ 182 w 266"/>
              <a:gd name="T23" fmla="*/ 81 h 244"/>
              <a:gd name="T24" fmla="*/ 233 w 266"/>
              <a:gd name="T25" fmla="*/ 85 h 244"/>
              <a:gd name="T26" fmla="*/ 182 w 266"/>
              <a:gd name="T27" fmla="*/ 81 h 244"/>
              <a:gd name="T28" fmla="*/ 209 w 266"/>
              <a:gd name="T29" fmla="*/ 66 h 244"/>
              <a:gd name="T30" fmla="*/ 233 w 266"/>
              <a:gd name="T31" fmla="*/ 62 h 244"/>
              <a:gd name="T32" fmla="*/ 209 w 266"/>
              <a:gd name="T33" fmla="*/ 47 h 244"/>
              <a:gd name="T34" fmla="*/ 233 w 266"/>
              <a:gd name="T35" fmla="*/ 52 h 244"/>
              <a:gd name="T36" fmla="*/ 209 w 266"/>
              <a:gd name="T37" fmla="*/ 47 h 244"/>
              <a:gd name="T38" fmla="*/ 209 w 266"/>
              <a:gd name="T39" fmla="*/ 37 h 244"/>
              <a:gd name="T40" fmla="*/ 233 w 266"/>
              <a:gd name="T41" fmla="*/ 33 h 244"/>
              <a:gd name="T42" fmla="*/ 153 w 266"/>
              <a:gd name="T43" fmla="*/ 33 h 244"/>
              <a:gd name="T44" fmla="*/ 201 w 266"/>
              <a:gd name="T45" fmla="*/ 72 h 244"/>
              <a:gd name="T46" fmla="*/ 153 w 266"/>
              <a:gd name="T47" fmla="*/ 33 h 244"/>
              <a:gd name="T48" fmla="*/ 78 w 266"/>
              <a:gd name="T49" fmla="*/ 119 h 244"/>
              <a:gd name="T50" fmla="*/ 66 w 266"/>
              <a:gd name="T51" fmla="*/ 83 h 244"/>
              <a:gd name="T52" fmla="*/ 36 w 266"/>
              <a:gd name="T53" fmla="*/ 81 h 244"/>
              <a:gd name="T54" fmla="*/ 67 w 266"/>
              <a:gd name="T55" fmla="*/ 72 h 244"/>
              <a:gd name="T56" fmla="*/ 88 w 266"/>
              <a:gd name="T57" fmla="*/ 80 h 244"/>
              <a:gd name="T58" fmla="*/ 90 w 266"/>
              <a:gd name="T59" fmla="*/ 82 h 244"/>
              <a:gd name="T60" fmla="*/ 108 w 266"/>
              <a:gd name="T61" fmla="*/ 87 h 244"/>
              <a:gd name="T62" fmla="*/ 113 w 266"/>
              <a:gd name="T63" fmla="*/ 58 h 244"/>
              <a:gd name="T64" fmla="*/ 123 w 266"/>
              <a:gd name="T65" fmla="*/ 64 h 244"/>
              <a:gd name="T66" fmla="*/ 141 w 266"/>
              <a:gd name="T67" fmla="*/ 46 h 244"/>
              <a:gd name="T68" fmla="*/ 117 w 266"/>
              <a:gd name="T69" fmla="*/ 40 h 244"/>
              <a:gd name="T70" fmla="*/ 106 w 266"/>
              <a:gd name="T71" fmla="*/ 50 h 244"/>
              <a:gd name="T72" fmla="*/ 104 w 266"/>
              <a:gd name="T73" fmla="*/ 54 h 244"/>
              <a:gd name="T74" fmla="*/ 95 w 266"/>
              <a:gd name="T75" fmla="*/ 73 h 244"/>
              <a:gd name="T76" fmla="*/ 86 w 266"/>
              <a:gd name="T77" fmla="*/ 63 h 244"/>
              <a:gd name="T78" fmla="*/ 66 w 266"/>
              <a:gd name="T79" fmla="*/ 61 h 244"/>
              <a:gd name="T80" fmla="*/ 47 w 266"/>
              <a:gd name="T81" fmla="*/ 119 h 244"/>
              <a:gd name="T82" fmla="*/ 59 w 266"/>
              <a:gd name="T83" fmla="*/ 92 h 244"/>
              <a:gd name="T84" fmla="*/ 47 w 266"/>
              <a:gd name="T85" fmla="*/ 119 h 244"/>
              <a:gd name="T86" fmla="*/ 133 w 266"/>
              <a:gd name="T87" fmla="*/ 119 h 244"/>
              <a:gd name="T88" fmla="*/ 120 w 266"/>
              <a:gd name="T89" fmla="*/ 67 h 244"/>
              <a:gd name="T90" fmla="*/ 102 w 266"/>
              <a:gd name="T91" fmla="*/ 119 h 244"/>
              <a:gd name="T92" fmla="*/ 114 w 266"/>
              <a:gd name="T93" fmla="*/ 96 h 244"/>
              <a:gd name="T94" fmla="*/ 102 w 266"/>
              <a:gd name="T95" fmla="*/ 119 h 244"/>
              <a:gd name="T96" fmla="*/ 96 w 266"/>
              <a:gd name="T97" fmla="*/ 119 h 244"/>
              <a:gd name="T98" fmla="*/ 83 w 266"/>
              <a:gd name="T99" fmla="*/ 89 h 244"/>
              <a:gd name="T100" fmla="*/ 174 w 266"/>
              <a:gd name="T101" fmla="*/ 141 h 244"/>
              <a:gd name="T102" fmla="*/ 154 w 266"/>
              <a:gd name="T103" fmla="*/ 86 h 244"/>
              <a:gd name="T104" fmla="*/ 129 w 266"/>
              <a:gd name="T105" fmla="*/ 149 h 244"/>
              <a:gd name="T106" fmla="*/ 140 w 266"/>
              <a:gd name="T107" fmla="*/ 194 h 244"/>
              <a:gd name="T108" fmla="*/ 153 w 266"/>
              <a:gd name="T109" fmla="*/ 244 h 244"/>
              <a:gd name="T110" fmla="*/ 213 w 266"/>
              <a:gd name="T111" fmla="*/ 230 h 244"/>
              <a:gd name="T112" fmla="*/ 207 w 266"/>
              <a:gd name="T113" fmla="*/ 137 h 244"/>
              <a:gd name="T114" fmla="*/ 203 w 266"/>
              <a:gd name="T115" fmla="*/ 128 h 244"/>
              <a:gd name="T116" fmla="*/ 189 w 266"/>
              <a:gd name="T117" fmla="*/ 132 h 244"/>
              <a:gd name="T118" fmla="*/ 175 w 266"/>
              <a:gd name="T119" fmla="*/ 120 h 244"/>
              <a:gd name="T120" fmla="*/ 7 w 266"/>
              <a:gd name="T121" fmla="*/ 64 h 244"/>
              <a:gd name="T122" fmla="*/ 14 w 266"/>
              <a:gd name="T123" fmla="*/ 111 h 244"/>
              <a:gd name="T124" fmla="*/ 7 w 266"/>
              <a:gd name="T125" fmla="*/ 6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244">
                <a:moveTo>
                  <a:pt x="17" y="0"/>
                </a:moveTo>
                <a:cubicBezTo>
                  <a:pt x="249" y="0"/>
                  <a:pt x="249" y="0"/>
                  <a:pt x="249" y="0"/>
                </a:cubicBezTo>
                <a:cubicBezTo>
                  <a:pt x="258" y="0"/>
                  <a:pt x="266" y="7"/>
                  <a:pt x="266" y="16"/>
                </a:cubicBezTo>
                <a:cubicBezTo>
                  <a:pt x="266" y="163"/>
                  <a:pt x="266" y="163"/>
                  <a:pt x="266" y="163"/>
                </a:cubicBezTo>
                <a:cubicBezTo>
                  <a:pt x="266" y="172"/>
                  <a:pt x="258" y="180"/>
                  <a:pt x="249" y="180"/>
                </a:cubicBezTo>
                <a:cubicBezTo>
                  <a:pt x="238" y="180"/>
                  <a:pt x="238" y="180"/>
                  <a:pt x="238" y="180"/>
                </a:cubicBezTo>
                <a:cubicBezTo>
                  <a:pt x="239" y="174"/>
                  <a:pt x="239" y="168"/>
                  <a:pt x="239" y="162"/>
                </a:cubicBezTo>
                <a:cubicBezTo>
                  <a:pt x="245" y="162"/>
                  <a:pt x="245" y="162"/>
                  <a:pt x="245" y="162"/>
                </a:cubicBezTo>
                <a:cubicBezTo>
                  <a:pt x="245" y="16"/>
                  <a:pt x="245" y="16"/>
                  <a:pt x="245" y="16"/>
                </a:cubicBezTo>
                <a:cubicBezTo>
                  <a:pt x="22" y="16"/>
                  <a:pt x="22" y="16"/>
                  <a:pt x="22" y="16"/>
                </a:cubicBezTo>
                <a:cubicBezTo>
                  <a:pt x="22" y="162"/>
                  <a:pt x="22" y="162"/>
                  <a:pt x="22" y="162"/>
                </a:cubicBezTo>
                <a:cubicBezTo>
                  <a:pt x="102" y="162"/>
                  <a:pt x="102" y="162"/>
                  <a:pt x="102" y="162"/>
                </a:cubicBezTo>
                <a:cubicBezTo>
                  <a:pt x="108" y="169"/>
                  <a:pt x="108" y="169"/>
                  <a:pt x="108" y="169"/>
                </a:cubicBezTo>
                <a:cubicBezTo>
                  <a:pt x="111" y="172"/>
                  <a:pt x="113" y="176"/>
                  <a:pt x="115" y="180"/>
                </a:cubicBezTo>
                <a:cubicBezTo>
                  <a:pt x="17" y="180"/>
                  <a:pt x="17" y="180"/>
                  <a:pt x="17" y="180"/>
                </a:cubicBezTo>
                <a:cubicBezTo>
                  <a:pt x="8" y="180"/>
                  <a:pt x="0" y="172"/>
                  <a:pt x="0" y="163"/>
                </a:cubicBezTo>
                <a:cubicBezTo>
                  <a:pt x="0" y="16"/>
                  <a:pt x="0" y="16"/>
                  <a:pt x="0" y="16"/>
                </a:cubicBezTo>
                <a:cubicBezTo>
                  <a:pt x="0" y="7"/>
                  <a:pt x="8" y="0"/>
                  <a:pt x="17" y="0"/>
                </a:cubicBezTo>
                <a:close/>
                <a:moveTo>
                  <a:pt x="182" y="96"/>
                </a:moveTo>
                <a:cubicBezTo>
                  <a:pt x="182" y="101"/>
                  <a:pt x="182" y="101"/>
                  <a:pt x="182" y="101"/>
                </a:cubicBezTo>
                <a:cubicBezTo>
                  <a:pt x="233" y="101"/>
                  <a:pt x="233" y="101"/>
                  <a:pt x="233" y="101"/>
                </a:cubicBezTo>
                <a:cubicBezTo>
                  <a:pt x="233" y="96"/>
                  <a:pt x="233" y="96"/>
                  <a:pt x="233" y="96"/>
                </a:cubicBezTo>
                <a:cubicBezTo>
                  <a:pt x="182" y="96"/>
                  <a:pt x="182" y="96"/>
                  <a:pt x="182" y="96"/>
                </a:cubicBezTo>
                <a:close/>
                <a:moveTo>
                  <a:pt x="182" y="81"/>
                </a:moveTo>
                <a:cubicBezTo>
                  <a:pt x="182" y="85"/>
                  <a:pt x="182" y="85"/>
                  <a:pt x="182" y="85"/>
                </a:cubicBezTo>
                <a:cubicBezTo>
                  <a:pt x="233" y="85"/>
                  <a:pt x="233" y="85"/>
                  <a:pt x="233" y="85"/>
                </a:cubicBezTo>
                <a:cubicBezTo>
                  <a:pt x="233" y="81"/>
                  <a:pt x="233" y="81"/>
                  <a:pt x="233" y="81"/>
                </a:cubicBezTo>
                <a:cubicBezTo>
                  <a:pt x="182" y="81"/>
                  <a:pt x="182" y="81"/>
                  <a:pt x="182" y="81"/>
                </a:cubicBezTo>
                <a:close/>
                <a:moveTo>
                  <a:pt x="209" y="62"/>
                </a:moveTo>
                <a:cubicBezTo>
                  <a:pt x="209" y="66"/>
                  <a:pt x="209" y="66"/>
                  <a:pt x="209" y="66"/>
                </a:cubicBezTo>
                <a:cubicBezTo>
                  <a:pt x="233" y="66"/>
                  <a:pt x="233" y="66"/>
                  <a:pt x="233" y="66"/>
                </a:cubicBezTo>
                <a:cubicBezTo>
                  <a:pt x="233" y="62"/>
                  <a:pt x="233" y="62"/>
                  <a:pt x="233" y="62"/>
                </a:cubicBezTo>
                <a:cubicBezTo>
                  <a:pt x="209" y="62"/>
                  <a:pt x="209" y="62"/>
                  <a:pt x="209" y="62"/>
                </a:cubicBezTo>
                <a:close/>
                <a:moveTo>
                  <a:pt x="209" y="47"/>
                </a:moveTo>
                <a:cubicBezTo>
                  <a:pt x="209" y="52"/>
                  <a:pt x="209" y="52"/>
                  <a:pt x="209" y="52"/>
                </a:cubicBezTo>
                <a:cubicBezTo>
                  <a:pt x="233" y="52"/>
                  <a:pt x="233" y="52"/>
                  <a:pt x="233" y="52"/>
                </a:cubicBezTo>
                <a:cubicBezTo>
                  <a:pt x="233" y="47"/>
                  <a:pt x="233" y="47"/>
                  <a:pt x="233" y="47"/>
                </a:cubicBezTo>
                <a:cubicBezTo>
                  <a:pt x="209" y="47"/>
                  <a:pt x="209" y="47"/>
                  <a:pt x="209" y="47"/>
                </a:cubicBezTo>
                <a:close/>
                <a:moveTo>
                  <a:pt x="209" y="33"/>
                </a:moveTo>
                <a:cubicBezTo>
                  <a:pt x="209" y="37"/>
                  <a:pt x="209" y="37"/>
                  <a:pt x="209" y="37"/>
                </a:cubicBezTo>
                <a:cubicBezTo>
                  <a:pt x="233" y="37"/>
                  <a:pt x="233" y="37"/>
                  <a:pt x="233" y="37"/>
                </a:cubicBezTo>
                <a:cubicBezTo>
                  <a:pt x="233" y="33"/>
                  <a:pt x="233" y="33"/>
                  <a:pt x="233" y="33"/>
                </a:cubicBezTo>
                <a:cubicBezTo>
                  <a:pt x="209" y="33"/>
                  <a:pt x="209" y="33"/>
                  <a:pt x="209" y="33"/>
                </a:cubicBezTo>
                <a:close/>
                <a:moveTo>
                  <a:pt x="153" y="33"/>
                </a:moveTo>
                <a:cubicBezTo>
                  <a:pt x="153" y="72"/>
                  <a:pt x="153" y="72"/>
                  <a:pt x="153" y="72"/>
                </a:cubicBezTo>
                <a:cubicBezTo>
                  <a:pt x="201" y="72"/>
                  <a:pt x="201" y="72"/>
                  <a:pt x="201" y="72"/>
                </a:cubicBezTo>
                <a:cubicBezTo>
                  <a:pt x="201" y="33"/>
                  <a:pt x="201" y="33"/>
                  <a:pt x="201" y="33"/>
                </a:cubicBezTo>
                <a:cubicBezTo>
                  <a:pt x="153" y="33"/>
                  <a:pt x="153" y="33"/>
                  <a:pt x="153" y="33"/>
                </a:cubicBezTo>
                <a:close/>
                <a:moveTo>
                  <a:pt x="66" y="119"/>
                </a:moveTo>
                <a:cubicBezTo>
                  <a:pt x="78" y="119"/>
                  <a:pt x="78" y="119"/>
                  <a:pt x="78" y="119"/>
                </a:cubicBezTo>
                <a:cubicBezTo>
                  <a:pt x="78" y="83"/>
                  <a:pt x="78" y="83"/>
                  <a:pt x="78" y="83"/>
                </a:cubicBezTo>
                <a:cubicBezTo>
                  <a:pt x="66" y="83"/>
                  <a:pt x="66" y="83"/>
                  <a:pt x="66" y="83"/>
                </a:cubicBezTo>
                <a:cubicBezTo>
                  <a:pt x="66" y="119"/>
                  <a:pt x="66" y="119"/>
                  <a:pt x="66" y="119"/>
                </a:cubicBezTo>
                <a:close/>
                <a:moveTo>
                  <a:pt x="36" y="81"/>
                </a:moveTo>
                <a:cubicBezTo>
                  <a:pt x="42" y="89"/>
                  <a:pt x="42" y="89"/>
                  <a:pt x="42" y="89"/>
                </a:cubicBezTo>
                <a:cubicBezTo>
                  <a:pt x="67" y="72"/>
                  <a:pt x="67" y="72"/>
                  <a:pt x="67" y="72"/>
                </a:cubicBezTo>
                <a:cubicBezTo>
                  <a:pt x="80" y="72"/>
                  <a:pt x="80" y="72"/>
                  <a:pt x="80" y="72"/>
                </a:cubicBezTo>
                <a:cubicBezTo>
                  <a:pt x="88" y="80"/>
                  <a:pt x="88" y="80"/>
                  <a:pt x="88" y="80"/>
                </a:cubicBezTo>
                <a:cubicBezTo>
                  <a:pt x="89" y="81"/>
                  <a:pt x="89" y="81"/>
                  <a:pt x="89" y="81"/>
                </a:cubicBezTo>
                <a:cubicBezTo>
                  <a:pt x="90" y="82"/>
                  <a:pt x="90" y="82"/>
                  <a:pt x="90" y="82"/>
                </a:cubicBezTo>
                <a:cubicBezTo>
                  <a:pt x="102" y="85"/>
                  <a:pt x="102" y="85"/>
                  <a:pt x="102" y="85"/>
                </a:cubicBezTo>
                <a:cubicBezTo>
                  <a:pt x="108" y="87"/>
                  <a:pt x="108" y="87"/>
                  <a:pt x="108" y="87"/>
                </a:cubicBezTo>
                <a:cubicBezTo>
                  <a:pt x="109" y="81"/>
                  <a:pt x="109" y="81"/>
                  <a:pt x="109" y="81"/>
                </a:cubicBezTo>
                <a:cubicBezTo>
                  <a:pt x="113" y="58"/>
                  <a:pt x="113" y="58"/>
                  <a:pt x="113" y="58"/>
                </a:cubicBezTo>
                <a:cubicBezTo>
                  <a:pt x="121" y="56"/>
                  <a:pt x="121" y="56"/>
                  <a:pt x="121" y="56"/>
                </a:cubicBezTo>
                <a:cubicBezTo>
                  <a:pt x="123" y="64"/>
                  <a:pt x="123" y="64"/>
                  <a:pt x="123" y="64"/>
                </a:cubicBezTo>
                <a:cubicBezTo>
                  <a:pt x="132" y="55"/>
                  <a:pt x="132" y="55"/>
                  <a:pt x="132" y="55"/>
                </a:cubicBezTo>
                <a:cubicBezTo>
                  <a:pt x="141" y="46"/>
                  <a:pt x="141" y="46"/>
                  <a:pt x="141" y="46"/>
                </a:cubicBezTo>
                <a:cubicBezTo>
                  <a:pt x="129" y="43"/>
                  <a:pt x="129" y="43"/>
                  <a:pt x="129" y="43"/>
                </a:cubicBezTo>
                <a:cubicBezTo>
                  <a:pt x="117" y="40"/>
                  <a:pt x="117" y="40"/>
                  <a:pt x="117" y="40"/>
                </a:cubicBezTo>
                <a:cubicBezTo>
                  <a:pt x="119" y="47"/>
                  <a:pt x="119" y="47"/>
                  <a:pt x="119" y="47"/>
                </a:cubicBezTo>
                <a:cubicBezTo>
                  <a:pt x="106" y="50"/>
                  <a:pt x="106" y="50"/>
                  <a:pt x="106" y="50"/>
                </a:cubicBezTo>
                <a:cubicBezTo>
                  <a:pt x="104" y="51"/>
                  <a:pt x="104" y="51"/>
                  <a:pt x="104" y="51"/>
                </a:cubicBezTo>
                <a:cubicBezTo>
                  <a:pt x="104" y="54"/>
                  <a:pt x="104" y="54"/>
                  <a:pt x="104" y="54"/>
                </a:cubicBezTo>
                <a:cubicBezTo>
                  <a:pt x="100" y="74"/>
                  <a:pt x="100" y="74"/>
                  <a:pt x="100" y="74"/>
                </a:cubicBezTo>
                <a:cubicBezTo>
                  <a:pt x="95" y="73"/>
                  <a:pt x="95" y="73"/>
                  <a:pt x="95" y="73"/>
                </a:cubicBezTo>
                <a:cubicBezTo>
                  <a:pt x="87" y="64"/>
                  <a:pt x="87" y="64"/>
                  <a:pt x="87" y="64"/>
                </a:cubicBezTo>
                <a:cubicBezTo>
                  <a:pt x="86" y="63"/>
                  <a:pt x="86" y="63"/>
                  <a:pt x="86" y="63"/>
                </a:cubicBezTo>
                <a:cubicBezTo>
                  <a:pt x="85" y="63"/>
                  <a:pt x="85" y="63"/>
                  <a:pt x="85" y="63"/>
                </a:cubicBezTo>
                <a:cubicBezTo>
                  <a:pt x="66" y="61"/>
                  <a:pt x="66" y="61"/>
                  <a:pt x="66" y="61"/>
                </a:cubicBezTo>
                <a:cubicBezTo>
                  <a:pt x="36" y="81"/>
                  <a:pt x="36" y="81"/>
                  <a:pt x="36" y="81"/>
                </a:cubicBezTo>
                <a:close/>
                <a:moveTo>
                  <a:pt x="47" y="119"/>
                </a:moveTo>
                <a:cubicBezTo>
                  <a:pt x="59" y="119"/>
                  <a:pt x="59" y="119"/>
                  <a:pt x="59" y="119"/>
                </a:cubicBezTo>
                <a:cubicBezTo>
                  <a:pt x="59" y="92"/>
                  <a:pt x="59" y="92"/>
                  <a:pt x="59" y="92"/>
                </a:cubicBezTo>
                <a:cubicBezTo>
                  <a:pt x="47" y="92"/>
                  <a:pt x="47" y="92"/>
                  <a:pt x="47" y="92"/>
                </a:cubicBezTo>
                <a:cubicBezTo>
                  <a:pt x="47" y="119"/>
                  <a:pt x="47" y="119"/>
                  <a:pt x="47" y="119"/>
                </a:cubicBezTo>
                <a:close/>
                <a:moveTo>
                  <a:pt x="120" y="119"/>
                </a:moveTo>
                <a:cubicBezTo>
                  <a:pt x="133" y="119"/>
                  <a:pt x="133" y="119"/>
                  <a:pt x="133" y="119"/>
                </a:cubicBezTo>
                <a:cubicBezTo>
                  <a:pt x="133" y="67"/>
                  <a:pt x="133" y="67"/>
                  <a:pt x="133" y="67"/>
                </a:cubicBezTo>
                <a:cubicBezTo>
                  <a:pt x="120" y="67"/>
                  <a:pt x="120" y="67"/>
                  <a:pt x="120" y="67"/>
                </a:cubicBezTo>
                <a:cubicBezTo>
                  <a:pt x="120" y="119"/>
                  <a:pt x="120" y="119"/>
                  <a:pt x="120" y="119"/>
                </a:cubicBezTo>
                <a:close/>
                <a:moveTo>
                  <a:pt x="102" y="119"/>
                </a:moveTo>
                <a:cubicBezTo>
                  <a:pt x="114" y="119"/>
                  <a:pt x="114" y="119"/>
                  <a:pt x="114" y="119"/>
                </a:cubicBezTo>
                <a:cubicBezTo>
                  <a:pt x="114" y="96"/>
                  <a:pt x="114" y="96"/>
                  <a:pt x="114" y="96"/>
                </a:cubicBezTo>
                <a:cubicBezTo>
                  <a:pt x="102" y="96"/>
                  <a:pt x="102" y="96"/>
                  <a:pt x="102" y="96"/>
                </a:cubicBezTo>
                <a:cubicBezTo>
                  <a:pt x="102" y="119"/>
                  <a:pt x="102" y="119"/>
                  <a:pt x="102" y="119"/>
                </a:cubicBezTo>
                <a:close/>
                <a:moveTo>
                  <a:pt x="83" y="119"/>
                </a:moveTo>
                <a:cubicBezTo>
                  <a:pt x="96" y="119"/>
                  <a:pt x="96" y="119"/>
                  <a:pt x="96" y="119"/>
                </a:cubicBezTo>
                <a:cubicBezTo>
                  <a:pt x="96" y="89"/>
                  <a:pt x="96" y="89"/>
                  <a:pt x="96" y="89"/>
                </a:cubicBezTo>
                <a:cubicBezTo>
                  <a:pt x="83" y="89"/>
                  <a:pt x="83" y="89"/>
                  <a:pt x="83" y="89"/>
                </a:cubicBezTo>
                <a:cubicBezTo>
                  <a:pt x="83" y="119"/>
                  <a:pt x="83" y="119"/>
                  <a:pt x="83" y="119"/>
                </a:cubicBezTo>
                <a:close/>
                <a:moveTo>
                  <a:pt x="174" y="141"/>
                </a:moveTo>
                <a:cubicBezTo>
                  <a:pt x="172" y="123"/>
                  <a:pt x="171" y="105"/>
                  <a:pt x="170" y="87"/>
                </a:cubicBezTo>
                <a:cubicBezTo>
                  <a:pt x="165" y="86"/>
                  <a:pt x="159" y="86"/>
                  <a:pt x="154" y="86"/>
                </a:cubicBezTo>
                <a:cubicBezTo>
                  <a:pt x="153" y="114"/>
                  <a:pt x="154" y="142"/>
                  <a:pt x="152" y="171"/>
                </a:cubicBezTo>
                <a:cubicBezTo>
                  <a:pt x="148" y="162"/>
                  <a:pt x="143" y="153"/>
                  <a:pt x="129" y="149"/>
                </a:cubicBezTo>
                <a:cubicBezTo>
                  <a:pt x="126" y="152"/>
                  <a:pt x="125" y="153"/>
                  <a:pt x="122" y="156"/>
                </a:cubicBezTo>
                <a:cubicBezTo>
                  <a:pt x="132" y="167"/>
                  <a:pt x="137" y="181"/>
                  <a:pt x="140" y="194"/>
                </a:cubicBezTo>
                <a:cubicBezTo>
                  <a:pt x="143" y="224"/>
                  <a:pt x="143" y="224"/>
                  <a:pt x="143" y="224"/>
                </a:cubicBezTo>
                <a:cubicBezTo>
                  <a:pt x="147" y="231"/>
                  <a:pt x="150" y="238"/>
                  <a:pt x="153" y="244"/>
                </a:cubicBezTo>
                <a:cubicBezTo>
                  <a:pt x="173" y="244"/>
                  <a:pt x="188" y="243"/>
                  <a:pt x="208" y="242"/>
                </a:cubicBezTo>
                <a:cubicBezTo>
                  <a:pt x="210" y="238"/>
                  <a:pt x="211" y="234"/>
                  <a:pt x="213" y="230"/>
                </a:cubicBezTo>
                <a:cubicBezTo>
                  <a:pt x="217" y="207"/>
                  <a:pt x="222" y="164"/>
                  <a:pt x="221" y="141"/>
                </a:cubicBezTo>
                <a:cubicBezTo>
                  <a:pt x="216" y="140"/>
                  <a:pt x="213" y="139"/>
                  <a:pt x="207" y="137"/>
                </a:cubicBezTo>
                <a:cubicBezTo>
                  <a:pt x="206" y="140"/>
                  <a:pt x="205" y="150"/>
                  <a:pt x="204" y="152"/>
                </a:cubicBezTo>
                <a:cubicBezTo>
                  <a:pt x="204" y="144"/>
                  <a:pt x="204" y="136"/>
                  <a:pt x="203" y="128"/>
                </a:cubicBezTo>
                <a:cubicBezTo>
                  <a:pt x="199" y="127"/>
                  <a:pt x="194" y="126"/>
                  <a:pt x="190" y="125"/>
                </a:cubicBezTo>
                <a:cubicBezTo>
                  <a:pt x="189" y="128"/>
                  <a:pt x="189" y="130"/>
                  <a:pt x="189" y="132"/>
                </a:cubicBezTo>
                <a:cubicBezTo>
                  <a:pt x="188" y="129"/>
                  <a:pt x="188" y="125"/>
                  <a:pt x="188" y="122"/>
                </a:cubicBezTo>
                <a:cubicBezTo>
                  <a:pt x="183" y="121"/>
                  <a:pt x="179" y="121"/>
                  <a:pt x="175" y="120"/>
                </a:cubicBezTo>
                <a:cubicBezTo>
                  <a:pt x="175" y="127"/>
                  <a:pt x="174" y="134"/>
                  <a:pt x="174" y="141"/>
                </a:cubicBezTo>
                <a:close/>
                <a:moveTo>
                  <a:pt x="7" y="64"/>
                </a:moveTo>
                <a:cubicBezTo>
                  <a:pt x="7" y="111"/>
                  <a:pt x="7" y="111"/>
                  <a:pt x="7" y="111"/>
                </a:cubicBezTo>
                <a:cubicBezTo>
                  <a:pt x="14" y="111"/>
                  <a:pt x="14" y="111"/>
                  <a:pt x="14" y="111"/>
                </a:cubicBezTo>
                <a:cubicBezTo>
                  <a:pt x="14" y="64"/>
                  <a:pt x="14" y="64"/>
                  <a:pt x="14" y="64"/>
                </a:cubicBezTo>
                <a:lnTo>
                  <a:pt x="7" y="6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6" name="Freeform 116"/>
          <p:cNvSpPr>
            <a:spLocks noEditPoints="1"/>
          </p:cNvSpPr>
          <p:nvPr/>
        </p:nvSpPr>
        <p:spPr bwMode="auto">
          <a:xfrm>
            <a:off x="3174219" y="3312011"/>
            <a:ext cx="621337" cy="600877"/>
          </a:xfrm>
          <a:custGeom>
            <a:avLst/>
            <a:gdLst>
              <a:gd name="T0" fmla="*/ 68 w 244"/>
              <a:gd name="T1" fmla="*/ 59 h 236"/>
              <a:gd name="T2" fmla="*/ 81 w 244"/>
              <a:gd name="T3" fmla="*/ 69 h 236"/>
              <a:gd name="T4" fmla="*/ 131 w 244"/>
              <a:gd name="T5" fmla="*/ 140 h 236"/>
              <a:gd name="T6" fmla="*/ 106 w 244"/>
              <a:gd name="T7" fmla="*/ 119 h 236"/>
              <a:gd name="T8" fmla="*/ 227 w 244"/>
              <a:gd name="T9" fmla="*/ 93 h 236"/>
              <a:gd name="T10" fmla="*/ 239 w 244"/>
              <a:gd name="T11" fmla="*/ 110 h 236"/>
              <a:gd name="T12" fmla="*/ 231 w 244"/>
              <a:gd name="T13" fmla="*/ 176 h 236"/>
              <a:gd name="T14" fmla="*/ 231 w 244"/>
              <a:gd name="T15" fmla="*/ 225 h 236"/>
              <a:gd name="T16" fmla="*/ 206 w 244"/>
              <a:gd name="T17" fmla="*/ 236 h 236"/>
              <a:gd name="T18" fmla="*/ 171 w 244"/>
              <a:gd name="T19" fmla="*/ 205 h 236"/>
              <a:gd name="T20" fmla="*/ 120 w 244"/>
              <a:gd name="T21" fmla="*/ 225 h 236"/>
              <a:gd name="T22" fmla="*/ 96 w 244"/>
              <a:gd name="T23" fmla="*/ 236 h 236"/>
              <a:gd name="T24" fmla="*/ 61 w 244"/>
              <a:gd name="T25" fmla="*/ 201 h 236"/>
              <a:gd name="T26" fmla="*/ 71 w 244"/>
              <a:gd name="T27" fmla="*/ 176 h 236"/>
              <a:gd name="T28" fmla="*/ 81 w 244"/>
              <a:gd name="T29" fmla="*/ 169 h 236"/>
              <a:gd name="T30" fmla="*/ 0 w 244"/>
              <a:gd name="T31" fmla="*/ 85 h 236"/>
              <a:gd name="T32" fmla="*/ 136 w 244"/>
              <a:gd name="T33" fmla="*/ 0 h 236"/>
              <a:gd name="T34" fmla="*/ 116 w 244"/>
              <a:gd name="T35" fmla="*/ 41 h 236"/>
              <a:gd name="T36" fmla="*/ 197 w 244"/>
              <a:gd name="T37" fmla="*/ 41 h 236"/>
              <a:gd name="T38" fmla="*/ 177 w 244"/>
              <a:gd name="T39" fmla="*/ 0 h 236"/>
              <a:gd name="T40" fmla="*/ 104 w 244"/>
              <a:gd name="T41" fmla="*/ 155 h 236"/>
              <a:gd name="T42" fmla="*/ 120 w 244"/>
              <a:gd name="T43" fmla="*/ 176 h 236"/>
              <a:gd name="T44" fmla="*/ 131 w 244"/>
              <a:gd name="T45" fmla="*/ 178 h 236"/>
              <a:gd name="T46" fmla="*/ 104 w 244"/>
              <a:gd name="T47" fmla="*/ 155 h 236"/>
              <a:gd name="T48" fmla="*/ 185 w 244"/>
              <a:gd name="T49" fmla="*/ 155 h 236"/>
              <a:gd name="T50" fmla="*/ 197 w 244"/>
              <a:gd name="T51" fmla="*/ 167 h 236"/>
              <a:gd name="T52" fmla="*/ 171 w 244"/>
              <a:gd name="T53" fmla="*/ 155 h 236"/>
              <a:gd name="T54" fmla="*/ 145 w 244"/>
              <a:gd name="T55" fmla="*/ 178 h 236"/>
              <a:gd name="T56" fmla="*/ 171 w 244"/>
              <a:gd name="T57" fmla="*/ 155 h 236"/>
              <a:gd name="T58" fmla="*/ 171 w 244"/>
              <a:gd name="T59" fmla="*/ 140 h 236"/>
              <a:gd name="T60" fmla="*/ 145 w 244"/>
              <a:gd name="T61" fmla="*/ 119 h 236"/>
              <a:gd name="T62" fmla="*/ 185 w 244"/>
              <a:gd name="T63" fmla="*/ 140 h 236"/>
              <a:gd name="T64" fmla="*/ 209 w 244"/>
              <a:gd name="T65" fmla="*/ 119 h 236"/>
              <a:gd name="T66" fmla="*/ 185 w 244"/>
              <a:gd name="T67" fmla="*/ 140 h 236"/>
              <a:gd name="T68" fmla="*/ 206 w 244"/>
              <a:gd name="T69" fmla="*/ 186 h 236"/>
              <a:gd name="T70" fmla="*/ 195 w 244"/>
              <a:gd name="T71" fmla="*/ 190 h 236"/>
              <a:gd name="T72" fmla="*/ 195 w 244"/>
              <a:gd name="T73" fmla="*/ 211 h 236"/>
              <a:gd name="T74" fmla="*/ 217 w 244"/>
              <a:gd name="T75" fmla="*/ 211 h 236"/>
              <a:gd name="T76" fmla="*/ 217 w 244"/>
              <a:gd name="T77" fmla="*/ 190 h 236"/>
              <a:gd name="T78" fmla="*/ 96 w 244"/>
              <a:gd name="T79" fmla="*/ 186 h 236"/>
              <a:gd name="T80" fmla="*/ 85 w 244"/>
              <a:gd name="T81" fmla="*/ 190 h 236"/>
              <a:gd name="T82" fmla="*/ 85 w 244"/>
              <a:gd name="T83" fmla="*/ 211 h 236"/>
              <a:gd name="T84" fmla="*/ 106 w 244"/>
              <a:gd name="T85" fmla="*/ 211 h 236"/>
              <a:gd name="T86" fmla="*/ 106 w 244"/>
              <a:gd name="T87" fmla="*/ 19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36">
                <a:moveTo>
                  <a:pt x="0" y="59"/>
                </a:moveTo>
                <a:cubicBezTo>
                  <a:pt x="68" y="59"/>
                  <a:pt x="68" y="59"/>
                  <a:pt x="68" y="59"/>
                </a:cubicBezTo>
                <a:cubicBezTo>
                  <a:pt x="79" y="59"/>
                  <a:pt x="79" y="59"/>
                  <a:pt x="79" y="59"/>
                </a:cubicBezTo>
                <a:cubicBezTo>
                  <a:pt x="81" y="69"/>
                  <a:pt x="81" y="69"/>
                  <a:pt x="81" y="69"/>
                </a:cubicBezTo>
                <a:cubicBezTo>
                  <a:pt x="100" y="140"/>
                  <a:pt x="100" y="140"/>
                  <a:pt x="100" y="140"/>
                </a:cubicBezTo>
                <a:cubicBezTo>
                  <a:pt x="131" y="140"/>
                  <a:pt x="131" y="140"/>
                  <a:pt x="131" y="140"/>
                </a:cubicBezTo>
                <a:cubicBezTo>
                  <a:pt x="131" y="119"/>
                  <a:pt x="131" y="119"/>
                  <a:pt x="131" y="119"/>
                </a:cubicBezTo>
                <a:cubicBezTo>
                  <a:pt x="106" y="119"/>
                  <a:pt x="106" y="119"/>
                  <a:pt x="106" y="119"/>
                </a:cubicBezTo>
                <a:cubicBezTo>
                  <a:pt x="101" y="93"/>
                  <a:pt x="101" y="93"/>
                  <a:pt x="101" y="93"/>
                </a:cubicBezTo>
                <a:cubicBezTo>
                  <a:pt x="227" y="93"/>
                  <a:pt x="227" y="93"/>
                  <a:pt x="227" y="93"/>
                </a:cubicBezTo>
                <a:cubicBezTo>
                  <a:pt x="244" y="93"/>
                  <a:pt x="244" y="93"/>
                  <a:pt x="244" y="93"/>
                </a:cubicBezTo>
                <a:cubicBezTo>
                  <a:pt x="239" y="110"/>
                  <a:pt x="239" y="110"/>
                  <a:pt x="239" y="110"/>
                </a:cubicBezTo>
                <a:cubicBezTo>
                  <a:pt x="223" y="170"/>
                  <a:pt x="223" y="170"/>
                  <a:pt x="223" y="170"/>
                </a:cubicBezTo>
                <a:cubicBezTo>
                  <a:pt x="226" y="172"/>
                  <a:pt x="228" y="174"/>
                  <a:pt x="231" y="176"/>
                </a:cubicBezTo>
                <a:cubicBezTo>
                  <a:pt x="237" y="182"/>
                  <a:pt x="241" y="191"/>
                  <a:pt x="241" y="201"/>
                </a:cubicBezTo>
                <a:cubicBezTo>
                  <a:pt x="241" y="210"/>
                  <a:pt x="237" y="219"/>
                  <a:pt x="231" y="225"/>
                </a:cubicBezTo>
                <a:cubicBezTo>
                  <a:pt x="231" y="225"/>
                  <a:pt x="231" y="225"/>
                  <a:pt x="231" y="225"/>
                </a:cubicBezTo>
                <a:cubicBezTo>
                  <a:pt x="224" y="232"/>
                  <a:pt x="216" y="236"/>
                  <a:pt x="206" y="236"/>
                </a:cubicBezTo>
                <a:cubicBezTo>
                  <a:pt x="196" y="236"/>
                  <a:pt x="188" y="232"/>
                  <a:pt x="181" y="225"/>
                </a:cubicBezTo>
                <a:cubicBezTo>
                  <a:pt x="176" y="220"/>
                  <a:pt x="172" y="213"/>
                  <a:pt x="171" y="205"/>
                </a:cubicBezTo>
                <a:cubicBezTo>
                  <a:pt x="130" y="205"/>
                  <a:pt x="130" y="205"/>
                  <a:pt x="130" y="205"/>
                </a:cubicBezTo>
                <a:cubicBezTo>
                  <a:pt x="129" y="213"/>
                  <a:pt x="126" y="220"/>
                  <a:pt x="120" y="225"/>
                </a:cubicBezTo>
                <a:cubicBezTo>
                  <a:pt x="120" y="225"/>
                  <a:pt x="120" y="225"/>
                  <a:pt x="120" y="225"/>
                </a:cubicBezTo>
                <a:cubicBezTo>
                  <a:pt x="114" y="232"/>
                  <a:pt x="105" y="236"/>
                  <a:pt x="96" y="236"/>
                </a:cubicBezTo>
                <a:cubicBezTo>
                  <a:pt x="86" y="236"/>
                  <a:pt x="77" y="232"/>
                  <a:pt x="71" y="225"/>
                </a:cubicBezTo>
                <a:cubicBezTo>
                  <a:pt x="65" y="219"/>
                  <a:pt x="61" y="210"/>
                  <a:pt x="61" y="201"/>
                </a:cubicBezTo>
                <a:cubicBezTo>
                  <a:pt x="61" y="191"/>
                  <a:pt x="65" y="183"/>
                  <a:pt x="71" y="176"/>
                </a:cubicBezTo>
                <a:cubicBezTo>
                  <a:pt x="71" y="176"/>
                  <a:pt x="71" y="176"/>
                  <a:pt x="71" y="176"/>
                </a:cubicBezTo>
                <a:cubicBezTo>
                  <a:pt x="71" y="176"/>
                  <a:pt x="71" y="176"/>
                  <a:pt x="71" y="176"/>
                </a:cubicBezTo>
                <a:cubicBezTo>
                  <a:pt x="74" y="173"/>
                  <a:pt x="77" y="171"/>
                  <a:pt x="81" y="169"/>
                </a:cubicBezTo>
                <a:cubicBezTo>
                  <a:pt x="58" y="85"/>
                  <a:pt x="58" y="85"/>
                  <a:pt x="58" y="85"/>
                </a:cubicBezTo>
                <a:cubicBezTo>
                  <a:pt x="0" y="85"/>
                  <a:pt x="0" y="85"/>
                  <a:pt x="0" y="85"/>
                </a:cubicBezTo>
                <a:cubicBezTo>
                  <a:pt x="0" y="59"/>
                  <a:pt x="0" y="59"/>
                  <a:pt x="0" y="59"/>
                </a:cubicBezTo>
                <a:close/>
                <a:moveTo>
                  <a:pt x="136" y="0"/>
                </a:moveTo>
                <a:cubicBezTo>
                  <a:pt x="136" y="41"/>
                  <a:pt x="136" y="41"/>
                  <a:pt x="136" y="41"/>
                </a:cubicBezTo>
                <a:cubicBezTo>
                  <a:pt x="116" y="41"/>
                  <a:pt x="116" y="41"/>
                  <a:pt x="116" y="41"/>
                </a:cubicBezTo>
                <a:cubicBezTo>
                  <a:pt x="157" y="82"/>
                  <a:pt x="157" y="82"/>
                  <a:pt x="157" y="82"/>
                </a:cubicBezTo>
                <a:cubicBezTo>
                  <a:pt x="197" y="41"/>
                  <a:pt x="197" y="41"/>
                  <a:pt x="197" y="41"/>
                </a:cubicBezTo>
                <a:cubicBezTo>
                  <a:pt x="177" y="41"/>
                  <a:pt x="177" y="41"/>
                  <a:pt x="177" y="41"/>
                </a:cubicBezTo>
                <a:cubicBezTo>
                  <a:pt x="177" y="0"/>
                  <a:pt x="177" y="0"/>
                  <a:pt x="177" y="0"/>
                </a:cubicBezTo>
                <a:cubicBezTo>
                  <a:pt x="136" y="0"/>
                  <a:pt x="136" y="0"/>
                  <a:pt x="136" y="0"/>
                </a:cubicBezTo>
                <a:close/>
                <a:moveTo>
                  <a:pt x="104" y="155"/>
                </a:moveTo>
                <a:cubicBezTo>
                  <a:pt x="108" y="168"/>
                  <a:pt x="108" y="168"/>
                  <a:pt x="108" y="168"/>
                </a:cubicBezTo>
                <a:cubicBezTo>
                  <a:pt x="112" y="170"/>
                  <a:pt x="117" y="173"/>
                  <a:pt x="120" y="176"/>
                </a:cubicBezTo>
                <a:cubicBezTo>
                  <a:pt x="121" y="177"/>
                  <a:pt x="122" y="178"/>
                  <a:pt x="122" y="178"/>
                </a:cubicBezTo>
                <a:cubicBezTo>
                  <a:pt x="131" y="178"/>
                  <a:pt x="131" y="178"/>
                  <a:pt x="131" y="178"/>
                </a:cubicBezTo>
                <a:cubicBezTo>
                  <a:pt x="131" y="155"/>
                  <a:pt x="131" y="155"/>
                  <a:pt x="131" y="155"/>
                </a:cubicBezTo>
                <a:cubicBezTo>
                  <a:pt x="104" y="155"/>
                  <a:pt x="104" y="155"/>
                  <a:pt x="104" y="155"/>
                </a:cubicBezTo>
                <a:close/>
                <a:moveTo>
                  <a:pt x="200" y="155"/>
                </a:moveTo>
                <a:cubicBezTo>
                  <a:pt x="185" y="155"/>
                  <a:pt x="185" y="155"/>
                  <a:pt x="185" y="155"/>
                </a:cubicBezTo>
                <a:cubicBezTo>
                  <a:pt x="185" y="173"/>
                  <a:pt x="185" y="173"/>
                  <a:pt x="185" y="173"/>
                </a:cubicBezTo>
                <a:cubicBezTo>
                  <a:pt x="189" y="170"/>
                  <a:pt x="192" y="168"/>
                  <a:pt x="197" y="167"/>
                </a:cubicBezTo>
                <a:cubicBezTo>
                  <a:pt x="200" y="155"/>
                  <a:pt x="200" y="155"/>
                  <a:pt x="200" y="155"/>
                </a:cubicBezTo>
                <a:close/>
                <a:moveTo>
                  <a:pt x="171" y="155"/>
                </a:moveTo>
                <a:cubicBezTo>
                  <a:pt x="145" y="155"/>
                  <a:pt x="145" y="155"/>
                  <a:pt x="145" y="155"/>
                </a:cubicBezTo>
                <a:cubicBezTo>
                  <a:pt x="145" y="178"/>
                  <a:pt x="145" y="178"/>
                  <a:pt x="145" y="178"/>
                </a:cubicBezTo>
                <a:cubicBezTo>
                  <a:pt x="171" y="178"/>
                  <a:pt x="171" y="178"/>
                  <a:pt x="171" y="178"/>
                </a:cubicBezTo>
                <a:cubicBezTo>
                  <a:pt x="171" y="155"/>
                  <a:pt x="171" y="155"/>
                  <a:pt x="171" y="155"/>
                </a:cubicBezTo>
                <a:close/>
                <a:moveTo>
                  <a:pt x="145" y="140"/>
                </a:moveTo>
                <a:cubicBezTo>
                  <a:pt x="171" y="140"/>
                  <a:pt x="171" y="140"/>
                  <a:pt x="171" y="140"/>
                </a:cubicBezTo>
                <a:cubicBezTo>
                  <a:pt x="171" y="119"/>
                  <a:pt x="171" y="119"/>
                  <a:pt x="171" y="119"/>
                </a:cubicBezTo>
                <a:cubicBezTo>
                  <a:pt x="145" y="119"/>
                  <a:pt x="145" y="119"/>
                  <a:pt x="145" y="119"/>
                </a:cubicBezTo>
                <a:cubicBezTo>
                  <a:pt x="145" y="140"/>
                  <a:pt x="145" y="140"/>
                  <a:pt x="145" y="140"/>
                </a:cubicBezTo>
                <a:close/>
                <a:moveTo>
                  <a:pt x="185" y="140"/>
                </a:moveTo>
                <a:cubicBezTo>
                  <a:pt x="204" y="140"/>
                  <a:pt x="204" y="140"/>
                  <a:pt x="204" y="140"/>
                </a:cubicBezTo>
                <a:cubicBezTo>
                  <a:pt x="209" y="119"/>
                  <a:pt x="209" y="119"/>
                  <a:pt x="209" y="119"/>
                </a:cubicBezTo>
                <a:cubicBezTo>
                  <a:pt x="185" y="119"/>
                  <a:pt x="185" y="119"/>
                  <a:pt x="185" y="119"/>
                </a:cubicBezTo>
                <a:cubicBezTo>
                  <a:pt x="185" y="140"/>
                  <a:pt x="185" y="140"/>
                  <a:pt x="185" y="140"/>
                </a:cubicBezTo>
                <a:close/>
                <a:moveTo>
                  <a:pt x="217" y="190"/>
                </a:moveTo>
                <a:cubicBezTo>
                  <a:pt x="214" y="187"/>
                  <a:pt x="210" y="186"/>
                  <a:pt x="206" y="186"/>
                </a:cubicBezTo>
                <a:cubicBezTo>
                  <a:pt x="202" y="186"/>
                  <a:pt x="198" y="187"/>
                  <a:pt x="195" y="190"/>
                </a:cubicBezTo>
                <a:cubicBezTo>
                  <a:pt x="195" y="190"/>
                  <a:pt x="195" y="190"/>
                  <a:pt x="195" y="190"/>
                </a:cubicBezTo>
                <a:cubicBezTo>
                  <a:pt x="193" y="193"/>
                  <a:pt x="191" y="197"/>
                  <a:pt x="191" y="201"/>
                </a:cubicBezTo>
                <a:cubicBezTo>
                  <a:pt x="191" y="205"/>
                  <a:pt x="193" y="209"/>
                  <a:pt x="195" y="211"/>
                </a:cubicBezTo>
                <a:cubicBezTo>
                  <a:pt x="198" y="214"/>
                  <a:pt x="202" y="216"/>
                  <a:pt x="206" y="216"/>
                </a:cubicBezTo>
                <a:cubicBezTo>
                  <a:pt x="210" y="216"/>
                  <a:pt x="214" y="214"/>
                  <a:pt x="217" y="211"/>
                </a:cubicBezTo>
                <a:cubicBezTo>
                  <a:pt x="219" y="209"/>
                  <a:pt x="221" y="205"/>
                  <a:pt x="221" y="201"/>
                </a:cubicBezTo>
                <a:cubicBezTo>
                  <a:pt x="221" y="197"/>
                  <a:pt x="219" y="193"/>
                  <a:pt x="217" y="190"/>
                </a:cubicBezTo>
                <a:close/>
                <a:moveTo>
                  <a:pt x="106" y="190"/>
                </a:moveTo>
                <a:cubicBezTo>
                  <a:pt x="103" y="187"/>
                  <a:pt x="100" y="186"/>
                  <a:pt x="96" y="186"/>
                </a:cubicBezTo>
                <a:cubicBezTo>
                  <a:pt x="91" y="186"/>
                  <a:pt x="88" y="187"/>
                  <a:pt x="85" y="190"/>
                </a:cubicBezTo>
                <a:cubicBezTo>
                  <a:pt x="85" y="190"/>
                  <a:pt x="85" y="190"/>
                  <a:pt x="85" y="190"/>
                </a:cubicBezTo>
                <a:cubicBezTo>
                  <a:pt x="82" y="193"/>
                  <a:pt x="80" y="197"/>
                  <a:pt x="80" y="201"/>
                </a:cubicBezTo>
                <a:cubicBezTo>
                  <a:pt x="80" y="205"/>
                  <a:pt x="82" y="209"/>
                  <a:pt x="85" y="211"/>
                </a:cubicBezTo>
                <a:cubicBezTo>
                  <a:pt x="88" y="214"/>
                  <a:pt x="91" y="216"/>
                  <a:pt x="96" y="216"/>
                </a:cubicBezTo>
                <a:cubicBezTo>
                  <a:pt x="100" y="216"/>
                  <a:pt x="103" y="214"/>
                  <a:pt x="106" y="211"/>
                </a:cubicBezTo>
                <a:cubicBezTo>
                  <a:pt x="109" y="209"/>
                  <a:pt x="111" y="205"/>
                  <a:pt x="111" y="201"/>
                </a:cubicBezTo>
                <a:cubicBezTo>
                  <a:pt x="111" y="197"/>
                  <a:pt x="109" y="193"/>
                  <a:pt x="106" y="19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7" name="Freeform 117"/>
          <p:cNvSpPr>
            <a:spLocks noEditPoints="1"/>
          </p:cNvSpPr>
          <p:nvPr/>
        </p:nvSpPr>
        <p:spPr bwMode="auto">
          <a:xfrm>
            <a:off x="3127916" y="5613217"/>
            <a:ext cx="695638" cy="320898"/>
          </a:xfrm>
          <a:custGeom>
            <a:avLst/>
            <a:gdLst>
              <a:gd name="T0" fmla="*/ 11 w 273"/>
              <a:gd name="T1" fmla="*/ 124 h 126"/>
              <a:gd name="T2" fmla="*/ 2 w 273"/>
              <a:gd name="T3" fmla="*/ 85 h 126"/>
              <a:gd name="T4" fmla="*/ 122 w 273"/>
              <a:gd name="T5" fmla="*/ 57 h 126"/>
              <a:gd name="T6" fmla="*/ 110 w 273"/>
              <a:gd name="T7" fmla="*/ 123 h 126"/>
              <a:gd name="T8" fmla="*/ 67 w 273"/>
              <a:gd name="T9" fmla="*/ 87 h 126"/>
              <a:gd name="T10" fmla="*/ 72 w 273"/>
              <a:gd name="T11" fmla="*/ 33 h 126"/>
              <a:gd name="T12" fmla="*/ 124 w 273"/>
              <a:gd name="T13" fmla="*/ 27 h 126"/>
              <a:gd name="T14" fmla="*/ 75 w 273"/>
              <a:gd name="T15" fmla="*/ 26 h 126"/>
              <a:gd name="T16" fmla="*/ 89 w 273"/>
              <a:gd name="T17" fmla="*/ 22 h 126"/>
              <a:gd name="T18" fmla="*/ 75 w 273"/>
              <a:gd name="T19" fmla="*/ 11 h 126"/>
              <a:gd name="T20" fmla="*/ 75 w 273"/>
              <a:gd name="T21" fmla="*/ 50 h 126"/>
              <a:gd name="T22" fmla="*/ 107 w 273"/>
              <a:gd name="T23" fmla="*/ 51 h 126"/>
              <a:gd name="T24" fmla="*/ 110 w 273"/>
              <a:gd name="T25" fmla="*/ 40 h 126"/>
              <a:gd name="T26" fmla="*/ 16 w 273"/>
              <a:gd name="T27" fmla="*/ 79 h 126"/>
              <a:gd name="T28" fmla="*/ 50 w 273"/>
              <a:gd name="T29" fmla="*/ 78 h 126"/>
              <a:gd name="T30" fmla="*/ 34 w 273"/>
              <a:gd name="T31" fmla="*/ 80 h 126"/>
              <a:gd name="T32" fmla="*/ 14 w 273"/>
              <a:gd name="T33" fmla="*/ 117 h 126"/>
              <a:gd name="T34" fmla="*/ 49 w 273"/>
              <a:gd name="T35" fmla="*/ 115 h 126"/>
              <a:gd name="T36" fmla="*/ 22 w 273"/>
              <a:gd name="T37" fmla="*/ 110 h 126"/>
              <a:gd name="T38" fmla="*/ 49 w 273"/>
              <a:gd name="T39" fmla="*/ 100 h 126"/>
              <a:gd name="T40" fmla="*/ 111 w 273"/>
              <a:gd name="T41" fmla="*/ 115 h 126"/>
              <a:gd name="T42" fmla="*/ 77 w 273"/>
              <a:gd name="T43" fmla="*/ 116 h 126"/>
              <a:gd name="T44" fmla="*/ 111 w 273"/>
              <a:gd name="T45" fmla="*/ 87 h 126"/>
              <a:gd name="T46" fmla="*/ 77 w 273"/>
              <a:gd name="T47" fmla="*/ 80 h 126"/>
              <a:gd name="T48" fmla="*/ 76 w 273"/>
              <a:gd name="T49" fmla="*/ 98 h 126"/>
              <a:gd name="T50" fmla="*/ 225 w 273"/>
              <a:gd name="T51" fmla="*/ 19 h 126"/>
              <a:gd name="T52" fmla="*/ 235 w 273"/>
              <a:gd name="T53" fmla="*/ 38 h 126"/>
              <a:gd name="T54" fmla="*/ 221 w 273"/>
              <a:gd name="T55" fmla="*/ 35 h 126"/>
              <a:gd name="T56" fmla="*/ 254 w 273"/>
              <a:gd name="T57" fmla="*/ 37 h 126"/>
              <a:gd name="T58" fmla="*/ 228 w 273"/>
              <a:gd name="T59" fmla="*/ 63 h 126"/>
              <a:gd name="T60" fmla="*/ 263 w 273"/>
              <a:gd name="T61" fmla="*/ 55 h 126"/>
              <a:gd name="T62" fmla="*/ 233 w 273"/>
              <a:gd name="T63" fmla="*/ 91 h 126"/>
              <a:gd name="T64" fmla="*/ 218 w 273"/>
              <a:gd name="T65" fmla="*/ 89 h 126"/>
              <a:gd name="T66" fmla="*/ 252 w 273"/>
              <a:gd name="T67" fmla="*/ 90 h 126"/>
              <a:gd name="T68" fmla="*/ 250 w 273"/>
              <a:gd name="T69" fmla="*/ 110 h 126"/>
              <a:gd name="T70" fmla="*/ 262 w 273"/>
              <a:gd name="T71" fmla="*/ 108 h 126"/>
              <a:gd name="T72" fmla="*/ 255 w 273"/>
              <a:gd name="T73" fmla="*/ 97 h 126"/>
              <a:gd name="T74" fmla="*/ 253 w 273"/>
              <a:gd name="T75" fmla="*/ 74 h 126"/>
              <a:gd name="T76" fmla="*/ 228 w 273"/>
              <a:gd name="T77" fmla="*/ 48 h 126"/>
              <a:gd name="T78" fmla="*/ 172 w 273"/>
              <a:gd name="T79" fmla="*/ 38 h 126"/>
              <a:gd name="T80" fmla="*/ 178 w 273"/>
              <a:gd name="T81" fmla="*/ 37 h 126"/>
              <a:gd name="T82" fmla="*/ 144 w 273"/>
              <a:gd name="T83" fmla="*/ 35 h 126"/>
              <a:gd name="T84" fmla="*/ 156 w 273"/>
              <a:gd name="T85" fmla="*/ 65 h 126"/>
              <a:gd name="T86" fmla="*/ 183 w 273"/>
              <a:gd name="T87" fmla="*/ 55 h 126"/>
              <a:gd name="T88" fmla="*/ 147 w 273"/>
              <a:gd name="T89" fmla="*/ 56 h 126"/>
              <a:gd name="T90" fmla="*/ 183 w 273"/>
              <a:gd name="T91" fmla="*/ 83 h 126"/>
              <a:gd name="T92" fmla="*/ 149 w 273"/>
              <a:gd name="T93" fmla="*/ 88 h 126"/>
              <a:gd name="T94" fmla="*/ 156 w 273"/>
              <a:gd name="T95" fmla="*/ 110 h 126"/>
              <a:gd name="T96" fmla="*/ 183 w 273"/>
              <a:gd name="T97" fmla="*/ 114 h 126"/>
              <a:gd name="T98" fmla="*/ 150 w 273"/>
              <a:gd name="T99" fmla="*/ 109 h 126"/>
              <a:gd name="T100" fmla="*/ 180 w 273"/>
              <a:gd name="T101" fmla="*/ 71 h 126"/>
              <a:gd name="T102" fmla="*/ 146 w 273"/>
              <a:gd name="T103" fmla="*/ 46 h 126"/>
              <a:gd name="T104" fmla="*/ 193 w 273"/>
              <a:gd name="T105" fmla="*/ 36 h 126"/>
              <a:gd name="T106" fmla="*/ 191 w 273"/>
              <a:gd name="T107" fmla="*/ 114 h 126"/>
              <a:gd name="T108" fmla="*/ 142 w 273"/>
              <a:gd name="T109" fmla="*/ 91 h 126"/>
              <a:gd name="T110" fmla="*/ 134 w 273"/>
              <a:gd name="T111" fmla="*/ 62 h 126"/>
              <a:gd name="T112" fmla="*/ 242 w 273"/>
              <a:gd name="T113" fmla="*/ 9 h 126"/>
              <a:gd name="T114" fmla="*/ 208 w 273"/>
              <a:gd name="T115" fmla="*/ 88 h 126"/>
              <a:gd name="T116" fmla="*/ 272 w 273"/>
              <a:gd name="T117" fmla="*/ 115 h 126"/>
              <a:gd name="T118" fmla="*/ 265 w 273"/>
              <a:gd name="T119" fmla="*/ 70 h 126"/>
              <a:gd name="T120" fmla="*/ 270 w 273"/>
              <a:gd name="T121"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126">
                <a:moveTo>
                  <a:pt x="99" y="117"/>
                </a:moveTo>
                <a:cubicBezTo>
                  <a:pt x="99" y="110"/>
                  <a:pt x="99" y="110"/>
                  <a:pt x="99" y="110"/>
                </a:cubicBezTo>
                <a:cubicBezTo>
                  <a:pt x="98" y="110"/>
                  <a:pt x="97" y="110"/>
                  <a:pt x="96" y="110"/>
                </a:cubicBezTo>
                <a:cubicBezTo>
                  <a:pt x="96" y="117"/>
                  <a:pt x="96" y="117"/>
                  <a:pt x="96" y="117"/>
                </a:cubicBezTo>
                <a:cubicBezTo>
                  <a:pt x="97" y="117"/>
                  <a:pt x="98" y="117"/>
                  <a:pt x="99" y="117"/>
                </a:cubicBezTo>
                <a:close/>
                <a:moveTo>
                  <a:pt x="52" y="93"/>
                </a:moveTo>
                <a:cubicBezTo>
                  <a:pt x="55" y="94"/>
                  <a:pt x="57" y="97"/>
                  <a:pt x="57" y="100"/>
                </a:cubicBezTo>
                <a:cubicBezTo>
                  <a:pt x="57" y="115"/>
                  <a:pt x="57" y="115"/>
                  <a:pt x="57" y="115"/>
                </a:cubicBezTo>
                <a:cubicBezTo>
                  <a:pt x="57" y="115"/>
                  <a:pt x="57" y="115"/>
                  <a:pt x="57" y="115"/>
                </a:cubicBezTo>
                <a:cubicBezTo>
                  <a:pt x="57" y="115"/>
                  <a:pt x="57" y="115"/>
                  <a:pt x="57" y="115"/>
                </a:cubicBezTo>
                <a:cubicBezTo>
                  <a:pt x="57" y="119"/>
                  <a:pt x="53" y="122"/>
                  <a:pt x="47" y="124"/>
                </a:cubicBezTo>
                <a:cubicBezTo>
                  <a:pt x="43" y="125"/>
                  <a:pt x="36" y="126"/>
                  <a:pt x="29" y="126"/>
                </a:cubicBezTo>
                <a:cubicBezTo>
                  <a:pt x="22" y="126"/>
                  <a:pt x="15" y="125"/>
                  <a:pt x="11" y="124"/>
                </a:cubicBezTo>
                <a:cubicBezTo>
                  <a:pt x="5" y="122"/>
                  <a:pt x="1" y="119"/>
                  <a:pt x="1" y="116"/>
                </a:cubicBezTo>
                <a:cubicBezTo>
                  <a:pt x="0" y="116"/>
                  <a:pt x="0" y="116"/>
                  <a:pt x="0" y="116"/>
                </a:cubicBezTo>
                <a:cubicBezTo>
                  <a:pt x="0" y="116"/>
                  <a:pt x="0" y="116"/>
                  <a:pt x="0" y="116"/>
                </a:cubicBezTo>
                <a:cubicBezTo>
                  <a:pt x="0" y="115"/>
                  <a:pt x="0" y="115"/>
                  <a:pt x="0" y="115"/>
                </a:cubicBezTo>
                <a:cubicBezTo>
                  <a:pt x="0" y="115"/>
                  <a:pt x="0" y="115"/>
                  <a:pt x="0" y="115"/>
                </a:cubicBezTo>
                <a:cubicBezTo>
                  <a:pt x="0" y="100"/>
                  <a:pt x="0" y="100"/>
                  <a:pt x="0" y="100"/>
                </a:cubicBezTo>
                <a:cubicBezTo>
                  <a:pt x="0" y="100"/>
                  <a:pt x="0" y="100"/>
                  <a:pt x="0" y="100"/>
                </a:cubicBezTo>
                <a:cubicBezTo>
                  <a:pt x="0" y="96"/>
                  <a:pt x="3" y="94"/>
                  <a:pt x="8" y="92"/>
                </a:cubicBezTo>
                <a:cubicBezTo>
                  <a:pt x="4" y="90"/>
                  <a:pt x="2" y="88"/>
                  <a:pt x="2" y="86"/>
                </a:cubicBezTo>
                <a:cubicBezTo>
                  <a:pt x="2" y="86"/>
                  <a:pt x="2" y="86"/>
                  <a:pt x="2" y="86"/>
                </a:cubicBezTo>
                <a:cubicBezTo>
                  <a:pt x="2" y="85"/>
                  <a:pt x="2" y="85"/>
                  <a:pt x="2" y="85"/>
                </a:cubicBezTo>
                <a:cubicBezTo>
                  <a:pt x="2" y="85"/>
                  <a:pt x="2" y="85"/>
                  <a:pt x="2" y="85"/>
                </a:cubicBezTo>
                <a:cubicBezTo>
                  <a:pt x="2" y="85"/>
                  <a:pt x="2" y="85"/>
                  <a:pt x="2" y="85"/>
                </a:cubicBezTo>
                <a:cubicBezTo>
                  <a:pt x="2" y="70"/>
                  <a:pt x="2" y="70"/>
                  <a:pt x="2" y="70"/>
                </a:cubicBezTo>
                <a:cubicBezTo>
                  <a:pt x="2" y="70"/>
                  <a:pt x="2" y="70"/>
                  <a:pt x="2" y="70"/>
                </a:cubicBezTo>
                <a:cubicBezTo>
                  <a:pt x="2" y="66"/>
                  <a:pt x="6" y="63"/>
                  <a:pt x="12" y="61"/>
                </a:cubicBezTo>
                <a:cubicBezTo>
                  <a:pt x="17" y="59"/>
                  <a:pt x="23" y="59"/>
                  <a:pt x="30" y="58"/>
                </a:cubicBezTo>
                <a:cubicBezTo>
                  <a:pt x="38" y="58"/>
                  <a:pt x="44" y="59"/>
                  <a:pt x="49" y="61"/>
                </a:cubicBezTo>
                <a:cubicBezTo>
                  <a:pt x="55" y="62"/>
                  <a:pt x="59" y="65"/>
                  <a:pt x="59" y="69"/>
                </a:cubicBezTo>
                <a:cubicBezTo>
                  <a:pt x="59" y="85"/>
                  <a:pt x="59" y="85"/>
                  <a:pt x="59" y="85"/>
                </a:cubicBezTo>
                <a:cubicBezTo>
                  <a:pt x="59" y="85"/>
                  <a:pt x="59" y="85"/>
                  <a:pt x="59" y="85"/>
                </a:cubicBezTo>
                <a:cubicBezTo>
                  <a:pt x="59" y="85"/>
                  <a:pt x="59" y="85"/>
                  <a:pt x="59" y="85"/>
                </a:cubicBezTo>
                <a:cubicBezTo>
                  <a:pt x="59" y="88"/>
                  <a:pt x="56" y="91"/>
                  <a:pt x="52" y="93"/>
                </a:cubicBezTo>
                <a:close/>
                <a:moveTo>
                  <a:pt x="116" y="34"/>
                </a:moveTo>
                <a:cubicBezTo>
                  <a:pt x="120" y="36"/>
                  <a:pt x="122" y="38"/>
                  <a:pt x="122" y="41"/>
                </a:cubicBezTo>
                <a:cubicBezTo>
                  <a:pt x="122" y="57"/>
                  <a:pt x="122" y="57"/>
                  <a:pt x="122" y="57"/>
                </a:cubicBezTo>
                <a:cubicBezTo>
                  <a:pt x="122" y="57"/>
                  <a:pt x="122" y="57"/>
                  <a:pt x="122" y="57"/>
                </a:cubicBezTo>
                <a:cubicBezTo>
                  <a:pt x="122" y="57"/>
                  <a:pt x="122" y="57"/>
                  <a:pt x="122" y="57"/>
                </a:cubicBezTo>
                <a:cubicBezTo>
                  <a:pt x="122" y="59"/>
                  <a:pt x="120" y="62"/>
                  <a:pt x="117" y="63"/>
                </a:cubicBezTo>
                <a:cubicBezTo>
                  <a:pt x="121" y="65"/>
                  <a:pt x="124" y="68"/>
                  <a:pt x="124" y="71"/>
                </a:cubicBezTo>
                <a:cubicBezTo>
                  <a:pt x="124" y="86"/>
                  <a:pt x="124" y="86"/>
                  <a:pt x="124" y="86"/>
                </a:cubicBezTo>
                <a:cubicBezTo>
                  <a:pt x="124" y="86"/>
                  <a:pt x="124" y="86"/>
                  <a:pt x="124" y="86"/>
                </a:cubicBezTo>
                <a:cubicBezTo>
                  <a:pt x="124" y="86"/>
                  <a:pt x="124" y="86"/>
                  <a:pt x="124" y="86"/>
                </a:cubicBezTo>
                <a:cubicBezTo>
                  <a:pt x="123" y="89"/>
                  <a:pt x="121" y="92"/>
                  <a:pt x="117" y="94"/>
                </a:cubicBezTo>
                <a:cubicBezTo>
                  <a:pt x="119" y="95"/>
                  <a:pt x="120" y="97"/>
                  <a:pt x="120" y="99"/>
                </a:cubicBezTo>
                <a:cubicBezTo>
                  <a:pt x="120" y="115"/>
                  <a:pt x="120" y="115"/>
                  <a:pt x="120" y="115"/>
                </a:cubicBezTo>
                <a:cubicBezTo>
                  <a:pt x="120" y="115"/>
                  <a:pt x="120" y="115"/>
                  <a:pt x="120" y="115"/>
                </a:cubicBezTo>
                <a:cubicBezTo>
                  <a:pt x="120" y="115"/>
                  <a:pt x="120" y="115"/>
                  <a:pt x="120" y="115"/>
                </a:cubicBezTo>
                <a:cubicBezTo>
                  <a:pt x="120" y="119"/>
                  <a:pt x="116" y="122"/>
                  <a:pt x="110" y="123"/>
                </a:cubicBezTo>
                <a:cubicBezTo>
                  <a:pt x="106" y="125"/>
                  <a:pt x="99" y="126"/>
                  <a:pt x="92" y="126"/>
                </a:cubicBezTo>
                <a:cubicBezTo>
                  <a:pt x="85" y="126"/>
                  <a:pt x="78" y="125"/>
                  <a:pt x="74" y="123"/>
                </a:cubicBezTo>
                <a:cubicBezTo>
                  <a:pt x="68" y="122"/>
                  <a:pt x="64" y="119"/>
                  <a:pt x="64" y="115"/>
                </a:cubicBezTo>
                <a:cubicBezTo>
                  <a:pt x="63" y="115"/>
                  <a:pt x="63" y="115"/>
                  <a:pt x="63" y="115"/>
                </a:cubicBezTo>
                <a:cubicBezTo>
                  <a:pt x="63" y="115"/>
                  <a:pt x="63" y="115"/>
                  <a:pt x="63" y="115"/>
                </a:cubicBezTo>
                <a:cubicBezTo>
                  <a:pt x="63" y="115"/>
                  <a:pt x="63" y="115"/>
                  <a:pt x="63" y="115"/>
                </a:cubicBezTo>
                <a:cubicBezTo>
                  <a:pt x="63" y="115"/>
                  <a:pt x="63" y="114"/>
                  <a:pt x="63" y="114"/>
                </a:cubicBezTo>
                <a:cubicBezTo>
                  <a:pt x="63" y="100"/>
                  <a:pt x="63" y="100"/>
                  <a:pt x="63" y="100"/>
                </a:cubicBezTo>
                <a:cubicBezTo>
                  <a:pt x="63" y="100"/>
                  <a:pt x="63" y="99"/>
                  <a:pt x="63" y="99"/>
                </a:cubicBezTo>
                <a:cubicBezTo>
                  <a:pt x="63" y="96"/>
                  <a:pt x="66" y="94"/>
                  <a:pt x="70" y="92"/>
                </a:cubicBezTo>
                <a:cubicBezTo>
                  <a:pt x="68" y="90"/>
                  <a:pt x="67" y="89"/>
                  <a:pt x="67" y="87"/>
                </a:cubicBezTo>
                <a:cubicBezTo>
                  <a:pt x="67" y="87"/>
                  <a:pt x="67" y="87"/>
                  <a:pt x="67" y="87"/>
                </a:cubicBezTo>
                <a:cubicBezTo>
                  <a:pt x="67" y="87"/>
                  <a:pt x="67" y="87"/>
                  <a:pt x="67" y="87"/>
                </a:cubicBezTo>
                <a:cubicBezTo>
                  <a:pt x="67" y="87"/>
                  <a:pt x="67" y="86"/>
                  <a:pt x="67" y="86"/>
                </a:cubicBezTo>
                <a:cubicBezTo>
                  <a:pt x="67" y="86"/>
                  <a:pt x="67" y="86"/>
                  <a:pt x="67" y="86"/>
                </a:cubicBezTo>
                <a:cubicBezTo>
                  <a:pt x="67" y="71"/>
                  <a:pt x="67" y="71"/>
                  <a:pt x="67" y="71"/>
                </a:cubicBezTo>
                <a:cubicBezTo>
                  <a:pt x="67" y="71"/>
                  <a:pt x="67" y="71"/>
                  <a:pt x="67" y="71"/>
                </a:cubicBezTo>
                <a:cubicBezTo>
                  <a:pt x="67" y="68"/>
                  <a:pt x="69" y="66"/>
                  <a:pt x="72" y="64"/>
                </a:cubicBezTo>
                <a:cubicBezTo>
                  <a:pt x="68" y="62"/>
                  <a:pt x="66" y="60"/>
                  <a:pt x="65" y="57"/>
                </a:cubicBezTo>
                <a:cubicBezTo>
                  <a:pt x="65" y="57"/>
                  <a:pt x="65" y="57"/>
                  <a:pt x="65" y="57"/>
                </a:cubicBezTo>
                <a:cubicBezTo>
                  <a:pt x="65" y="57"/>
                  <a:pt x="65" y="57"/>
                  <a:pt x="65" y="57"/>
                </a:cubicBezTo>
                <a:cubicBezTo>
                  <a:pt x="65" y="57"/>
                  <a:pt x="65" y="57"/>
                  <a:pt x="65" y="57"/>
                </a:cubicBezTo>
                <a:cubicBezTo>
                  <a:pt x="65" y="56"/>
                  <a:pt x="65" y="56"/>
                  <a:pt x="65" y="56"/>
                </a:cubicBezTo>
                <a:cubicBezTo>
                  <a:pt x="65" y="42"/>
                  <a:pt x="65" y="42"/>
                  <a:pt x="65" y="42"/>
                </a:cubicBezTo>
                <a:cubicBezTo>
                  <a:pt x="65" y="41"/>
                  <a:pt x="65" y="41"/>
                  <a:pt x="65" y="41"/>
                </a:cubicBezTo>
                <a:cubicBezTo>
                  <a:pt x="65" y="38"/>
                  <a:pt x="68" y="35"/>
                  <a:pt x="72" y="33"/>
                </a:cubicBezTo>
                <a:cubicBezTo>
                  <a:pt x="69" y="32"/>
                  <a:pt x="67" y="30"/>
                  <a:pt x="67" y="27"/>
                </a:cubicBezTo>
                <a:cubicBezTo>
                  <a:pt x="67" y="27"/>
                  <a:pt x="67" y="27"/>
                  <a:pt x="67" y="27"/>
                </a:cubicBezTo>
                <a:cubicBezTo>
                  <a:pt x="67" y="27"/>
                  <a:pt x="67" y="27"/>
                  <a:pt x="67" y="27"/>
                </a:cubicBezTo>
                <a:cubicBezTo>
                  <a:pt x="67" y="27"/>
                  <a:pt x="67" y="26"/>
                  <a:pt x="67" y="26"/>
                </a:cubicBezTo>
                <a:cubicBezTo>
                  <a:pt x="67" y="26"/>
                  <a:pt x="67" y="26"/>
                  <a:pt x="67" y="26"/>
                </a:cubicBezTo>
                <a:cubicBezTo>
                  <a:pt x="67" y="11"/>
                  <a:pt x="67" y="11"/>
                  <a:pt x="67" y="11"/>
                </a:cubicBezTo>
                <a:cubicBezTo>
                  <a:pt x="67" y="11"/>
                  <a:pt x="67" y="11"/>
                  <a:pt x="67" y="11"/>
                </a:cubicBezTo>
                <a:cubicBezTo>
                  <a:pt x="67" y="7"/>
                  <a:pt x="71" y="4"/>
                  <a:pt x="77" y="2"/>
                </a:cubicBezTo>
                <a:cubicBezTo>
                  <a:pt x="82" y="1"/>
                  <a:pt x="88" y="0"/>
                  <a:pt x="95" y="0"/>
                </a:cubicBezTo>
                <a:cubicBezTo>
                  <a:pt x="102" y="0"/>
                  <a:pt x="109" y="1"/>
                  <a:pt x="114" y="2"/>
                </a:cubicBezTo>
                <a:cubicBezTo>
                  <a:pt x="120" y="4"/>
                  <a:pt x="124" y="7"/>
                  <a:pt x="124" y="11"/>
                </a:cubicBezTo>
                <a:cubicBezTo>
                  <a:pt x="124" y="26"/>
                  <a:pt x="124" y="26"/>
                  <a:pt x="124" y="26"/>
                </a:cubicBezTo>
                <a:cubicBezTo>
                  <a:pt x="124" y="27"/>
                  <a:pt x="124" y="27"/>
                  <a:pt x="124" y="27"/>
                </a:cubicBezTo>
                <a:cubicBezTo>
                  <a:pt x="124" y="27"/>
                  <a:pt x="124" y="27"/>
                  <a:pt x="124" y="27"/>
                </a:cubicBezTo>
                <a:cubicBezTo>
                  <a:pt x="124" y="30"/>
                  <a:pt x="121" y="32"/>
                  <a:pt x="116" y="34"/>
                </a:cubicBezTo>
                <a:close/>
                <a:moveTo>
                  <a:pt x="80" y="21"/>
                </a:moveTo>
                <a:cubicBezTo>
                  <a:pt x="80" y="28"/>
                  <a:pt x="80" y="28"/>
                  <a:pt x="80" y="28"/>
                </a:cubicBezTo>
                <a:cubicBezTo>
                  <a:pt x="81" y="28"/>
                  <a:pt x="82" y="28"/>
                  <a:pt x="83" y="28"/>
                </a:cubicBezTo>
                <a:cubicBezTo>
                  <a:pt x="83" y="21"/>
                  <a:pt x="83" y="21"/>
                  <a:pt x="83" y="21"/>
                </a:cubicBezTo>
                <a:cubicBezTo>
                  <a:pt x="82" y="21"/>
                  <a:pt x="81" y="21"/>
                  <a:pt x="80" y="21"/>
                </a:cubicBezTo>
                <a:close/>
                <a:moveTo>
                  <a:pt x="77" y="27"/>
                </a:moveTo>
                <a:cubicBezTo>
                  <a:pt x="77" y="20"/>
                  <a:pt x="77" y="20"/>
                  <a:pt x="77" y="20"/>
                </a:cubicBezTo>
                <a:cubicBezTo>
                  <a:pt x="77" y="20"/>
                  <a:pt x="77" y="20"/>
                  <a:pt x="77" y="20"/>
                </a:cubicBezTo>
                <a:cubicBezTo>
                  <a:pt x="76" y="20"/>
                  <a:pt x="75" y="19"/>
                  <a:pt x="75" y="19"/>
                </a:cubicBezTo>
                <a:cubicBezTo>
                  <a:pt x="75" y="26"/>
                  <a:pt x="75" y="26"/>
                  <a:pt x="75" y="26"/>
                </a:cubicBezTo>
                <a:cubicBezTo>
                  <a:pt x="75" y="26"/>
                  <a:pt x="75" y="26"/>
                  <a:pt x="75" y="26"/>
                </a:cubicBezTo>
                <a:cubicBezTo>
                  <a:pt x="75" y="26"/>
                  <a:pt x="76" y="27"/>
                  <a:pt x="77" y="27"/>
                </a:cubicBezTo>
                <a:close/>
                <a:moveTo>
                  <a:pt x="114" y="19"/>
                </a:moveTo>
                <a:cubicBezTo>
                  <a:pt x="114" y="27"/>
                  <a:pt x="114" y="27"/>
                  <a:pt x="114" y="27"/>
                </a:cubicBezTo>
                <a:cubicBezTo>
                  <a:pt x="115" y="26"/>
                  <a:pt x="116" y="26"/>
                  <a:pt x="116" y="26"/>
                </a:cubicBezTo>
                <a:cubicBezTo>
                  <a:pt x="116" y="26"/>
                  <a:pt x="116" y="26"/>
                  <a:pt x="116" y="26"/>
                </a:cubicBezTo>
                <a:cubicBezTo>
                  <a:pt x="116" y="19"/>
                  <a:pt x="116" y="19"/>
                  <a:pt x="116" y="19"/>
                </a:cubicBezTo>
                <a:cubicBezTo>
                  <a:pt x="115" y="19"/>
                  <a:pt x="115" y="19"/>
                  <a:pt x="114" y="19"/>
                </a:cubicBezTo>
                <a:close/>
                <a:moveTo>
                  <a:pt x="111" y="27"/>
                </a:moveTo>
                <a:cubicBezTo>
                  <a:pt x="111" y="20"/>
                  <a:pt x="111" y="20"/>
                  <a:pt x="111" y="20"/>
                </a:cubicBezTo>
                <a:cubicBezTo>
                  <a:pt x="110" y="20"/>
                  <a:pt x="110" y="21"/>
                  <a:pt x="109" y="21"/>
                </a:cubicBezTo>
                <a:cubicBezTo>
                  <a:pt x="109" y="28"/>
                  <a:pt x="109" y="28"/>
                  <a:pt x="109" y="28"/>
                </a:cubicBezTo>
                <a:cubicBezTo>
                  <a:pt x="110" y="28"/>
                  <a:pt x="110" y="28"/>
                  <a:pt x="111" y="27"/>
                </a:cubicBezTo>
                <a:close/>
                <a:moveTo>
                  <a:pt x="89" y="22"/>
                </a:moveTo>
                <a:cubicBezTo>
                  <a:pt x="89" y="29"/>
                  <a:pt x="89" y="29"/>
                  <a:pt x="89" y="29"/>
                </a:cubicBezTo>
                <a:cubicBezTo>
                  <a:pt x="90" y="29"/>
                  <a:pt x="90" y="29"/>
                  <a:pt x="91" y="29"/>
                </a:cubicBezTo>
                <a:cubicBezTo>
                  <a:pt x="91" y="22"/>
                  <a:pt x="91" y="22"/>
                  <a:pt x="91" y="22"/>
                </a:cubicBezTo>
                <a:cubicBezTo>
                  <a:pt x="90" y="22"/>
                  <a:pt x="90" y="22"/>
                  <a:pt x="89" y="22"/>
                </a:cubicBezTo>
                <a:close/>
                <a:moveTo>
                  <a:pt x="102" y="29"/>
                </a:moveTo>
                <a:cubicBezTo>
                  <a:pt x="102" y="22"/>
                  <a:pt x="102" y="22"/>
                  <a:pt x="102" y="22"/>
                </a:cubicBezTo>
                <a:cubicBezTo>
                  <a:pt x="101" y="22"/>
                  <a:pt x="100" y="22"/>
                  <a:pt x="99" y="22"/>
                </a:cubicBezTo>
                <a:cubicBezTo>
                  <a:pt x="99" y="29"/>
                  <a:pt x="99" y="29"/>
                  <a:pt x="99" y="29"/>
                </a:cubicBezTo>
                <a:cubicBezTo>
                  <a:pt x="100" y="29"/>
                  <a:pt x="101" y="29"/>
                  <a:pt x="102" y="29"/>
                </a:cubicBezTo>
                <a:close/>
                <a:moveTo>
                  <a:pt x="111" y="10"/>
                </a:moveTo>
                <a:cubicBezTo>
                  <a:pt x="107" y="9"/>
                  <a:pt x="102" y="8"/>
                  <a:pt x="95" y="8"/>
                </a:cubicBezTo>
                <a:cubicBezTo>
                  <a:pt x="89" y="8"/>
                  <a:pt x="83" y="9"/>
                  <a:pt x="79" y="10"/>
                </a:cubicBezTo>
                <a:cubicBezTo>
                  <a:pt x="76" y="11"/>
                  <a:pt x="75" y="11"/>
                  <a:pt x="75" y="11"/>
                </a:cubicBezTo>
                <a:cubicBezTo>
                  <a:pt x="75" y="11"/>
                  <a:pt x="76" y="11"/>
                  <a:pt x="79" y="12"/>
                </a:cubicBezTo>
                <a:cubicBezTo>
                  <a:pt x="83" y="13"/>
                  <a:pt x="89" y="14"/>
                  <a:pt x="95" y="14"/>
                </a:cubicBezTo>
                <a:cubicBezTo>
                  <a:pt x="102" y="14"/>
                  <a:pt x="107" y="13"/>
                  <a:pt x="111" y="12"/>
                </a:cubicBezTo>
                <a:cubicBezTo>
                  <a:pt x="114" y="11"/>
                  <a:pt x="116" y="11"/>
                  <a:pt x="116" y="11"/>
                </a:cubicBezTo>
                <a:cubicBezTo>
                  <a:pt x="116" y="11"/>
                  <a:pt x="114" y="11"/>
                  <a:pt x="111" y="10"/>
                </a:cubicBezTo>
                <a:close/>
                <a:moveTo>
                  <a:pt x="79" y="51"/>
                </a:moveTo>
                <a:cubicBezTo>
                  <a:pt x="79" y="58"/>
                  <a:pt x="79" y="58"/>
                  <a:pt x="79" y="58"/>
                </a:cubicBezTo>
                <a:cubicBezTo>
                  <a:pt x="80" y="58"/>
                  <a:pt x="80" y="58"/>
                  <a:pt x="81" y="59"/>
                </a:cubicBezTo>
                <a:cubicBezTo>
                  <a:pt x="81" y="51"/>
                  <a:pt x="81" y="51"/>
                  <a:pt x="81" y="51"/>
                </a:cubicBezTo>
                <a:cubicBezTo>
                  <a:pt x="80" y="51"/>
                  <a:pt x="80" y="51"/>
                  <a:pt x="79" y="51"/>
                </a:cubicBezTo>
                <a:close/>
                <a:moveTo>
                  <a:pt x="75" y="57"/>
                </a:moveTo>
                <a:cubicBezTo>
                  <a:pt x="75" y="50"/>
                  <a:pt x="75" y="50"/>
                  <a:pt x="75" y="50"/>
                </a:cubicBezTo>
                <a:cubicBezTo>
                  <a:pt x="75" y="50"/>
                  <a:pt x="75" y="50"/>
                  <a:pt x="75" y="50"/>
                </a:cubicBezTo>
                <a:cubicBezTo>
                  <a:pt x="74" y="50"/>
                  <a:pt x="74" y="50"/>
                  <a:pt x="73" y="49"/>
                </a:cubicBezTo>
                <a:cubicBezTo>
                  <a:pt x="73" y="56"/>
                  <a:pt x="73" y="56"/>
                  <a:pt x="73" y="56"/>
                </a:cubicBezTo>
                <a:cubicBezTo>
                  <a:pt x="73" y="57"/>
                  <a:pt x="73" y="57"/>
                  <a:pt x="73" y="57"/>
                </a:cubicBezTo>
                <a:cubicBezTo>
                  <a:pt x="73" y="57"/>
                  <a:pt x="74" y="57"/>
                  <a:pt x="75" y="57"/>
                </a:cubicBezTo>
                <a:close/>
                <a:moveTo>
                  <a:pt x="113" y="50"/>
                </a:moveTo>
                <a:cubicBezTo>
                  <a:pt x="113" y="57"/>
                  <a:pt x="113" y="57"/>
                  <a:pt x="113" y="57"/>
                </a:cubicBezTo>
                <a:cubicBezTo>
                  <a:pt x="114" y="57"/>
                  <a:pt x="114" y="57"/>
                  <a:pt x="114" y="57"/>
                </a:cubicBezTo>
                <a:cubicBezTo>
                  <a:pt x="114" y="56"/>
                  <a:pt x="114" y="56"/>
                  <a:pt x="114" y="56"/>
                </a:cubicBezTo>
                <a:cubicBezTo>
                  <a:pt x="114" y="49"/>
                  <a:pt x="114" y="49"/>
                  <a:pt x="114" y="49"/>
                </a:cubicBezTo>
                <a:cubicBezTo>
                  <a:pt x="114" y="49"/>
                  <a:pt x="113" y="50"/>
                  <a:pt x="113" y="50"/>
                </a:cubicBezTo>
                <a:close/>
                <a:moveTo>
                  <a:pt x="110" y="58"/>
                </a:moveTo>
                <a:cubicBezTo>
                  <a:pt x="110" y="51"/>
                  <a:pt x="110" y="51"/>
                  <a:pt x="110" y="51"/>
                </a:cubicBezTo>
                <a:cubicBezTo>
                  <a:pt x="109" y="51"/>
                  <a:pt x="108" y="51"/>
                  <a:pt x="107" y="51"/>
                </a:cubicBezTo>
                <a:cubicBezTo>
                  <a:pt x="107" y="58"/>
                  <a:pt x="107" y="58"/>
                  <a:pt x="107" y="58"/>
                </a:cubicBezTo>
                <a:cubicBezTo>
                  <a:pt x="108" y="58"/>
                  <a:pt x="109" y="58"/>
                  <a:pt x="110" y="58"/>
                </a:cubicBezTo>
                <a:close/>
                <a:moveTo>
                  <a:pt x="87" y="52"/>
                </a:moveTo>
                <a:cubicBezTo>
                  <a:pt x="87" y="59"/>
                  <a:pt x="87" y="59"/>
                  <a:pt x="87" y="59"/>
                </a:cubicBezTo>
                <a:cubicBezTo>
                  <a:pt x="88" y="59"/>
                  <a:pt x="89" y="59"/>
                  <a:pt x="90" y="59"/>
                </a:cubicBezTo>
                <a:cubicBezTo>
                  <a:pt x="90" y="52"/>
                  <a:pt x="90" y="52"/>
                  <a:pt x="90" y="52"/>
                </a:cubicBezTo>
                <a:cubicBezTo>
                  <a:pt x="89" y="52"/>
                  <a:pt x="88" y="52"/>
                  <a:pt x="87" y="52"/>
                </a:cubicBezTo>
                <a:close/>
                <a:moveTo>
                  <a:pt x="101" y="59"/>
                </a:moveTo>
                <a:cubicBezTo>
                  <a:pt x="101" y="52"/>
                  <a:pt x="101" y="52"/>
                  <a:pt x="101" y="52"/>
                </a:cubicBezTo>
                <a:cubicBezTo>
                  <a:pt x="100" y="52"/>
                  <a:pt x="99" y="52"/>
                  <a:pt x="98" y="52"/>
                </a:cubicBezTo>
                <a:cubicBezTo>
                  <a:pt x="98" y="59"/>
                  <a:pt x="98" y="59"/>
                  <a:pt x="98" y="59"/>
                </a:cubicBezTo>
                <a:cubicBezTo>
                  <a:pt x="99" y="59"/>
                  <a:pt x="100" y="59"/>
                  <a:pt x="101" y="59"/>
                </a:cubicBezTo>
                <a:close/>
                <a:moveTo>
                  <a:pt x="110" y="40"/>
                </a:moveTo>
                <a:cubicBezTo>
                  <a:pt x="106" y="39"/>
                  <a:pt x="100" y="38"/>
                  <a:pt x="94" y="38"/>
                </a:cubicBezTo>
                <a:cubicBezTo>
                  <a:pt x="87" y="38"/>
                  <a:pt x="82" y="39"/>
                  <a:pt x="77" y="40"/>
                </a:cubicBezTo>
                <a:cubicBezTo>
                  <a:pt x="75" y="41"/>
                  <a:pt x="73" y="41"/>
                  <a:pt x="73" y="41"/>
                </a:cubicBezTo>
                <a:cubicBezTo>
                  <a:pt x="73" y="41"/>
                  <a:pt x="75" y="42"/>
                  <a:pt x="77" y="42"/>
                </a:cubicBezTo>
                <a:cubicBezTo>
                  <a:pt x="82" y="43"/>
                  <a:pt x="87" y="44"/>
                  <a:pt x="94" y="44"/>
                </a:cubicBezTo>
                <a:cubicBezTo>
                  <a:pt x="100" y="44"/>
                  <a:pt x="106" y="43"/>
                  <a:pt x="110" y="42"/>
                </a:cubicBezTo>
                <a:cubicBezTo>
                  <a:pt x="112" y="41"/>
                  <a:pt x="114" y="41"/>
                  <a:pt x="114" y="41"/>
                </a:cubicBezTo>
                <a:cubicBezTo>
                  <a:pt x="114" y="41"/>
                  <a:pt x="112" y="41"/>
                  <a:pt x="110" y="40"/>
                </a:cubicBezTo>
                <a:close/>
                <a:moveTo>
                  <a:pt x="16" y="79"/>
                </a:moveTo>
                <a:cubicBezTo>
                  <a:pt x="16" y="86"/>
                  <a:pt x="16" y="86"/>
                  <a:pt x="16" y="86"/>
                </a:cubicBezTo>
                <a:cubicBezTo>
                  <a:pt x="16" y="86"/>
                  <a:pt x="17" y="87"/>
                  <a:pt x="18" y="87"/>
                </a:cubicBezTo>
                <a:cubicBezTo>
                  <a:pt x="18" y="80"/>
                  <a:pt x="18" y="80"/>
                  <a:pt x="18" y="80"/>
                </a:cubicBezTo>
                <a:cubicBezTo>
                  <a:pt x="17" y="79"/>
                  <a:pt x="16" y="79"/>
                  <a:pt x="16" y="79"/>
                </a:cubicBezTo>
                <a:close/>
                <a:moveTo>
                  <a:pt x="12" y="85"/>
                </a:moveTo>
                <a:cubicBezTo>
                  <a:pt x="12" y="78"/>
                  <a:pt x="12" y="78"/>
                  <a:pt x="12" y="78"/>
                </a:cubicBezTo>
                <a:cubicBezTo>
                  <a:pt x="12" y="78"/>
                  <a:pt x="12" y="78"/>
                  <a:pt x="12" y="78"/>
                </a:cubicBezTo>
                <a:cubicBezTo>
                  <a:pt x="11" y="78"/>
                  <a:pt x="11" y="78"/>
                  <a:pt x="10" y="78"/>
                </a:cubicBezTo>
                <a:cubicBezTo>
                  <a:pt x="10" y="85"/>
                  <a:pt x="10" y="85"/>
                  <a:pt x="10" y="85"/>
                </a:cubicBezTo>
                <a:cubicBezTo>
                  <a:pt x="10" y="85"/>
                  <a:pt x="10" y="85"/>
                  <a:pt x="10" y="85"/>
                </a:cubicBezTo>
                <a:cubicBezTo>
                  <a:pt x="10" y="85"/>
                  <a:pt x="11" y="85"/>
                  <a:pt x="12" y="85"/>
                </a:cubicBezTo>
                <a:close/>
                <a:moveTo>
                  <a:pt x="50" y="78"/>
                </a:moveTo>
                <a:cubicBezTo>
                  <a:pt x="50" y="85"/>
                  <a:pt x="50" y="85"/>
                  <a:pt x="50" y="85"/>
                </a:cubicBezTo>
                <a:cubicBezTo>
                  <a:pt x="50" y="85"/>
                  <a:pt x="51" y="85"/>
                  <a:pt x="51" y="85"/>
                </a:cubicBezTo>
                <a:cubicBezTo>
                  <a:pt x="51" y="85"/>
                  <a:pt x="51" y="85"/>
                  <a:pt x="51" y="85"/>
                </a:cubicBezTo>
                <a:cubicBezTo>
                  <a:pt x="51" y="78"/>
                  <a:pt x="51" y="78"/>
                  <a:pt x="51" y="78"/>
                </a:cubicBezTo>
                <a:cubicBezTo>
                  <a:pt x="51" y="78"/>
                  <a:pt x="50" y="78"/>
                  <a:pt x="50" y="78"/>
                </a:cubicBezTo>
                <a:close/>
                <a:moveTo>
                  <a:pt x="46" y="86"/>
                </a:moveTo>
                <a:cubicBezTo>
                  <a:pt x="46" y="79"/>
                  <a:pt x="46" y="79"/>
                  <a:pt x="46" y="79"/>
                </a:cubicBezTo>
                <a:cubicBezTo>
                  <a:pt x="46" y="79"/>
                  <a:pt x="45" y="79"/>
                  <a:pt x="44" y="79"/>
                </a:cubicBezTo>
                <a:cubicBezTo>
                  <a:pt x="44" y="87"/>
                  <a:pt x="44" y="87"/>
                  <a:pt x="44" y="87"/>
                </a:cubicBezTo>
                <a:cubicBezTo>
                  <a:pt x="45" y="86"/>
                  <a:pt x="46" y="86"/>
                  <a:pt x="46" y="86"/>
                </a:cubicBezTo>
                <a:close/>
                <a:moveTo>
                  <a:pt x="24" y="80"/>
                </a:moveTo>
                <a:cubicBezTo>
                  <a:pt x="24" y="88"/>
                  <a:pt x="24" y="88"/>
                  <a:pt x="24" y="88"/>
                </a:cubicBezTo>
                <a:cubicBezTo>
                  <a:pt x="25" y="88"/>
                  <a:pt x="26" y="88"/>
                  <a:pt x="27" y="88"/>
                </a:cubicBezTo>
                <a:cubicBezTo>
                  <a:pt x="27" y="80"/>
                  <a:pt x="27" y="80"/>
                  <a:pt x="27" y="80"/>
                </a:cubicBezTo>
                <a:cubicBezTo>
                  <a:pt x="26" y="80"/>
                  <a:pt x="25" y="80"/>
                  <a:pt x="24" y="80"/>
                </a:cubicBezTo>
                <a:close/>
                <a:moveTo>
                  <a:pt x="38" y="88"/>
                </a:moveTo>
                <a:cubicBezTo>
                  <a:pt x="38" y="80"/>
                  <a:pt x="38" y="80"/>
                  <a:pt x="38" y="80"/>
                </a:cubicBezTo>
                <a:cubicBezTo>
                  <a:pt x="37" y="80"/>
                  <a:pt x="35" y="80"/>
                  <a:pt x="34" y="80"/>
                </a:cubicBezTo>
                <a:cubicBezTo>
                  <a:pt x="34" y="88"/>
                  <a:pt x="34" y="88"/>
                  <a:pt x="34" y="88"/>
                </a:cubicBezTo>
                <a:cubicBezTo>
                  <a:pt x="36" y="88"/>
                  <a:pt x="37" y="88"/>
                  <a:pt x="38" y="88"/>
                </a:cubicBezTo>
                <a:close/>
                <a:moveTo>
                  <a:pt x="47" y="68"/>
                </a:moveTo>
                <a:cubicBezTo>
                  <a:pt x="43" y="67"/>
                  <a:pt x="37" y="67"/>
                  <a:pt x="30" y="67"/>
                </a:cubicBezTo>
                <a:cubicBezTo>
                  <a:pt x="24" y="67"/>
                  <a:pt x="18" y="67"/>
                  <a:pt x="14" y="68"/>
                </a:cubicBezTo>
                <a:cubicBezTo>
                  <a:pt x="12" y="69"/>
                  <a:pt x="10" y="69"/>
                  <a:pt x="10" y="70"/>
                </a:cubicBezTo>
                <a:cubicBezTo>
                  <a:pt x="10" y="70"/>
                  <a:pt x="12" y="70"/>
                  <a:pt x="14" y="71"/>
                </a:cubicBezTo>
                <a:cubicBezTo>
                  <a:pt x="18" y="72"/>
                  <a:pt x="24" y="72"/>
                  <a:pt x="30" y="72"/>
                </a:cubicBezTo>
                <a:cubicBezTo>
                  <a:pt x="37" y="72"/>
                  <a:pt x="43" y="72"/>
                  <a:pt x="47" y="71"/>
                </a:cubicBezTo>
                <a:cubicBezTo>
                  <a:pt x="49" y="70"/>
                  <a:pt x="51" y="70"/>
                  <a:pt x="51" y="69"/>
                </a:cubicBezTo>
                <a:cubicBezTo>
                  <a:pt x="51" y="69"/>
                  <a:pt x="49" y="69"/>
                  <a:pt x="47" y="68"/>
                </a:cubicBezTo>
                <a:close/>
                <a:moveTo>
                  <a:pt x="14" y="109"/>
                </a:moveTo>
                <a:cubicBezTo>
                  <a:pt x="14" y="117"/>
                  <a:pt x="14" y="117"/>
                  <a:pt x="14" y="117"/>
                </a:cubicBezTo>
                <a:cubicBezTo>
                  <a:pt x="15" y="117"/>
                  <a:pt x="16" y="117"/>
                  <a:pt x="16" y="117"/>
                </a:cubicBezTo>
                <a:cubicBezTo>
                  <a:pt x="16" y="110"/>
                  <a:pt x="16" y="110"/>
                  <a:pt x="16" y="110"/>
                </a:cubicBezTo>
                <a:cubicBezTo>
                  <a:pt x="16" y="110"/>
                  <a:pt x="15" y="110"/>
                  <a:pt x="14" y="109"/>
                </a:cubicBezTo>
                <a:close/>
                <a:moveTo>
                  <a:pt x="11" y="116"/>
                </a:moveTo>
                <a:cubicBezTo>
                  <a:pt x="11" y="109"/>
                  <a:pt x="11" y="109"/>
                  <a:pt x="11" y="109"/>
                </a:cubicBezTo>
                <a:cubicBezTo>
                  <a:pt x="11" y="109"/>
                  <a:pt x="11" y="109"/>
                  <a:pt x="11" y="109"/>
                </a:cubicBezTo>
                <a:cubicBezTo>
                  <a:pt x="10" y="108"/>
                  <a:pt x="9" y="108"/>
                  <a:pt x="8" y="108"/>
                </a:cubicBezTo>
                <a:cubicBezTo>
                  <a:pt x="8" y="115"/>
                  <a:pt x="8" y="115"/>
                  <a:pt x="8" y="115"/>
                </a:cubicBezTo>
                <a:cubicBezTo>
                  <a:pt x="9" y="115"/>
                  <a:pt x="9" y="115"/>
                  <a:pt x="9" y="115"/>
                </a:cubicBezTo>
                <a:cubicBezTo>
                  <a:pt x="9" y="115"/>
                  <a:pt x="9" y="115"/>
                  <a:pt x="11" y="116"/>
                </a:cubicBezTo>
                <a:close/>
                <a:moveTo>
                  <a:pt x="48" y="108"/>
                </a:moveTo>
                <a:cubicBezTo>
                  <a:pt x="48" y="115"/>
                  <a:pt x="48" y="115"/>
                  <a:pt x="48" y="115"/>
                </a:cubicBezTo>
                <a:cubicBezTo>
                  <a:pt x="49" y="115"/>
                  <a:pt x="49" y="115"/>
                  <a:pt x="49" y="115"/>
                </a:cubicBezTo>
                <a:cubicBezTo>
                  <a:pt x="49" y="115"/>
                  <a:pt x="49" y="115"/>
                  <a:pt x="49" y="115"/>
                </a:cubicBezTo>
                <a:cubicBezTo>
                  <a:pt x="49" y="108"/>
                  <a:pt x="49" y="108"/>
                  <a:pt x="49" y="108"/>
                </a:cubicBezTo>
                <a:cubicBezTo>
                  <a:pt x="49" y="108"/>
                  <a:pt x="49" y="108"/>
                  <a:pt x="48" y="108"/>
                </a:cubicBezTo>
                <a:close/>
                <a:moveTo>
                  <a:pt x="45" y="116"/>
                </a:moveTo>
                <a:cubicBezTo>
                  <a:pt x="45" y="109"/>
                  <a:pt x="45" y="109"/>
                  <a:pt x="45" y="109"/>
                </a:cubicBezTo>
                <a:cubicBezTo>
                  <a:pt x="44" y="109"/>
                  <a:pt x="43" y="109"/>
                  <a:pt x="43" y="110"/>
                </a:cubicBezTo>
                <a:cubicBezTo>
                  <a:pt x="43" y="117"/>
                  <a:pt x="43" y="117"/>
                  <a:pt x="43" y="117"/>
                </a:cubicBezTo>
                <a:cubicBezTo>
                  <a:pt x="43" y="117"/>
                  <a:pt x="44" y="116"/>
                  <a:pt x="45" y="116"/>
                </a:cubicBezTo>
                <a:close/>
                <a:moveTo>
                  <a:pt x="22" y="110"/>
                </a:moveTo>
                <a:cubicBezTo>
                  <a:pt x="22" y="118"/>
                  <a:pt x="22" y="118"/>
                  <a:pt x="22" y="118"/>
                </a:cubicBezTo>
                <a:cubicBezTo>
                  <a:pt x="23" y="118"/>
                  <a:pt x="24" y="118"/>
                  <a:pt x="25" y="118"/>
                </a:cubicBezTo>
                <a:cubicBezTo>
                  <a:pt x="25" y="111"/>
                  <a:pt x="25" y="111"/>
                  <a:pt x="25" y="111"/>
                </a:cubicBezTo>
                <a:cubicBezTo>
                  <a:pt x="24" y="111"/>
                  <a:pt x="23" y="111"/>
                  <a:pt x="22" y="110"/>
                </a:cubicBezTo>
                <a:close/>
                <a:moveTo>
                  <a:pt x="36" y="118"/>
                </a:moveTo>
                <a:cubicBezTo>
                  <a:pt x="36" y="110"/>
                  <a:pt x="36" y="110"/>
                  <a:pt x="36" y="110"/>
                </a:cubicBezTo>
                <a:cubicBezTo>
                  <a:pt x="35" y="111"/>
                  <a:pt x="34" y="111"/>
                  <a:pt x="33" y="111"/>
                </a:cubicBezTo>
                <a:cubicBezTo>
                  <a:pt x="33" y="118"/>
                  <a:pt x="33" y="118"/>
                  <a:pt x="33" y="118"/>
                </a:cubicBezTo>
                <a:cubicBezTo>
                  <a:pt x="34" y="118"/>
                  <a:pt x="35" y="118"/>
                  <a:pt x="36" y="118"/>
                </a:cubicBezTo>
                <a:close/>
                <a:moveTo>
                  <a:pt x="45" y="99"/>
                </a:moveTo>
                <a:cubicBezTo>
                  <a:pt x="41" y="97"/>
                  <a:pt x="35" y="97"/>
                  <a:pt x="29" y="97"/>
                </a:cubicBezTo>
                <a:cubicBezTo>
                  <a:pt x="22" y="97"/>
                  <a:pt x="17" y="98"/>
                  <a:pt x="13" y="99"/>
                </a:cubicBezTo>
                <a:cubicBezTo>
                  <a:pt x="10" y="99"/>
                  <a:pt x="8" y="100"/>
                  <a:pt x="8" y="100"/>
                </a:cubicBezTo>
                <a:cubicBezTo>
                  <a:pt x="8" y="100"/>
                  <a:pt x="10" y="100"/>
                  <a:pt x="13" y="101"/>
                </a:cubicBezTo>
                <a:cubicBezTo>
                  <a:pt x="17" y="102"/>
                  <a:pt x="23" y="103"/>
                  <a:pt x="29" y="103"/>
                </a:cubicBezTo>
                <a:cubicBezTo>
                  <a:pt x="35" y="103"/>
                  <a:pt x="41" y="102"/>
                  <a:pt x="45" y="101"/>
                </a:cubicBezTo>
                <a:cubicBezTo>
                  <a:pt x="48" y="100"/>
                  <a:pt x="49" y="100"/>
                  <a:pt x="49" y="100"/>
                </a:cubicBezTo>
                <a:cubicBezTo>
                  <a:pt x="49" y="100"/>
                  <a:pt x="48" y="99"/>
                  <a:pt x="45" y="99"/>
                </a:cubicBezTo>
                <a:close/>
                <a:moveTo>
                  <a:pt x="85" y="110"/>
                </a:moveTo>
                <a:cubicBezTo>
                  <a:pt x="85" y="117"/>
                  <a:pt x="85" y="117"/>
                  <a:pt x="85" y="117"/>
                </a:cubicBezTo>
                <a:cubicBezTo>
                  <a:pt x="86" y="117"/>
                  <a:pt x="87" y="117"/>
                  <a:pt x="88" y="117"/>
                </a:cubicBezTo>
                <a:cubicBezTo>
                  <a:pt x="88" y="110"/>
                  <a:pt x="88" y="110"/>
                  <a:pt x="88" y="110"/>
                </a:cubicBezTo>
                <a:cubicBezTo>
                  <a:pt x="87" y="110"/>
                  <a:pt x="86" y="110"/>
                  <a:pt x="85" y="110"/>
                </a:cubicBezTo>
                <a:close/>
                <a:moveTo>
                  <a:pt x="108" y="116"/>
                </a:moveTo>
                <a:cubicBezTo>
                  <a:pt x="108" y="109"/>
                  <a:pt x="108" y="109"/>
                  <a:pt x="108" y="109"/>
                </a:cubicBezTo>
                <a:cubicBezTo>
                  <a:pt x="107" y="109"/>
                  <a:pt x="106" y="109"/>
                  <a:pt x="106" y="109"/>
                </a:cubicBezTo>
                <a:cubicBezTo>
                  <a:pt x="106" y="116"/>
                  <a:pt x="106" y="116"/>
                  <a:pt x="106" y="116"/>
                </a:cubicBezTo>
                <a:cubicBezTo>
                  <a:pt x="106" y="116"/>
                  <a:pt x="107" y="116"/>
                  <a:pt x="108" y="116"/>
                </a:cubicBezTo>
                <a:close/>
                <a:moveTo>
                  <a:pt x="111" y="108"/>
                </a:moveTo>
                <a:cubicBezTo>
                  <a:pt x="111" y="115"/>
                  <a:pt x="111" y="115"/>
                  <a:pt x="111" y="115"/>
                </a:cubicBezTo>
                <a:cubicBezTo>
                  <a:pt x="112" y="115"/>
                  <a:pt x="112" y="115"/>
                  <a:pt x="112" y="115"/>
                </a:cubicBezTo>
                <a:cubicBezTo>
                  <a:pt x="112" y="114"/>
                  <a:pt x="112" y="114"/>
                  <a:pt x="112" y="114"/>
                </a:cubicBezTo>
                <a:cubicBezTo>
                  <a:pt x="112" y="107"/>
                  <a:pt x="112" y="107"/>
                  <a:pt x="112" y="107"/>
                </a:cubicBezTo>
                <a:cubicBezTo>
                  <a:pt x="112" y="107"/>
                  <a:pt x="112" y="108"/>
                  <a:pt x="111" y="108"/>
                </a:cubicBezTo>
                <a:close/>
                <a:moveTo>
                  <a:pt x="74" y="115"/>
                </a:moveTo>
                <a:cubicBezTo>
                  <a:pt x="74" y="108"/>
                  <a:pt x="74" y="108"/>
                  <a:pt x="74" y="108"/>
                </a:cubicBezTo>
                <a:cubicBezTo>
                  <a:pt x="74" y="108"/>
                  <a:pt x="74" y="108"/>
                  <a:pt x="74" y="108"/>
                </a:cubicBezTo>
                <a:cubicBezTo>
                  <a:pt x="73" y="108"/>
                  <a:pt x="72" y="108"/>
                  <a:pt x="71" y="107"/>
                </a:cubicBezTo>
                <a:cubicBezTo>
                  <a:pt x="71" y="114"/>
                  <a:pt x="71" y="114"/>
                  <a:pt x="71" y="114"/>
                </a:cubicBezTo>
                <a:cubicBezTo>
                  <a:pt x="72" y="115"/>
                  <a:pt x="72" y="115"/>
                  <a:pt x="72" y="115"/>
                </a:cubicBezTo>
                <a:cubicBezTo>
                  <a:pt x="72" y="115"/>
                  <a:pt x="72" y="115"/>
                  <a:pt x="74" y="115"/>
                </a:cubicBezTo>
                <a:close/>
                <a:moveTo>
                  <a:pt x="77" y="109"/>
                </a:moveTo>
                <a:cubicBezTo>
                  <a:pt x="77" y="116"/>
                  <a:pt x="77" y="116"/>
                  <a:pt x="77" y="116"/>
                </a:cubicBezTo>
                <a:cubicBezTo>
                  <a:pt x="78" y="116"/>
                  <a:pt x="79" y="116"/>
                  <a:pt x="80" y="117"/>
                </a:cubicBezTo>
                <a:cubicBezTo>
                  <a:pt x="79" y="109"/>
                  <a:pt x="79" y="109"/>
                  <a:pt x="79" y="109"/>
                </a:cubicBezTo>
                <a:cubicBezTo>
                  <a:pt x="79" y="109"/>
                  <a:pt x="78" y="109"/>
                  <a:pt x="77" y="109"/>
                </a:cubicBezTo>
                <a:close/>
                <a:moveTo>
                  <a:pt x="111" y="70"/>
                </a:moveTo>
                <a:cubicBezTo>
                  <a:pt x="107" y="69"/>
                  <a:pt x="102" y="68"/>
                  <a:pt x="95" y="68"/>
                </a:cubicBezTo>
                <a:cubicBezTo>
                  <a:pt x="89" y="68"/>
                  <a:pt x="83" y="69"/>
                  <a:pt x="79" y="70"/>
                </a:cubicBezTo>
                <a:cubicBezTo>
                  <a:pt x="76" y="71"/>
                  <a:pt x="75" y="71"/>
                  <a:pt x="75" y="71"/>
                </a:cubicBezTo>
                <a:cubicBezTo>
                  <a:pt x="75" y="71"/>
                  <a:pt x="76" y="71"/>
                  <a:pt x="79" y="72"/>
                </a:cubicBezTo>
                <a:cubicBezTo>
                  <a:pt x="83" y="73"/>
                  <a:pt x="89" y="74"/>
                  <a:pt x="95" y="74"/>
                </a:cubicBezTo>
                <a:cubicBezTo>
                  <a:pt x="102" y="74"/>
                  <a:pt x="107" y="73"/>
                  <a:pt x="111" y="72"/>
                </a:cubicBezTo>
                <a:cubicBezTo>
                  <a:pt x="114" y="71"/>
                  <a:pt x="116" y="71"/>
                  <a:pt x="116" y="71"/>
                </a:cubicBezTo>
                <a:cubicBezTo>
                  <a:pt x="116" y="71"/>
                  <a:pt x="114" y="71"/>
                  <a:pt x="111" y="70"/>
                </a:cubicBezTo>
                <a:close/>
                <a:moveTo>
                  <a:pt x="111" y="87"/>
                </a:moveTo>
                <a:cubicBezTo>
                  <a:pt x="111" y="80"/>
                  <a:pt x="111" y="80"/>
                  <a:pt x="111" y="80"/>
                </a:cubicBezTo>
                <a:cubicBezTo>
                  <a:pt x="110" y="80"/>
                  <a:pt x="110" y="81"/>
                  <a:pt x="109" y="81"/>
                </a:cubicBezTo>
                <a:cubicBezTo>
                  <a:pt x="109" y="88"/>
                  <a:pt x="109" y="88"/>
                  <a:pt x="109" y="88"/>
                </a:cubicBezTo>
                <a:cubicBezTo>
                  <a:pt x="110" y="88"/>
                  <a:pt x="110" y="88"/>
                  <a:pt x="111" y="87"/>
                </a:cubicBezTo>
                <a:close/>
                <a:moveTo>
                  <a:pt x="114" y="79"/>
                </a:moveTo>
                <a:cubicBezTo>
                  <a:pt x="114" y="87"/>
                  <a:pt x="114" y="87"/>
                  <a:pt x="114" y="87"/>
                </a:cubicBezTo>
                <a:cubicBezTo>
                  <a:pt x="115" y="86"/>
                  <a:pt x="116" y="86"/>
                  <a:pt x="116" y="86"/>
                </a:cubicBezTo>
                <a:cubicBezTo>
                  <a:pt x="116" y="86"/>
                  <a:pt x="116" y="86"/>
                  <a:pt x="116" y="86"/>
                </a:cubicBezTo>
                <a:cubicBezTo>
                  <a:pt x="116" y="79"/>
                  <a:pt x="116" y="79"/>
                  <a:pt x="116" y="79"/>
                </a:cubicBezTo>
                <a:cubicBezTo>
                  <a:pt x="115" y="79"/>
                  <a:pt x="115" y="79"/>
                  <a:pt x="114" y="79"/>
                </a:cubicBezTo>
                <a:close/>
                <a:moveTo>
                  <a:pt x="77" y="87"/>
                </a:moveTo>
                <a:cubicBezTo>
                  <a:pt x="77" y="80"/>
                  <a:pt x="77" y="80"/>
                  <a:pt x="77" y="80"/>
                </a:cubicBezTo>
                <a:cubicBezTo>
                  <a:pt x="77" y="80"/>
                  <a:pt x="77" y="80"/>
                  <a:pt x="77" y="80"/>
                </a:cubicBezTo>
                <a:cubicBezTo>
                  <a:pt x="76" y="79"/>
                  <a:pt x="75" y="79"/>
                  <a:pt x="75" y="79"/>
                </a:cubicBezTo>
                <a:cubicBezTo>
                  <a:pt x="75" y="86"/>
                  <a:pt x="75" y="86"/>
                  <a:pt x="75" y="86"/>
                </a:cubicBezTo>
                <a:cubicBezTo>
                  <a:pt x="75" y="86"/>
                  <a:pt x="75" y="86"/>
                  <a:pt x="75" y="86"/>
                </a:cubicBezTo>
                <a:cubicBezTo>
                  <a:pt x="75" y="86"/>
                  <a:pt x="76" y="87"/>
                  <a:pt x="77" y="87"/>
                </a:cubicBezTo>
                <a:close/>
                <a:moveTo>
                  <a:pt x="80" y="81"/>
                </a:moveTo>
                <a:cubicBezTo>
                  <a:pt x="80" y="88"/>
                  <a:pt x="80" y="88"/>
                  <a:pt x="80" y="88"/>
                </a:cubicBezTo>
                <a:cubicBezTo>
                  <a:pt x="81" y="88"/>
                  <a:pt x="82" y="88"/>
                  <a:pt x="83" y="88"/>
                </a:cubicBezTo>
                <a:cubicBezTo>
                  <a:pt x="83" y="81"/>
                  <a:pt x="83" y="81"/>
                  <a:pt x="83" y="81"/>
                </a:cubicBezTo>
                <a:cubicBezTo>
                  <a:pt x="82" y="81"/>
                  <a:pt x="81" y="81"/>
                  <a:pt x="80" y="81"/>
                </a:cubicBezTo>
                <a:close/>
                <a:moveTo>
                  <a:pt x="102" y="97"/>
                </a:moveTo>
                <a:cubicBezTo>
                  <a:pt x="100" y="97"/>
                  <a:pt x="98" y="97"/>
                  <a:pt x="95" y="97"/>
                </a:cubicBezTo>
                <a:cubicBezTo>
                  <a:pt x="91" y="97"/>
                  <a:pt x="88" y="97"/>
                  <a:pt x="84" y="97"/>
                </a:cubicBezTo>
                <a:cubicBezTo>
                  <a:pt x="81" y="97"/>
                  <a:pt x="78" y="97"/>
                  <a:pt x="76" y="98"/>
                </a:cubicBezTo>
                <a:cubicBezTo>
                  <a:pt x="73" y="99"/>
                  <a:pt x="71" y="99"/>
                  <a:pt x="71" y="99"/>
                </a:cubicBezTo>
                <a:cubicBezTo>
                  <a:pt x="71" y="99"/>
                  <a:pt x="73" y="100"/>
                  <a:pt x="76" y="100"/>
                </a:cubicBezTo>
                <a:cubicBezTo>
                  <a:pt x="80" y="101"/>
                  <a:pt x="86" y="102"/>
                  <a:pt x="92" y="102"/>
                </a:cubicBezTo>
                <a:cubicBezTo>
                  <a:pt x="98" y="102"/>
                  <a:pt x="104" y="101"/>
                  <a:pt x="108" y="100"/>
                </a:cubicBezTo>
                <a:cubicBezTo>
                  <a:pt x="111" y="100"/>
                  <a:pt x="112" y="99"/>
                  <a:pt x="112" y="99"/>
                </a:cubicBezTo>
                <a:cubicBezTo>
                  <a:pt x="112" y="99"/>
                  <a:pt x="111" y="99"/>
                  <a:pt x="108" y="98"/>
                </a:cubicBezTo>
                <a:cubicBezTo>
                  <a:pt x="106" y="98"/>
                  <a:pt x="105" y="97"/>
                  <a:pt x="102" y="97"/>
                </a:cubicBezTo>
                <a:close/>
                <a:moveTo>
                  <a:pt x="89" y="88"/>
                </a:moveTo>
                <a:cubicBezTo>
                  <a:pt x="90" y="88"/>
                  <a:pt x="90" y="88"/>
                  <a:pt x="91" y="88"/>
                </a:cubicBezTo>
                <a:cubicBezTo>
                  <a:pt x="91" y="82"/>
                  <a:pt x="91" y="82"/>
                  <a:pt x="91" y="82"/>
                </a:cubicBezTo>
                <a:cubicBezTo>
                  <a:pt x="90" y="82"/>
                  <a:pt x="90" y="82"/>
                  <a:pt x="89" y="82"/>
                </a:cubicBezTo>
                <a:cubicBezTo>
                  <a:pt x="89" y="88"/>
                  <a:pt x="89" y="88"/>
                  <a:pt x="89" y="88"/>
                </a:cubicBezTo>
                <a:close/>
                <a:moveTo>
                  <a:pt x="225" y="19"/>
                </a:moveTo>
                <a:cubicBezTo>
                  <a:pt x="230" y="18"/>
                  <a:pt x="235" y="17"/>
                  <a:pt x="242" y="17"/>
                </a:cubicBezTo>
                <a:cubicBezTo>
                  <a:pt x="248" y="17"/>
                  <a:pt x="254" y="18"/>
                  <a:pt x="258" y="19"/>
                </a:cubicBezTo>
                <a:cubicBezTo>
                  <a:pt x="260" y="20"/>
                  <a:pt x="262" y="20"/>
                  <a:pt x="262" y="20"/>
                </a:cubicBezTo>
                <a:cubicBezTo>
                  <a:pt x="262" y="20"/>
                  <a:pt x="260" y="20"/>
                  <a:pt x="258" y="21"/>
                </a:cubicBezTo>
                <a:cubicBezTo>
                  <a:pt x="254" y="22"/>
                  <a:pt x="248" y="23"/>
                  <a:pt x="242" y="23"/>
                </a:cubicBezTo>
                <a:cubicBezTo>
                  <a:pt x="235" y="23"/>
                  <a:pt x="230" y="22"/>
                  <a:pt x="225" y="21"/>
                </a:cubicBezTo>
                <a:cubicBezTo>
                  <a:pt x="223" y="20"/>
                  <a:pt x="221" y="20"/>
                  <a:pt x="221" y="20"/>
                </a:cubicBezTo>
                <a:cubicBezTo>
                  <a:pt x="221" y="20"/>
                  <a:pt x="223" y="20"/>
                  <a:pt x="225" y="19"/>
                </a:cubicBezTo>
                <a:close/>
                <a:moveTo>
                  <a:pt x="235" y="38"/>
                </a:moveTo>
                <a:cubicBezTo>
                  <a:pt x="235" y="31"/>
                  <a:pt x="235" y="31"/>
                  <a:pt x="235" y="31"/>
                </a:cubicBezTo>
                <a:cubicBezTo>
                  <a:pt x="236" y="31"/>
                  <a:pt x="237" y="31"/>
                  <a:pt x="238" y="31"/>
                </a:cubicBezTo>
                <a:cubicBezTo>
                  <a:pt x="238" y="38"/>
                  <a:pt x="238" y="38"/>
                  <a:pt x="238" y="38"/>
                </a:cubicBezTo>
                <a:cubicBezTo>
                  <a:pt x="237" y="38"/>
                  <a:pt x="236" y="38"/>
                  <a:pt x="235" y="38"/>
                </a:cubicBezTo>
                <a:close/>
                <a:moveTo>
                  <a:pt x="248" y="31"/>
                </a:moveTo>
                <a:cubicBezTo>
                  <a:pt x="248" y="38"/>
                  <a:pt x="248" y="38"/>
                  <a:pt x="248" y="38"/>
                </a:cubicBezTo>
                <a:cubicBezTo>
                  <a:pt x="247" y="38"/>
                  <a:pt x="246" y="38"/>
                  <a:pt x="245" y="38"/>
                </a:cubicBezTo>
                <a:cubicBezTo>
                  <a:pt x="245" y="31"/>
                  <a:pt x="245" y="31"/>
                  <a:pt x="245" y="31"/>
                </a:cubicBezTo>
                <a:cubicBezTo>
                  <a:pt x="246" y="31"/>
                  <a:pt x="247" y="31"/>
                  <a:pt x="248" y="31"/>
                </a:cubicBezTo>
                <a:close/>
                <a:moveTo>
                  <a:pt x="226" y="37"/>
                </a:moveTo>
                <a:cubicBezTo>
                  <a:pt x="226" y="29"/>
                  <a:pt x="226" y="29"/>
                  <a:pt x="226" y="29"/>
                </a:cubicBezTo>
                <a:cubicBezTo>
                  <a:pt x="226" y="30"/>
                  <a:pt x="227" y="30"/>
                  <a:pt x="228" y="30"/>
                </a:cubicBezTo>
                <a:cubicBezTo>
                  <a:pt x="228" y="37"/>
                  <a:pt x="228" y="37"/>
                  <a:pt x="228" y="37"/>
                </a:cubicBezTo>
                <a:cubicBezTo>
                  <a:pt x="227" y="37"/>
                  <a:pt x="226" y="37"/>
                  <a:pt x="226" y="37"/>
                </a:cubicBezTo>
                <a:close/>
                <a:moveTo>
                  <a:pt x="222" y="29"/>
                </a:moveTo>
                <a:cubicBezTo>
                  <a:pt x="222" y="36"/>
                  <a:pt x="222" y="36"/>
                  <a:pt x="222" y="36"/>
                </a:cubicBezTo>
                <a:cubicBezTo>
                  <a:pt x="222" y="36"/>
                  <a:pt x="221" y="35"/>
                  <a:pt x="221" y="35"/>
                </a:cubicBezTo>
                <a:cubicBezTo>
                  <a:pt x="221" y="35"/>
                  <a:pt x="221" y="35"/>
                  <a:pt x="221" y="35"/>
                </a:cubicBezTo>
                <a:cubicBezTo>
                  <a:pt x="221" y="28"/>
                  <a:pt x="221" y="28"/>
                  <a:pt x="221" y="28"/>
                </a:cubicBezTo>
                <a:cubicBezTo>
                  <a:pt x="221" y="28"/>
                  <a:pt x="222" y="28"/>
                  <a:pt x="222" y="29"/>
                </a:cubicBezTo>
                <a:close/>
                <a:moveTo>
                  <a:pt x="260" y="36"/>
                </a:moveTo>
                <a:cubicBezTo>
                  <a:pt x="260" y="29"/>
                  <a:pt x="260" y="29"/>
                  <a:pt x="260" y="29"/>
                </a:cubicBezTo>
                <a:cubicBezTo>
                  <a:pt x="260" y="29"/>
                  <a:pt x="260" y="29"/>
                  <a:pt x="260" y="29"/>
                </a:cubicBezTo>
                <a:cubicBezTo>
                  <a:pt x="261" y="29"/>
                  <a:pt x="262" y="28"/>
                  <a:pt x="262" y="28"/>
                </a:cubicBezTo>
                <a:cubicBezTo>
                  <a:pt x="262" y="35"/>
                  <a:pt x="262" y="35"/>
                  <a:pt x="262" y="35"/>
                </a:cubicBezTo>
                <a:cubicBezTo>
                  <a:pt x="262" y="35"/>
                  <a:pt x="262" y="35"/>
                  <a:pt x="262" y="35"/>
                </a:cubicBezTo>
                <a:cubicBezTo>
                  <a:pt x="262" y="36"/>
                  <a:pt x="261" y="36"/>
                  <a:pt x="260" y="36"/>
                </a:cubicBezTo>
                <a:close/>
                <a:moveTo>
                  <a:pt x="256" y="30"/>
                </a:moveTo>
                <a:cubicBezTo>
                  <a:pt x="256" y="37"/>
                  <a:pt x="256" y="37"/>
                  <a:pt x="256" y="37"/>
                </a:cubicBezTo>
                <a:cubicBezTo>
                  <a:pt x="256" y="37"/>
                  <a:pt x="255" y="37"/>
                  <a:pt x="254" y="37"/>
                </a:cubicBezTo>
                <a:cubicBezTo>
                  <a:pt x="254" y="30"/>
                  <a:pt x="254" y="30"/>
                  <a:pt x="254" y="30"/>
                </a:cubicBezTo>
                <a:cubicBezTo>
                  <a:pt x="255" y="30"/>
                  <a:pt x="256" y="30"/>
                  <a:pt x="256" y="30"/>
                </a:cubicBezTo>
                <a:close/>
                <a:moveTo>
                  <a:pt x="237" y="65"/>
                </a:moveTo>
                <a:cubicBezTo>
                  <a:pt x="237" y="57"/>
                  <a:pt x="237" y="57"/>
                  <a:pt x="237" y="57"/>
                </a:cubicBezTo>
                <a:cubicBezTo>
                  <a:pt x="238" y="57"/>
                  <a:pt x="239" y="57"/>
                  <a:pt x="240" y="58"/>
                </a:cubicBezTo>
                <a:cubicBezTo>
                  <a:pt x="240" y="65"/>
                  <a:pt x="240" y="65"/>
                  <a:pt x="240" y="65"/>
                </a:cubicBezTo>
                <a:cubicBezTo>
                  <a:pt x="239" y="65"/>
                  <a:pt x="238" y="65"/>
                  <a:pt x="237" y="65"/>
                </a:cubicBezTo>
                <a:close/>
                <a:moveTo>
                  <a:pt x="251" y="57"/>
                </a:moveTo>
                <a:cubicBezTo>
                  <a:pt x="251" y="65"/>
                  <a:pt x="251" y="65"/>
                  <a:pt x="251" y="65"/>
                </a:cubicBezTo>
                <a:cubicBezTo>
                  <a:pt x="250" y="65"/>
                  <a:pt x="249" y="65"/>
                  <a:pt x="248" y="65"/>
                </a:cubicBezTo>
                <a:cubicBezTo>
                  <a:pt x="248" y="58"/>
                  <a:pt x="248" y="58"/>
                  <a:pt x="248" y="58"/>
                </a:cubicBezTo>
                <a:cubicBezTo>
                  <a:pt x="249" y="57"/>
                  <a:pt x="250" y="57"/>
                  <a:pt x="251" y="57"/>
                </a:cubicBezTo>
                <a:close/>
                <a:moveTo>
                  <a:pt x="228" y="63"/>
                </a:moveTo>
                <a:cubicBezTo>
                  <a:pt x="228" y="56"/>
                  <a:pt x="228" y="56"/>
                  <a:pt x="228" y="56"/>
                </a:cubicBezTo>
                <a:cubicBezTo>
                  <a:pt x="229" y="56"/>
                  <a:pt x="230" y="56"/>
                  <a:pt x="231" y="56"/>
                </a:cubicBezTo>
                <a:cubicBezTo>
                  <a:pt x="231" y="64"/>
                  <a:pt x="231" y="64"/>
                  <a:pt x="231" y="64"/>
                </a:cubicBezTo>
                <a:cubicBezTo>
                  <a:pt x="230" y="64"/>
                  <a:pt x="229" y="63"/>
                  <a:pt x="228" y="63"/>
                </a:cubicBezTo>
                <a:close/>
                <a:moveTo>
                  <a:pt x="225" y="55"/>
                </a:moveTo>
                <a:cubicBezTo>
                  <a:pt x="225" y="62"/>
                  <a:pt x="225" y="62"/>
                  <a:pt x="225" y="62"/>
                </a:cubicBezTo>
                <a:cubicBezTo>
                  <a:pt x="224" y="62"/>
                  <a:pt x="224" y="62"/>
                  <a:pt x="224" y="62"/>
                </a:cubicBezTo>
                <a:cubicBezTo>
                  <a:pt x="224" y="62"/>
                  <a:pt x="224" y="62"/>
                  <a:pt x="224" y="62"/>
                </a:cubicBezTo>
                <a:cubicBezTo>
                  <a:pt x="224" y="55"/>
                  <a:pt x="224" y="55"/>
                  <a:pt x="224" y="55"/>
                </a:cubicBezTo>
                <a:cubicBezTo>
                  <a:pt x="224" y="55"/>
                  <a:pt x="225" y="55"/>
                  <a:pt x="225" y="55"/>
                </a:cubicBezTo>
                <a:close/>
                <a:moveTo>
                  <a:pt x="262" y="63"/>
                </a:moveTo>
                <a:cubicBezTo>
                  <a:pt x="262" y="55"/>
                  <a:pt x="262" y="55"/>
                  <a:pt x="262" y="55"/>
                </a:cubicBezTo>
                <a:cubicBezTo>
                  <a:pt x="263" y="55"/>
                  <a:pt x="263" y="55"/>
                  <a:pt x="263" y="55"/>
                </a:cubicBezTo>
                <a:cubicBezTo>
                  <a:pt x="263" y="55"/>
                  <a:pt x="264" y="55"/>
                  <a:pt x="265" y="55"/>
                </a:cubicBezTo>
                <a:cubicBezTo>
                  <a:pt x="265" y="62"/>
                  <a:pt x="265" y="62"/>
                  <a:pt x="265" y="62"/>
                </a:cubicBezTo>
                <a:cubicBezTo>
                  <a:pt x="265" y="62"/>
                  <a:pt x="265" y="62"/>
                  <a:pt x="265" y="62"/>
                </a:cubicBezTo>
                <a:cubicBezTo>
                  <a:pt x="265" y="62"/>
                  <a:pt x="264" y="62"/>
                  <a:pt x="262" y="63"/>
                </a:cubicBezTo>
                <a:close/>
                <a:moveTo>
                  <a:pt x="259" y="56"/>
                </a:moveTo>
                <a:cubicBezTo>
                  <a:pt x="259" y="63"/>
                  <a:pt x="259" y="63"/>
                  <a:pt x="259" y="63"/>
                </a:cubicBezTo>
                <a:cubicBezTo>
                  <a:pt x="258" y="64"/>
                  <a:pt x="258" y="64"/>
                  <a:pt x="257" y="64"/>
                </a:cubicBezTo>
                <a:cubicBezTo>
                  <a:pt x="257" y="57"/>
                  <a:pt x="257" y="57"/>
                  <a:pt x="257" y="57"/>
                </a:cubicBezTo>
                <a:cubicBezTo>
                  <a:pt x="258" y="57"/>
                  <a:pt x="258" y="56"/>
                  <a:pt x="259" y="56"/>
                </a:cubicBezTo>
                <a:close/>
                <a:moveTo>
                  <a:pt x="230" y="91"/>
                </a:moveTo>
                <a:cubicBezTo>
                  <a:pt x="230" y="84"/>
                  <a:pt x="230" y="84"/>
                  <a:pt x="230" y="84"/>
                </a:cubicBezTo>
                <a:cubicBezTo>
                  <a:pt x="231" y="84"/>
                  <a:pt x="232" y="84"/>
                  <a:pt x="233" y="84"/>
                </a:cubicBezTo>
                <a:cubicBezTo>
                  <a:pt x="233" y="91"/>
                  <a:pt x="233" y="91"/>
                  <a:pt x="233" y="91"/>
                </a:cubicBezTo>
                <a:cubicBezTo>
                  <a:pt x="232" y="91"/>
                  <a:pt x="231" y="91"/>
                  <a:pt x="230" y="91"/>
                </a:cubicBezTo>
                <a:close/>
                <a:moveTo>
                  <a:pt x="243" y="84"/>
                </a:moveTo>
                <a:cubicBezTo>
                  <a:pt x="243" y="91"/>
                  <a:pt x="243" y="91"/>
                  <a:pt x="243" y="91"/>
                </a:cubicBezTo>
                <a:cubicBezTo>
                  <a:pt x="242" y="91"/>
                  <a:pt x="242" y="91"/>
                  <a:pt x="241" y="91"/>
                </a:cubicBezTo>
                <a:cubicBezTo>
                  <a:pt x="241" y="84"/>
                  <a:pt x="241" y="84"/>
                  <a:pt x="241" y="84"/>
                </a:cubicBezTo>
                <a:cubicBezTo>
                  <a:pt x="242" y="84"/>
                  <a:pt x="242" y="84"/>
                  <a:pt x="243" y="84"/>
                </a:cubicBezTo>
                <a:close/>
                <a:moveTo>
                  <a:pt x="221" y="90"/>
                </a:moveTo>
                <a:cubicBezTo>
                  <a:pt x="221" y="83"/>
                  <a:pt x="221" y="83"/>
                  <a:pt x="221" y="83"/>
                </a:cubicBezTo>
                <a:cubicBezTo>
                  <a:pt x="222" y="83"/>
                  <a:pt x="222" y="83"/>
                  <a:pt x="223" y="83"/>
                </a:cubicBezTo>
                <a:cubicBezTo>
                  <a:pt x="223" y="90"/>
                  <a:pt x="223" y="90"/>
                  <a:pt x="223" y="90"/>
                </a:cubicBezTo>
                <a:cubicBezTo>
                  <a:pt x="222" y="90"/>
                  <a:pt x="222" y="90"/>
                  <a:pt x="221" y="90"/>
                </a:cubicBezTo>
                <a:close/>
                <a:moveTo>
                  <a:pt x="218" y="82"/>
                </a:moveTo>
                <a:cubicBezTo>
                  <a:pt x="218" y="89"/>
                  <a:pt x="218" y="89"/>
                  <a:pt x="218" y="89"/>
                </a:cubicBezTo>
                <a:cubicBezTo>
                  <a:pt x="217" y="89"/>
                  <a:pt x="216" y="89"/>
                  <a:pt x="216" y="89"/>
                </a:cubicBezTo>
                <a:cubicBezTo>
                  <a:pt x="216" y="88"/>
                  <a:pt x="216" y="88"/>
                  <a:pt x="216" y="88"/>
                </a:cubicBezTo>
                <a:cubicBezTo>
                  <a:pt x="216" y="81"/>
                  <a:pt x="216" y="81"/>
                  <a:pt x="216" y="81"/>
                </a:cubicBezTo>
                <a:cubicBezTo>
                  <a:pt x="217" y="81"/>
                  <a:pt x="217" y="81"/>
                  <a:pt x="218" y="82"/>
                </a:cubicBezTo>
                <a:close/>
                <a:moveTo>
                  <a:pt x="255" y="89"/>
                </a:moveTo>
                <a:cubicBezTo>
                  <a:pt x="255" y="82"/>
                  <a:pt x="255" y="82"/>
                  <a:pt x="255" y="82"/>
                </a:cubicBezTo>
                <a:cubicBezTo>
                  <a:pt x="255" y="82"/>
                  <a:pt x="255" y="82"/>
                  <a:pt x="255" y="82"/>
                </a:cubicBezTo>
                <a:cubicBezTo>
                  <a:pt x="256" y="82"/>
                  <a:pt x="257" y="82"/>
                  <a:pt x="257" y="81"/>
                </a:cubicBezTo>
                <a:cubicBezTo>
                  <a:pt x="257" y="88"/>
                  <a:pt x="257" y="88"/>
                  <a:pt x="257" y="88"/>
                </a:cubicBezTo>
                <a:cubicBezTo>
                  <a:pt x="257" y="89"/>
                  <a:pt x="257" y="89"/>
                  <a:pt x="257" y="89"/>
                </a:cubicBezTo>
                <a:cubicBezTo>
                  <a:pt x="257" y="89"/>
                  <a:pt x="256" y="89"/>
                  <a:pt x="255" y="89"/>
                </a:cubicBezTo>
                <a:close/>
                <a:moveTo>
                  <a:pt x="252" y="83"/>
                </a:moveTo>
                <a:cubicBezTo>
                  <a:pt x="252" y="90"/>
                  <a:pt x="252" y="90"/>
                  <a:pt x="252" y="90"/>
                </a:cubicBezTo>
                <a:cubicBezTo>
                  <a:pt x="251" y="90"/>
                  <a:pt x="250" y="90"/>
                  <a:pt x="249" y="90"/>
                </a:cubicBezTo>
                <a:cubicBezTo>
                  <a:pt x="249" y="83"/>
                  <a:pt x="249" y="83"/>
                  <a:pt x="249" y="83"/>
                </a:cubicBezTo>
                <a:cubicBezTo>
                  <a:pt x="250" y="83"/>
                  <a:pt x="251" y="83"/>
                  <a:pt x="252" y="83"/>
                </a:cubicBezTo>
                <a:close/>
                <a:moveTo>
                  <a:pt x="237" y="117"/>
                </a:moveTo>
                <a:cubicBezTo>
                  <a:pt x="237" y="110"/>
                  <a:pt x="237" y="110"/>
                  <a:pt x="237" y="110"/>
                </a:cubicBezTo>
                <a:cubicBezTo>
                  <a:pt x="238" y="110"/>
                  <a:pt x="239" y="110"/>
                  <a:pt x="240" y="110"/>
                </a:cubicBezTo>
                <a:cubicBezTo>
                  <a:pt x="240" y="117"/>
                  <a:pt x="240" y="117"/>
                  <a:pt x="240" y="117"/>
                </a:cubicBezTo>
                <a:cubicBezTo>
                  <a:pt x="239" y="117"/>
                  <a:pt x="238" y="117"/>
                  <a:pt x="237" y="117"/>
                </a:cubicBezTo>
                <a:close/>
                <a:moveTo>
                  <a:pt x="250" y="110"/>
                </a:moveTo>
                <a:cubicBezTo>
                  <a:pt x="250" y="117"/>
                  <a:pt x="250" y="117"/>
                  <a:pt x="250" y="117"/>
                </a:cubicBezTo>
                <a:cubicBezTo>
                  <a:pt x="250" y="117"/>
                  <a:pt x="249" y="117"/>
                  <a:pt x="248" y="117"/>
                </a:cubicBezTo>
                <a:cubicBezTo>
                  <a:pt x="248" y="110"/>
                  <a:pt x="248" y="110"/>
                  <a:pt x="248" y="110"/>
                </a:cubicBezTo>
                <a:cubicBezTo>
                  <a:pt x="249" y="110"/>
                  <a:pt x="250" y="110"/>
                  <a:pt x="250" y="110"/>
                </a:cubicBezTo>
                <a:close/>
                <a:moveTo>
                  <a:pt x="228" y="116"/>
                </a:moveTo>
                <a:cubicBezTo>
                  <a:pt x="228" y="108"/>
                  <a:pt x="228" y="108"/>
                  <a:pt x="228" y="108"/>
                </a:cubicBezTo>
                <a:cubicBezTo>
                  <a:pt x="229" y="109"/>
                  <a:pt x="230" y="109"/>
                  <a:pt x="230" y="109"/>
                </a:cubicBezTo>
                <a:cubicBezTo>
                  <a:pt x="230" y="116"/>
                  <a:pt x="230" y="116"/>
                  <a:pt x="230" y="116"/>
                </a:cubicBezTo>
                <a:cubicBezTo>
                  <a:pt x="230" y="116"/>
                  <a:pt x="229" y="116"/>
                  <a:pt x="228" y="116"/>
                </a:cubicBezTo>
                <a:close/>
                <a:moveTo>
                  <a:pt x="225" y="108"/>
                </a:moveTo>
                <a:cubicBezTo>
                  <a:pt x="225" y="115"/>
                  <a:pt x="225" y="115"/>
                  <a:pt x="225" y="115"/>
                </a:cubicBezTo>
                <a:cubicBezTo>
                  <a:pt x="224" y="115"/>
                  <a:pt x="224" y="114"/>
                  <a:pt x="224" y="114"/>
                </a:cubicBezTo>
                <a:cubicBezTo>
                  <a:pt x="223" y="114"/>
                  <a:pt x="223" y="114"/>
                  <a:pt x="223" y="114"/>
                </a:cubicBezTo>
                <a:cubicBezTo>
                  <a:pt x="223" y="107"/>
                  <a:pt x="223" y="107"/>
                  <a:pt x="223" y="107"/>
                </a:cubicBezTo>
                <a:cubicBezTo>
                  <a:pt x="224" y="107"/>
                  <a:pt x="224" y="107"/>
                  <a:pt x="225" y="108"/>
                </a:cubicBezTo>
                <a:close/>
                <a:moveTo>
                  <a:pt x="262" y="115"/>
                </a:moveTo>
                <a:cubicBezTo>
                  <a:pt x="262" y="108"/>
                  <a:pt x="262" y="108"/>
                  <a:pt x="262" y="108"/>
                </a:cubicBezTo>
                <a:cubicBezTo>
                  <a:pt x="262" y="108"/>
                  <a:pt x="262" y="108"/>
                  <a:pt x="262" y="108"/>
                </a:cubicBezTo>
                <a:cubicBezTo>
                  <a:pt x="263" y="108"/>
                  <a:pt x="264" y="107"/>
                  <a:pt x="265" y="107"/>
                </a:cubicBezTo>
                <a:cubicBezTo>
                  <a:pt x="265" y="114"/>
                  <a:pt x="265" y="114"/>
                  <a:pt x="265" y="114"/>
                </a:cubicBezTo>
                <a:cubicBezTo>
                  <a:pt x="264" y="114"/>
                  <a:pt x="264" y="114"/>
                  <a:pt x="264" y="114"/>
                </a:cubicBezTo>
                <a:cubicBezTo>
                  <a:pt x="264" y="115"/>
                  <a:pt x="264" y="115"/>
                  <a:pt x="262" y="115"/>
                </a:cubicBezTo>
                <a:close/>
                <a:moveTo>
                  <a:pt x="259" y="109"/>
                </a:moveTo>
                <a:cubicBezTo>
                  <a:pt x="259" y="116"/>
                  <a:pt x="259" y="116"/>
                  <a:pt x="259" y="116"/>
                </a:cubicBezTo>
                <a:cubicBezTo>
                  <a:pt x="258" y="116"/>
                  <a:pt x="257" y="116"/>
                  <a:pt x="256" y="116"/>
                </a:cubicBezTo>
                <a:cubicBezTo>
                  <a:pt x="256" y="109"/>
                  <a:pt x="256" y="109"/>
                  <a:pt x="256" y="109"/>
                </a:cubicBezTo>
                <a:cubicBezTo>
                  <a:pt x="257" y="109"/>
                  <a:pt x="258" y="109"/>
                  <a:pt x="259" y="109"/>
                </a:cubicBezTo>
                <a:close/>
                <a:moveTo>
                  <a:pt x="225" y="99"/>
                </a:moveTo>
                <a:cubicBezTo>
                  <a:pt x="229" y="99"/>
                  <a:pt x="233" y="100"/>
                  <a:pt x="237" y="100"/>
                </a:cubicBezTo>
                <a:cubicBezTo>
                  <a:pt x="244" y="100"/>
                  <a:pt x="250" y="99"/>
                  <a:pt x="255" y="97"/>
                </a:cubicBezTo>
                <a:cubicBezTo>
                  <a:pt x="256" y="97"/>
                  <a:pt x="256" y="97"/>
                  <a:pt x="256" y="97"/>
                </a:cubicBezTo>
                <a:cubicBezTo>
                  <a:pt x="258" y="97"/>
                  <a:pt x="259" y="98"/>
                  <a:pt x="260" y="98"/>
                </a:cubicBezTo>
                <a:cubicBezTo>
                  <a:pt x="263" y="99"/>
                  <a:pt x="264" y="99"/>
                  <a:pt x="264" y="99"/>
                </a:cubicBezTo>
                <a:cubicBezTo>
                  <a:pt x="264" y="99"/>
                  <a:pt x="263" y="99"/>
                  <a:pt x="260" y="100"/>
                </a:cubicBezTo>
                <a:cubicBezTo>
                  <a:pt x="256" y="101"/>
                  <a:pt x="250" y="102"/>
                  <a:pt x="244" y="102"/>
                </a:cubicBezTo>
                <a:cubicBezTo>
                  <a:pt x="238" y="102"/>
                  <a:pt x="232" y="101"/>
                  <a:pt x="228" y="100"/>
                </a:cubicBezTo>
                <a:cubicBezTo>
                  <a:pt x="225" y="99"/>
                  <a:pt x="224" y="99"/>
                  <a:pt x="224" y="99"/>
                </a:cubicBezTo>
                <a:cubicBezTo>
                  <a:pt x="224" y="99"/>
                  <a:pt x="224" y="99"/>
                  <a:pt x="225" y="99"/>
                </a:cubicBezTo>
                <a:close/>
                <a:moveTo>
                  <a:pt x="226" y="71"/>
                </a:moveTo>
                <a:cubicBezTo>
                  <a:pt x="231" y="72"/>
                  <a:pt x="237" y="73"/>
                  <a:pt x="244" y="73"/>
                </a:cubicBezTo>
                <a:cubicBezTo>
                  <a:pt x="248" y="73"/>
                  <a:pt x="251" y="73"/>
                  <a:pt x="254" y="72"/>
                </a:cubicBezTo>
                <a:cubicBezTo>
                  <a:pt x="256" y="73"/>
                  <a:pt x="257" y="73"/>
                  <a:pt x="257" y="73"/>
                </a:cubicBezTo>
                <a:cubicBezTo>
                  <a:pt x="257" y="73"/>
                  <a:pt x="256" y="74"/>
                  <a:pt x="253" y="74"/>
                </a:cubicBezTo>
                <a:cubicBezTo>
                  <a:pt x="249" y="75"/>
                  <a:pt x="243" y="76"/>
                  <a:pt x="237" y="76"/>
                </a:cubicBezTo>
                <a:cubicBezTo>
                  <a:pt x="230" y="76"/>
                  <a:pt x="225" y="75"/>
                  <a:pt x="221" y="74"/>
                </a:cubicBezTo>
                <a:cubicBezTo>
                  <a:pt x="218" y="73"/>
                  <a:pt x="216" y="73"/>
                  <a:pt x="216" y="73"/>
                </a:cubicBezTo>
                <a:cubicBezTo>
                  <a:pt x="216" y="73"/>
                  <a:pt x="218" y="73"/>
                  <a:pt x="221" y="72"/>
                </a:cubicBezTo>
                <a:cubicBezTo>
                  <a:pt x="222" y="72"/>
                  <a:pt x="224" y="71"/>
                  <a:pt x="226" y="71"/>
                </a:cubicBezTo>
                <a:close/>
                <a:moveTo>
                  <a:pt x="229" y="45"/>
                </a:moveTo>
                <a:cubicBezTo>
                  <a:pt x="232" y="46"/>
                  <a:pt x="237" y="46"/>
                  <a:pt x="242" y="46"/>
                </a:cubicBezTo>
                <a:cubicBezTo>
                  <a:pt x="248" y="46"/>
                  <a:pt x="253" y="46"/>
                  <a:pt x="258" y="45"/>
                </a:cubicBezTo>
                <a:cubicBezTo>
                  <a:pt x="259" y="45"/>
                  <a:pt x="260" y="45"/>
                  <a:pt x="260" y="46"/>
                </a:cubicBezTo>
                <a:cubicBezTo>
                  <a:pt x="263" y="46"/>
                  <a:pt x="265" y="47"/>
                  <a:pt x="265" y="47"/>
                </a:cubicBezTo>
                <a:cubicBezTo>
                  <a:pt x="265" y="47"/>
                  <a:pt x="263" y="47"/>
                  <a:pt x="260" y="48"/>
                </a:cubicBezTo>
                <a:cubicBezTo>
                  <a:pt x="256" y="49"/>
                  <a:pt x="251" y="50"/>
                  <a:pt x="244" y="50"/>
                </a:cubicBezTo>
                <a:cubicBezTo>
                  <a:pt x="238" y="50"/>
                  <a:pt x="232" y="49"/>
                  <a:pt x="228" y="48"/>
                </a:cubicBezTo>
                <a:cubicBezTo>
                  <a:pt x="226" y="47"/>
                  <a:pt x="224" y="47"/>
                  <a:pt x="224" y="47"/>
                </a:cubicBezTo>
                <a:cubicBezTo>
                  <a:pt x="224" y="46"/>
                  <a:pt x="226" y="46"/>
                  <a:pt x="228" y="46"/>
                </a:cubicBezTo>
                <a:cubicBezTo>
                  <a:pt x="229" y="45"/>
                  <a:pt x="229" y="45"/>
                  <a:pt x="229" y="45"/>
                </a:cubicBezTo>
                <a:close/>
                <a:moveTo>
                  <a:pt x="181" y="19"/>
                </a:moveTo>
                <a:cubicBezTo>
                  <a:pt x="177" y="18"/>
                  <a:pt x="171" y="17"/>
                  <a:pt x="165" y="17"/>
                </a:cubicBezTo>
                <a:cubicBezTo>
                  <a:pt x="158" y="17"/>
                  <a:pt x="153" y="18"/>
                  <a:pt x="148" y="19"/>
                </a:cubicBezTo>
                <a:cubicBezTo>
                  <a:pt x="146" y="20"/>
                  <a:pt x="144" y="20"/>
                  <a:pt x="144" y="20"/>
                </a:cubicBezTo>
                <a:cubicBezTo>
                  <a:pt x="144" y="20"/>
                  <a:pt x="146" y="20"/>
                  <a:pt x="148" y="21"/>
                </a:cubicBezTo>
                <a:cubicBezTo>
                  <a:pt x="153" y="22"/>
                  <a:pt x="158" y="23"/>
                  <a:pt x="165" y="23"/>
                </a:cubicBezTo>
                <a:cubicBezTo>
                  <a:pt x="171" y="23"/>
                  <a:pt x="177" y="22"/>
                  <a:pt x="181" y="21"/>
                </a:cubicBezTo>
                <a:cubicBezTo>
                  <a:pt x="183" y="20"/>
                  <a:pt x="185" y="20"/>
                  <a:pt x="185" y="20"/>
                </a:cubicBezTo>
                <a:cubicBezTo>
                  <a:pt x="185" y="20"/>
                  <a:pt x="183" y="20"/>
                  <a:pt x="181" y="19"/>
                </a:cubicBezTo>
                <a:close/>
                <a:moveTo>
                  <a:pt x="172" y="38"/>
                </a:moveTo>
                <a:cubicBezTo>
                  <a:pt x="172" y="31"/>
                  <a:pt x="172" y="31"/>
                  <a:pt x="172" y="31"/>
                </a:cubicBezTo>
                <a:cubicBezTo>
                  <a:pt x="171" y="31"/>
                  <a:pt x="170" y="31"/>
                  <a:pt x="169" y="31"/>
                </a:cubicBezTo>
                <a:cubicBezTo>
                  <a:pt x="169" y="38"/>
                  <a:pt x="169" y="38"/>
                  <a:pt x="169" y="38"/>
                </a:cubicBezTo>
                <a:cubicBezTo>
                  <a:pt x="170" y="38"/>
                  <a:pt x="171" y="38"/>
                  <a:pt x="172" y="38"/>
                </a:cubicBezTo>
                <a:close/>
                <a:moveTo>
                  <a:pt x="158" y="31"/>
                </a:moveTo>
                <a:cubicBezTo>
                  <a:pt x="158" y="38"/>
                  <a:pt x="158" y="38"/>
                  <a:pt x="158" y="38"/>
                </a:cubicBezTo>
                <a:cubicBezTo>
                  <a:pt x="159" y="38"/>
                  <a:pt x="160" y="38"/>
                  <a:pt x="161" y="38"/>
                </a:cubicBezTo>
                <a:cubicBezTo>
                  <a:pt x="161" y="31"/>
                  <a:pt x="161" y="31"/>
                  <a:pt x="161" y="31"/>
                </a:cubicBezTo>
                <a:cubicBezTo>
                  <a:pt x="160" y="31"/>
                  <a:pt x="159" y="31"/>
                  <a:pt x="158" y="31"/>
                </a:cubicBezTo>
                <a:close/>
                <a:moveTo>
                  <a:pt x="181" y="37"/>
                </a:moveTo>
                <a:cubicBezTo>
                  <a:pt x="181" y="29"/>
                  <a:pt x="181" y="29"/>
                  <a:pt x="181" y="29"/>
                </a:cubicBezTo>
                <a:cubicBezTo>
                  <a:pt x="180" y="30"/>
                  <a:pt x="179" y="30"/>
                  <a:pt x="178" y="30"/>
                </a:cubicBezTo>
                <a:cubicBezTo>
                  <a:pt x="178" y="37"/>
                  <a:pt x="178" y="37"/>
                  <a:pt x="178" y="37"/>
                </a:cubicBezTo>
                <a:cubicBezTo>
                  <a:pt x="179" y="37"/>
                  <a:pt x="180" y="37"/>
                  <a:pt x="181" y="37"/>
                </a:cubicBezTo>
                <a:close/>
                <a:moveTo>
                  <a:pt x="184" y="29"/>
                </a:moveTo>
                <a:cubicBezTo>
                  <a:pt x="184" y="36"/>
                  <a:pt x="184" y="36"/>
                  <a:pt x="184" y="36"/>
                </a:cubicBezTo>
                <a:cubicBezTo>
                  <a:pt x="185" y="36"/>
                  <a:pt x="185" y="35"/>
                  <a:pt x="185" y="35"/>
                </a:cubicBezTo>
                <a:cubicBezTo>
                  <a:pt x="185" y="35"/>
                  <a:pt x="185" y="35"/>
                  <a:pt x="185" y="35"/>
                </a:cubicBezTo>
                <a:cubicBezTo>
                  <a:pt x="185" y="28"/>
                  <a:pt x="185" y="28"/>
                  <a:pt x="185" y="28"/>
                </a:cubicBezTo>
                <a:cubicBezTo>
                  <a:pt x="185" y="28"/>
                  <a:pt x="184" y="28"/>
                  <a:pt x="184" y="29"/>
                </a:cubicBezTo>
                <a:close/>
                <a:moveTo>
                  <a:pt x="146" y="36"/>
                </a:moveTo>
                <a:cubicBezTo>
                  <a:pt x="146" y="29"/>
                  <a:pt x="146" y="29"/>
                  <a:pt x="146" y="29"/>
                </a:cubicBezTo>
                <a:cubicBezTo>
                  <a:pt x="146" y="29"/>
                  <a:pt x="146" y="29"/>
                  <a:pt x="146" y="29"/>
                </a:cubicBezTo>
                <a:cubicBezTo>
                  <a:pt x="146" y="29"/>
                  <a:pt x="145" y="28"/>
                  <a:pt x="144" y="28"/>
                </a:cubicBezTo>
                <a:cubicBezTo>
                  <a:pt x="144" y="35"/>
                  <a:pt x="144" y="35"/>
                  <a:pt x="144" y="35"/>
                </a:cubicBezTo>
                <a:cubicBezTo>
                  <a:pt x="144" y="35"/>
                  <a:pt x="144" y="35"/>
                  <a:pt x="144" y="35"/>
                </a:cubicBezTo>
                <a:cubicBezTo>
                  <a:pt x="144" y="36"/>
                  <a:pt x="145" y="36"/>
                  <a:pt x="146" y="36"/>
                </a:cubicBezTo>
                <a:close/>
                <a:moveTo>
                  <a:pt x="150" y="30"/>
                </a:moveTo>
                <a:cubicBezTo>
                  <a:pt x="150" y="37"/>
                  <a:pt x="150" y="37"/>
                  <a:pt x="150" y="37"/>
                </a:cubicBezTo>
                <a:cubicBezTo>
                  <a:pt x="151" y="37"/>
                  <a:pt x="151" y="37"/>
                  <a:pt x="152" y="37"/>
                </a:cubicBezTo>
                <a:cubicBezTo>
                  <a:pt x="152" y="30"/>
                  <a:pt x="152" y="30"/>
                  <a:pt x="152" y="30"/>
                </a:cubicBezTo>
                <a:cubicBezTo>
                  <a:pt x="151" y="30"/>
                  <a:pt x="151" y="30"/>
                  <a:pt x="150" y="30"/>
                </a:cubicBezTo>
                <a:close/>
                <a:moveTo>
                  <a:pt x="169" y="65"/>
                </a:moveTo>
                <a:cubicBezTo>
                  <a:pt x="169" y="57"/>
                  <a:pt x="169" y="57"/>
                  <a:pt x="169" y="57"/>
                </a:cubicBezTo>
                <a:cubicBezTo>
                  <a:pt x="168" y="57"/>
                  <a:pt x="167" y="57"/>
                  <a:pt x="166" y="58"/>
                </a:cubicBezTo>
                <a:cubicBezTo>
                  <a:pt x="166" y="65"/>
                  <a:pt x="166" y="65"/>
                  <a:pt x="166" y="65"/>
                </a:cubicBezTo>
                <a:cubicBezTo>
                  <a:pt x="167" y="65"/>
                  <a:pt x="168" y="65"/>
                  <a:pt x="169" y="65"/>
                </a:cubicBezTo>
                <a:close/>
                <a:moveTo>
                  <a:pt x="156" y="57"/>
                </a:moveTo>
                <a:cubicBezTo>
                  <a:pt x="156" y="65"/>
                  <a:pt x="156" y="65"/>
                  <a:pt x="156" y="65"/>
                </a:cubicBezTo>
                <a:cubicBezTo>
                  <a:pt x="156" y="65"/>
                  <a:pt x="157" y="65"/>
                  <a:pt x="158" y="65"/>
                </a:cubicBezTo>
                <a:cubicBezTo>
                  <a:pt x="158" y="58"/>
                  <a:pt x="158" y="58"/>
                  <a:pt x="158" y="58"/>
                </a:cubicBezTo>
                <a:cubicBezTo>
                  <a:pt x="157" y="57"/>
                  <a:pt x="156" y="57"/>
                  <a:pt x="156" y="57"/>
                </a:cubicBezTo>
                <a:close/>
                <a:moveTo>
                  <a:pt x="178" y="63"/>
                </a:moveTo>
                <a:cubicBezTo>
                  <a:pt x="178" y="56"/>
                  <a:pt x="178" y="56"/>
                  <a:pt x="178" y="56"/>
                </a:cubicBezTo>
                <a:cubicBezTo>
                  <a:pt x="177" y="56"/>
                  <a:pt x="176" y="56"/>
                  <a:pt x="176" y="56"/>
                </a:cubicBezTo>
                <a:cubicBezTo>
                  <a:pt x="176" y="64"/>
                  <a:pt x="176" y="64"/>
                  <a:pt x="176" y="64"/>
                </a:cubicBezTo>
                <a:cubicBezTo>
                  <a:pt x="176" y="64"/>
                  <a:pt x="177" y="63"/>
                  <a:pt x="178" y="63"/>
                </a:cubicBezTo>
                <a:close/>
                <a:moveTo>
                  <a:pt x="181" y="55"/>
                </a:moveTo>
                <a:cubicBezTo>
                  <a:pt x="181" y="62"/>
                  <a:pt x="181" y="62"/>
                  <a:pt x="181" y="62"/>
                </a:cubicBezTo>
                <a:cubicBezTo>
                  <a:pt x="182" y="62"/>
                  <a:pt x="182" y="62"/>
                  <a:pt x="182" y="62"/>
                </a:cubicBezTo>
                <a:cubicBezTo>
                  <a:pt x="183" y="62"/>
                  <a:pt x="183" y="62"/>
                  <a:pt x="183" y="62"/>
                </a:cubicBezTo>
                <a:cubicBezTo>
                  <a:pt x="183" y="55"/>
                  <a:pt x="183" y="55"/>
                  <a:pt x="183" y="55"/>
                </a:cubicBezTo>
                <a:cubicBezTo>
                  <a:pt x="182" y="55"/>
                  <a:pt x="182" y="55"/>
                  <a:pt x="181" y="55"/>
                </a:cubicBezTo>
                <a:close/>
                <a:moveTo>
                  <a:pt x="144" y="63"/>
                </a:moveTo>
                <a:cubicBezTo>
                  <a:pt x="144" y="55"/>
                  <a:pt x="144" y="55"/>
                  <a:pt x="144" y="55"/>
                </a:cubicBezTo>
                <a:cubicBezTo>
                  <a:pt x="144" y="55"/>
                  <a:pt x="144" y="55"/>
                  <a:pt x="144" y="55"/>
                </a:cubicBezTo>
                <a:cubicBezTo>
                  <a:pt x="143" y="55"/>
                  <a:pt x="142" y="55"/>
                  <a:pt x="141" y="55"/>
                </a:cubicBezTo>
                <a:cubicBezTo>
                  <a:pt x="141" y="62"/>
                  <a:pt x="141" y="62"/>
                  <a:pt x="141" y="62"/>
                </a:cubicBezTo>
                <a:cubicBezTo>
                  <a:pt x="142" y="62"/>
                  <a:pt x="142" y="62"/>
                  <a:pt x="142" y="62"/>
                </a:cubicBezTo>
                <a:cubicBezTo>
                  <a:pt x="142" y="62"/>
                  <a:pt x="142" y="62"/>
                  <a:pt x="144" y="63"/>
                </a:cubicBezTo>
                <a:close/>
                <a:moveTo>
                  <a:pt x="147" y="56"/>
                </a:moveTo>
                <a:cubicBezTo>
                  <a:pt x="147" y="63"/>
                  <a:pt x="147" y="63"/>
                  <a:pt x="147" y="63"/>
                </a:cubicBezTo>
                <a:cubicBezTo>
                  <a:pt x="148" y="64"/>
                  <a:pt x="149" y="64"/>
                  <a:pt x="150" y="64"/>
                </a:cubicBezTo>
                <a:cubicBezTo>
                  <a:pt x="150" y="57"/>
                  <a:pt x="150" y="57"/>
                  <a:pt x="150" y="57"/>
                </a:cubicBezTo>
                <a:cubicBezTo>
                  <a:pt x="149" y="57"/>
                  <a:pt x="148" y="56"/>
                  <a:pt x="147" y="56"/>
                </a:cubicBezTo>
                <a:close/>
                <a:moveTo>
                  <a:pt x="176" y="91"/>
                </a:moveTo>
                <a:cubicBezTo>
                  <a:pt x="176" y="84"/>
                  <a:pt x="176" y="84"/>
                  <a:pt x="176" y="84"/>
                </a:cubicBezTo>
                <a:cubicBezTo>
                  <a:pt x="175" y="84"/>
                  <a:pt x="174" y="84"/>
                  <a:pt x="173" y="84"/>
                </a:cubicBezTo>
                <a:cubicBezTo>
                  <a:pt x="173" y="91"/>
                  <a:pt x="173" y="91"/>
                  <a:pt x="173" y="91"/>
                </a:cubicBezTo>
                <a:cubicBezTo>
                  <a:pt x="174" y="91"/>
                  <a:pt x="175" y="91"/>
                  <a:pt x="176" y="91"/>
                </a:cubicBezTo>
                <a:close/>
                <a:moveTo>
                  <a:pt x="163" y="84"/>
                </a:moveTo>
                <a:cubicBezTo>
                  <a:pt x="163" y="91"/>
                  <a:pt x="163" y="91"/>
                  <a:pt x="163" y="91"/>
                </a:cubicBezTo>
                <a:cubicBezTo>
                  <a:pt x="164" y="91"/>
                  <a:pt x="165" y="91"/>
                  <a:pt x="166" y="91"/>
                </a:cubicBezTo>
                <a:cubicBezTo>
                  <a:pt x="166" y="84"/>
                  <a:pt x="166" y="84"/>
                  <a:pt x="166" y="84"/>
                </a:cubicBezTo>
                <a:cubicBezTo>
                  <a:pt x="165" y="84"/>
                  <a:pt x="164" y="84"/>
                  <a:pt x="163" y="84"/>
                </a:cubicBezTo>
                <a:close/>
                <a:moveTo>
                  <a:pt x="185" y="90"/>
                </a:moveTo>
                <a:cubicBezTo>
                  <a:pt x="185" y="83"/>
                  <a:pt x="185" y="83"/>
                  <a:pt x="185" y="83"/>
                </a:cubicBezTo>
                <a:cubicBezTo>
                  <a:pt x="185" y="83"/>
                  <a:pt x="184" y="83"/>
                  <a:pt x="183" y="83"/>
                </a:cubicBezTo>
                <a:cubicBezTo>
                  <a:pt x="183" y="90"/>
                  <a:pt x="183" y="90"/>
                  <a:pt x="183" y="90"/>
                </a:cubicBezTo>
                <a:cubicBezTo>
                  <a:pt x="184" y="90"/>
                  <a:pt x="185" y="90"/>
                  <a:pt x="185" y="90"/>
                </a:cubicBezTo>
                <a:close/>
                <a:moveTo>
                  <a:pt x="189" y="82"/>
                </a:moveTo>
                <a:cubicBezTo>
                  <a:pt x="189" y="89"/>
                  <a:pt x="189" y="89"/>
                  <a:pt x="189" y="89"/>
                </a:cubicBezTo>
                <a:cubicBezTo>
                  <a:pt x="189" y="89"/>
                  <a:pt x="190" y="89"/>
                  <a:pt x="190" y="89"/>
                </a:cubicBezTo>
                <a:cubicBezTo>
                  <a:pt x="190" y="88"/>
                  <a:pt x="190" y="88"/>
                  <a:pt x="190" y="88"/>
                </a:cubicBezTo>
                <a:cubicBezTo>
                  <a:pt x="190" y="81"/>
                  <a:pt x="190" y="81"/>
                  <a:pt x="190" y="81"/>
                </a:cubicBezTo>
                <a:cubicBezTo>
                  <a:pt x="190" y="81"/>
                  <a:pt x="189" y="81"/>
                  <a:pt x="189" y="82"/>
                </a:cubicBezTo>
                <a:close/>
                <a:moveTo>
                  <a:pt x="151" y="89"/>
                </a:moveTo>
                <a:cubicBezTo>
                  <a:pt x="151" y="82"/>
                  <a:pt x="151" y="82"/>
                  <a:pt x="151" y="82"/>
                </a:cubicBezTo>
                <a:cubicBezTo>
                  <a:pt x="151" y="82"/>
                  <a:pt x="151" y="82"/>
                  <a:pt x="151" y="82"/>
                </a:cubicBezTo>
                <a:cubicBezTo>
                  <a:pt x="150" y="82"/>
                  <a:pt x="150" y="82"/>
                  <a:pt x="149" y="81"/>
                </a:cubicBezTo>
                <a:cubicBezTo>
                  <a:pt x="149" y="88"/>
                  <a:pt x="149" y="88"/>
                  <a:pt x="149" y="88"/>
                </a:cubicBezTo>
                <a:cubicBezTo>
                  <a:pt x="149" y="89"/>
                  <a:pt x="149" y="89"/>
                  <a:pt x="149" y="89"/>
                </a:cubicBezTo>
                <a:cubicBezTo>
                  <a:pt x="149" y="89"/>
                  <a:pt x="150" y="89"/>
                  <a:pt x="151" y="89"/>
                </a:cubicBezTo>
                <a:close/>
                <a:moveTo>
                  <a:pt x="155" y="83"/>
                </a:moveTo>
                <a:cubicBezTo>
                  <a:pt x="155" y="90"/>
                  <a:pt x="155" y="90"/>
                  <a:pt x="155" y="90"/>
                </a:cubicBezTo>
                <a:cubicBezTo>
                  <a:pt x="155" y="90"/>
                  <a:pt x="156" y="90"/>
                  <a:pt x="157" y="90"/>
                </a:cubicBezTo>
                <a:cubicBezTo>
                  <a:pt x="157" y="83"/>
                  <a:pt x="157" y="83"/>
                  <a:pt x="157" y="83"/>
                </a:cubicBezTo>
                <a:cubicBezTo>
                  <a:pt x="156" y="83"/>
                  <a:pt x="155" y="83"/>
                  <a:pt x="155" y="83"/>
                </a:cubicBezTo>
                <a:close/>
                <a:moveTo>
                  <a:pt x="169" y="117"/>
                </a:moveTo>
                <a:cubicBezTo>
                  <a:pt x="169" y="110"/>
                  <a:pt x="169" y="110"/>
                  <a:pt x="169" y="110"/>
                </a:cubicBezTo>
                <a:cubicBezTo>
                  <a:pt x="168" y="110"/>
                  <a:pt x="167" y="110"/>
                  <a:pt x="166" y="110"/>
                </a:cubicBezTo>
                <a:cubicBezTo>
                  <a:pt x="166" y="117"/>
                  <a:pt x="166" y="117"/>
                  <a:pt x="166" y="117"/>
                </a:cubicBezTo>
                <a:cubicBezTo>
                  <a:pt x="167" y="117"/>
                  <a:pt x="168" y="117"/>
                  <a:pt x="169" y="117"/>
                </a:cubicBezTo>
                <a:close/>
                <a:moveTo>
                  <a:pt x="156" y="110"/>
                </a:moveTo>
                <a:cubicBezTo>
                  <a:pt x="156" y="117"/>
                  <a:pt x="156" y="117"/>
                  <a:pt x="156" y="117"/>
                </a:cubicBezTo>
                <a:cubicBezTo>
                  <a:pt x="157" y="117"/>
                  <a:pt x="158" y="117"/>
                  <a:pt x="158" y="117"/>
                </a:cubicBezTo>
                <a:cubicBezTo>
                  <a:pt x="158" y="110"/>
                  <a:pt x="158" y="110"/>
                  <a:pt x="158" y="110"/>
                </a:cubicBezTo>
                <a:cubicBezTo>
                  <a:pt x="158" y="110"/>
                  <a:pt x="157" y="110"/>
                  <a:pt x="156" y="110"/>
                </a:cubicBezTo>
                <a:close/>
                <a:moveTo>
                  <a:pt x="178" y="116"/>
                </a:moveTo>
                <a:cubicBezTo>
                  <a:pt x="178" y="108"/>
                  <a:pt x="178" y="108"/>
                  <a:pt x="178" y="108"/>
                </a:cubicBezTo>
                <a:cubicBezTo>
                  <a:pt x="177" y="109"/>
                  <a:pt x="177" y="109"/>
                  <a:pt x="176" y="109"/>
                </a:cubicBezTo>
                <a:cubicBezTo>
                  <a:pt x="176" y="116"/>
                  <a:pt x="176" y="116"/>
                  <a:pt x="176" y="116"/>
                </a:cubicBezTo>
                <a:cubicBezTo>
                  <a:pt x="177" y="116"/>
                  <a:pt x="177" y="116"/>
                  <a:pt x="178" y="116"/>
                </a:cubicBezTo>
                <a:close/>
                <a:moveTo>
                  <a:pt x="182" y="108"/>
                </a:moveTo>
                <a:cubicBezTo>
                  <a:pt x="182" y="115"/>
                  <a:pt x="182" y="115"/>
                  <a:pt x="182" y="115"/>
                </a:cubicBezTo>
                <a:cubicBezTo>
                  <a:pt x="182" y="115"/>
                  <a:pt x="183" y="114"/>
                  <a:pt x="183" y="114"/>
                </a:cubicBezTo>
                <a:cubicBezTo>
                  <a:pt x="183" y="114"/>
                  <a:pt x="183" y="114"/>
                  <a:pt x="183" y="114"/>
                </a:cubicBezTo>
                <a:cubicBezTo>
                  <a:pt x="183" y="107"/>
                  <a:pt x="183" y="107"/>
                  <a:pt x="183" y="107"/>
                </a:cubicBezTo>
                <a:cubicBezTo>
                  <a:pt x="182" y="107"/>
                  <a:pt x="182" y="107"/>
                  <a:pt x="182" y="108"/>
                </a:cubicBezTo>
                <a:close/>
                <a:moveTo>
                  <a:pt x="144" y="115"/>
                </a:moveTo>
                <a:cubicBezTo>
                  <a:pt x="144" y="108"/>
                  <a:pt x="144" y="108"/>
                  <a:pt x="144" y="108"/>
                </a:cubicBezTo>
                <a:cubicBezTo>
                  <a:pt x="144" y="108"/>
                  <a:pt x="144" y="108"/>
                  <a:pt x="144" y="108"/>
                </a:cubicBezTo>
                <a:cubicBezTo>
                  <a:pt x="143" y="108"/>
                  <a:pt x="142" y="107"/>
                  <a:pt x="142" y="107"/>
                </a:cubicBezTo>
                <a:cubicBezTo>
                  <a:pt x="142" y="114"/>
                  <a:pt x="142" y="114"/>
                  <a:pt x="142" y="114"/>
                </a:cubicBezTo>
                <a:cubicBezTo>
                  <a:pt x="142" y="114"/>
                  <a:pt x="142" y="114"/>
                  <a:pt x="142" y="114"/>
                </a:cubicBezTo>
                <a:cubicBezTo>
                  <a:pt x="142" y="115"/>
                  <a:pt x="143" y="115"/>
                  <a:pt x="144" y="115"/>
                </a:cubicBezTo>
                <a:close/>
                <a:moveTo>
                  <a:pt x="147" y="109"/>
                </a:moveTo>
                <a:cubicBezTo>
                  <a:pt x="147" y="116"/>
                  <a:pt x="147" y="116"/>
                  <a:pt x="147" y="116"/>
                </a:cubicBezTo>
                <a:cubicBezTo>
                  <a:pt x="148" y="116"/>
                  <a:pt x="149" y="116"/>
                  <a:pt x="150" y="116"/>
                </a:cubicBezTo>
                <a:cubicBezTo>
                  <a:pt x="150" y="109"/>
                  <a:pt x="150" y="109"/>
                  <a:pt x="150" y="109"/>
                </a:cubicBezTo>
                <a:cubicBezTo>
                  <a:pt x="149" y="109"/>
                  <a:pt x="148" y="109"/>
                  <a:pt x="147" y="109"/>
                </a:cubicBezTo>
                <a:close/>
                <a:moveTo>
                  <a:pt x="181" y="99"/>
                </a:moveTo>
                <a:cubicBezTo>
                  <a:pt x="178" y="99"/>
                  <a:pt x="174" y="100"/>
                  <a:pt x="169" y="100"/>
                </a:cubicBezTo>
                <a:cubicBezTo>
                  <a:pt x="162" y="100"/>
                  <a:pt x="156" y="99"/>
                  <a:pt x="151" y="97"/>
                </a:cubicBezTo>
                <a:cubicBezTo>
                  <a:pt x="151" y="97"/>
                  <a:pt x="150" y="97"/>
                  <a:pt x="150" y="97"/>
                </a:cubicBezTo>
                <a:cubicBezTo>
                  <a:pt x="149" y="97"/>
                  <a:pt x="147" y="98"/>
                  <a:pt x="146" y="98"/>
                </a:cubicBezTo>
                <a:cubicBezTo>
                  <a:pt x="143" y="99"/>
                  <a:pt x="142" y="99"/>
                  <a:pt x="142" y="99"/>
                </a:cubicBezTo>
                <a:cubicBezTo>
                  <a:pt x="142" y="99"/>
                  <a:pt x="143" y="99"/>
                  <a:pt x="146" y="100"/>
                </a:cubicBezTo>
                <a:cubicBezTo>
                  <a:pt x="150" y="101"/>
                  <a:pt x="156" y="102"/>
                  <a:pt x="162" y="102"/>
                </a:cubicBezTo>
                <a:cubicBezTo>
                  <a:pt x="169" y="102"/>
                  <a:pt x="174" y="101"/>
                  <a:pt x="178" y="100"/>
                </a:cubicBezTo>
                <a:cubicBezTo>
                  <a:pt x="181" y="99"/>
                  <a:pt x="183" y="99"/>
                  <a:pt x="183" y="99"/>
                </a:cubicBezTo>
                <a:cubicBezTo>
                  <a:pt x="183" y="99"/>
                  <a:pt x="182" y="99"/>
                  <a:pt x="181" y="99"/>
                </a:cubicBezTo>
                <a:close/>
                <a:moveTo>
                  <a:pt x="180" y="71"/>
                </a:moveTo>
                <a:cubicBezTo>
                  <a:pt x="175" y="72"/>
                  <a:pt x="169" y="73"/>
                  <a:pt x="162" y="73"/>
                </a:cubicBezTo>
                <a:cubicBezTo>
                  <a:pt x="159" y="73"/>
                  <a:pt x="155" y="73"/>
                  <a:pt x="152" y="72"/>
                </a:cubicBezTo>
                <a:cubicBezTo>
                  <a:pt x="150" y="73"/>
                  <a:pt x="149" y="73"/>
                  <a:pt x="149" y="73"/>
                </a:cubicBezTo>
                <a:cubicBezTo>
                  <a:pt x="149" y="73"/>
                  <a:pt x="151" y="74"/>
                  <a:pt x="153" y="74"/>
                </a:cubicBezTo>
                <a:cubicBezTo>
                  <a:pt x="157" y="75"/>
                  <a:pt x="163" y="76"/>
                  <a:pt x="169" y="76"/>
                </a:cubicBezTo>
                <a:cubicBezTo>
                  <a:pt x="176" y="76"/>
                  <a:pt x="182" y="75"/>
                  <a:pt x="186" y="74"/>
                </a:cubicBezTo>
                <a:cubicBezTo>
                  <a:pt x="188" y="73"/>
                  <a:pt x="190" y="73"/>
                  <a:pt x="190" y="73"/>
                </a:cubicBezTo>
                <a:cubicBezTo>
                  <a:pt x="190" y="73"/>
                  <a:pt x="188" y="73"/>
                  <a:pt x="186" y="72"/>
                </a:cubicBezTo>
                <a:cubicBezTo>
                  <a:pt x="184" y="72"/>
                  <a:pt x="182" y="71"/>
                  <a:pt x="180" y="71"/>
                </a:cubicBezTo>
                <a:close/>
                <a:moveTo>
                  <a:pt x="178" y="45"/>
                </a:moveTo>
                <a:cubicBezTo>
                  <a:pt x="174" y="46"/>
                  <a:pt x="169" y="46"/>
                  <a:pt x="165" y="46"/>
                </a:cubicBezTo>
                <a:cubicBezTo>
                  <a:pt x="159" y="46"/>
                  <a:pt x="153" y="46"/>
                  <a:pt x="149" y="45"/>
                </a:cubicBezTo>
                <a:cubicBezTo>
                  <a:pt x="148" y="45"/>
                  <a:pt x="147" y="45"/>
                  <a:pt x="146" y="46"/>
                </a:cubicBezTo>
                <a:cubicBezTo>
                  <a:pt x="143" y="46"/>
                  <a:pt x="142" y="47"/>
                  <a:pt x="142" y="47"/>
                </a:cubicBezTo>
                <a:cubicBezTo>
                  <a:pt x="142" y="47"/>
                  <a:pt x="143" y="47"/>
                  <a:pt x="146" y="48"/>
                </a:cubicBezTo>
                <a:cubicBezTo>
                  <a:pt x="150" y="49"/>
                  <a:pt x="156" y="50"/>
                  <a:pt x="162" y="50"/>
                </a:cubicBezTo>
                <a:cubicBezTo>
                  <a:pt x="168" y="50"/>
                  <a:pt x="174" y="49"/>
                  <a:pt x="178" y="48"/>
                </a:cubicBezTo>
                <a:cubicBezTo>
                  <a:pt x="181" y="47"/>
                  <a:pt x="182" y="47"/>
                  <a:pt x="182" y="47"/>
                </a:cubicBezTo>
                <a:cubicBezTo>
                  <a:pt x="182" y="46"/>
                  <a:pt x="181" y="46"/>
                  <a:pt x="178" y="46"/>
                </a:cubicBezTo>
                <a:cubicBezTo>
                  <a:pt x="178" y="45"/>
                  <a:pt x="178" y="45"/>
                  <a:pt x="178" y="45"/>
                </a:cubicBezTo>
                <a:close/>
                <a:moveTo>
                  <a:pt x="165" y="9"/>
                </a:moveTo>
                <a:cubicBezTo>
                  <a:pt x="172" y="9"/>
                  <a:pt x="178" y="10"/>
                  <a:pt x="183" y="11"/>
                </a:cubicBezTo>
                <a:cubicBezTo>
                  <a:pt x="189" y="13"/>
                  <a:pt x="193" y="16"/>
                  <a:pt x="193" y="20"/>
                </a:cubicBezTo>
                <a:cubicBezTo>
                  <a:pt x="193" y="35"/>
                  <a:pt x="193" y="35"/>
                  <a:pt x="193" y="35"/>
                </a:cubicBezTo>
                <a:cubicBezTo>
                  <a:pt x="193" y="36"/>
                  <a:pt x="193" y="36"/>
                  <a:pt x="193" y="36"/>
                </a:cubicBezTo>
                <a:cubicBezTo>
                  <a:pt x="193" y="36"/>
                  <a:pt x="193" y="36"/>
                  <a:pt x="193" y="36"/>
                </a:cubicBezTo>
                <a:cubicBezTo>
                  <a:pt x="193" y="38"/>
                  <a:pt x="191" y="40"/>
                  <a:pt x="188" y="42"/>
                </a:cubicBezTo>
                <a:cubicBezTo>
                  <a:pt x="190" y="43"/>
                  <a:pt x="190" y="45"/>
                  <a:pt x="190" y="47"/>
                </a:cubicBezTo>
                <a:cubicBezTo>
                  <a:pt x="190" y="62"/>
                  <a:pt x="190" y="62"/>
                  <a:pt x="190" y="62"/>
                </a:cubicBezTo>
                <a:cubicBezTo>
                  <a:pt x="190" y="62"/>
                  <a:pt x="190" y="62"/>
                  <a:pt x="190" y="62"/>
                </a:cubicBezTo>
                <a:cubicBezTo>
                  <a:pt x="190" y="62"/>
                  <a:pt x="190" y="62"/>
                  <a:pt x="190" y="62"/>
                </a:cubicBezTo>
                <a:cubicBezTo>
                  <a:pt x="190" y="63"/>
                  <a:pt x="190" y="64"/>
                  <a:pt x="190" y="65"/>
                </a:cubicBezTo>
                <a:cubicBezTo>
                  <a:pt x="195" y="67"/>
                  <a:pt x="198" y="70"/>
                  <a:pt x="198" y="73"/>
                </a:cubicBezTo>
                <a:cubicBezTo>
                  <a:pt x="198" y="88"/>
                  <a:pt x="198" y="88"/>
                  <a:pt x="198" y="88"/>
                </a:cubicBezTo>
                <a:cubicBezTo>
                  <a:pt x="198" y="89"/>
                  <a:pt x="198" y="89"/>
                  <a:pt x="198" y="89"/>
                </a:cubicBezTo>
                <a:cubicBezTo>
                  <a:pt x="198" y="89"/>
                  <a:pt x="198" y="89"/>
                  <a:pt x="198" y="89"/>
                </a:cubicBezTo>
                <a:cubicBezTo>
                  <a:pt x="198" y="92"/>
                  <a:pt x="195" y="95"/>
                  <a:pt x="190" y="97"/>
                </a:cubicBezTo>
                <a:cubicBezTo>
                  <a:pt x="191" y="97"/>
                  <a:pt x="191" y="98"/>
                  <a:pt x="191" y="99"/>
                </a:cubicBezTo>
                <a:cubicBezTo>
                  <a:pt x="191" y="114"/>
                  <a:pt x="191" y="114"/>
                  <a:pt x="191" y="114"/>
                </a:cubicBezTo>
                <a:cubicBezTo>
                  <a:pt x="191" y="115"/>
                  <a:pt x="191" y="115"/>
                  <a:pt x="191" y="115"/>
                </a:cubicBezTo>
                <a:cubicBezTo>
                  <a:pt x="191" y="115"/>
                  <a:pt x="191" y="115"/>
                  <a:pt x="191" y="115"/>
                </a:cubicBezTo>
                <a:cubicBezTo>
                  <a:pt x="191" y="118"/>
                  <a:pt x="187" y="121"/>
                  <a:pt x="181" y="123"/>
                </a:cubicBezTo>
                <a:cubicBezTo>
                  <a:pt x="176" y="125"/>
                  <a:pt x="169" y="125"/>
                  <a:pt x="162" y="125"/>
                </a:cubicBezTo>
                <a:cubicBezTo>
                  <a:pt x="155" y="125"/>
                  <a:pt x="149" y="125"/>
                  <a:pt x="144" y="123"/>
                </a:cubicBezTo>
                <a:cubicBezTo>
                  <a:pt x="138" y="122"/>
                  <a:pt x="134" y="119"/>
                  <a:pt x="134" y="115"/>
                </a:cubicBezTo>
                <a:cubicBezTo>
                  <a:pt x="134" y="115"/>
                  <a:pt x="134" y="115"/>
                  <a:pt x="134" y="115"/>
                </a:cubicBezTo>
                <a:cubicBezTo>
                  <a:pt x="134" y="115"/>
                  <a:pt x="134" y="115"/>
                  <a:pt x="134" y="115"/>
                </a:cubicBezTo>
                <a:cubicBezTo>
                  <a:pt x="134" y="115"/>
                  <a:pt x="134" y="115"/>
                  <a:pt x="134" y="114"/>
                </a:cubicBezTo>
                <a:cubicBezTo>
                  <a:pt x="134" y="114"/>
                  <a:pt x="134" y="114"/>
                  <a:pt x="134" y="114"/>
                </a:cubicBezTo>
                <a:cubicBezTo>
                  <a:pt x="134" y="99"/>
                  <a:pt x="134" y="99"/>
                  <a:pt x="134" y="99"/>
                </a:cubicBezTo>
                <a:cubicBezTo>
                  <a:pt x="134" y="99"/>
                  <a:pt x="134" y="99"/>
                  <a:pt x="134" y="99"/>
                </a:cubicBezTo>
                <a:cubicBezTo>
                  <a:pt x="134" y="96"/>
                  <a:pt x="137" y="93"/>
                  <a:pt x="142" y="91"/>
                </a:cubicBezTo>
                <a:cubicBezTo>
                  <a:pt x="141" y="90"/>
                  <a:pt x="141" y="90"/>
                  <a:pt x="141" y="89"/>
                </a:cubicBezTo>
                <a:cubicBezTo>
                  <a:pt x="141" y="89"/>
                  <a:pt x="141" y="89"/>
                  <a:pt x="141" y="89"/>
                </a:cubicBezTo>
                <a:cubicBezTo>
                  <a:pt x="141" y="89"/>
                  <a:pt x="141" y="89"/>
                  <a:pt x="141" y="89"/>
                </a:cubicBezTo>
                <a:cubicBezTo>
                  <a:pt x="141" y="89"/>
                  <a:pt x="141" y="89"/>
                  <a:pt x="141" y="89"/>
                </a:cubicBezTo>
                <a:cubicBezTo>
                  <a:pt x="141" y="88"/>
                  <a:pt x="141" y="88"/>
                  <a:pt x="141" y="88"/>
                </a:cubicBezTo>
                <a:cubicBezTo>
                  <a:pt x="141" y="74"/>
                  <a:pt x="141" y="74"/>
                  <a:pt x="141" y="74"/>
                </a:cubicBezTo>
                <a:cubicBezTo>
                  <a:pt x="141" y="73"/>
                  <a:pt x="141" y="73"/>
                  <a:pt x="141" y="73"/>
                </a:cubicBezTo>
                <a:cubicBezTo>
                  <a:pt x="141" y="72"/>
                  <a:pt x="141" y="71"/>
                  <a:pt x="142" y="70"/>
                </a:cubicBezTo>
                <a:cubicBezTo>
                  <a:pt x="137" y="69"/>
                  <a:pt x="134" y="66"/>
                  <a:pt x="134" y="63"/>
                </a:cubicBezTo>
                <a:cubicBezTo>
                  <a:pt x="134" y="63"/>
                  <a:pt x="134" y="63"/>
                  <a:pt x="134" y="63"/>
                </a:cubicBezTo>
                <a:cubicBezTo>
                  <a:pt x="134" y="62"/>
                  <a:pt x="134" y="62"/>
                  <a:pt x="134" y="62"/>
                </a:cubicBezTo>
                <a:cubicBezTo>
                  <a:pt x="134" y="62"/>
                  <a:pt x="134" y="62"/>
                  <a:pt x="134" y="62"/>
                </a:cubicBezTo>
                <a:cubicBezTo>
                  <a:pt x="134" y="62"/>
                  <a:pt x="134" y="62"/>
                  <a:pt x="134" y="62"/>
                </a:cubicBezTo>
                <a:cubicBezTo>
                  <a:pt x="134" y="47"/>
                  <a:pt x="134" y="47"/>
                  <a:pt x="134" y="47"/>
                </a:cubicBezTo>
                <a:cubicBezTo>
                  <a:pt x="134" y="47"/>
                  <a:pt x="134" y="47"/>
                  <a:pt x="134" y="47"/>
                </a:cubicBezTo>
                <a:cubicBezTo>
                  <a:pt x="134" y="44"/>
                  <a:pt x="135" y="42"/>
                  <a:pt x="138" y="40"/>
                </a:cubicBezTo>
                <a:cubicBezTo>
                  <a:pt x="137" y="39"/>
                  <a:pt x="136" y="38"/>
                  <a:pt x="136" y="36"/>
                </a:cubicBezTo>
                <a:cubicBezTo>
                  <a:pt x="136" y="36"/>
                  <a:pt x="136" y="36"/>
                  <a:pt x="136" y="36"/>
                </a:cubicBezTo>
                <a:cubicBezTo>
                  <a:pt x="136" y="36"/>
                  <a:pt x="136" y="36"/>
                  <a:pt x="136" y="36"/>
                </a:cubicBezTo>
                <a:cubicBezTo>
                  <a:pt x="136" y="36"/>
                  <a:pt x="136" y="36"/>
                  <a:pt x="136" y="36"/>
                </a:cubicBezTo>
                <a:cubicBezTo>
                  <a:pt x="136" y="35"/>
                  <a:pt x="136" y="35"/>
                  <a:pt x="136" y="35"/>
                </a:cubicBezTo>
                <a:cubicBezTo>
                  <a:pt x="136" y="21"/>
                  <a:pt x="136" y="21"/>
                  <a:pt x="136" y="21"/>
                </a:cubicBezTo>
                <a:cubicBezTo>
                  <a:pt x="136" y="20"/>
                  <a:pt x="136" y="20"/>
                  <a:pt x="136" y="20"/>
                </a:cubicBezTo>
                <a:cubicBezTo>
                  <a:pt x="136" y="16"/>
                  <a:pt x="140" y="13"/>
                  <a:pt x="146" y="11"/>
                </a:cubicBezTo>
                <a:cubicBezTo>
                  <a:pt x="151" y="10"/>
                  <a:pt x="158" y="9"/>
                  <a:pt x="165" y="9"/>
                </a:cubicBezTo>
                <a:close/>
                <a:moveTo>
                  <a:pt x="242" y="9"/>
                </a:moveTo>
                <a:cubicBezTo>
                  <a:pt x="235" y="9"/>
                  <a:pt x="228" y="10"/>
                  <a:pt x="223" y="11"/>
                </a:cubicBezTo>
                <a:cubicBezTo>
                  <a:pt x="217" y="13"/>
                  <a:pt x="213" y="16"/>
                  <a:pt x="213" y="20"/>
                </a:cubicBezTo>
                <a:cubicBezTo>
                  <a:pt x="213" y="35"/>
                  <a:pt x="213" y="35"/>
                  <a:pt x="213" y="35"/>
                </a:cubicBezTo>
                <a:cubicBezTo>
                  <a:pt x="213" y="36"/>
                  <a:pt x="213" y="36"/>
                  <a:pt x="213" y="36"/>
                </a:cubicBezTo>
                <a:cubicBezTo>
                  <a:pt x="213" y="36"/>
                  <a:pt x="213" y="36"/>
                  <a:pt x="213" y="36"/>
                </a:cubicBezTo>
                <a:cubicBezTo>
                  <a:pt x="213" y="38"/>
                  <a:pt x="215" y="40"/>
                  <a:pt x="218" y="42"/>
                </a:cubicBezTo>
                <a:cubicBezTo>
                  <a:pt x="217" y="43"/>
                  <a:pt x="216" y="45"/>
                  <a:pt x="216" y="47"/>
                </a:cubicBezTo>
                <a:cubicBezTo>
                  <a:pt x="216" y="62"/>
                  <a:pt x="216" y="62"/>
                  <a:pt x="216" y="62"/>
                </a:cubicBezTo>
                <a:cubicBezTo>
                  <a:pt x="216" y="62"/>
                  <a:pt x="216" y="62"/>
                  <a:pt x="216" y="62"/>
                </a:cubicBezTo>
                <a:cubicBezTo>
                  <a:pt x="216" y="62"/>
                  <a:pt x="216" y="62"/>
                  <a:pt x="216" y="62"/>
                </a:cubicBezTo>
                <a:cubicBezTo>
                  <a:pt x="216" y="63"/>
                  <a:pt x="216" y="64"/>
                  <a:pt x="217" y="65"/>
                </a:cubicBezTo>
                <a:cubicBezTo>
                  <a:pt x="212" y="67"/>
                  <a:pt x="208" y="70"/>
                  <a:pt x="208" y="73"/>
                </a:cubicBezTo>
                <a:cubicBezTo>
                  <a:pt x="208" y="88"/>
                  <a:pt x="208" y="88"/>
                  <a:pt x="208" y="88"/>
                </a:cubicBezTo>
                <a:cubicBezTo>
                  <a:pt x="208" y="89"/>
                  <a:pt x="208" y="89"/>
                  <a:pt x="208" y="89"/>
                </a:cubicBezTo>
                <a:cubicBezTo>
                  <a:pt x="208" y="89"/>
                  <a:pt x="208" y="89"/>
                  <a:pt x="208" y="89"/>
                </a:cubicBezTo>
                <a:cubicBezTo>
                  <a:pt x="209" y="92"/>
                  <a:pt x="211" y="95"/>
                  <a:pt x="216" y="97"/>
                </a:cubicBezTo>
                <a:cubicBezTo>
                  <a:pt x="216" y="97"/>
                  <a:pt x="216" y="98"/>
                  <a:pt x="216" y="99"/>
                </a:cubicBezTo>
                <a:cubicBezTo>
                  <a:pt x="216" y="114"/>
                  <a:pt x="216" y="114"/>
                  <a:pt x="216" y="114"/>
                </a:cubicBezTo>
                <a:cubicBezTo>
                  <a:pt x="216" y="115"/>
                  <a:pt x="216" y="115"/>
                  <a:pt x="216" y="115"/>
                </a:cubicBezTo>
                <a:cubicBezTo>
                  <a:pt x="216" y="115"/>
                  <a:pt x="216" y="115"/>
                  <a:pt x="216" y="115"/>
                </a:cubicBezTo>
                <a:cubicBezTo>
                  <a:pt x="216" y="118"/>
                  <a:pt x="220" y="121"/>
                  <a:pt x="226" y="123"/>
                </a:cubicBezTo>
                <a:cubicBezTo>
                  <a:pt x="230" y="125"/>
                  <a:pt x="237" y="125"/>
                  <a:pt x="244" y="125"/>
                </a:cubicBezTo>
                <a:cubicBezTo>
                  <a:pt x="251" y="125"/>
                  <a:pt x="258" y="125"/>
                  <a:pt x="262" y="123"/>
                </a:cubicBezTo>
                <a:cubicBezTo>
                  <a:pt x="268" y="122"/>
                  <a:pt x="272" y="119"/>
                  <a:pt x="272" y="115"/>
                </a:cubicBezTo>
                <a:cubicBezTo>
                  <a:pt x="272" y="115"/>
                  <a:pt x="272" y="115"/>
                  <a:pt x="272" y="115"/>
                </a:cubicBezTo>
                <a:cubicBezTo>
                  <a:pt x="272" y="115"/>
                  <a:pt x="272" y="115"/>
                  <a:pt x="272" y="115"/>
                </a:cubicBezTo>
                <a:cubicBezTo>
                  <a:pt x="272" y="115"/>
                  <a:pt x="272" y="115"/>
                  <a:pt x="272" y="114"/>
                </a:cubicBezTo>
                <a:cubicBezTo>
                  <a:pt x="272" y="114"/>
                  <a:pt x="272" y="114"/>
                  <a:pt x="272" y="114"/>
                </a:cubicBezTo>
                <a:cubicBezTo>
                  <a:pt x="272" y="99"/>
                  <a:pt x="272" y="99"/>
                  <a:pt x="272" y="99"/>
                </a:cubicBezTo>
                <a:cubicBezTo>
                  <a:pt x="272" y="99"/>
                  <a:pt x="272" y="99"/>
                  <a:pt x="272" y="99"/>
                </a:cubicBezTo>
                <a:cubicBezTo>
                  <a:pt x="272" y="96"/>
                  <a:pt x="270" y="93"/>
                  <a:pt x="265" y="91"/>
                </a:cubicBezTo>
                <a:cubicBezTo>
                  <a:pt x="265" y="90"/>
                  <a:pt x="265" y="90"/>
                  <a:pt x="265" y="89"/>
                </a:cubicBezTo>
                <a:cubicBezTo>
                  <a:pt x="265" y="89"/>
                  <a:pt x="265" y="89"/>
                  <a:pt x="265" y="89"/>
                </a:cubicBezTo>
                <a:cubicBezTo>
                  <a:pt x="265" y="89"/>
                  <a:pt x="265" y="89"/>
                  <a:pt x="265" y="89"/>
                </a:cubicBezTo>
                <a:cubicBezTo>
                  <a:pt x="265" y="89"/>
                  <a:pt x="265" y="89"/>
                  <a:pt x="265" y="89"/>
                </a:cubicBezTo>
                <a:cubicBezTo>
                  <a:pt x="265" y="88"/>
                  <a:pt x="265" y="88"/>
                  <a:pt x="265" y="88"/>
                </a:cubicBezTo>
                <a:cubicBezTo>
                  <a:pt x="265" y="74"/>
                  <a:pt x="265" y="74"/>
                  <a:pt x="265" y="74"/>
                </a:cubicBezTo>
                <a:cubicBezTo>
                  <a:pt x="265" y="73"/>
                  <a:pt x="265" y="73"/>
                  <a:pt x="265" y="73"/>
                </a:cubicBezTo>
                <a:cubicBezTo>
                  <a:pt x="265" y="72"/>
                  <a:pt x="265" y="71"/>
                  <a:pt x="265" y="70"/>
                </a:cubicBezTo>
                <a:cubicBezTo>
                  <a:pt x="269" y="69"/>
                  <a:pt x="272" y="66"/>
                  <a:pt x="273" y="63"/>
                </a:cubicBezTo>
                <a:cubicBezTo>
                  <a:pt x="273" y="63"/>
                  <a:pt x="273" y="63"/>
                  <a:pt x="273" y="63"/>
                </a:cubicBezTo>
                <a:cubicBezTo>
                  <a:pt x="273" y="62"/>
                  <a:pt x="273" y="62"/>
                  <a:pt x="273" y="62"/>
                </a:cubicBezTo>
                <a:cubicBezTo>
                  <a:pt x="273" y="62"/>
                  <a:pt x="273" y="62"/>
                  <a:pt x="273" y="62"/>
                </a:cubicBezTo>
                <a:cubicBezTo>
                  <a:pt x="273" y="62"/>
                  <a:pt x="273" y="62"/>
                  <a:pt x="273" y="62"/>
                </a:cubicBezTo>
                <a:cubicBezTo>
                  <a:pt x="273" y="47"/>
                  <a:pt x="273" y="47"/>
                  <a:pt x="273" y="47"/>
                </a:cubicBezTo>
                <a:cubicBezTo>
                  <a:pt x="273" y="47"/>
                  <a:pt x="273" y="47"/>
                  <a:pt x="273" y="47"/>
                </a:cubicBezTo>
                <a:cubicBezTo>
                  <a:pt x="273" y="44"/>
                  <a:pt x="271" y="42"/>
                  <a:pt x="268" y="40"/>
                </a:cubicBezTo>
                <a:cubicBezTo>
                  <a:pt x="269" y="39"/>
                  <a:pt x="270" y="38"/>
                  <a:pt x="270" y="36"/>
                </a:cubicBezTo>
                <a:cubicBezTo>
                  <a:pt x="270" y="36"/>
                  <a:pt x="270" y="36"/>
                  <a:pt x="270" y="36"/>
                </a:cubicBezTo>
                <a:cubicBezTo>
                  <a:pt x="270" y="36"/>
                  <a:pt x="270" y="36"/>
                  <a:pt x="270" y="36"/>
                </a:cubicBezTo>
                <a:cubicBezTo>
                  <a:pt x="270" y="36"/>
                  <a:pt x="270" y="36"/>
                  <a:pt x="270" y="36"/>
                </a:cubicBezTo>
                <a:cubicBezTo>
                  <a:pt x="270" y="35"/>
                  <a:pt x="270" y="35"/>
                  <a:pt x="270" y="35"/>
                </a:cubicBezTo>
                <a:cubicBezTo>
                  <a:pt x="270" y="21"/>
                  <a:pt x="270" y="21"/>
                  <a:pt x="270" y="21"/>
                </a:cubicBezTo>
                <a:cubicBezTo>
                  <a:pt x="270" y="20"/>
                  <a:pt x="270" y="20"/>
                  <a:pt x="270" y="20"/>
                </a:cubicBezTo>
                <a:cubicBezTo>
                  <a:pt x="270" y="16"/>
                  <a:pt x="266" y="13"/>
                  <a:pt x="260" y="11"/>
                </a:cubicBezTo>
                <a:cubicBezTo>
                  <a:pt x="255" y="10"/>
                  <a:pt x="249" y="9"/>
                  <a:pt x="242" y="9"/>
                </a:cubicBezTo>
                <a:close/>
                <a:moveTo>
                  <a:pt x="99" y="89"/>
                </a:moveTo>
                <a:cubicBezTo>
                  <a:pt x="100" y="89"/>
                  <a:pt x="101" y="89"/>
                  <a:pt x="102" y="89"/>
                </a:cubicBezTo>
                <a:cubicBezTo>
                  <a:pt x="102" y="82"/>
                  <a:pt x="102" y="82"/>
                  <a:pt x="102" y="82"/>
                </a:cubicBezTo>
                <a:cubicBezTo>
                  <a:pt x="101" y="82"/>
                  <a:pt x="100" y="82"/>
                  <a:pt x="99" y="82"/>
                </a:cubicBezTo>
                <a:lnTo>
                  <a:pt x="99" y="8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8" name="Freeform 118"/>
          <p:cNvSpPr>
            <a:spLocks noEditPoints="1"/>
          </p:cNvSpPr>
          <p:nvPr/>
        </p:nvSpPr>
        <p:spPr bwMode="auto">
          <a:xfrm>
            <a:off x="3659876" y="5483996"/>
            <a:ext cx="147528" cy="173371"/>
          </a:xfrm>
          <a:custGeom>
            <a:avLst/>
            <a:gdLst>
              <a:gd name="T0" fmla="*/ 57 w 58"/>
              <a:gd name="T1" fmla="*/ 42 h 68"/>
              <a:gd name="T2" fmla="*/ 57 w 58"/>
              <a:gd name="T3" fmla="*/ 57 h 68"/>
              <a:gd name="T4" fmla="*/ 47 w 58"/>
              <a:gd name="T5" fmla="*/ 66 h 68"/>
              <a:gd name="T6" fmla="*/ 10 w 58"/>
              <a:gd name="T7" fmla="*/ 66 h 68"/>
              <a:gd name="T8" fmla="*/ 0 w 58"/>
              <a:gd name="T9" fmla="*/ 58 h 68"/>
              <a:gd name="T10" fmla="*/ 0 w 58"/>
              <a:gd name="T11" fmla="*/ 57 h 68"/>
              <a:gd name="T12" fmla="*/ 0 w 58"/>
              <a:gd name="T13" fmla="*/ 42 h 68"/>
              <a:gd name="T14" fmla="*/ 7 w 58"/>
              <a:gd name="T15" fmla="*/ 34 h 68"/>
              <a:gd name="T16" fmla="*/ 1 w 58"/>
              <a:gd name="T17" fmla="*/ 28 h 68"/>
              <a:gd name="T18" fmla="*/ 1 w 58"/>
              <a:gd name="T19" fmla="*/ 27 h 68"/>
              <a:gd name="T20" fmla="*/ 1 w 58"/>
              <a:gd name="T21" fmla="*/ 12 h 68"/>
              <a:gd name="T22" fmla="*/ 11 w 58"/>
              <a:gd name="T23" fmla="*/ 3 h 68"/>
              <a:gd name="T24" fmla="*/ 48 w 58"/>
              <a:gd name="T25" fmla="*/ 3 h 68"/>
              <a:gd name="T26" fmla="*/ 58 w 58"/>
              <a:gd name="T27" fmla="*/ 27 h 68"/>
              <a:gd name="T28" fmla="*/ 58 w 58"/>
              <a:gd name="T29" fmla="*/ 27 h 68"/>
              <a:gd name="T30" fmla="*/ 15 w 58"/>
              <a:gd name="T31" fmla="*/ 21 h 68"/>
              <a:gd name="T32" fmla="*/ 17 w 58"/>
              <a:gd name="T33" fmla="*/ 29 h 68"/>
              <a:gd name="T34" fmla="*/ 15 w 58"/>
              <a:gd name="T35" fmla="*/ 21 h 68"/>
              <a:gd name="T36" fmla="*/ 12 w 58"/>
              <a:gd name="T37" fmla="*/ 20 h 68"/>
              <a:gd name="T38" fmla="*/ 9 w 58"/>
              <a:gd name="T39" fmla="*/ 20 h 68"/>
              <a:gd name="T40" fmla="*/ 9 w 58"/>
              <a:gd name="T41" fmla="*/ 27 h 68"/>
              <a:gd name="T42" fmla="*/ 49 w 58"/>
              <a:gd name="T43" fmla="*/ 20 h 68"/>
              <a:gd name="T44" fmla="*/ 50 w 58"/>
              <a:gd name="T45" fmla="*/ 27 h 68"/>
              <a:gd name="T46" fmla="*/ 50 w 58"/>
              <a:gd name="T47" fmla="*/ 19 h 68"/>
              <a:gd name="T48" fmla="*/ 46 w 58"/>
              <a:gd name="T49" fmla="*/ 28 h 68"/>
              <a:gd name="T50" fmla="*/ 43 w 58"/>
              <a:gd name="T51" fmla="*/ 21 h 68"/>
              <a:gd name="T52" fmla="*/ 46 w 58"/>
              <a:gd name="T53" fmla="*/ 28 h 68"/>
              <a:gd name="T54" fmla="*/ 23 w 58"/>
              <a:gd name="T55" fmla="*/ 30 h 68"/>
              <a:gd name="T56" fmla="*/ 26 w 58"/>
              <a:gd name="T57" fmla="*/ 22 h 68"/>
              <a:gd name="T58" fmla="*/ 37 w 58"/>
              <a:gd name="T59" fmla="*/ 30 h 68"/>
              <a:gd name="T60" fmla="*/ 34 w 58"/>
              <a:gd name="T61" fmla="*/ 22 h 68"/>
              <a:gd name="T62" fmla="*/ 37 w 58"/>
              <a:gd name="T63" fmla="*/ 30 h 68"/>
              <a:gd name="T64" fmla="*/ 30 w 58"/>
              <a:gd name="T65" fmla="*/ 9 h 68"/>
              <a:gd name="T66" fmla="*/ 9 w 58"/>
              <a:gd name="T67" fmla="*/ 12 h 68"/>
              <a:gd name="T68" fmla="*/ 30 w 58"/>
              <a:gd name="T69" fmla="*/ 14 h 68"/>
              <a:gd name="T70" fmla="*/ 50 w 58"/>
              <a:gd name="T71" fmla="*/ 11 h 68"/>
              <a:gd name="T72" fmla="*/ 13 w 58"/>
              <a:gd name="T73" fmla="*/ 51 h 68"/>
              <a:gd name="T74" fmla="*/ 16 w 58"/>
              <a:gd name="T75" fmla="*/ 59 h 68"/>
              <a:gd name="T76" fmla="*/ 13 w 58"/>
              <a:gd name="T77" fmla="*/ 51 h 68"/>
              <a:gd name="T78" fmla="*/ 10 w 58"/>
              <a:gd name="T79" fmla="*/ 51 h 68"/>
              <a:gd name="T80" fmla="*/ 8 w 58"/>
              <a:gd name="T81" fmla="*/ 50 h 68"/>
              <a:gd name="T82" fmla="*/ 8 w 58"/>
              <a:gd name="T83" fmla="*/ 57 h 68"/>
              <a:gd name="T84" fmla="*/ 47 w 58"/>
              <a:gd name="T85" fmla="*/ 50 h 68"/>
              <a:gd name="T86" fmla="*/ 49 w 58"/>
              <a:gd name="T87" fmla="*/ 57 h 68"/>
              <a:gd name="T88" fmla="*/ 49 w 58"/>
              <a:gd name="T89" fmla="*/ 50 h 68"/>
              <a:gd name="T90" fmla="*/ 44 w 58"/>
              <a:gd name="T91" fmla="*/ 58 h 68"/>
              <a:gd name="T92" fmla="*/ 42 w 58"/>
              <a:gd name="T93" fmla="*/ 52 h 68"/>
              <a:gd name="T94" fmla="*/ 44 w 58"/>
              <a:gd name="T95" fmla="*/ 58 h 68"/>
              <a:gd name="T96" fmla="*/ 22 w 58"/>
              <a:gd name="T97" fmla="*/ 60 h 68"/>
              <a:gd name="T98" fmla="*/ 24 w 58"/>
              <a:gd name="T99" fmla="*/ 53 h 68"/>
              <a:gd name="T100" fmla="*/ 35 w 58"/>
              <a:gd name="T101" fmla="*/ 60 h 68"/>
              <a:gd name="T102" fmla="*/ 32 w 58"/>
              <a:gd name="T103" fmla="*/ 53 h 68"/>
              <a:gd name="T104" fmla="*/ 35 w 58"/>
              <a:gd name="T105" fmla="*/ 60 h 68"/>
              <a:gd name="T106" fmla="*/ 28 w 58"/>
              <a:gd name="T107" fmla="*/ 39 h 68"/>
              <a:gd name="T108" fmla="*/ 8 w 58"/>
              <a:gd name="T109" fmla="*/ 42 h 68"/>
              <a:gd name="T110" fmla="*/ 28 w 58"/>
              <a:gd name="T111" fmla="*/ 45 h 68"/>
              <a:gd name="T112" fmla="*/ 49 w 58"/>
              <a:gd name="T11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68">
                <a:moveTo>
                  <a:pt x="51" y="35"/>
                </a:moveTo>
                <a:cubicBezTo>
                  <a:pt x="55" y="36"/>
                  <a:pt x="57" y="39"/>
                  <a:pt x="57" y="42"/>
                </a:cubicBezTo>
                <a:cubicBezTo>
                  <a:pt x="57" y="57"/>
                  <a:pt x="57" y="57"/>
                  <a:pt x="57" y="57"/>
                </a:cubicBezTo>
                <a:cubicBezTo>
                  <a:pt x="57" y="57"/>
                  <a:pt x="57" y="57"/>
                  <a:pt x="57" y="57"/>
                </a:cubicBezTo>
                <a:cubicBezTo>
                  <a:pt x="57" y="57"/>
                  <a:pt x="57" y="57"/>
                  <a:pt x="57" y="57"/>
                </a:cubicBezTo>
                <a:cubicBezTo>
                  <a:pt x="57" y="61"/>
                  <a:pt x="53" y="64"/>
                  <a:pt x="47" y="66"/>
                </a:cubicBezTo>
                <a:cubicBezTo>
                  <a:pt x="42" y="67"/>
                  <a:pt x="35" y="68"/>
                  <a:pt x="28" y="68"/>
                </a:cubicBezTo>
                <a:cubicBezTo>
                  <a:pt x="21" y="68"/>
                  <a:pt x="15" y="67"/>
                  <a:pt x="10" y="66"/>
                </a:cubicBezTo>
                <a:cubicBezTo>
                  <a:pt x="4" y="64"/>
                  <a:pt x="0" y="61"/>
                  <a:pt x="0" y="58"/>
                </a:cubicBezTo>
                <a:cubicBezTo>
                  <a:pt x="0" y="58"/>
                  <a:pt x="0" y="58"/>
                  <a:pt x="0" y="58"/>
                </a:cubicBezTo>
                <a:cubicBezTo>
                  <a:pt x="0" y="58"/>
                  <a:pt x="0" y="58"/>
                  <a:pt x="0" y="58"/>
                </a:cubicBezTo>
                <a:cubicBezTo>
                  <a:pt x="0" y="57"/>
                  <a:pt x="0" y="57"/>
                  <a:pt x="0" y="57"/>
                </a:cubicBezTo>
                <a:cubicBezTo>
                  <a:pt x="0" y="57"/>
                  <a:pt x="0" y="57"/>
                  <a:pt x="0" y="57"/>
                </a:cubicBezTo>
                <a:cubicBezTo>
                  <a:pt x="0" y="42"/>
                  <a:pt x="0" y="42"/>
                  <a:pt x="0" y="42"/>
                </a:cubicBezTo>
                <a:cubicBezTo>
                  <a:pt x="0" y="42"/>
                  <a:pt x="0" y="42"/>
                  <a:pt x="0" y="42"/>
                </a:cubicBezTo>
                <a:cubicBezTo>
                  <a:pt x="0" y="38"/>
                  <a:pt x="2" y="36"/>
                  <a:pt x="7" y="34"/>
                </a:cubicBezTo>
                <a:cubicBezTo>
                  <a:pt x="4" y="32"/>
                  <a:pt x="2" y="30"/>
                  <a:pt x="1" y="28"/>
                </a:cubicBezTo>
                <a:cubicBezTo>
                  <a:pt x="1" y="28"/>
                  <a:pt x="1" y="28"/>
                  <a:pt x="1" y="28"/>
                </a:cubicBezTo>
                <a:cubicBezTo>
                  <a:pt x="1" y="27"/>
                  <a:pt x="1" y="27"/>
                  <a:pt x="1" y="27"/>
                </a:cubicBezTo>
                <a:cubicBezTo>
                  <a:pt x="1" y="27"/>
                  <a:pt x="1" y="27"/>
                  <a:pt x="1" y="27"/>
                </a:cubicBezTo>
                <a:cubicBezTo>
                  <a:pt x="1" y="27"/>
                  <a:pt x="1" y="27"/>
                  <a:pt x="1" y="27"/>
                </a:cubicBezTo>
                <a:cubicBezTo>
                  <a:pt x="1" y="12"/>
                  <a:pt x="1" y="12"/>
                  <a:pt x="1" y="12"/>
                </a:cubicBezTo>
                <a:cubicBezTo>
                  <a:pt x="1" y="12"/>
                  <a:pt x="1" y="12"/>
                  <a:pt x="1" y="12"/>
                </a:cubicBezTo>
                <a:cubicBezTo>
                  <a:pt x="1" y="8"/>
                  <a:pt x="5" y="5"/>
                  <a:pt x="11" y="3"/>
                </a:cubicBezTo>
                <a:cubicBezTo>
                  <a:pt x="16" y="1"/>
                  <a:pt x="23" y="0"/>
                  <a:pt x="30" y="0"/>
                </a:cubicBezTo>
                <a:cubicBezTo>
                  <a:pt x="37" y="0"/>
                  <a:pt x="43" y="1"/>
                  <a:pt x="48" y="3"/>
                </a:cubicBezTo>
                <a:cubicBezTo>
                  <a:pt x="54" y="4"/>
                  <a:pt x="58" y="7"/>
                  <a:pt x="58" y="11"/>
                </a:cubicBezTo>
                <a:cubicBezTo>
                  <a:pt x="58" y="27"/>
                  <a:pt x="58" y="27"/>
                  <a:pt x="58" y="27"/>
                </a:cubicBezTo>
                <a:cubicBezTo>
                  <a:pt x="58" y="27"/>
                  <a:pt x="58" y="27"/>
                  <a:pt x="58" y="27"/>
                </a:cubicBezTo>
                <a:cubicBezTo>
                  <a:pt x="58" y="27"/>
                  <a:pt x="58" y="27"/>
                  <a:pt x="58" y="27"/>
                </a:cubicBezTo>
                <a:cubicBezTo>
                  <a:pt x="58" y="30"/>
                  <a:pt x="55" y="33"/>
                  <a:pt x="51" y="35"/>
                </a:cubicBezTo>
                <a:close/>
                <a:moveTo>
                  <a:pt x="15" y="21"/>
                </a:moveTo>
                <a:cubicBezTo>
                  <a:pt x="15" y="28"/>
                  <a:pt x="15" y="28"/>
                  <a:pt x="15" y="28"/>
                </a:cubicBezTo>
                <a:cubicBezTo>
                  <a:pt x="16" y="28"/>
                  <a:pt x="17" y="29"/>
                  <a:pt x="17" y="29"/>
                </a:cubicBezTo>
                <a:cubicBezTo>
                  <a:pt x="17" y="22"/>
                  <a:pt x="17" y="22"/>
                  <a:pt x="17" y="22"/>
                </a:cubicBezTo>
                <a:cubicBezTo>
                  <a:pt x="17" y="21"/>
                  <a:pt x="16" y="21"/>
                  <a:pt x="15" y="21"/>
                </a:cubicBezTo>
                <a:close/>
                <a:moveTo>
                  <a:pt x="12" y="27"/>
                </a:moveTo>
                <a:cubicBezTo>
                  <a:pt x="12" y="20"/>
                  <a:pt x="12" y="20"/>
                  <a:pt x="12" y="20"/>
                </a:cubicBezTo>
                <a:cubicBezTo>
                  <a:pt x="11" y="20"/>
                  <a:pt x="11" y="20"/>
                  <a:pt x="11" y="20"/>
                </a:cubicBezTo>
                <a:cubicBezTo>
                  <a:pt x="11" y="20"/>
                  <a:pt x="10" y="20"/>
                  <a:pt x="9" y="20"/>
                </a:cubicBezTo>
                <a:cubicBezTo>
                  <a:pt x="9" y="27"/>
                  <a:pt x="9" y="27"/>
                  <a:pt x="9" y="27"/>
                </a:cubicBezTo>
                <a:cubicBezTo>
                  <a:pt x="9" y="27"/>
                  <a:pt x="9" y="27"/>
                  <a:pt x="9" y="27"/>
                </a:cubicBezTo>
                <a:cubicBezTo>
                  <a:pt x="9" y="27"/>
                  <a:pt x="10" y="27"/>
                  <a:pt x="12" y="27"/>
                </a:cubicBezTo>
                <a:close/>
                <a:moveTo>
                  <a:pt x="49" y="20"/>
                </a:moveTo>
                <a:cubicBezTo>
                  <a:pt x="49" y="27"/>
                  <a:pt x="49" y="27"/>
                  <a:pt x="49" y="27"/>
                </a:cubicBezTo>
                <a:cubicBezTo>
                  <a:pt x="50" y="27"/>
                  <a:pt x="50" y="27"/>
                  <a:pt x="50" y="27"/>
                </a:cubicBezTo>
                <a:cubicBezTo>
                  <a:pt x="50" y="27"/>
                  <a:pt x="50" y="27"/>
                  <a:pt x="50" y="27"/>
                </a:cubicBezTo>
                <a:cubicBezTo>
                  <a:pt x="50" y="19"/>
                  <a:pt x="50" y="19"/>
                  <a:pt x="50" y="19"/>
                </a:cubicBezTo>
                <a:cubicBezTo>
                  <a:pt x="50" y="20"/>
                  <a:pt x="50" y="20"/>
                  <a:pt x="49" y="20"/>
                </a:cubicBezTo>
                <a:close/>
                <a:moveTo>
                  <a:pt x="46" y="28"/>
                </a:moveTo>
                <a:cubicBezTo>
                  <a:pt x="46" y="21"/>
                  <a:pt x="46" y="21"/>
                  <a:pt x="46" y="21"/>
                </a:cubicBezTo>
                <a:cubicBezTo>
                  <a:pt x="45" y="21"/>
                  <a:pt x="44" y="21"/>
                  <a:pt x="43" y="21"/>
                </a:cubicBezTo>
                <a:cubicBezTo>
                  <a:pt x="44" y="29"/>
                  <a:pt x="44" y="29"/>
                  <a:pt x="44" y="29"/>
                </a:cubicBezTo>
                <a:cubicBezTo>
                  <a:pt x="44" y="28"/>
                  <a:pt x="45" y="28"/>
                  <a:pt x="46" y="28"/>
                </a:cubicBezTo>
                <a:close/>
                <a:moveTo>
                  <a:pt x="23" y="22"/>
                </a:moveTo>
                <a:cubicBezTo>
                  <a:pt x="23" y="30"/>
                  <a:pt x="23" y="30"/>
                  <a:pt x="23" y="30"/>
                </a:cubicBezTo>
                <a:cubicBezTo>
                  <a:pt x="24" y="30"/>
                  <a:pt x="25" y="30"/>
                  <a:pt x="26" y="30"/>
                </a:cubicBezTo>
                <a:cubicBezTo>
                  <a:pt x="26" y="22"/>
                  <a:pt x="26" y="22"/>
                  <a:pt x="26" y="22"/>
                </a:cubicBezTo>
                <a:cubicBezTo>
                  <a:pt x="25" y="22"/>
                  <a:pt x="24" y="22"/>
                  <a:pt x="23" y="22"/>
                </a:cubicBezTo>
                <a:close/>
                <a:moveTo>
                  <a:pt x="37" y="30"/>
                </a:moveTo>
                <a:cubicBezTo>
                  <a:pt x="37" y="22"/>
                  <a:pt x="37" y="22"/>
                  <a:pt x="37" y="22"/>
                </a:cubicBezTo>
                <a:cubicBezTo>
                  <a:pt x="36" y="22"/>
                  <a:pt x="35" y="22"/>
                  <a:pt x="34" y="22"/>
                </a:cubicBezTo>
                <a:cubicBezTo>
                  <a:pt x="34" y="30"/>
                  <a:pt x="34" y="30"/>
                  <a:pt x="34" y="30"/>
                </a:cubicBezTo>
                <a:cubicBezTo>
                  <a:pt x="35" y="30"/>
                  <a:pt x="36" y="30"/>
                  <a:pt x="37" y="30"/>
                </a:cubicBezTo>
                <a:close/>
                <a:moveTo>
                  <a:pt x="46" y="10"/>
                </a:moveTo>
                <a:cubicBezTo>
                  <a:pt x="42" y="9"/>
                  <a:pt x="36" y="8"/>
                  <a:pt x="30" y="9"/>
                </a:cubicBezTo>
                <a:cubicBezTo>
                  <a:pt x="23" y="9"/>
                  <a:pt x="18" y="9"/>
                  <a:pt x="14" y="10"/>
                </a:cubicBezTo>
                <a:cubicBezTo>
                  <a:pt x="11" y="11"/>
                  <a:pt x="9" y="11"/>
                  <a:pt x="9" y="12"/>
                </a:cubicBezTo>
                <a:cubicBezTo>
                  <a:pt x="9" y="12"/>
                  <a:pt x="11" y="12"/>
                  <a:pt x="14" y="13"/>
                </a:cubicBezTo>
                <a:cubicBezTo>
                  <a:pt x="18" y="14"/>
                  <a:pt x="23" y="14"/>
                  <a:pt x="30" y="14"/>
                </a:cubicBezTo>
                <a:cubicBezTo>
                  <a:pt x="36" y="14"/>
                  <a:pt x="42" y="14"/>
                  <a:pt x="46" y="13"/>
                </a:cubicBezTo>
                <a:cubicBezTo>
                  <a:pt x="49" y="12"/>
                  <a:pt x="50" y="12"/>
                  <a:pt x="50" y="11"/>
                </a:cubicBezTo>
                <a:cubicBezTo>
                  <a:pt x="50" y="11"/>
                  <a:pt x="49" y="11"/>
                  <a:pt x="46" y="10"/>
                </a:cubicBezTo>
                <a:close/>
                <a:moveTo>
                  <a:pt x="13" y="51"/>
                </a:moveTo>
                <a:cubicBezTo>
                  <a:pt x="13" y="59"/>
                  <a:pt x="13" y="59"/>
                  <a:pt x="13" y="59"/>
                </a:cubicBezTo>
                <a:cubicBezTo>
                  <a:pt x="14" y="59"/>
                  <a:pt x="15" y="59"/>
                  <a:pt x="16" y="59"/>
                </a:cubicBezTo>
                <a:cubicBezTo>
                  <a:pt x="16" y="52"/>
                  <a:pt x="16" y="52"/>
                  <a:pt x="16" y="52"/>
                </a:cubicBezTo>
                <a:cubicBezTo>
                  <a:pt x="15" y="52"/>
                  <a:pt x="14" y="52"/>
                  <a:pt x="13" y="51"/>
                </a:cubicBezTo>
                <a:close/>
                <a:moveTo>
                  <a:pt x="10" y="58"/>
                </a:moveTo>
                <a:cubicBezTo>
                  <a:pt x="10" y="51"/>
                  <a:pt x="10" y="51"/>
                  <a:pt x="10" y="51"/>
                </a:cubicBezTo>
                <a:cubicBezTo>
                  <a:pt x="10" y="51"/>
                  <a:pt x="10" y="51"/>
                  <a:pt x="10" y="51"/>
                </a:cubicBezTo>
                <a:cubicBezTo>
                  <a:pt x="9" y="50"/>
                  <a:pt x="8" y="50"/>
                  <a:pt x="8" y="50"/>
                </a:cubicBezTo>
                <a:cubicBezTo>
                  <a:pt x="8" y="57"/>
                  <a:pt x="8" y="57"/>
                  <a:pt x="8" y="57"/>
                </a:cubicBezTo>
                <a:cubicBezTo>
                  <a:pt x="8" y="57"/>
                  <a:pt x="8" y="57"/>
                  <a:pt x="8" y="57"/>
                </a:cubicBezTo>
                <a:cubicBezTo>
                  <a:pt x="8" y="57"/>
                  <a:pt x="9" y="57"/>
                  <a:pt x="10" y="58"/>
                </a:cubicBezTo>
                <a:close/>
                <a:moveTo>
                  <a:pt x="47" y="50"/>
                </a:moveTo>
                <a:cubicBezTo>
                  <a:pt x="47" y="57"/>
                  <a:pt x="47" y="57"/>
                  <a:pt x="47" y="57"/>
                </a:cubicBezTo>
                <a:cubicBezTo>
                  <a:pt x="48" y="57"/>
                  <a:pt x="49" y="57"/>
                  <a:pt x="49" y="57"/>
                </a:cubicBezTo>
                <a:cubicBezTo>
                  <a:pt x="49" y="57"/>
                  <a:pt x="49" y="57"/>
                  <a:pt x="49" y="57"/>
                </a:cubicBezTo>
                <a:cubicBezTo>
                  <a:pt x="49" y="50"/>
                  <a:pt x="49" y="50"/>
                  <a:pt x="49" y="50"/>
                </a:cubicBezTo>
                <a:cubicBezTo>
                  <a:pt x="48" y="50"/>
                  <a:pt x="48" y="50"/>
                  <a:pt x="47" y="50"/>
                </a:cubicBezTo>
                <a:close/>
                <a:moveTo>
                  <a:pt x="44" y="58"/>
                </a:moveTo>
                <a:cubicBezTo>
                  <a:pt x="44" y="51"/>
                  <a:pt x="44" y="51"/>
                  <a:pt x="44" y="51"/>
                </a:cubicBezTo>
                <a:cubicBezTo>
                  <a:pt x="43" y="51"/>
                  <a:pt x="43" y="51"/>
                  <a:pt x="42" y="52"/>
                </a:cubicBezTo>
                <a:cubicBezTo>
                  <a:pt x="42" y="59"/>
                  <a:pt x="42" y="59"/>
                  <a:pt x="42" y="59"/>
                </a:cubicBezTo>
                <a:cubicBezTo>
                  <a:pt x="43" y="59"/>
                  <a:pt x="43" y="58"/>
                  <a:pt x="44" y="58"/>
                </a:cubicBezTo>
                <a:close/>
                <a:moveTo>
                  <a:pt x="22" y="52"/>
                </a:moveTo>
                <a:cubicBezTo>
                  <a:pt x="22" y="60"/>
                  <a:pt x="22" y="60"/>
                  <a:pt x="22" y="60"/>
                </a:cubicBezTo>
                <a:cubicBezTo>
                  <a:pt x="23" y="60"/>
                  <a:pt x="24" y="60"/>
                  <a:pt x="24" y="60"/>
                </a:cubicBezTo>
                <a:cubicBezTo>
                  <a:pt x="24" y="53"/>
                  <a:pt x="24" y="53"/>
                  <a:pt x="24" y="53"/>
                </a:cubicBezTo>
                <a:cubicBezTo>
                  <a:pt x="24" y="53"/>
                  <a:pt x="23" y="53"/>
                  <a:pt x="22" y="52"/>
                </a:cubicBezTo>
                <a:close/>
                <a:moveTo>
                  <a:pt x="35" y="60"/>
                </a:moveTo>
                <a:cubicBezTo>
                  <a:pt x="35" y="52"/>
                  <a:pt x="35" y="52"/>
                  <a:pt x="35" y="52"/>
                </a:cubicBezTo>
                <a:cubicBezTo>
                  <a:pt x="34" y="52"/>
                  <a:pt x="33" y="53"/>
                  <a:pt x="32" y="53"/>
                </a:cubicBezTo>
                <a:cubicBezTo>
                  <a:pt x="32" y="60"/>
                  <a:pt x="32" y="60"/>
                  <a:pt x="32" y="60"/>
                </a:cubicBezTo>
                <a:cubicBezTo>
                  <a:pt x="33" y="60"/>
                  <a:pt x="34" y="60"/>
                  <a:pt x="35" y="60"/>
                </a:cubicBezTo>
                <a:close/>
                <a:moveTo>
                  <a:pt x="44" y="41"/>
                </a:moveTo>
                <a:cubicBezTo>
                  <a:pt x="40" y="39"/>
                  <a:pt x="35" y="39"/>
                  <a:pt x="28" y="39"/>
                </a:cubicBezTo>
                <a:cubicBezTo>
                  <a:pt x="22" y="39"/>
                  <a:pt x="16" y="39"/>
                  <a:pt x="12" y="41"/>
                </a:cubicBezTo>
                <a:cubicBezTo>
                  <a:pt x="9" y="41"/>
                  <a:pt x="8" y="42"/>
                  <a:pt x="8" y="42"/>
                </a:cubicBezTo>
                <a:cubicBezTo>
                  <a:pt x="8" y="42"/>
                  <a:pt x="9" y="42"/>
                  <a:pt x="12" y="43"/>
                </a:cubicBezTo>
                <a:cubicBezTo>
                  <a:pt x="16" y="44"/>
                  <a:pt x="22" y="45"/>
                  <a:pt x="28" y="45"/>
                </a:cubicBezTo>
                <a:cubicBezTo>
                  <a:pt x="35" y="45"/>
                  <a:pt x="40" y="44"/>
                  <a:pt x="44" y="43"/>
                </a:cubicBezTo>
                <a:cubicBezTo>
                  <a:pt x="47" y="42"/>
                  <a:pt x="49" y="42"/>
                  <a:pt x="49" y="42"/>
                </a:cubicBezTo>
                <a:cubicBezTo>
                  <a:pt x="49" y="42"/>
                  <a:pt x="47" y="41"/>
                  <a:pt x="44" y="4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19" name="Freeform 119"/>
          <p:cNvSpPr>
            <a:spLocks noEditPoints="1"/>
          </p:cNvSpPr>
          <p:nvPr/>
        </p:nvSpPr>
        <p:spPr bwMode="auto">
          <a:xfrm>
            <a:off x="4202603" y="4519148"/>
            <a:ext cx="725790" cy="429659"/>
          </a:xfrm>
          <a:custGeom>
            <a:avLst/>
            <a:gdLst>
              <a:gd name="T0" fmla="*/ 281 w 285"/>
              <a:gd name="T1" fmla="*/ 128 h 169"/>
              <a:gd name="T2" fmla="*/ 222 w 285"/>
              <a:gd name="T3" fmla="*/ 105 h 169"/>
              <a:gd name="T4" fmla="*/ 231 w 285"/>
              <a:gd name="T5" fmla="*/ 114 h 169"/>
              <a:gd name="T6" fmla="*/ 246 w 285"/>
              <a:gd name="T7" fmla="*/ 104 h 169"/>
              <a:gd name="T8" fmla="*/ 245 w 285"/>
              <a:gd name="T9" fmla="*/ 83 h 169"/>
              <a:gd name="T10" fmla="*/ 231 w 285"/>
              <a:gd name="T11" fmla="*/ 71 h 169"/>
              <a:gd name="T12" fmla="*/ 235 w 285"/>
              <a:gd name="T13" fmla="*/ 68 h 169"/>
              <a:gd name="T14" fmla="*/ 247 w 285"/>
              <a:gd name="T15" fmla="*/ 74 h 169"/>
              <a:gd name="T16" fmla="*/ 236 w 285"/>
              <a:gd name="T17" fmla="*/ 60 h 169"/>
              <a:gd name="T18" fmla="*/ 231 w 285"/>
              <a:gd name="T19" fmla="*/ 60 h 169"/>
              <a:gd name="T20" fmla="*/ 220 w 285"/>
              <a:gd name="T21" fmla="*/ 79 h 169"/>
              <a:gd name="T22" fmla="*/ 235 w 285"/>
              <a:gd name="T23" fmla="*/ 92 h 169"/>
              <a:gd name="T24" fmla="*/ 233 w 285"/>
              <a:gd name="T25" fmla="*/ 102 h 169"/>
              <a:gd name="T26" fmla="*/ 231 w 285"/>
              <a:gd name="T27" fmla="*/ 91 h 169"/>
              <a:gd name="T28" fmla="*/ 215 w 285"/>
              <a:gd name="T29" fmla="*/ 39 h 169"/>
              <a:gd name="T30" fmla="*/ 207 w 285"/>
              <a:gd name="T31" fmla="*/ 7 h 169"/>
              <a:gd name="T32" fmla="*/ 228 w 285"/>
              <a:gd name="T33" fmla="*/ 2 h 169"/>
              <a:gd name="T34" fmla="*/ 246 w 285"/>
              <a:gd name="T35" fmla="*/ 2 h 169"/>
              <a:gd name="T36" fmla="*/ 249 w 285"/>
              <a:gd name="T37" fmla="*/ 29 h 169"/>
              <a:gd name="T38" fmla="*/ 89 w 285"/>
              <a:gd name="T39" fmla="*/ 55 h 169"/>
              <a:gd name="T40" fmla="*/ 4 w 285"/>
              <a:gd name="T41" fmla="*/ 128 h 169"/>
              <a:gd name="T42" fmla="*/ 33 w 285"/>
              <a:gd name="T43" fmla="*/ 29 h 169"/>
              <a:gd name="T44" fmla="*/ 39 w 285"/>
              <a:gd name="T45" fmla="*/ 3 h 169"/>
              <a:gd name="T46" fmla="*/ 58 w 285"/>
              <a:gd name="T47" fmla="*/ 4 h 169"/>
              <a:gd name="T48" fmla="*/ 76 w 285"/>
              <a:gd name="T49" fmla="*/ 8 h 169"/>
              <a:gd name="T50" fmla="*/ 67 w 285"/>
              <a:gd name="T51" fmla="*/ 38 h 169"/>
              <a:gd name="T52" fmla="*/ 63 w 285"/>
              <a:gd name="T53" fmla="*/ 64 h 169"/>
              <a:gd name="T54" fmla="*/ 49 w 285"/>
              <a:gd name="T55" fmla="*/ 56 h 169"/>
              <a:gd name="T56" fmla="*/ 36 w 285"/>
              <a:gd name="T57" fmla="*/ 72 h 169"/>
              <a:gd name="T58" fmla="*/ 49 w 285"/>
              <a:gd name="T59" fmla="*/ 89 h 169"/>
              <a:gd name="T60" fmla="*/ 53 w 285"/>
              <a:gd name="T61" fmla="*/ 101 h 169"/>
              <a:gd name="T62" fmla="*/ 49 w 285"/>
              <a:gd name="T63" fmla="*/ 94 h 169"/>
              <a:gd name="T64" fmla="*/ 37 w 285"/>
              <a:gd name="T65" fmla="*/ 94 h 169"/>
              <a:gd name="T66" fmla="*/ 49 w 285"/>
              <a:gd name="T67" fmla="*/ 114 h 169"/>
              <a:gd name="T68" fmla="*/ 64 w 285"/>
              <a:gd name="T69" fmla="*/ 104 h 169"/>
              <a:gd name="T70" fmla="*/ 63 w 285"/>
              <a:gd name="T71" fmla="*/ 83 h 169"/>
              <a:gd name="T72" fmla="*/ 49 w 285"/>
              <a:gd name="T73" fmla="*/ 71 h 169"/>
              <a:gd name="T74" fmla="*/ 53 w 285"/>
              <a:gd name="T75" fmla="*/ 68 h 169"/>
              <a:gd name="T76" fmla="*/ 65 w 285"/>
              <a:gd name="T77" fmla="*/ 74 h 169"/>
              <a:gd name="T78" fmla="*/ 162 w 285"/>
              <a:gd name="T79" fmla="*/ 35 h 169"/>
              <a:gd name="T80" fmla="*/ 151 w 285"/>
              <a:gd name="T81" fmla="*/ 14 h 169"/>
              <a:gd name="T82" fmla="*/ 132 w 285"/>
              <a:gd name="T83" fmla="*/ 11 h 169"/>
              <a:gd name="T84" fmla="*/ 124 w 285"/>
              <a:gd name="T85" fmla="*/ 35 h 169"/>
              <a:gd name="T86" fmla="*/ 78 w 285"/>
              <a:gd name="T87" fmla="*/ 126 h 169"/>
              <a:gd name="T88" fmla="*/ 210 w 285"/>
              <a:gd name="T89" fmla="*/ 126 h 169"/>
              <a:gd name="T90" fmla="*/ 146 w 285"/>
              <a:gd name="T91" fmla="*/ 92 h 169"/>
              <a:gd name="T92" fmla="*/ 143 w 285"/>
              <a:gd name="T93" fmla="*/ 83 h 169"/>
              <a:gd name="T94" fmla="*/ 142 w 285"/>
              <a:gd name="T95" fmla="*/ 93 h 169"/>
              <a:gd name="T96" fmla="*/ 162 w 285"/>
              <a:gd name="T97" fmla="*/ 109 h 169"/>
              <a:gd name="T98" fmla="*/ 148 w 285"/>
              <a:gd name="T99" fmla="*/ 136 h 169"/>
              <a:gd name="T100" fmla="*/ 140 w 285"/>
              <a:gd name="T101" fmla="*/ 136 h 169"/>
              <a:gd name="T102" fmla="*/ 125 w 285"/>
              <a:gd name="T103" fmla="*/ 114 h 169"/>
              <a:gd name="T104" fmla="*/ 141 w 285"/>
              <a:gd name="T105" fmla="*/ 126 h 169"/>
              <a:gd name="T106" fmla="*/ 146 w 285"/>
              <a:gd name="T107" fmla="*/ 123 h 169"/>
              <a:gd name="T108" fmla="*/ 131 w 285"/>
              <a:gd name="T109" fmla="*/ 104 h 169"/>
              <a:gd name="T110" fmla="*/ 129 w 285"/>
              <a:gd name="T111" fmla="*/ 79 h 169"/>
              <a:gd name="T112" fmla="*/ 148 w 285"/>
              <a:gd name="T113" fmla="*/ 69 h 169"/>
              <a:gd name="T114" fmla="*/ 162 w 285"/>
              <a:gd name="T11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169">
                <a:moveTo>
                  <a:pt x="249" y="38"/>
                </a:moveTo>
                <a:cubicBezTo>
                  <a:pt x="270" y="46"/>
                  <a:pt x="285" y="71"/>
                  <a:pt x="285" y="101"/>
                </a:cubicBezTo>
                <a:cubicBezTo>
                  <a:pt x="285" y="111"/>
                  <a:pt x="284" y="120"/>
                  <a:pt x="281" y="128"/>
                </a:cubicBezTo>
                <a:cubicBezTo>
                  <a:pt x="262" y="132"/>
                  <a:pt x="243" y="133"/>
                  <a:pt x="224" y="132"/>
                </a:cubicBezTo>
                <a:cubicBezTo>
                  <a:pt x="224" y="130"/>
                  <a:pt x="224" y="128"/>
                  <a:pt x="224" y="126"/>
                </a:cubicBezTo>
                <a:cubicBezTo>
                  <a:pt x="224" y="119"/>
                  <a:pt x="223" y="112"/>
                  <a:pt x="222" y="105"/>
                </a:cubicBezTo>
                <a:cubicBezTo>
                  <a:pt x="222" y="105"/>
                  <a:pt x="222" y="105"/>
                  <a:pt x="222" y="105"/>
                </a:cubicBezTo>
                <a:cubicBezTo>
                  <a:pt x="225" y="107"/>
                  <a:pt x="228" y="109"/>
                  <a:pt x="231" y="109"/>
                </a:cubicBezTo>
                <a:cubicBezTo>
                  <a:pt x="231" y="114"/>
                  <a:pt x="231" y="114"/>
                  <a:pt x="231" y="114"/>
                </a:cubicBezTo>
                <a:cubicBezTo>
                  <a:pt x="236" y="114"/>
                  <a:pt x="236" y="114"/>
                  <a:pt x="236" y="114"/>
                </a:cubicBezTo>
                <a:cubicBezTo>
                  <a:pt x="236" y="109"/>
                  <a:pt x="236" y="109"/>
                  <a:pt x="236" y="109"/>
                </a:cubicBezTo>
                <a:cubicBezTo>
                  <a:pt x="241" y="108"/>
                  <a:pt x="244" y="107"/>
                  <a:pt x="246" y="104"/>
                </a:cubicBezTo>
                <a:cubicBezTo>
                  <a:pt x="248" y="102"/>
                  <a:pt x="249" y="99"/>
                  <a:pt x="249" y="94"/>
                </a:cubicBezTo>
                <a:cubicBezTo>
                  <a:pt x="249" y="92"/>
                  <a:pt x="249" y="89"/>
                  <a:pt x="248" y="87"/>
                </a:cubicBezTo>
                <a:cubicBezTo>
                  <a:pt x="247" y="86"/>
                  <a:pt x="246" y="84"/>
                  <a:pt x="245" y="83"/>
                </a:cubicBezTo>
                <a:cubicBezTo>
                  <a:pt x="244" y="82"/>
                  <a:pt x="242" y="81"/>
                  <a:pt x="239" y="79"/>
                </a:cubicBezTo>
                <a:cubicBezTo>
                  <a:pt x="235" y="77"/>
                  <a:pt x="233" y="75"/>
                  <a:pt x="232" y="75"/>
                </a:cubicBezTo>
                <a:cubicBezTo>
                  <a:pt x="231" y="74"/>
                  <a:pt x="231" y="72"/>
                  <a:pt x="231" y="71"/>
                </a:cubicBezTo>
                <a:cubicBezTo>
                  <a:pt x="231" y="69"/>
                  <a:pt x="231" y="69"/>
                  <a:pt x="231" y="68"/>
                </a:cubicBezTo>
                <a:cubicBezTo>
                  <a:pt x="232" y="67"/>
                  <a:pt x="232" y="67"/>
                  <a:pt x="233" y="67"/>
                </a:cubicBezTo>
                <a:cubicBezTo>
                  <a:pt x="234" y="67"/>
                  <a:pt x="235" y="67"/>
                  <a:pt x="235" y="68"/>
                </a:cubicBezTo>
                <a:cubicBezTo>
                  <a:pt x="235" y="69"/>
                  <a:pt x="235" y="70"/>
                  <a:pt x="235" y="72"/>
                </a:cubicBezTo>
                <a:cubicBezTo>
                  <a:pt x="235" y="74"/>
                  <a:pt x="235" y="74"/>
                  <a:pt x="235" y="74"/>
                </a:cubicBezTo>
                <a:cubicBezTo>
                  <a:pt x="247" y="74"/>
                  <a:pt x="247" y="74"/>
                  <a:pt x="247" y="74"/>
                </a:cubicBezTo>
                <a:cubicBezTo>
                  <a:pt x="248" y="73"/>
                  <a:pt x="248" y="73"/>
                  <a:pt x="248" y="72"/>
                </a:cubicBezTo>
                <a:cubicBezTo>
                  <a:pt x="248" y="68"/>
                  <a:pt x="247" y="66"/>
                  <a:pt x="245" y="64"/>
                </a:cubicBezTo>
                <a:cubicBezTo>
                  <a:pt x="243" y="62"/>
                  <a:pt x="240" y="60"/>
                  <a:pt x="236" y="60"/>
                </a:cubicBezTo>
                <a:cubicBezTo>
                  <a:pt x="236" y="56"/>
                  <a:pt x="236" y="56"/>
                  <a:pt x="236" y="56"/>
                </a:cubicBezTo>
                <a:cubicBezTo>
                  <a:pt x="231" y="56"/>
                  <a:pt x="231" y="56"/>
                  <a:pt x="231" y="56"/>
                </a:cubicBezTo>
                <a:cubicBezTo>
                  <a:pt x="231" y="60"/>
                  <a:pt x="231" y="60"/>
                  <a:pt x="231" y="60"/>
                </a:cubicBezTo>
                <a:cubicBezTo>
                  <a:pt x="227" y="60"/>
                  <a:pt x="224" y="62"/>
                  <a:pt x="222" y="64"/>
                </a:cubicBezTo>
                <a:cubicBezTo>
                  <a:pt x="219" y="66"/>
                  <a:pt x="218" y="69"/>
                  <a:pt x="218" y="72"/>
                </a:cubicBezTo>
                <a:cubicBezTo>
                  <a:pt x="218" y="75"/>
                  <a:pt x="219" y="77"/>
                  <a:pt x="220" y="79"/>
                </a:cubicBezTo>
                <a:cubicBezTo>
                  <a:pt x="221" y="81"/>
                  <a:pt x="222" y="82"/>
                  <a:pt x="223" y="84"/>
                </a:cubicBezTo>
                <a:cubicBezTo>
                  <a:pt x="225" y="85"/>
                  <a:pt x="227" y="86"/>
                  <a:pt x="231" y="89"/>
                </a:cubicBezTo>
                <a:cubicBezTo>
                  <a:pt x="233" y="90"/>
                  <a:pt x="234" y="91"/>
                  <a:pt x="235" y="92"/>
                </a:cubicBezTo>
                <a:cubicBezTo>
                  <a:pt x="235" y="94"/>
                  <a:pt x="235" y="96"/>
                  <a:pt x="235" y="98"/>
                </a:cubicBezTo>
                <a:cubicBezTo>
                  <a:pt x="235" y="99"/>
                  <a:pt x="235" y="100"/>
                  <a:pt x="235" y="101"/>
                </a:cubicBezTo>
                <a:cubicBezTo>
                  <a:pt x="234" y="101"/>
                  <a:pt x="234" y="102"/>
                  <a:pt x="233" y="102"/>
                </a:cubicBezTo>
                <a:cubicBezTo>
                  <a:pt x="232" y="102"/>
                  <a:pt x="231" y="101"/>
                  <a:pt x="231" y="100"/>
                </a:cubicBezTo>
                <a:cubicBezTo>
                  <a:pt x="231" y="100"/>
                  <a:pt x="231" y="98"/>
                  <a:pt x="231" y="94"/>
                </a:cubicBezTo>
                <a:cubicBezTo>
                  <a:pt x="231" y="91"/>
                  <a:pt x="231" y="91"/>
                  <a:pt x="231" y="91"/>
                </a:cubicBezTo>
                <a:cubicBezTo>
                  <a:pt x="219" y="91"/>
                  <a:pt x="219" y="91"/>
                  <a:pt x="219" y="91"/>
                </a:cubicBezTo>
                <a:cubicBezTo>
                  <a:pt x="215" y="77"/>
                  <a:pt x="208" y="64"/>
                  <a:pt x="198" y="53"/>
                </a:cubicBezTo>
                <a:cubicBezTo>
                  <a:pt x="203" y="47"/>
                  <a:pt x="209" y="42"/>
                  <a:pt x="215" y="39"/>
                </a:cubicBezTo>
                <a:cubicBezTo>
                  <a:pt x="215" y="29"/>
                  <a:pt x="215" y="29"/>
                  <a:pt x="215" y="29"/>
                </a:cubicBezTo>
                <a:cubicBezTo>
                  <a:pt x="218" y="29"/>
                  <a:pt x="218" y="29"/>
                  <a:pt x="218" y="29"/>
                </a:cubicBezTo>
                <a:cubicBezTo>
                  <a:pt x="207" y="7"/>
                  <a:pt x="207" y="7"/>
                  <a:pt x="207" y="7"/>
                </a:cubicBezTo>
                <a:cubicBezTo>
                  <a:pt x="221" y="3"/>
                  <a:pt x="221" y="3"/>
                  <a:pt x="221" y="3"/>
                </a:cubicBezTo>
                <a:cubicBezTo>
                  <a:pt x="225" y="11"/>
                  <a:pt x="225" y="11"/>
                  <a:pt x="225" y="11"/>
                </a:cubicBezTo>
                <a:cubicBezTo>
                  <a:pt x="228" y="2"/>
                  <a:pt x="228" y="2"/>
                  <a:pt x="228" y="2"/>
                </a:cubicBezTo>
                <a:cubicBezTo>
                  <a:pt x="240" y="4"/>
                  <a:pt x="240" y="4"/>
                  <a:pt x="240" y="4"/>
                </a:cubicBezTo>
                <a:cubicBezTo>
                  <a:pt x="239" y="13"/>
                  <a:pt x="239" y="13"/>
                  <a:pt x="239" y="13"/>
                </a:cubicBezTo>
                <a:cubicBezTo>
                  <a:pt x="246" y="2"/>
                  <a:pt x="246" y="2"/>
                  <a:pt x="246" y="2"/>
                </a:cubicBezTo>
                <a:cubicBezTo>
                  <a:pt x="258" y="8"/>
                  <a:pt x="258" y="8"/>
                  <a:pt x="258" y="8"/>
                </a:cubicBezTo>
                <a:cubicBezTo>
                  <a:pt x="248" y="29"/>
                  <a:pt x="248" y="29"/>
                  <a:pt x="248" y="29"/>
                </a:cubicBezTo>
                <a:cubicBezTo>
                  <a:pt x="249" y="29"/>
                  <a:pt x="249" y="29"/>
                  <a:pt x="249" y="29"/>
                </a:cubicBezTo>
                <a:cubicBezTo>
                  <a:pt x="249" y="38"/>
                  <a:pt x="249" y="38"/>
                  <a:pt x="249" y="38"/>
                </a:cubicBezTo>
                <a:close/>
                <a:moveTo>
                  <a:pt x="67" y="38"/>
                </a:moveTo>
                <a:cubicBezTo>
                  <a:pt x="75" y="41"/>
                  <a:pt x="83" y="47"/>
                  <a:pt x="89" y="55"/>
                </a:cubicBezTo>
                <a:cubicBezTo>
                  <a:pt x="72" y="74"/>
                  <a:pt x="64" y="101"/>
                  <a:pt x="64" y="126"/>
                </a:cubicBezTo>
                <a:cubicBezTo>
                  <a:pt x="64" y="128"/>
                  <a:pt x="64" y="130"/>
                  <a:pt x="64" y="132"/>
                </a:cubicBezTo>
                <a:cubicBezTo>
                  <a:pt x="44" y="133"/>
                  <a:pt x="24" y="132"/>
                  <a:pt x="4" y="128"/>
                </a:cubicBezTo>
                <a:cubicBezTo>
                  <a:pt x="1" y="120"/>
                  <a:pt x="0" y="111"/>
                  <a:pt x="0" y="101"/>
                </a:cubicBezTo>
                <a:cubicBezTo>
                  <a:pt x="0" y="73"/>
                  <a:pt x="14" y="48"/>
                  <a:pt x="33" y="39"/>
                </a:cubicBezTo>
                <a:cubicBezTo>
                  <a:pt x="33" y="29"/>
                  <a:pt x="33" y="29"/>
                  <a:pt x="33" y="29"/>
                </a:cubicBezTo>
                <a:cubicBezTo>
                  <a:pt x="35" y="29"/>
                  <a:pt x="35" y="29"/>
                  <a:pt x="35" y="29"/>
                </a:cubicBezTo>
                <a:cubicBezTo>
                  <a:pt x="25" y="7"/>
                  <a:pt x="25" y="7"/>
                  <a:pt x="25" y="7"/>
                </a:cubicBezTo>
                <a:cubicBezTo>
                  <a:pt x="39" y="3"/>
                  <a:pt x="39" y="3"/>
                  <a:pt x="39" y="3"/>
                </a:cubicBezTo>
                <a:cubicBezTo>
                  <a:pt x="42" y="11"/>
                  <a:pt x="42" y="11"/>
                  <a:pt x="42" y="11"/>
                </a:cubicBezTo>
                <a:cubicBezTo>
                  <a:pt x="46" y="2"/>
                  <a:pt x="46" y="2"/>
                  <a:pt x="46" y="2"/>
                </a:cubicBezTo>
                <a:cubicBezTo>
                  <a:pt x="58" y="4"/>
                  <a:pt x="58" y="4"/>
                  <a:pt x="58" y="4"/>
                </a:cubicBezTo>
                <a:cubicBezTo>
                  <a:pt x="57" y="13"/>
                  <a:pt x="57" y="13"/>
                  <a:pt x="57" y="13"/>
                </a:cubicBezTo>
                <a:cubicBezTo>
                  <a:pt x="64" y="2"/>
                  <a:pt x="64" y="2"/>
                  <a:pt x="64" y="2"/>
                </a:cubicBezTo>
                <a:cubicBezTo>
                  <a:pt x="76" y="8"/>
                  <a:pt x="76" y="8"/>
                  <a:pt x="76" y="8"/>
                </a:cubicBezTo>
                <a:cubicBezTo>
                  <a:pt x="66" y="29"/>
                  <a:pt x="66" y="29"/>
                  <a:pt x="66" y="29"/>
                </a:cubicBezTo>
                <a:cubicBezTo>
                  <a:pt x="67" y="29"/>
                  <a:pt x="67" y="29"/>
                  <a:pt x="67" y="29"/>
                </a:cubicBezTo>
                <a:cubicBezTo>
                  <a:pt x="67" y="38"/>
                  <a:pt x="67" y="38"/>
                  <a:pt x="67" y="38"/>
                </a:cubicBezTo>
                <a:close/>
                <a:moveTo>
                  <a:pt x="65" y="74"/>
                </a:moveTo>
                <a:cubicBezTo>
                  <a:pt x="66" y="73"/>
                  <a:pt x="66" y="73"/>
                  <a:pt x="66" y="72"/>
                </a:cubicBezTo>
                <a:cubicBezTo>
                  <a:pt x="66" y="68"/>
                  <a:pt x="65" y="66"/>
                  <a:pt x="63" y="64"/>
                </a:cubicBezTo>
                <a:cubicBezTo>
                  <a:pt x="61" y="62"/>
                  <a:pt x="58" y="60"/>
                  <a:pt x="54" y="60"/>
                </a:cubicBezTo>
                <a:cubicBezTo>
                  <a:pt x="54" y="56"/>
                  <a:pt x="54" y="56"/>
                  <a:pt x="54" y="56"/>
                </a:cubicBezTo>
                <a:cubicBezTo>
                  <a:pt x="49" y="56"/>
                  <a:pt x="49" y="56"/>
                  <a:pt x="49" y="56"/>
                </a:cubicBezTo>
                <a:cubicBezTo>
                  <a:pt x="49" y="60"/>
                  <a:pt x="49" y="60"/>
                  <a:pt x="49" y="60"/>
                </a:cubicBezTo>
                <a:cubicBezTo>
                  <a:pt x="45" y="60"/>
                  <a:pt x="42" y="62"/>
                  <a:pt x="40" y="64"/>
                </a:cubicBezTo>
                <a:cubicBezTo>
                  <a:pt x="37" y="66"/>
                  <a:pt x="36" y="69"/>
                  <a:pt x="36" y="72"/>
                </a:cubicBezTo>
                <a:cubicBezTo>
                  <a:pt x="36" y="75"/>
                  <a:pt x="37" y="77"/>
                  <a:pt x="38" y="79"/>
                </a:cubicBezTo>
                <a:cubicBezTo>
                  <a:pt x="39" y="81"/>
                  <a:pt x="40" y="82"/>
                  <a:pt x="41" y="84"/>
                </a:cubicBezTo>
                <a:cubicBezTo>
                  <a:pt x="43" y="85"/>
                  <a:pt x="45" y="86"/>
                  <a:pt x="49" y="89"/>
                </a:cubicBezTo>
                <a:cubicBezTo>
                  <a:pt x="51" y="90"/>
                  <a:pt x="52" y="91"/>
                  <a:pt x="53" y="92"/>
                </a:cubicBezTo>
                <a:cubicBezTo>
                  <a:pt x="53" y="94"/>
                  <a:pt x="53" y="96"/>
                  <a:pt x="53" y="98"/>
                </a:cubicBezTo>
                <a:cubicBezTo>
                  <a:pt x="53" y="99"/>
                  <a:pt x="53" y="100"/>
                  <a:pt x="53" y="101"/>
                </a:cubicBezTo>
                <a:cubicBezTo>
                  <a:pt x="52" y="101"/>
                  <a:pt x="52" y="102"/>
                  <a:pt x="51" y="102"/>
                </a:cubicBezTo>
                <a:cubicBezTo>
                  <a:pt x="50" y="102"/>
                  <a:pt x="49" y="101"/>
                  <a:pt x="49" y="100"/>
                </a:cubicBezTo>
                <a:cubicBezTo>
                  <a:pt x="49" y="100"/>
                  <a:pt x="49" y="98"/>
                  <a:pt x="49" y="94"/>
                </a:cubicBezTo>
                <a:cubicBezTo>
                  <a:pt x="49" y="91"/>
                  <a:pt x="49" y="91"/>
                  <a:pt x="49" y="91"/>
                </a:cubicBezTo>
                <a:cubicBezTo>
                  <a:pt x="37" y="91"/>
                  <a:pt x="37" y="91"/>
                  <a:pt x="37" y="91"/>
                </a:cubicBezTo>
                <a:cubicBezTo>
                  <a:pt x="37" y="94"/>
                  <a:pt x="37" y="94"/>
                  <a:pt x="37" y="94"/>
                </a:cubicBezTo>
                <a:cubicBezTo>
                  <a:pt x="37" y="99"/>
                  <a:pt x="38" y="103"/>
                  <a:pt x="40" y="105"/>
                </a:cubicBezTo>
                <a:cubicBezTo>
                  <a:pt x="43" y="107"/>
                  <a:pt x="46" y="109"/>
                  <a:pt x="49" y="109"/>
                </a:cubicBezTo>
                <a:cubicBezTo>
                  <a:pt x="49" y="114"/>
                  <a:pt x="49" y="114"/>
                  <a:pt x="49" y="114"/>
                </a:cubicBezTo>
                <a:cubicBezTo>
                  <a:pt x="54" y="114"/>
                  <a:pt x="54" y="114"/>
                  <a:pt x="54" y="114"/>
                </a:cubicBezTo>
                <a:cubicBezTo>
                  <a:pt x="54" y="109"/>
                  <a:pt x="54" y="109"/>
                  <a:pt x="54" y="109"/>
                </a:cubicBezTo>
                <a:cubicBezTo>
                  <a:pt x="59" y="108"/>
                  <a:pt x="62" y="107"/>
                  <a:pt x="64" y="104"/>
                </a:cubicBezTo>
                <a:cubicBezTo>
                  <a:pt x="66" y="102"/>
                  <a:pt x="67" y="99"/>
                  <a:pt x="67" y="94"/>
                </a:cubicBezTo>
                <a:cubicBezTo>
                  <a:pt x="67" y="92"/>
                  <a:pt x="66" y="89"/>
                  <a:pt x="66" y="87"/>
                </a:cubicBezTo>
                <a:cubicBezTo>
                  <a:pt x="65" y="86"/>
                  <a:pt x="64" y="84"/>
                  <a:pt x="63" y="83"/>
                </a:cubicBezTo>
                <a:cubicBezTo>
                  <a:pt x="62" y="82"/>
                  <a:pt x="60" y="81"/>
                  <a:pt x="57" y="79"/>
                </a:cubicBezTo>
                <a:cubicBezTo>
                  <a:pt x="53" y="77"/>
                  <a:pt x="51" y="75"/>
                  <a:pt x="50" y="75"/>
                </a:cubicBezTo>
                <a:cubicBezTo>
                  <a:pt x="49" y="74"/>
                  <a:pt x="49" y="72"/>
                  <a:pt x="49" y="71"/>
                </a:cubicBezTo>
                <a:cubicBezTo>
                  <a:pt x="49" y="69"/>
                  <a:pt x="49" y="69"/>
                  <a:pt x="49" y="68"/>
                </a:cubicBezTo>
                <a:cubicBezTo>
                  <a:pt x="50" y="67"/>
                  <a:pt x="50" y="67"/>
                  <a:pt x="51" y="67"/>
                </a:cubicBezTo>
                <a:cubicBezTo>
                  <a:pt x="52" y="67"/>
                  <a:pt x="53" y="67"/>
                  <a:pt x="53" y="68"/>
                </a:cubicBezTo>
                <a:cubicBezTo>
                  <a:pt x="53" y="69"/>
                  <a:pt x="53" y="70"/>
                  <a:pt x="53" y="72"/>
                </a:cubicBezTo>
                <a:cubicBezTo>
                  <a:pt x="53" y="74"/>
                  <a:pt x="53" y="74"/>
                  <a:pt x="53" y="74"/>
                </a:cubicBezTo>
                <a:cubicBezTo>
                  <a:pt x="65" y="74"/>
                  <a:pt x="65" y="74"/>
                  <a:pt x="65" y="74"/>
                </a:cubicBezTo>
                <a:close/>
                <a:moveTo>
                  <a:pt x="164" y="45"/>
                </a:moveTo>
                <a:cubicBezTo>
                  <a:pt x="164" y="35"/>
                  <a:pt x="164" y="35"/>
                  <a:pt x="164" y="35"/>
                </a:cubicBezTo>
                <a:cubicBezTo>
                  <a:pt x="162" y="35"/>
                  <a:pt x="162" y="35"/>
                  <a:pt x="162" y="35"/>
                </a:cubicBezTo>
                <a:cubicBezTo>
                  <a:pt x="175" y="8"/>
                  <a:pt x="175" y="8"/>
                  <a:pt x="175" y="8"/>
                </a:cubicBezTo>
                <a:cubicBezTo>
                  <a:pt x="160" y="0"/>
                  <a:pt x="160" y="0"/>
                  <a:pt x="160" y="0"/>
                </a:cubicBezTo>
                <a:cubicBezTo>
                  <a:pt x="151" y="14"/>
                  <a:pt x="151" y="14"/>
                  <a:pt x="151" y="14"/>
                </a:cubicBezTo>
                <a:cubicBezTo>
                  <a:pt x="152" y="2"/>
                  <a:pt x="152" y="2"/>
                  <a:pt x="152" y="2"/>
                </a:cubicBezTo>
                <a:cubicBezTo>
                  <a:pt x="137" y="1"/>
                  <a:pt x="137" y="1"/>
                  <a:pt x="137" y="1"/>
                </a:cubicBezTo>
                <a:cubicBezTo>
                  <a:pt x="132" y="11"/>
                  <a:pt x="132" y="11"/>
                  <a:pt x="132" y="11"/>
                </a:cubicBezTo>
                <a:cubicBezTo>
                  <a:pt x="128" y="2"/>
                  <a:pt x="128" y="2"/>
                  <a:pt x="128" y="2"/>
                </a:cubicBezTo>
                <a:cubicBezTo>
                  <a:pt x="111" y="7"/>
                  <a:pt x="111" y="7"/>
                  <a:pt x="111" y="7"/>
                </a:cubicBezTo>
                <a:cubicBezTo>
                  <a:pt x="124" y="35"/>
                  <a:pt x="124" y="35"/>
                  <a:pt x="124" y="35"/>
                </a:cubicBezTo>
                <a:cubicBezTo>
                  <a:pt x="121" y="35"/>
                  <a:pt x="121" y="35"/>
                  <a:pt x="121" y="35"/>
                </a:cubicBezTo>
                <a:cubicBezTo>
                  <a:pt x="121" y="47"/>
                  <a:pt x="121" y="47"/>
                  <a:pt x="121" y="47"/>
                </a:cubicBezTo>
                <a:cubicBezTo>
                  <a:pt x="96" y="59"/>
                  <a:pt x="78" y="90"/>
                  <a:pt x="78" y="126"/>
                </a:cubicBezTo>
                <a:cubicBezTo>
                  <a:pt x="78" y="139"/>
                  <a:pt x="80" y="150"/>
                  <a:pt x="84" y="161"/>
                </a:cubicBezTo>
                <a:cubicBezTo>
                  <a:pt x="124" y="169"/>
                  <a:pt x="164" y="169"/>
                  <a:pt x="204" y="161"/>
                </a:cubicBezTo>
                <a:cubicBezTo>
                  <a:pt x="208" y="150"/>
                  <a:pt x="210" y="139"/>
                  <a:pt x="210" y="126"/>
                </a:cubicBezTo>
                <a:cubicBezTo>
                  <a:pt x="210" y="88"/>
                  <a:pt x="191" y="56"/>
                  <a:pt x="164" y="45"/>
                </a:cubicBezTo>
                <a:close/>
                <a:moveTo>
                  <a:pt x="162" y="92"/>
                </a:moveTo>
                <a:cubicBezTo>
                  <a:pt x="146" y="92"/>
                  <a:pt x="146" y="92"/>
                  <a:pt x="146" y="92"/>
                </a:cubicBezTo>
                <a:cubicBezTo>
                  <a:pt x="146" y="90"/>
                  <a:pt x="146" y="90"/>
                  <a:pt x="146" y="90"/>
                </a:cubicBezTo>
                <a:cubicBezTo>
                  <a:pt x="146" y="87"/>
                  <a:pt x="146" y="85"/>
                  <a:pt x="146" y="84"/>
                </a:cubicBezTo>
                <a:cubicBezTo>
                  <a:pt x="145" y="84"/>
                  <a:pt x="145" y="83"/>
                  <a:pt x="143" y="83"/>
                </a:cubicBezTo>
                <a:cubicBezTo>
                  <a:pt x="143" y="83"/>
                  <a:pt x="142" y="83"/>
                  <a:pt x="141" y="84"/>
                </a:cubicBezTo>
                <a:cubicBezTo>
                  <a:pt x="141" y="85"/>
                  <a:pt x="141" y="86"/>
                  <a:pt x="141" y="87"/>
                </a:cubicBezTo>
                <a:cubicBezTo>
                  <a:pt x="141" y="90"/>
                  <a:pt x="141" y="92"/>
                  <a:pt x="142" y="93"/>
                </a:cubicBezTo>
                <a:cubicBezTo>
                  <a:pt x="143" y="94"/>
                  <a:pt x="146" y="95"/>
                  <a:pt x="150" y="98"/>
                </a:cubicBezTo>
                <a:cubicBezTo>
                  <a:pt x="154" y="101"/>
                  <a:pt x="157" y="102"/>
                  <a:pt x="158" y="104"/>
                </a:cubicBezTo>
                <a:cubicBezTo>
                  <a:pt x="160" y="105"/>
                  <a:pt x="161" y="107"/>
                  <a:pt x="162" y="109"/>
                </a:cubicBezTo>
                <a:cubicBezTo>
                  <a:pt x="163" y="111"/>
                  <a:pt x="164" y="114"/>
                  <a:pt x="164" y="118"/>
                </a:cubicBezTo>
                <a:cubicBezTo>
                  <a:pt x="164" y="123"/>
                  <a:pt x="162" y="128"/>
                  <a:pt x="160" y="131"/>
                </a:cubicBezTo>
                <a:cubicBezTo>
                  <a:pt x="157" y="134"/>
                  <a:pt x="153" y="136"/>
                  <a:pt x="148" y="136"/>
                </a:cubicBezTo>
                <a:cubicBezTo>
                  <a:pt x="148" y="142"/>
                  <a:pt x="148" y="142"/>
                  <a:pt x="148" y="142"/>
                </a:cubicBezTo>
                <a:cubicBezTo>
                  <a:pt x="140" y="142"/>
                  <a:pt x="140" y="142"/>
                  <a:pt x="140" y="142"/>
                </a:cubicBezTo>
                <a:cubicBezTo>
                  <a:pt x="140" y="136"/>
                  <a:pt x="140" y="136"/>
                  <a:pt x="140" y="136"/>
                </a:cubicBezTo>
                <a:cubicBezTo>
                  <a:pt x="136" y="136"/>
                  <a:pt x="133" y="134"/>
                  <a:pt x="130" y="132"/>
                </a:cubicBezTo>
                <a:cubicBezTo>
                  <a:pt x="127" y="129"/>
                  <a:pt x="125" y="124"/>
                  <a:pt x="125" y="117"/>
                </a:cubicBezTo>
                <a:cubicBezTo>
                  <a:pt x="125" y="114"/>
                  <a:pt x="125" y="114"/>
                  <a:pt x="125" y="114"/>
                </a:cubicBezTo>
                <a:cubicBezTo>
                  <a:pt x="140" y="114"/>
                  <a:pt x="140" y="114"/>
                  <a:pt x="140" y="114"/>
                </a:cubicBezTo>
                <a:cubicBezTo>
                  <a:pt x="140" y="118"/>
                  <a:pt x="140" y="118"/>
                  <a:pt x="140" y="118"/>
                </a:cubicBezTo>
                <a:cubicBezTo>
                  <a:pt x="140" y="122"/>
                  <a:pt x="141" y="125"/>
                  <a:pt x="141" y="126"/>
                </a:cubicBezTo>
                <a:cubicBezTo>
                  <a:pt x="141" y="127"/>
                  <a:pt x="142" y="127"/>
                  <a:pt x="143" y="127"/>
                </a:cubicBezTo>
                <a:cubicBezTo>
                  <a:pt x="144" y="127"/>
                  <a:pt x="145" y="127"/>
                  <a:pt x="146" y="126"/>
                </a:cubicBezTo>
                <a:cubicBezTo>
                  <a:pt x="146" y="125"/>
                  <a:pt x="146" y="124"/>
                  <a:pt x="146" y="123"/>
                </a:cubicBezTo>
                <a:cubicBezTo>
                  <a:pt x="146" y="119"/>
                  <a:pt x="146" y="117"/>
                  <a:pt x="146" y="115"/>
                </a:cubicBezTo>
                <a:cubicBezTo>
                  <a:pt x="145" y="114"/>
                  <a:pt x="143" y="112"/>
                  <a:pt x="141" y="111"/>
                </a:cubicBezTo>
                <a:cubicBezTo>
                  <a:pt x="136" y="108"/>
                  <a:pt x="133" y="105"/>
                  <a:pt x="131" y="104"/>
                </a:cubicBezTo>
                <a:cubicBezTo>
                  <a:pt x="129" y="103"/>
                  <a:pt x="128" y="101"/>
                  <a:pt x="127" y="98"/>
                </a:cubicBezTo>
                <a:cubicBezTo>
                  <a:pt x="125" y="96"/>
                  <a:pt x="125" y="93"/>
                  <a:pt x="125" y="90"/>
                </a:cubicBezTo>
                <a:cubicBezTo>
                  <a:pt x="125" y="85"/>
                  <a:pt x="126" y="81"/>
                  <a:pt x="129" y="79"/>
                </a:cubicBezTo>
                <a:cubicBezTo>
                  <a:pt x="131" y="76"/>
                  <a:pt x="135" y="74"/>
                  <a:pt x="140" y="74"/>
                </a:cubicBezTo>
                <a:cubicBezTo>
                  <a:pt x="140" y="69"/>
                  <a:pt x="140" y="69"/>
                  <a:pt x="140" y="69"/>
                </a:cubicBezTo>
                <a:cubicBezTo>
                  <a:pt x="148" y="69"/>
                  <a:pt x="148" y="69"/>
                  <a:pt x="148" y="69"/>
                </a:cubicBezTo>
                <a:cubicBezTo>
                  <a:pt x="148" y="74"/>
                  <a:pt x="148" y="74"/>
                  <a:pt x="148" y="74"/>
                </a:cubicBezTo>
                <a:cubicBezTo>
                  <a:pt x="152" y="74"/>
                  <a:pt x="156" y="76"/>
                  <a:pt x="158" y="79"/>
                </a:cubicBezTo>
                <a:cubicBezTo>
                  <a:pt x="161" y="81"/>
                  <a:pt x="162" y="85"/>
                  <a:pt x="162" y="89"/>
                </a:cubicBezTo>
                <a:cubicBezTo>
                  <a:pt x="162" y="90"/>
                  <a:pt x="162" y="91"/>
                  <a:pt x="162" y="92"/>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5" name="Freeform 125"/>
          <p:cNvSpPr>
            <a:spLocks noEditPoints="1"/>
          </p:cNvSpPr>
          <p:nvPr/>
        </p:nvSpPr>
        <p:spPr bwMode="auto">
          <a:xfrm>
            <a:off x="7422355" y="3261399"/>
            <a:ext cx="580417" cy="654719"/>
          </a:xfrm>
          <a:custGeom>
            <a:avLst/>
            <a:gdLst>
              <a:gd name="T0" fmla="*/ 70 w 228"/>
              <a:gd name="T1" fmla="*/ 231 h 257"/>
              <a:gd name="T2" fmla="*/ 67 w 228"/>
              <a:gd name="T3" fmla="*/ 234 h 257"/>
              <a:gd name="T4" fmla="*/ 67 w 228"/>
              <a:gd name="T5" fmla="*/ 239 h 257"/>
              <a:gd name="T6" fmla="*/ 70 w 228"/>
              <a:gd name="T7" fmla="*/ 242 h 257"/>
              <a:gd name="T8" fmla="*/ 106 w 228"/>
              <a:gd name="T9" fmla="*/ 242 h 257"/>
              <a:gd name="T10" fmla="*/ 110 w 228"/>
              <a:gd name="T11" fmla="*/ 239 h 257"/>
              <a:gd name="T12" fmla="*/ 110 w 228"/>
              <a:gd name="T13" fmla="*/ 234 h 257"/>
              <a:gd name="T14" fmla="*/ 106 w 228"/>
              <a:gd name="T15" fmla="*/ 231 h 257"/>
              <a:gd name="T16" fmla="*/ 70 w 228"/>
              <a:gd name="T17" fmla="*/ 231 h 257"/>
              <a:gd name="T18" fmla="*/ 95 w 228"/>
              <a:gd name="T19" fmla="*/ 77 h 257"/>
              <a:gd name="T20" fmla="*/ 95 w 228"/>
              <a:gd name="T21" fmla="*/ 86 h 257"/>
              <a:gd name="T22" fmla="*/ 191 w 228"/>
              <a:gd name="T23" fmla="*/ 86 h 257"/>
              <a:gd name="T24" fmla="*/ 191 w 228"/>
              <a:gd name="T25" fmla="*/ 77 h 257"/>
              <a:gd name="T26" fmla="*/ 95 w 228"/>
              <a:gd name="T27" fmla="*/ 77 h 257"/>
              <a:gd name="T28" fmla="*/ 88 w 228"/>
              <a:gd name="T29" fmla="*/ 98 h 257"/>
              <a:gd name="T30" fmla="*/ 88 w 228"/>
              <a:gd name="T31" fmla="*/ 107 h 257"/>
              <a:gd name="T32" fmla="*/ 202 w 228"/>
              <a:gd name="T33" fmla="*/ 107 h 257"/>
              <a:gd name="T34" fmla="*/ 202 w 228"/>
              <a:gd name="T35" fmla="*/ 98 h 257"/>
              <a:gd name="T36" fmla="*/ 88 w 228"/>
              <a:gd name="T37" fmla="*/ 98 h 257"/>
              <a:gd name="T38" fmla="*/ 95 w 228"/>
              <a:gd name="T39" fmla="*/ 120 h 257"/>
              <a:gd name="T40" fmla="*/ 95 w 228"/>
              <a:gd name="T41" fmla="*/ 129 h 257"/>
              <a:gd name="T42" fmla="*/ 191 w 228"/>
              <a:gd name="T43" fmla="*/ 129 h 257"/>
              <a:gd name="T44" fmla="*/ 191 w 228"/>
              <a:gd name="T45" fmla="*/ 120 h 257"/>
              <a:gd name="T46" fmla="*/ 95 w 228"/>
              <a:gd name="T47" fmla="*/ 120 h 257"/>
              <a:gd name="T48" fmla="*/ 142 w 228"/>
              <a:gd name="T49" fmla="*/ 44 h 257"/>
              <a:gd name="T50" fmla="*/ 142 w 228"/>
              <a:gd name="T51" fmla="*/ 44 h 257"/>
              <a:gd name="T52" fmla="*/ 228 w 228"/>
              <a:gd name="T53" fmla="*/ 105 h 257"/>
              <a:gd name="T54" fmla="*/ 142 w 228"/>
              <a:gd name="T55" fmla="*/ 165 h 257"/>
              <a:gd name="T56" fmla="*/ 113 w 228"/>
              <a:gd name="T57" fmla="*/ 162 h 257"/>
              <a:gd name="T58" fmla="*/ 86 w 228"/>
              <a:gd name="T59" fmla="*/ 182 h 257"/>
              <a:gd name="T60" fmla="*/ 95 w 228"/>
              <a:gd name="T61" fmla="*/ 156 h 257"/>
              <a:gd name="T62" fmla="*/ 55 w 228"/>
              <a:gd name="T63" fmla="*/ 105 h 257"/>
              <a:gd name="T64" fmla="*/ 142 w 228"/>
              <a:gd name="T65" fmla="*/ 44 h 257"/>
              <a:gd name="T66" fmla="*/ 10 w 228"/>
              <a:gd name="T67" fmla="*/ 0 h 257"/>
              <a:gd name="T68" fmla="*/ 165 w 228"/>
              <a:gd name="T69" fmla="*/ 0 h 257"/>
              <a:gd name="T70" fmla="*/ 175 w 228"/>
              <a:gd name="T71" fmla="*/ 10 h 257"/>
              <a:gd name="T72" fmla="*/ 175 w 228"/>
              <a:gd name="T73" fmla="*/ 33 h 257"/>
              <a:gd name="T74" fmla="*/ 153 w 228"/>
              <a:gd name="T75" fmla="*/ 30 h 257"/>
              <a:gd name="T76" fmla="*/ 153 w 228"/>
              <a:gd name="T77" fmla="*/ 22 h 257"/>
              <a:gd name="T78" fmla="*/ 23 w 228"/>
              <a:gd name="T79" fmla="*/ 22 h 257"/>
              <a:gd name="T80" fmla="*/ 23 w 228"/>
              <a:gd name="T81" fmla="*/ 216 h 257"/>
              <a:gd name="T82" fmla="*/ 153 w 228"/>
              <a:gd name="T83" fmla="*/ 216 h 257"/>
              <a:gd name="T84" fmla="*/ 153 w 228"/>
              <a:gd name="T85" fmla="*/ 180 h 257"/>
              <a:gd name="T86" fmla="*/ 175 w 228"/>
              <a:gd name="T87" fmla="*/ 176 h 257"/>
              <a:gd name="T88" fmla="*/ 175 w 228"/>
              <a:gd name="T89" fmla="*/ 247 h 257"/>
              <a:gd name="T90" fmla="*/ 165 w 228"/>
              <a:gd name="T91" fmla="*/ 257 h 257"/>
              <a:gd name="T92" fmla="*/ 10 w 228"/>
              <a:gd name="T93" fmla="*/ 257 h 257"/>
              <a:gd name="T94" fmla="*/ 0 w 228"/>
              <a:gd name="T95" fmla="*/ 247 h 257"/>
              <a:gd name="T96" fmla="*/ 0 w 228"/>
              <a:gd name="T97" fmla="*/ 10 h 257"/>
              <a:gd name="T98" fmla="*/ 10 w 228"/>
              <a:gd name="T9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257">
                <a:moveTo>
                  <a:pt x="70" y="231"/>
                </a:moveTo>
                <a:cubicBezTo>
                  <a:pt x="68" y="231"/>
                  <a:pt x="67" y="233"/>
                  <a:pt x="67" y="234"/>
                </a:cubicBezTo>
                <a:cubicBezTo>
                  <a:pt x="67" y="239"/>
                  <a:pt x="67" y="239"/>
                  <a:pt x="67" y="239"/>
                </a:cubicBezTo>
                <a:cubicBezTo>
                  <a:pt x="67" y="241"/>
                  <a:pt x="68" y="242"/>
                  <a:pt x="70" y="242"/>
                </a:cubicBezTo>
                <a:cubicBezTo>
                  <a:pt x="106" y="242"/>
                  <a:pt x="106" y="242"/>
                  <a:pt x="106" y="242"/>
                </a:cubicBezTo>
                <a:cubicBezTo>
                  <a:pt x="108" y="242"/>
                  <a:pt x="110" y="241"/>
                  <a:pt x="110" y="239"/>
                </a:cubicBezTo>
                <a:cubicBezTo>
                  <a:pt x="110" y="234"/>
                  <a:pt x="110" y="234"/>
                  <a:pt x="110" y="234"/>
                </a:cubicBezTo>
                <a:cubicBezTo>
                  <a:pt x="110" y="233"/>
                  <a:pt x="108" y="231"/>
                  <a:pt x="106" y="231"/>
                </a:cubicBezTo>
                <a:cubicBezTo>
                  <a:pt x="70" y="231"/>
                  <a:pt x="70" y="231"/>
                  <a:pt x="70" y="231"/>
                </a:cubicBezTo>
                <a:close/>
                <a:moveTo>
                  <a:pt x="95" y="77"/>
                </a:moveTo>
                <a:cubicBezTo>
                  <a:pt x="95" y="86"/>
                  <a:pt x="95" y="86"/>
                  <a:pt x="95" y="86"/>
                </a:cubicBezTo>
                <a:cubicBezTo>
                  <a:pt x="191" y="86"/>
                  <a:pt x="191" y="86"/>
                  <a:pt x="191" y="86"/>
                </a:cubicBezTo>
                <a:cubicBezTo>
                  <a:pt x="191" y="77"/>
                  <a:pt x="191" y="77"/>
                  <a:pt x="191" y="77"/>
                </a:cubicBezTo>
                <a:cubicBezTo>
                  <a:pt x="95" y="77"/>
                  <a:pt x="95" y="77"/>
                  <a:pt x="95" y="77"/>
                </a:cubicBezTo>
                <a:close/>
                <a:moveTo>
                  <a:pt x="88" y="98"/>
                </a:moveTo>
                <a:cubicBezTo>
                  <a:pt x="88" y="107"/>
                  <a:pt x="88" y="107"/>
                  <a:pt x="88" y="107"/>
                </a:cubicBezTo>
                <a:cubicBezTo>
                  <a:pt x="202" y="107"/>
                  <a:pt x="202" y="107"/>
                  <a:pt x="202" y="107"/>
                </a:cubicBezTo>
                <a:cubicBezTo>
                  <a:pt x="202" y="98"/>
                  <a:pt x="202" y="98"/>
                  <a:pt x="202" y="98"/>
                </a:cubicBezTo>
                <a:cubicBezTo>
                  <a:pt x="88" y="98"/>
                  <a:pt x="88" y="98"/>
                  <a:pt x="88" y="98"/>
                </a:cubicBezTo>
                <a:close/>
                <a:moveTo>
                  <a:pt x="95" y="120"/>
                </a:moveTo>
                <a:cubicBezTo>
                  <a:pt x="95" y="129"/>
                  <a:pt x="95" y="129"/>
                  <a:pt x="95" y="129"/>
                </a:cubicBezTo>
                <a:cubicBezTo>
                  <a:pt x="191" y="129"/>
                  <a:pt x="191" y="129"/>
                  <a:pt x="191" y="129"/>
                </a:cubicBezTo>
                <a:cubicBezTo>
                  <a:pt x="191" y="120"/>
                  <a:pt x="191" y="120"/>
                  <a:pt x="191" y="120"/>
                </a:cubicBezTo>
                <a:cubicBezTo>
                  <a:pt x="95" y="120"/>
                  <a:pt x="95" y="120"/>
                  <a:pt x="95" y="120"/>
                </a:cubicBezTo>
                <a:close/>
                <a:moveTo>
                  <a:pt x="142" y="44"/>
                </a:moveTo>
                <a:cubicBezTo>
                  <a:pt x="142" y="44"/>
                  <a:pt x="142" y="44"/>
                  <a:pt x="142" y="44"/>
                </a:cubicBezTo>
                <a:cubicBezTo>
                  <a:pt x="190" y="44"/>
                  <a:pt x="228" y="71"/>
                  <a:pt x="228" y="105"/>
                </a:cubicBezTo>
                <a:cubicBezTo>
                  <a:pt x="228" y="138"/>
                  <a:pt x="190" y="165"/>
                  <a:pt x="142" y="165"/>
                </a:cubicBezTo>
                <a:cubicBezTo>
                  <a:pt x="132" y="165"/>
                  <a:pt x="122" y="164"/>
                  <a:pt x="113" y="162"/>
                </a:cubicBezTo>
                <a:cubicBezTo>
                  <a:pt x="86" y="182"/>
                  <a:pt x="86" y="182"/>
                  <a:pt x="86" y="182"/>
                </a:cubicBezTo>
                <a:cubicBezTo>
                  <a:pt x="95" y="156"/>
                  <a:pt x="95" y="156"/>
                  <a:pt x="95" y="156"/>
                </a:cubicBezTo>
                <a:cubicBezTo>
                  <a:pt x="71" y="145"/>
                  <a:pt x="55" y="126"/>
                  <a:pt x="55" y="105"/>
                </a:cubicBezTo>
                <a:cubicBezTo>
                  <a:pt x="55" y="71"/>
                  <a:pt x="94" y="44"/>
                  <a:pt x="142" y="44"/>
                </a:cubicBezTo>
                <a:close/>
                <a:moveTo>
                  <a:pt x="10" y="0"/>
                </a:moveTo>
                <a:cubicBezTo>
                  <a:pt x="165" y="0"/>
                  <a:pt x="165" y="0"/>
                  <a:pt x="165" y="0"/>
                </a:cubicBezTo>
                <a:cubicBezTo>
                  <a:pt x="171" y="0"/>
                  <a:pt x="175" y="4"/>
                  <a:pt x="175" y="10"/>
                </a:cubicBezTo>
                <a:cubicBezTo>
                  <a:pt x="175" y="33"/>
                  <a:pt x="175" y="33"/>
                  <a:pt x="175" y="33"/>
                </a:cubicBezTo>
                <a:cubicBezTo>
                  <a:pt x="168" y="31"/>
                  <a:pt x="160" y="30"/>
                  <a:pt x="153" y="30"/>
                </a:cubicBezTo>
                <a:cubicBezTo>
                  <a:pt x="153" y="22"/>
                  <a:pt x="153" y="22"/>
                  <a:pt x="153" y="22"/>
                </a:cubicBezTo>
                <a:cubicBezTo>
                  <a:pt x="23" y="22"/>
                  <a:pt x="23" y="22"/>
                  <a:pt x="23" y="22"/>
                </a:cubicBezTo>
                <a:cubicBezTo>
                  <a:pt x="23" y="216"/>
                  <a:pt x="23" y="216"/>
                  <a:pt x="23" y="216"/>
                </a:cubicBezTo>
                <a:cubicBezTo>
                  <a:pt x="65" y="216"/>
                  <a:pt x="100" y="216"/>
                  <a:pt x="153" y="216"/>
                </a:cubicBezTo>
                <a:cubicBezTo>
                  <a:pt x="153" y="180"/>
                  <a:pt x="153" y="180"/>
                  <a:pt x="153" y="180"/>
                </a:cubicBezTo>
                <a:cubicBezTo>
                  <a:pt x="160" y="179"/>
                  <a:pt x="168" y="178"/>
                  <a:pt x="175" y="176"/>
                </a:cubicBezTo>
                <a:cubicBezTo>
                  <a:pt x="175" y="247"/>
                  <a:pt x="175" y="247"/>
                  <a:pt x="175" y="247"/>
                </a:cubicBezTo>
                <a:cubicBezTo>
                  <a:pt x="175" y="252"/>
                  <a:pt x="171" y="257"/>
                  <a:pt x="165" y="257"/>
                </a:cubicBezTo>
                <a:cubicBezTo>
                  <a:pt x="10" y="257"/>
                  <a:pt x="10" y="257"/>
                  <a:pt x="10" y="257"/>
                </a:cubicBezTo>
                <a:cubicBezTo>
                  <a:pt x="4" y="257"/>
                  <a:pt x="0" y="252"/>
                  <a:pt x="0" y="247"/>
                </a:cubicBezTo>
                <a:cubicBezTo>
                  <a:pt x="0" y="10"/>
                  <a:pt x="0" y="10"/>
                  <a:pt x="0" y="10"/>
                </a:cubicBezTo>
                <a:cubicBezTo>
                  <a:pt x="0" y="4"/>
                  <a:pt x="4"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7" name="Freeform 127"/>
          <p:cNvSpPr>
            <a:spLocks noEditPoints="1"/>
          </p:cNvSpPr>
          <p:nvPr/>
        </p:nvSpPr>
        <p:spPr bwMode="auto">
          <a:xfrm>
            <a:off x="2188911" y="3276474"/>
            <a:ext cx="447966" cy="656872"/>
          </a:xfrm>
          <a:custGeom>
            <a:avLst/>
            <a:gdLst>
              <a:gd name="T0" fmla="*/ 24 w 176"/>
              <a:gd name="T1" fmla="*/ 217 h 258"/>
              <a:gd name="T2" fmla="*/ 153 w 176"/>
              <a:gd name="T3" fmla="*/ 22 h 258"/>
              <a:gd name="T4" fmla="*/ 71 w 176"/>
              <a:gd name="T5" fmla="*/ 232 h 258"/>
              <a:gd name="T6" fmla="*/ 67 w 176"/>
              <a:gd name="T7" fmla="*/ 240 h 258"/>
              <a:gd name="T8" fmla="*/ 107 w 176"/>
              <a:gd name="T9" fmla="*/ 243 h 258"/>
              <a:gd name="T10" fmla="*/ 110 w 176"/>
              <a:gd name="T11" fmla="*/ 235 h 258"/>
              <a:gd name="T12" fmla="*/ 71 w 176"/>
              <a:gd name="T13" fmla="*/ 232 h 258"/>
              <a:gd name="T14" fmla="*/ 101 w 176"/>
              <a:gd name="T15" fmla="*/ 71 h 258"/>
              <a:gd name="T16" fmla="*/ 134 w 176"/>
              <a:gd name="T17" fmla="*/ 96 h 258"/>
              <a:gd name="T18" fmla="*/ 137 w 176"/>
              <a:gd name="T19" fmla="*/ 143 h 258"/>
              <a:gd name="T20" fmla="*/ 130 w 176"/>
              <a:gd name="T21" fmla="*/ 132 h 258"/>
              <a:gd name="T22" fmla="*/ 103 w 176"/>
              <a:gd name="T23" fmla="*/ 82 h 258"/>
              <a:gd name="T24" fmla="*/ 101 w 176"/>
              <a:gd name="T25" fmla="*/ 71 h 258"/>
              <a:gd name="T26" fmla="*/ 93 w 176"/>
              <a:gd name="T27" fmla="*/ 113 h 258"/>
              <a:gd name="T28" fmla="*/ 87 w 176"/>
              <a:gd name="T29" fmla="*/ 131 h 258"/>
              <a:gd name="T30" fmla="*/ 93 w 176"/>
              <a:gd name="T31" fmla="*/ 113 h 258"/>
              <a:gd name="T32" fmla="*/ 99 w 176"/>
              <a:gd name="T33" fmla="*/ 180 h 258"/>
              <a:gd name="T34" fmla="*/ 74 w 176"/>
              <a:gd name="T35" fmla="*/ 180 h 258"/>
              <a:gd name="T36" fmla="*/ 34 w 176"/>
              <a:gd name="T37" fmla="*/ 99 h 258"/>
              <a:gd name="T38" fmla="*/ 45 w 176"/>
              <a:gd name="T39" fmla="*/ 81 h 258"/>
              <a:gd name="T40" fmla="*/ 50 w 176"/>
              <a:gd name="T41" fmla="*/ 79 h 258"/>
              <a:gd name="T42" fmla="*/ 60 w 176"/>
              <a:gd name="T43" fmla="*/ 74 h 258"/>
              <a:gd name="T44" fmla="*/ 71 w 176"/>
              <a:gd name="T45" fmla="*/ 109 h 258"/>
              <a:gd name="T46" fmla="*/ 57 w 176"/>
              <a:gd name="T47" fmla="*/ 117 h 258"/>
              <a:gd name="T48" fmla="*/ 80 w 176"/>
              <a:gd name="T49" fmla="*/ 148 h 258"/>
              <a:gd name="T50" fmla="*/ 86 w 176"/>
              <a:gd name="T51" fmla="*/ 146 h 258"/>
              <a:gd name="T52" fmla="*/ 91 w 176"/>
              <a:gd name="T53" fmla="*/ 143 h 258"/>
              <a:gd name="T54" fmla="*/ 105 w 176"/>
              <a:gd name="T55" fmla="*/ 177 h 258"/>
              <a:gd name="T56" fmla="*/ 95 w 176"/>
              <a:gd name="T57" fmla="*/ 90 h 258"/>
              <a:gd name="T58" fmla="*/ 118 w 176"/>
              <a:gd name="T59" fmla="*/ 109 h 258"/>
              <a:gd name="T60" fmla="*/ 117 w 176"/>
              <a:gd name="T61" fmla="*/ 137 h 258"/>
              <a:gd name="T62" fmla="*/ 110 w 176"/>
              <a:gd name="T63" fmla="*/ 129 h 258"/>
              <a:gd name="T64" fmla="*/ 96 w 176"/>
              <a:gd name="T65" fmla="*/ 101 h 258"/>
              <a:gd name="T66" fmla="*/ 95 w 176"/>
              <a:gd name="T67" fmla="*/ 90 h 258"/>
              <a:gd name="T68" fmla="*/ 165 w 176"/>
              <a:gd name="T69" fmla="*/ 0 h 258"/>
              <a:gd name="T70" fmla="*/ 176 w 176"/>
              <a:gd name="T71" fmla="*/ 247 h 258"/>
              <a:gd name="T72" fmla="*/ 10 w 176"/>
              <a:gd name="T73" fmla="*/ 258 h 258"/>
              <a:gd name="T74" fmla="*/ 0 w 176"/>
              <a:gd name="T75" fmla="*/ 1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258">
                <a:moveTo>
                  <a:pt x="24" y="22"/>
                </a:moveTo>
                <a:cubicBezTo>
                  <a:pt x="24" y="217"/>
                  <a:pt x="24" y="217"/>
                  <a:pt x="24" y="217"/>
                </a:cubicBezTo>
                <a:cubicBezTo>
                  <a:pt x="153" y="217"/>
                  <a:pt x="153" y="217"/>
                  <a:pt x="153" y="217"/>
                </a:cubicBezTo>
                <a:cubicBezTo>
                  <a:pt x="153" y="22"/>
                  <a:pt x="153" y="22"/>
                  <a:pt x="153" y="22"/>
                </a:cubicBezTo>
                <a:cubicBezTo>
                  <a:pt x="24" y="22"/>
                  <a:pt x="24" y="22"/>
                  <a:pt x="24" y="22"/>
                </a:cubicBezTo>
                <a:close/>
                <a:moveTo>
                  <a:pt x="71" y="232"/>
                </a:moveTo>
                <a:cubicBezTo>
                  <a:pt x="69" y="232"/>
                  <a:pt x="67" y="233"/>
                  <a:pt x="67" y="235"/>
                </a:cubicBezTo>
                <a:cubicBezTo>
                  <a:pt x="67" y="240"/>
                  <a:pt x="67" y="240"/>
                  <a:pt x="67" y="240"/>
                </a:cubicBezTo>
                <a:cubicBezTo>
                  <a:pt x="67" y="242"/>
                  <a:pt x="69" y="243"/>
                  <a:pt x="71" y="243"/>
                </a:cubicBezTo>
                <a:cubicBezTo>
                  <a:pt x="107" y="243"/>
                  <a:pt x="107" y="243"/>
                  <a:pt x="107" y="243"/>
                </a:cubicBezTo>
                <a:cubicBezTo>
                  <a:pt x="109" y="243"/>
                  <a:pt x="110" y="242"/>
                  <a:pt x="110" y="240"/>
                </a:cubicBezTo>
                <a:cubicBezTo>
                  <a:pt x="110" y="235"/>
                  <a:pt x="110" y="235"/>
                  <a:pt x="110" y="235"/>
                </a:cubicBezTo>
                <a:cubicBezTo>
                  <a:pt x="110" y="233"/>
                  <a:pt x="109" y="232"/>
                  <a:pt x="107" y="232"/>
                </a:cubicBezTo>
                <a:cubicBezTo>
                  <a:pt x="71" y="232"/>
                  <a:pt x="71" y="232"/>
                  <a:pt x="71" y="232"/>
                </a:cubicBezTo>
                <a:close/>
                <a:moveTo>
                  <a:pt x="101" y="71"/>
                </a:moveTo>
                <a:cubicBezTo>
                  <a:pt x="101" y="71"/>
                  <a:pt x="101" y="71"/>
                  <a:pt x="101" y="71"/>
                </a:cubicBezTo>
                <a:cubicBezTo>
                  <a:pt x="103" y="71"/>
                  <a:pt x="105" y="72"/>
                  <a:pt x="107" y="72"/>
                </a:cubicBezTo>
                <a:cubicBezTo>
                  <a:pt x="118" y="77"/>
                  <a:pt x="128" y="85"/>
                  <a:pt x="134" y="96"/>
                </a:cubicBezTo>
                <a:cubicBezTo>
                  <a:pt x="140" y="106"/>
                  <a:pt x="143" y="120"/>
                  <a:pt x="139" y="134"/>
                </a:cubicBezTo>
                <a:cubicBezTo>
                  <a:pt x="139" y="137"/>
                  <a:pt x="138" y="140"/>
                  <a:pt x="137" y="143"/>
                </a:cubicBezTo>
                <a:cubicBezTo>
                  <a:pt x="128" y="140"/>
                  <a:pt x="128" y="140"/>
                  <a:pt x="128" y="140"/>
                </a:cubicBezTo>
                <a:cubicBezTo>
                  <a:pt x="129" y="137"/>
                  <a:pt x="129" y="135"/>
                  <a:pt x="130" y="132"/>
                </a:cubicBezTo>
                <a:cubicBezTo>
                  <a:pt x="132" y="120"/>
                  <a:pt x="130" y="109"/>
                  <a:pt x="125" y="100"/>
                </a:cubicBezTo>
                <a:cubicBezTo>
                  <a:pt x="120" y="92"/>
                  <a:pt x="113" y="85"/>
                  <a:pt x="103" y="82"/>
                </a:cubicBezTo>
                <a:cubicBezTo>
                  <a:pt x="101" y="81"/>
                  <a:pt x="100" y="80"/>
                  <a:pt x="98" y="80"/>
                </a:cubicBezTo>
                <a:cubicBezTo>
                  <a:pt x="101" y="71"/>
                  <a:pt x="101" y="71"/>
                  <a:pt x="101" y="71"/>
                </a:cubicBezTo>
                <a:close/>
                <a:moveTo>
                  <a:pt x="93" y="113"/>
                </a:moveTo>
                <a:cubicBezTo>
                  <a:pt x="93" y="113"/>
                  <a:pt x="93" y="113"/>
                  <a:pt x="93" y="113"/>
                </a:cubicBezTo>
                <a:cubicBezTo>
                  <a:pt x="97" y="115"/>
                  <a:pt x="100" y="120"/>
                  <a:pt x="99" y="125"/>
                </a:cubicBezTo>
                <a:cubicBezTo>
                  <a:pt x="97" y="130"/>
                  <a:pt x="92" y="132"/>
                  <a:pt x="87" y="131"/>
                </a:cubicBezTo>
                <a:cubicBezTo>
                  <a:pt x="82" y="129"/>
                  <a:pt x="80" y="124"/>
                  <a:pt x="81" y="119"/>
                </a:cubicBezTo>
                <a:cubicBezTo>
                  <a:pt x="83" y="115"/>
                  <a:pt x="88" y="112"/>
                  <a:pt x="93" y="113"/>
                </a:cubicBezTo>
                <a:close/>
                <a:moveTo>
                  <a:pt x="105" y="177"/>
                </a:moveTo>
                <a:cubicBezTo>
                  <a:pt x="99" y="180"/>
                  <a:pt x="99" y="180"/>
                  <a:pt x="99" y="180"/>
                </a:cubicBezTo>
                <a:cubicBezTo>
                  <a:pt x="95" y="181"/>
                  <a:pt x="95" y="181"/>
                  <a:pt x="95" y="181"/>
                </a:cubicBezTo>
                <a:cubicBezTo>
                  <a:pt x="87" y="186"/>
                  <a:pt x="80" y="185"/>
                  <a:pt x="74" y="180"/>
                </a:cubicBezTo>
                <a:cubicBezTo>
                  <a:pt x="53" y="157"/>
                  <a:pt x="40" y="131"/>
                  <a:pt x="34" y="99"/>
                </a:cubicBezTo>
                <a:cubicBezTo>
                  <a:pt x="34" y="99"/>
                  <a:pt x="34" y="99"/>
                  <a:pt x="34" y="99"/>
                </a:cubicBezTo>
                <a:cubicBezTo>
                  <a:pt x="34" y="99"/>
                  <a:pt x="34" y="99"/>
                  <a:pt x="34" y="99"/>
                </a:cubicBezTo>
                <a:cubicBezTo>
                  <a:pt x="33" y="92"/>
                  <a:pt x="37" y="86"/>
                  <a:pt x="45" y="81"/>
                </a:cubicBezTo>
                <a:cubicBezTo>
                  <a:pt x="48" y="80"/>
                  <a:pt x="48" y="80"/>
                  <a:pt x="48" y="80"/>
                </a:cubicBezTo>
                <a:cubicBezTo>
                  <a:pt x="50" y="79"/>
                  <a:pt x="50" y="79"/>
                  <a:pt x="50" y="79"/>
                </a:cubicBezTo>
                <a:cubicBezTo>
                  <a:pt x="55" y="76"/>
                  <a:pt x="55" y="76"/>
                  <a:pt x="55" y="76"/>
                </a:cubicBezTo>
                <a:cubicBezTo>
                  <a:pt x="60" y="74"/>
                  <a:pt x="60" y="74"/>
                  <a:pt x="60" y="74"/>
                </a:cubicBezTo>
                <a:cubicBezTo>
                  <a:pt x="66" y="79"/>
                  <a:pt x="75" y="103"/>
                  <a:pt x="74" y="108"/>
                </a:cubicBezTo>
                <a:cubicBezTo>
                  <a:pt x="71" y="109"/>
                  <a:pt x="71" y="109"/>
                  <a:pt x="71" y="109"/>
                </a:cubicBezTo>
                <a:cubicBezTo>
                  <a:pt x="63" y="114"/>
                  <a:pt x="63" y="114"/>
                  <a:pt x="63" y="114"/>
                </a:cubicBezTo>
                <a:cubicBezTo>
                  <a:pt x="57" y="117"/>
                  <a:pt x="57" y="117"/>
                  <a:pt x="57" y="117"/>
                </a:cubicBezTo>
                <a:cubicBezTo>
                  <a:pt x="63" y="133"/>
                  <a:pt x="64" y="138"/>
                  <a:pt x="74" y="152"/>
                </a:cubicBezTo>
                <a:cubicBezTo>
                  <a:pt x="80" y="148"/>
                  <a:pt x="80" y="148"/>
                  <a:pt x="80" y="148"/>
                </a:cubicBezTo>
                <a:cubicBezTo>
                  <a:pt x="81" y="148"/>
                  <a:pt x="81" y="148"/>
                  <a:pt x="81" y="148"/>
                </a:cubicBezTo>
                <a:cubicBezTo>
                  <a:pt x="86" y="146"/>
                  <a:pt x="86" y="146"/>
                  <a:pt x="86" y="146"/>
                </a:cubicBezTo>
                <a:cubicBezTo>
                  <a:pt x="88" y="144"/>
                  <a:pt x="88" y="144"/>
                  <a:pt x="88" y="144"/>
                </a:cubicBezTo>
                <a:cubicBezTo>
                  <a:pt x="91" y="143"/>
                  <a:pt x="91" y="143"/>
                  <a:pt x="91" y="143"/>
                </a:cubicBezTo>
                <a:cubicBezTo>
                  <a:pt x="94" y="143"/>
                  <a:pt x="107" y="160"/>
                  <a:pt x="110" y="174"/>
                </a:cubicBezTo>
                <a:cubicBezTo>
                  <a:pt x="105" y="177"/>
                  <a:pt x="105" y="177"/>
                  <a:pt x="105" y="177"/>
                </a:cubicBezTo>
                <a:close/>
                <a:moveTo>
                  <a:pt x="95" y="90"/>
                </a:moveTo>
                <a:cubicBezTo>
                  <a:pt x="95" y="90"/>
                  <a:pt x="95" y="90"/>
                  <a:pt x="95" y="90"/>
                </a:cubicBezTo>
                <a:cubicBezTo>
                  <a:pt x="96" y="91"/>
                  <a:pt x="98" y="91"/>
                  <a:pt x="100" y="92"/>
                </a:cubicBezTo>
                <a:cubicBezTo>
                  <a:pt x="109" y="96"/>
                  <a:pt x="115" y="102"/>
                  <a:pt x="118" y="109"/>
                </a:cubicBezTo>
                <a:cubicBezTo>
                  <a:pt x="121" y="116"/>
                  <a:pt x="121" y="124"/>
                  <a:pt x="119" y="132"/>
                </a:cubicBezTo>
                <a:cubicBezTo>
                  <a:pt x="119" y="133"/>
                  <a:pt x="118" y="135"/>
                  <a:pt x="117" y="137"/>
                </a:cubicBezTo>
                <a:cubicBezTo>
                  <a:pt x="108" y="134"/>
                  <a:pt x="108" y="134"/>
                  <a:pt x="108" y="134"/>
                </a:cubicBezTo>
                <a:cubicBezTo>
                  <a:pt x="109" y="132"/>
                  <a:pt x="109" y="131"/>
                  <a:pt x="110" y="129"/>
                </a:cubicBezTo>
                <a:cubicBezTo>
                  <a:pt x="111" y="123"/>
                  <a:pt x="111" y="118"/>
                  <a:pt x="109" y="113"/>
                </a:cubicBezTo>
                <a:cubicBezTo>
                  <a:pt x="107" y="108"/>
                  <a:pt x="103" y="104"/>
                  <a:pt x="96" y="101"/>
                </a:cubicBezTo>
                <a:cubicBezTo>
                  <a:pt x="95" y="100"/>
                  <a:pt x="93" y="100"/>
                  <a:pt x="92" y="99"/>
                </a:cubicBezTo>
                <a:cubicBezTo>
                  <a:pt x="95" y="90"/>
                  <a:pt x="95" y="90"/>
                  <a:pt x="95" y="90"/>
                </a:cubicBezTo>
                <a:close/>
                <a:moveTo>
                  <a:pt x="10" y="0"/>
                </a:moveTo>
                <a:cubicBezTo>
                  <a:pt x="165" y="0"/>
                  <a:pt x="165" y="0"/>
                  <a:pt x="165" y="0"/>
                </a:cubicBezTo>
                <a:cubicBezTo>
                  <a:pt x="171" y="0"/>
                  <a:pt x="176" y="5"/>
                  <a:pt x="176" y="10"/>
                </a:cubicBezTo>
                <a:cubicBezTo>
                  <a:pt x="176" y="247"/>
                  <a:pt x="176" y="247"/>
                  <a:pt x="176" y="247"/>
                </a:cubicBezTo>
                <a:cubicBezTo>
                  <a:pt x="176" y="253"/>
                  <a:pt x="171" y="258"/>
                  <a:pt x="165" y="258"/>
                </a:cubicBezTo>
                <a:cubicBezTo>
                  <a:pt x="10" y="258"/>
                  <a:pt x="10" y="258"/>
                  <a:pt x="10" y="258"/>
                </a:cubicBezTo>
                <a:cubicBezTo>
                  <a:pt x="5" y="258"/>
                  <a:pt x="0" y="253"/>
                  <a:pt x="0" y="247"/>
                </a:cubicBezTo>
                <a:cubicBezTo>
                  <a:pt x="0" y="10"/>
                  <a:pt x="0" y="10"/>
                  <a:pt x="0" y="10"/>
                </a:cubicBezTo>
                <a:cubicBezTo>
                  <a:pt x="0" y="5"/>
                  <a:pt x="5"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8" name="Freeform 128"/>
          <p:cNvSpPr>
            <a:spLocks noEditPoints="1"/>
          </p:cNvSpPr>
          <p:nvPr/>
        </p:nvSpPr>
        <p:spPr bwMode="auto">
          <a:xfrm>
            <a:off x="3265752" y="2258862"/>
            <a:ext cx="519037" cy="653642"/>
          </a:xfrm>
          <a:custGeom>
            <a:avLst/>
            <a:gdLst>
              <a:gd name="T0" fmla="*/ 67 w 204"/>
              <a:gd name="T1" fmla="*/ 235 h 257"/>
              <a:gd name="T2" fmla="*/ 70 w 204"/>
              <a:gd name="T3" fmla="*/ 243 h 257"/>
              <a:gd name="T4" fmla="*/ 110 w 204"/>
              <a:gd name="T5" fmla="*/ 239 h 257"/>
              <a:gd name="T6" fmla="*/ 107 w 204"/>
              <a:gd name="T7" fmla="*/ 231 h 257"/>
              <a:gd name="T8" fmla="*/ 203 w 204"/>
              <a:gd name="T9" fmla="*/ 106 h 257"/>
              <a:gd name="T10" fmla="*/ 203 w 204"/>
              <a:gd name="T11" fmla="*/ 181 h 257"/>
              <a:gd name="T12" fmla="*/ 204 w 204"/>
              <a:gd name="T13" fmla="*/ 108 h 257"/>
              <a:gd name="T14" fmla="*/ 203 w 204"/>
              <a:gd name="T15" fmla="*/ 106 h 257"/>
              <a:gd name="T16" fmla="*/ 57 w 204"/>
              <a:gd name="T17" fmla="*/ 182 h 257"/>
              <a:gd name="T18" fmla="*/ 56 w 204"/>
              <a:gd name="T19" fmla="*/ 107 h 257"/>
              <a:gd name="T20" fmla="*/ 56 w 204"/>
              <a:gd name="T21" fmla="*/ 108 h 257"/>
              <a:gd name="T22" fmla="*/ 169 w 204"/>
              <a:gd name="T23" fmla="*/ 120 h 257"/>
              <a:gd name="T24" fmla="*/ 90 w 204"/>
              <a:gd name="T25" fmla="*/ 93 h 257"/>
              <a:gd name="T26" fmla="*/ 62 w 204"/>
              <a:gd name="T27" fmla="*/ 99 h 257"/>
              <a:gd name="T28" fmla="*/ 196 w 204"/>
              <a:gd name="T29" fmla="*/ 100 h 257"/>
              <a:gd name="T30" fmla="*/ 99 w 204"/>
              <a:gd name="T31" fmla="*/ 103 h 257"/>
              <a:gd name="T32" fmla="*/ 159 w 204"/>
              <a:gd name="T33" fmla="*/ 100 h 257"/>
              <a:gd name="T34" fmla="*/ 99 w 204"/>
              <a:gd name="T35" fmla="*/ 110 h 257"/>
              <a:gd name="T36" fmla="*/ 159 w 204"/>
              <a:gd name="T37" fmla="*/ 113 h 257"/>
              <a:gd name="T38" fmla="*/ 99 w 204"/>
              <a:gd name="T39" fmla="*/ 110 h 257"/>
              <a:gd name="T40" fmla="*/ 159 w 204"/>
              <a:gd name="T41" fmla="*/ 121 h 257"/>
              <a:gd name="T42" fmla="*/ 99 w 204"/>
              <a:gd name="T43" fmla="*/ 124 h 257"/>
              <a:gd name="T44" fmla="*/ 195 w 204"/>
              <a:gd name="T45" fmla="*/ 189 h 257"/>
              <a:gd name="T46" fmla="*/ 191 w 204"/>
              <a:gd name="T47" fmla="*/ 190 h 257"/>
              <a:gd name="T48" fmla="*/ 66 w 204"/>
              <a:gd name="T49" fmla="*/ 190 h 257"/>
              <a:gd name="T50" fmla="*/ 126 w 204"/>
              <a:gd name="T51" fmla="*/ 160 h 257"/>
              <a:gd name="T52" fmla="*/ 133 w 204"/>
              <a:gd name="T53" fmla="*/ 160 h 257"/>
              <a:gd name="T54" fmla="*/ 195 w 204"/>
              <a:gd name="T55" fmla="*/ 189 h 257"/>
              <a:gd name="T56" fmla="*/ 165 w 204"/>
              <a:gd name="T57" fmla="*/ 0 h 257"/>
              <a:gd name="T58" fmla="*/ 176 w 204"/>
              <a:gd name="T59" fmla="*/ 65 h 257"/>
              <a:gd name="T60" fmla="*/ 153 w 204"/>
              <a:gd name="T61" fmla="*/ 22 h 257"/>
              <a:gd name="T62" fmla="*/ 24 w 204"/>
              <a:gd name="T63" fmla="*/ 217 h 257"/>
              <a:gd name="T64" fmla="*/ 153 w 204"/>
              <a:gd name="T65" fmla="*/ 205 h 257"/>
              <a:gd name="T66" fmla="*/ 176 w 204"/>
              <a:gd name="T67" fmla="*/ 247 h 257"/>
              <a:gd name="T68" fmla="*/ 10 w 204"/>
              <a:gd name="T69" fmla="*/ 257 h 257"/>
              <a:gd name="T70" fmla="*/ 0 w 204"/>
              <a:gd name="T71" fmla="*/ 1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257">
                <a:moveTo>
                  <a:pt x="70" y="231"/>
                </a:moveTo>
                <a:cubicBezTo>
                  <a:pt x="69" y="231"/>
                  <a:pt x="67" y="233"/>
                  <a:pt x="67" y="235"/>
                </a:cubicBezTo>
                <a:cubicBezTo>
                  <a:pt x="67" y="239"/>
                  <a:pt x="67" y="239"/>
                  <a:pt x="67" y="239"/>
                </a:cubicBezTo>
                <a:cubicBezTo>
                  <a:pt x="67" y="241"/>
                  <a:pt x="69" y="243"/>
                  <a:pt x="70" y="243"/>
                </a:cubicBezTo>
                <a:cubicBezTo>
                  <a:pt x="107" y="243"/>
                  <a:pt x="107" y="243"/>
                  <a:pt x="107" y="243"/>
                </a:cubicBezTo>
                <a:cubicBezTo>
                  <a:pt x="109" y="243"/>
                  <a:pt x="110" y="241"/>
                  <a:pt x="110" y="239"/>
                </a:cubicBezTo>
                <a:cubicBezTo>
                  <a:pt x="110" y="235"/>
                  <a:pt x="110" y="235"/>
                  <a:pt x="110" y="235"/>
                </a:cubicBezTo>
                <a:cubicBezTo>
                  <a:pt x="110" y="233"/>
                  <a:pt x="109" y="231"/>
                  <a:pt x="107" y="231"/>
                </a:cubicBezTo>
                <a:cubicBezTo>
                  <a:pt x="70" y="231"/>
                  <a:pt x="70" y="231"/>
                  <a:pt x="70" y="231"/>
                </a:cubicBezTo>
                <a:close/>
                <a:moveTo>
                  <a:pt x="203" y="106"/>
                </a:moveTo>
                <a:cubicBezTo>
                  <a:pt x="153" y="145"/>
                  <a:pt x="153" y="145"/>
                  <a:pt x="153" y="145"/>
                </a:cubicBezTo>
                <a:cubicBezTo>
                  <a:pt x="203" y="181"/>
                  <a:pt x="203" y="181"/>
                  <a:pt x="203" y="181"/>
                </a:cubicBezTo>
                <a:cubicBezTo>
                  <a:pt x="203" y="180"/>
                  <a:pt x="204" y="179"/>
                  <a:pt x="204" y="177"/>
                </a:cubicBezTo>
                <a:cubicBezTo>
                  <a:pt x="204" y="108"/>
                  <a:pt x="204" y="108"/>
                  <a:pt x="204" y="108"/>
                </a:cubicBezTo>
                <a:cubicBezTo>
                  <a:pt x="204" y="108"/>
                  <a:pt x="203" y="107"/>
                  <a:pt x="203" y="106"/>
                </a:cubicBezTo>
                <a:cubicBezTo>
                  <a:pt x="203" y="106"/>
                  <a:pt x="203" y="106"/>
                  <a:pt x="203" y="106"/>
                </a:cubicBezTo>
                <a:close/>
                <a:moveTo>
                  <a:pt x="56" y="108"/>
                </a:moveTo>
                <a:cubicBezTo>
                  <a:pt x="57" y="182"/>
                  <a:pt x="57" y="182"/>
                  <a:pt x="57" y="182"/>
                </a:cubicBezTo>
                <a:cubicBezTo>
                  <a:pt x="106" y="145"/>
                  <a:pt x="106" y="145"/>
                  <a:pt x="106" y="145"/>
                </a:cubicBezTo>
                <a:cubicBezTo>
                  <a:pt x="56" y="107"/>
                  <a:pt x="56" y="107"/>
                  <a:pt x="56" y="107"/>
                </a:cubicBezTo>
                <a:cubicBezTo>
                  <a:pt x="56" y="108"/>
                  <a:pt x="56" y="108"/>
                  <a:pt x="56" y="108"/>
                </a:cubicBezTo>
                <a:cubicBezTo>
                  <a:pt x="56" y="108"/>
                  <a:pt x="56" y="108"/>
                  <a:pt x="56" y="108"/>
                </a:cubicBezTo>
                <a:close/>
                <a:moveTo>
                  <a:pt x="196" y="100"/>
                </a:moveTo>
                <a:cubicBezTo>
                  <a:pt x="169" y="120"/>
                  <a:pt x="169" y="120"/>
                  <a:pt x="169" y="120"/>
                </a:cubicBezTo>
                <a:cubicBezTo>
                  <a:pt x="169" y="93"/>
                  <a:pt x="169" y="93"/>
                  <a:pt x="169" y="93"/>
                </a:cubicBezTo>
                <a:cubicBezTo>
                  <a:pt x="90" y="93"/>
                  <a:pt x="90" y="93"/>
                  <a:pt x="90" y="93"/>
                </a:cubicBezTo>
                <a:cubicBezTo>
                  <a:pt x="90" y="120"/>
                  <a:pt x="90" y="120"/>
                  <a:pt x="90" y="120"/>
                </a:cubicBezTo>
                <a:cubicBezTo>
                  <a:pt x="62" y="99"/>
                  <a:pt x="62" y="99"/>
                  <a:pt x="62" y="99"/>
                </a:cubicBezTo>
                <a:cubicBezTo>
                  <a:pt x="130" y="49"/>
                  <a:pt x="130" y="49"/>
                  <a:pt x="130" y="49"/>
                </a:cubicBezTo>
                <a:cubicBezTo>
                  <a:pt x="196" y="100"/>
                  <a:pt x="196" y="100"/>
                  <a:pt x="196" y="100"/>
                </a:cubicBezTo>
                <a:close/>
                <a:moveTo>
                  <a:pt x="99" y="100"/>
                </a:moveTo>
                <a:cubicBezTo>
                  <a:pt x="99" y="103"/>
                  <a:pt x="99" y="103"/>
                  <a:pt x="99" y="103"/>
                </a:cubicBezTo>
                <a:cubicBezTo>
                  <a:pt x="159" y="103"/>
                  <a:pt x="159" y="103"/>
                  <a:pt x="159" y="103"/>
                </a:cubicBezTo>
                <a:cubicBezTo>
                  <a:pt x="159" y="100"/>
                  <a:pt x="159" y="100"/>
                  <a:pt x="159" y="100"/>
                </a:cubicBezTo>
                <a:cubicBezTo>
                  <a:pt x="99" y="100"/>
                  <a:pt x="99" y="100"/>
                  <a:pt x="99" y="100"/>
                </a:cubicBezTo>
                <a:close/>
                <a:moveTo>
                  <a:pt x="99" y="110"/>
                </a:moveTo>
                <a:cubicBezTo>
                  <a:pt x="159" y="110"/>
                  <a:pt x="159" y="110"/>
                  <a:pt x="159" y="110"/>
                </a:cubicBezTo>
                <a:cubicBezTo>
                  <a:pt x="159" y="113"/>
                  <a:pt x="159" y="113"/>
                  <a:pt x="159" y="113"/>
                </a:cubicBezTo>
                <a:cubicBezTo>
                  <a:pt x="99" y="113"/>
                  <a:pt x="99" y="113"/>
                  <a:pt x="99" y="113"/>
                </a:cubicBezTo>
                <a:cubicBezTo>
                  <a:pt x="99" y="110"/>
                  <a:pt x="99" y="110"/>
                  <a:pt x="99" y="110"/>
                </a:cubicBezTo>
                <a:close/>
                <a:moveTo>
                  <a:pt x="99" y="121"/>
                </a:moveTo>
                <a:cubicBezTo>
                  <a:pt x="159" y="121"/>
                  <a:pt x="159" y="121"/>
                  <a:pt x="159" y="121"/>
                </a:cubicBezTo>
                <a:cubicBezTo>
                  <a:pt x="159" y="124"/>
                  <a:pt x="159" y="124"/>
                  <a:pt x="159" y="124"/>
                </a:cubicBezTo>
                <a:cubicBezTo>
                  <a:pt x="99" y="124"/>
                  <a:pt x="99" y="124"/>
                  <a:pt x="99" y="124"/>
                </a:cubicBezTo>
                <a:cubicBezTo>
                  <a:pt x="99" y="121"/>
                  <a:pt x="99" y="121"/>
                  <a:pt x="99" y="121"/>
                </a:cubicBezTo>
                <a:close/>
                <a:moveTo>
                  <a:pt x="195" y="189"/>
                </a:moveTo>
                <a:cubicBezTo>
                  <a:pt x="195" y="189"/>
                  <a:pt x="195" y="189"/>
                  <a:pt x="195" y="189"/>
                </a:cubicBezTo>
                <a:cubicBezTo>
                  <a:pt x="193" y="190"/>
                  <a:pt x="192" y="190"/>
                  <a:pt x="191" y="190"/>
                </a:cubicBezTo>
                <a:cubicBezTo>
                  <a:pt x="68" y="190"/>
                  <a:pt x="68" y="190"/>
                  <a:pt x="68" y="190"/>
                </a:cubicBezTo>
                <a:cubicBezTo>
                  <a:pt x="67" y="190"/>
                  <a:pt x="66" y="190"/>
                  <a:pt x="66" y="190"/>
                </a:cubicBezTo>
                <a:cubicBezTo>
                  <a:pt x="116" y="153"/>
                  <a:pt x="116" y="153"/>
                  <a:pt x="116" y="153"/>
                </a:cubicBezTo>
                <a:cubicBezTo>
                  <a:pt x="126" y="160"/>
                  <a:pt x="126" y="160"/>
                  <a:pt x="126" y="160"/>
                </a:cubicBezTo>
                <a:cubicBezTo>
                  <a:pt x="130" y="163"/>
                  <a:pt x="130" y="163"/>
                  <a:pt x="130" y="163"/>
                </a:cubicBezTo>
                <a:cubicBezTo>
                  <a:pt x="133" y="160"/>
                  <a:pt x="133" y="160"/>
                  <a:pt x="133" y="160"/>
                </a:cubicBezTo>
                <a:cubicBezTo>
                  <a:pt x="144" y="152"/>
                  <a:pt x="144" y="152"/>
                  <a:pt x="144" y="152"/>
                </a:cubicBezTo>
                <a:cubicBezTo>
                  <a:pt x="195" y="189"/>
                  <a:pt x="195" y="189"/>
                  <a:pt x="195" y="189"/>
                </a:cubicBezTo>
                <a:close/>
                <a:moveTo>
                  <a:pt x="10" y="0"/>
                </a:moveTo>
                <a:cubicBezTo>
                  <a:pt x="165" y="0"/>
                  <a:pt x="165" y="0"/>
                  <a:pt x="165" y="0"/>
                </a:cubicBezTo>
                <a:cubicBezTo>
                  <a:pt x="171" y="0"/>
                  <a:pt x="176" y="5"/>
                  <a:pt x="176" y="10"/>
                </a:cubicBezTo>
                <a:cubicBezTo>
                  <a:pt x="176" y="65"/>
                  <a:pt x="176" y="65"/>
                  <a:pt x="176" y="65"/>
                </a:cubicBezTo>
                <a:cubicBezTo>
                  <a:pt x="153" y="48"/>
                  <a:pt x="153" y="48"/>
                  <a:pt x="153" y="48"/>
                </a:cubicBezTo>
                <a:cubicBezTo>
                  <a:pt x="153" y="22"/>
                  <a:pt x="153" y="22"/>
                  <a:pt x="153" y="22"/>
                </a:cubicBezTo>
                <a:cubicBezTo>
                  <a:pt x="24" y="22"/>
                  <a:pt x="24" y="22"/>
                  <a:pt x="24" y="22"/>
                </a:cubicBezTo>
                <a:cubicBezTo>
                  <a:pt x="24" y="217"/>
                  <a:pt x="24" y="217"/>
                  <a:pt x="24" y="217"/>
                </a:cubicBezTo>
                <a:cubicBezTo>
                  <a:pt x="153" y="217"/>
                  <a:pt x="153" y="217"/>
                  <a:pt x="153" y="217"/>
                </a:cubicBezTo>
                <a:cubicBezTo>
                  <a:pt x="153" y="205"/>
                  <a:pt x="153" y="205"/>
                  <a:pt x="153" y="205"/>
                </a:cubicBezTo>
                <a:cubicBezTo>
                  <a:pt x="176" y="205"/>
                  <a:pt x="176" y="205"/>
                  <a:pt x="176" y="205"/>
                </a:cubicBezTo>
                <a:cubicBezTo>
                  <a:pt x="176" y="247"/>
                  <a:pt x="176" y="247"/>
                  <a:pt x="176" y="247"/>
                </a:cubicBezTo>
                <a:cubicBezTo>
                  <a:pt x="176" y="253"/>
                  <a:pt x="171" y="257"/>
                  <a:pt x="165" y="257"/>
                </a:cubicBezTo>
                <a:cubicBezTo>
                  <a:pt x="10" y="257"/>
                  <a:pt x="10" y="257"/>
                  <a:pt x="10" y="257"/>
                </a:cubicBezTo>
                <a:cubicBezTo>
                  <a:pt x="5" y="257"/>
                  <a:pt x="0" y="253"/>
                  <a:pt x="0" y="247"/>
                </a:cubicBezTo>
                <a:cubicBezTo>
                  <a:pt x="0" y="10"/>
                  <a:pt x="0" y="10"/>
                  <a:pt x="0" y="10"/>
                </a:cubicBezTo>
                <a:cubicBezTo>
                  <a:pt x="0" y="5"/>
                  <a:pt x="5" y="0"/>
                  <a:pt x="1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29" name="Freeform 129"/>
          <p:cNvSpPr>
            <a:spLocks noEditPoints="1"/>
          </p:cNvSpPr>
          <p:nvPr/>
        </p:nvSpPr>
        <p:spPr bwMode="auto">
          <a:xfrm>
            <a:off x="1168065" y="2332086"/>
            <a:ext cx="432890" cy="537343"/>
          </a:xfrm>
          <a:custGeom>
            <a:avLst/>
            <a:gdLst>
              <a:gd name="T0" fmla="*/ 102 w 170"/>
              <a:gd name="T1" fmla="*/ 56 h 211"/>
              <a:gd name="T2" fmla="*/ 8 w 170"/>
              <a:gd name="T3" fmla="*/ 101 h 211"/>
              <a:gd name="T4" fmla="*/ 0 w 170"/>
              <a:gd name="T5" fmla="*/ 65 h 211"/>
              <a:gd name="T6" fmla="*/ 122 w 170"/>
              <a:gd name="T7" fmla="*/ 189 h 211"/>
              <a:gd name="T8" fmla="*/ 170 w 170"/>
              <a:gd name="T9" fmla="*/ 206 h 211"/>
              <a:gd name="T10" fmla="*/ 122 w 170"/>
              <a:gd name="T11" fmla="*/ 189 h 211"/>
              <a:gd name="T12" fmla="*/ 112 w 170"/>
              <a:gd name="T13" fmla="*/ 211 h 211"/>
              <a:gd name="T14" fmla="*/ 62 w 170"/>
              <a:gd name="T15" fmla="*/ 206 h 211"/>
              <a:gd name="T16" fmla="*/ 0 w 170"/>
              <a:gd name="T17" fmla="*/ 189 h 211"/>
              <a:gd name="T18" fmla="*/ 62 w 170"/>
              <a:gd name="T19" fmla="*/ 183 h 211"/>
              <a:gd name="T20" fmla="*/ 81 w 170"/>
              <a:gd name="T21" fmla="*/ 158 h 211"/>
              <a:gd name="T22" fmla="*/ 0 w 170"/>
              <a:gd name="T23" fmla="*/ 150 h 211"/>
              <a:gd name="T24" fmla="*/ 8 w 170"/>
              <a:gd name="T25" fmla="*/ 114 h 211"/>
              <a:gd name="T26" fmla="*/ 102 w 170"/>
              <a:gd name="T27" fmla="*/ 158 h 211"/>
              <a:gd name="T28" fmla="*/ 93 w 170"/>
              <a:gd name="T29" fmla="*/ 183 h 211"/>
              <a:gd name="T30" fmla="*/ 112 w 170"/>
              <a:gd name="T31" fmla="*/ 189 h 211"/>
              <a:gd name="T32" fmla="*/ 8 w 170"/>
              <a:gd name="T33" fmla="*/ 0 h 211"/>
              <a:gd name="T34" fmla="*/ 102 w 170"/>
              <a:gd name="T35" fmla="*/ 44 h 211"/>
              <a:gd name="T36" fmla="*/ 0 w 170"/>
              <a:gd name="T37" fmla="*/ 36 h 211"/>
              <a:gd name="T38" fmla="*/ 8 w 170"/>
              <a:gd name="T39" fmla="*/ 0 h 211"/>
              <a:gd name="T40" fmla="*/ 111 w 170"/>
              <a:gd name="T41" fmla="*/ 158 h 211"/>
              <a:gd name="T42" fmla="*/ 170 w 170"/>
              <a:gd name="T43" fmla="*/ 150 h 211"/>
              <a:gd name="T44" fmla="*/ 162 w 170"/>
              <a:gd name="T45" fmla="*/ 114 h 211"/>
              <a:gd name="T46" fmla="*/ 124 w 170"/>
              <a:gd name="T47" fmla="*/ 17 h 211"/>
              <a:gd name="T48" fmla="*/ 145 w 170"/>
              <a:gd name="T49" fmla="*/ 26 h 211"/>
              <a:gd name="T50" fmla="*/ 124 w 170"/>
              <a:gd name="T51" fmla="*/ 17 h 211"/>
              <a:gd name="T52" fmla="*/ 145 w 170"/>
              <a:gd name="T53" fmla="*/ 131 h 211"/>
              <a:gd name="T54" fmla="*/ 124 w 170"/>
              <a:gd name="T55" fmla="*/ 141 h 211"/>
              <a:gd name="T56" fmla="*/ 124 w 170"/>
              <a:gd name="T57" fmla="*/ 74 h 211"/>
              <a:gd name="T58" fmla="*/ 145 w 170"/>
              <a:gd name="T59" fmla="*/ 83 h 211"/>
              <a:gd name="T60" fmla="*/ 124 w 170"/>
              <a:gd name="T61" fmla="*/ 74 h 211"/>
              <a:gd name="T62" fmla="*/ 111 w 170"/>
              <a:gd name="T63" fmla="*/ 44 h 211"/>
              <a:gd name="T64" fmla="*/ 170 w 170"/>
              <a:gd name="T65" fmla="*/ 36 h 211"/>
              <a:gd name="T66" fmla="*/ 162 w 170"/>
              <a:gd name="T67" fmla="*/ 0 h 211"/>
              <a:gd name="T68" fmla="*/ 111 w 170"/>
              <a:gd name="T69" fmla="*/ 56 h 211"/>
              <a:gd name="T70" fmla="*/ 162 w 170"/>
              <a:gd name="T71" fmla="*/ 101 h 211"/>
              <a:gd name="T72" fmla="*/ 170 w 170"/>
              <a:gd name="T73" fmla="*/ 65 h 211"/>
              <a:gd name="T74" fmla="*/ 111 w 170"/>
              <a:gd name="T75" fmla="*/ 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11">
                <a:moveTo>
                  <a:pt x="8" y="56"/>
                </a:moveTo>
                <a:cubicBezTo>
                  <a:pt x="102" y="56"/>
                  <a:pt x="102" y="56"/>
                  <a:pt x="102" y="56"/>
                </a:cubicBezTo>
                <a:cubicBezTo>
                  <a:pt x="102" y="101"/>
                  <a:pt x="102" y="101"/>
                  <a:pt x="102" y="101"/>
                </a:cubicBezTo>
                <a:cubicBezTo>
                  <a:pt x="8" y="101"/>
                  <a:pt x="8" y="101"/>
                  <a:pt x="8" y="101"/>
                </a:cubicBezTo>
                <a:cubicBezTo>
                  <a:pt x="4" y="101"/>
                  <a:pt x="0" y="97"/>
                  <a:pt x="0" y="93"/>
                </a:cubicBezTo>
                <a:cubicBezTo>
                  <a:pt x="0" y="65"/>
                  <a:pt x="0" y="65"/>
                  <a:pt x="0" y="65"/>
                </a:cubicBezTo>
                <a:cubicBezTo>
                  <a:pt x="0" y="60"/>
                  <a:pt x="4" y="56"/>
                  <a:pt x="8" y="56"/>
                </a:cubicBezTo>
                <a:close/>
                <a:moveTo>
                  <a:pt x="122" y="189"/>
                </a:moveTo>
                <a:cubicBezTo>
                  <a:pt x="170" y="189"/>
                  <a:pt x="170" y="189"/>
                  <a:pt x="170" y="189"/>
                </a:cubicBezTo>
                <a:cubicBezTo>
                  <a:pt x="170" y="206"/>
                  <a:pt x="170" y="206"/>
                  <a:pt x="170" y="206"/>
                </a:cubicBezTo>
                <a:cubicBezTo>
                  <a:pt x="122" y="206"/>
                  <a:pt x="122" y="206"/>
                  <a:pt x="122" y="206"/>
                </a:cubicBezTo>
                <a:cubicBezTo>
                  <a:pt x="122" y="189"/>
                  <a:pt x="122" y="189"/>
                  <a:pt x="122" y="189"/>
                </a:cubicBezTo>
                <a:close/>
                <a:moveTo>
                  <a:pt x="112" y="206"/>
                </a:moveTo>
                <a:cubicBezTo>
                  <a:pt x="112" y="211"/>
                  <a:pt x="112" y="211"/>
                  <a:pt x="112" y="211"/>
                </a:cubicBezTo>
                <a:cubicBezTo>
                  <a:pt x="62" y="211"/>
                  <a:pt x="62" y="211"/>
                  <a:pt x="62" y="211"/>
                </a:cubicBezTo>
                <a:cubicBezTo>
                  <a:pt x="62" y="206"/>
                  <a:pt x="62" y="206"/>
                  <a:pt x="62" y="206"/>
                </a:cubicBezTo>
                <a:cubicBezTo>
                  <a:pt x="0" y="206"/>
                  <a:pt x="0" y="206"/>
                  <a:pt x="0" y="206"/>
                </a:cubicBezTo>
                <a:cubicBezTo>
                  <a:pt x="0" y="189"/>
                  <a:pt x="0" y="189"/>
                  <a:pt x="0" y="189"/>
                </a:cubicBezTo>
                <a:cubicBezTo>
                  <a:pt x="62" y="189"/>
                  <a:pt x="62" y="189"/>
                  <a:pt x="62" y="189"/>
                </a:cubicBezTo>
                <a:cubicBezTo>
                  <a:pt x="62" y="183"/>
                  <a:pt x="62" y="183"/>
                  <a:pt x="62" y="183"/>
                </a:cubicBezTo>
                <a:cubicBezTo>
                  <a:pt x="81" y="183"/>
                  <a:pt x="81" y="183"/>
                  <a:pt x="81" y="183"/>
                </a:cubicBezTo>
                <a:cubicBezTo>
                  <a:pt x="81" y="158"/>
                  <a:pt x="81" y="158"/>
                  <a:pt x="81" y="158"/>
                </a:cubicBezTo>
                <a:cubicBezTo>
                  <a:pt x="8" y="158"/>
                  <a:pt x="8" y="158"/>
                  <a:pt x="8" y="158"/>
                </a:cubicBezTo>
                <a:cubicBezTo>
                  <a:pt x="4" y="158"/>
                  <a:pt x="0" y="154"/>
                  <a:pt x="0" y="150"/>
                </a:cubicBezTo>
                <a:cubicBezTo>
                  <a:pt x="0" y="122"/>
                  <a:pt x="0" y="122"/>
                  <a:pt x="0" y="122"/>
                </a:cubicBezTo>
                <a:cubicBezTo>
                  <a:pt x="0" y="117"/>
                  <a:pt x="4" y="114"/>
                  <a:pt x="8" y="114"/>
                </a:cubicBezTo>
                <a:cubicBezTo>
                  <a:pt x="102" y="114"/>
                  <a:pt x="102" y="114"/>
                  <a:pt x="102" y="114"/>
                </a:cubicBezTo>
                <a:cubicBezTo>
                  <a:pt x="102" y="158"/>
                  <a:pt x="102" y="158"/>
                  <a:pt x="102" y="158"/>
                </a:cubicBezTo>
                <a:cubicBezTo>
                  <a:pt x="93" y="158"/>
                  <a:pt x="93" y="158"/>
                  <a:pt x="93" y="158"/>
                </a:cubicBezTo>
                <a:cubicBezTo>
                  <a:pt x="93" y="183"/>
                  <a:pt x="93" y="183"/>
                  <a:pt x="93" y="183"/>
                </a:cubicBezTo>
                <a:cubicBezTo>
                  <a:pt x="112" y="183"/>
                  <a:pt x="112" y="183"/>
                  <a:pt x="112" y="183"/>
                </a:cubicBezTo>
                <a:cubicBezTo>
                  <a:pt x="112" y="189"/>
                  <a:pt x="112" y="189"/>
                  <a:pt x="112" y="189"/>
                </a:cubicBezTo>
                <a:cubicBezTo>
                  <a:pt x="112" y="206"/>
                  <a:pt x="112" y="206"/>
                  <a:pt x="112" y="206"/>
                </a:cubicBezTo>
                <a:close/>
                <a:moveTo>
                  <a:pt x="8" y="0"/>
                </a:moveTo>
                <a:cubicBezTo>
                  <a:pt x="102" y="0"/>
                  <a:pt x="102" y="0"/>
                  <a:pt x="102" y="0"/>
                </a:cubicBezTo>
                <a:cubicBezTo>
                  <a:pt x="102" y="44"/>
                  <a:pt x="102" y="44"/>
                  <a:pt x="102" y="44"/>
                </a:cubicBezTo>
                <a:cubicBezTo>
                  <a:pt x="8" y="44"/>
                  <a:pt x="8" y="44"/>
                  <a:pt x="8" y="44"/>
                </a:cubicBezTo>
                <a:cubicBezTo>
                  <a:pt x="4" y="44"/>
                  <a:pt x="0" y="40"/>
                  <a:pt x="0" y="36"/>
                </a:cubicBezTo>
                <a:cubicBezTo>
                  <a:pt x="0" y="8"/>
                  <a:pt x="0" y="8"/>
                  <a:pt x="0" y="8"/>
                </a:cubicBezTo>
                <a:cubicBezTo>
                  <a:pt x="0" y="4"/>
                  <a:pt x="4" y="0"/>
                  <a:pt x="8" y="0"/>
                </a:cubicBezTo>
                <a:close/>
                <a:moveTo>
                  <a:pt x="111" y="114"/>
                </a:moveTo>
                <a:cubicBezTo>
                  <a:pt x="111" y="158"/>
                  <a:pt x="111" y="158"/>
                  <a:pt x="111" y="158"/>
                </a:cubicBezTo>
                <a:cubicBezTo>
                  <a:pt x="162" y="158"/>
                  <a:pt x="162" y="158"/>
                  <a:pt x="162" y="158"/>
                </a:cubicBezTo>
                <a:cubicBezTo>
                  <a:pt x="167" y="158"/>
                  <a:pt x="170" y="154"/>
                  <a:pt x="170" y="150"/>
                </a:cubicBezTo>
                <a:cubicBezTo>
                  <a:pt x="170" y="122"/>
                  <a:pt x="170" y="122"/>
                  <a:pt x="170" y="122"/>
                </a:cubicBezTo>
                <a:cubicBezTo>
                  <a:pt x="170" y="117"/>
                  <a:pt x="167" y="114"/>
                  <a:pt x="162" y="114"/>
                </a:cubicBezTo>
                <a:cubicBezTo>
                  <a:pt x="111" y="114"/>
                  <a:pt x="111" y="114"/>
                  <a:pt x="111" y="114"/>
                </a:cubicBezTo>
                <a:close/>
                <a:moveTo>
                  <a:pt x="124" y="17"/>
                </a:moveTo>
                <a:cubicBezTo>
                  <a:pt x="145" y="17"/>
                  <a:pt x="145" y="17"/>
                  <a:pt x="145" y="17"/>
                </a:cubicBezTo>
                <a:cubicBezTo>
                  <a:pt x="145" y="26"/>
                  <a:pt x="145" y="26"/>
                  <a:pt x="145" y="26"/>
                </a:cubicBezTo>
                <a:cubicBezTo>
                  <a:pt x="124" y="26"/>
                  <a:pt x="124" y="26"/>
                  <a:pt x="124" y="26"/>
                </a:cubicBezTo>
                <a:cubicBezTo>
                  <a:pt x="124" y="17"/>
                  <a:pt x="124" y="17"/>
                  <a:pt x="124" y="17"/>
                </a:cubicBezTo>
                <a:close/>
                <a:moveTo>
                  <a:pt x="124" y="131"/>
                </a:moveTo>
                <a:cubicBezTo>
                  <a:pt x="145" y="131"/>
                  <a:pt x="145" y="131"/>
                  <a:pt x="145" y="131"/>
                </a:cubicBezTo>
                <a:cubicBezTo>
                  <a:pt x="145" y="141"/>
                  <a:pt x="145" y="141"/>
                  <a:pt x="145" y="141"/>
                </a:cubicBezTo>
                <a:cubicBezTo>
                  <a:pt x="124" y="141"/>
                  <a:pt x="124" y="141"/>
                  <a:pt x="124" y="141"/>
                </a:cubicBezTo>
                <a:cubicBezTo>
                  <a:pt x="124" y="131"/>
                  <a:pt x="124" y="131"/>
                  <a:pt x="124" y="131"/>
                </a:cubicBezTo>
                <a:close/>
                <a:moveTo>
                  <a:pt x="124" y="74"/>
                </a:moveTo>
                <a:cubicBezTo>
                  <a:pt x="145" y="74"/>
                  <a:pt x="145" y="74"/>
                  <a:pt x="145" y="74"/>
                </a:cubicBezTo>
                <a:cubicBezTo>
                  <a:pt x="145" y="83"/>
                  <a:pt x="145" y="83"/>
                  <a:pt x="145" y="83"/>
                </a:cubicBezTo>
                <a:cubicBezTo>
                  <a:pt x="124" y="83"/>
                  <a:pt x="124" y="83"/>
                  <a:pt x="124" y="83"/>
                </a:cubicBezTo>
                <a:cubicBezTo>
                  <a:pt x="124" y="74"/>
                  <a:pt x="124" y="74"/>
                  <a:pt x="124" y="74"/>
                </a:cubicBezTo>
                <a:close/>
                <a:moveTo>
                  <a:pt x="111" y="0"/>
                </a:moveTo>
                <a:cubicBezTo>
                  <a:pt x="111" y="44"/>
                  <a:pt x="111" y="44"/>
                  <a:pt x="111" y="44"/>
                </a:cubicBezTo>
                <a:cubicBezTo>
                  <a:pt x="162" y="44"/>
                  <a:pt x="162" y="44"/>
                  <a:pt x="162" y="44"/>
                </a:cubicBezTo>
                <a:cubicBezTo>
                  <a:pt x="167" y="44"/>
                  <a:pt x="170" y="40"/>
                  <a:pt x="170" y="36"/>
                </a:cubicBezTo>
                <a:cubicBezTo>
                  <a:pt x="170" y="8"/>
                  <a:pt x="170" y="8"/>
                  <a:pt x="170" y="8"/>
                </a:cubicBezTo>
                <a:cubicBezTo>
                  <a:pt x="170" y="4"/>
                  <a:pt x="167" y="0"/>
                  <a:pt x="162" y="0"/>
                </a:cubicBezTo>
                <a:cubicBezTo>
                  <a:pt x="111" y="0"/>
                  <a:pt x="111" y="0"/>
                  <a:pt x="111" y="0"/>
                </a:cubicBezTo>
                <a:close/>
                <a:moveTo>
                  <a:pt x="111" y="56"/>
                </a:moveTo>
                <a:cubicBezTo>
                  <a:pt x="111" y="101"/>
                  <a:pt x="111" y="101"/>
                  <a:pt x="111" y="101"/>
                </a:cubicBezTo>
                <a:cubicBezTo>
                  <a:pt x="162" y="101"/>
                  <a:pt x="162" y="101"/>
                  <a:pt x="162" y="101"/>
                </a:cubicBezTo>
                <a:cubicBezTo>
                  <a:pt x="167" y="101"/>
                  <a:pt x="170" y="97"/>
                  <a:pt x="170" y="93"/>
                </a:cubicBezTo>
                <a:cubicBezTo>
                  <a:pt x="170" y="65"/>
                  <a:pt x="170" y="65"/>
                  <a:pt x="170" y="65"/>
                </a:cubicBezTo>
                <a:cubicBezTo>
                  <a:pt x="170" y="60"/>
                  <a:pt x="167" y="56"/>
                  <a:pt x="162" y="56"/>
                </a:cubicBezTo>
                <a:lnTo>
                  <a:pt x="111" y="5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0" name="Freeform 130"/>
          <p:cNvSpPr>
            <a:spLocks noEditPoints="1"/>
          </p:cNvSpPr>
          <p:nvPr/>
        </p:nvSpPr>
        <p:spPr bwMode="auto">
          <a:xfrm>
            <a:off x="2117839" y="2307319"/>
            <a:ext cx="643950" cy="491039"/>
          </a:xfrm>
          <a:custGeom>
            <a:avLst/>
            <a:gdLst>
              <a:gd name="T0" fmla="*/ 106 w 253"/>
              <a:gd name="T1" fmla="*/ 70 h 193"/>
              <a:gd name="T2" fmla="*/ 119 w 253"/>
              <a:gd name="T3" fmla="*/ 46 h 193"/>
              <a:gd name="T4" fmla="*/ 162 w 253"/>
              <a:gd name="T5" fmla="*/ 6 h 193"/>
              <a:gd name="T6" fmla="*/ 241 w 253"/>
              <a:gd name="T7" fmla="*/ 10 h 193"/>
              <a:gd name="T8" fmla="*/ 175 w 253"/>
              <a:gd name="T9" fmla="*/ 28 h 193"/>
              <a:gd name="T10" fmla="*/ 136 w 253"/>
              <a:gd name="T11" fmla="*/ 36 h 193"/>
              <a:gd name="T12" fmla="*/ 140 w 253"/>
              <a:gd name="T13" fmla="*/ 46 h 193"/>
              <a:gd name="T14" fmla="*/ 233 w 253"/>
              <a:gd name="T15" fmla="*/ 70 h 193"/>
              <a:gd name="T16" fmla="*/ 248 w 253"/>
              <a:gd name="T17" fmla="*/ 179 h 193"/>
              <a:gd name="T18" fmla="*/ 15 w 253"/>
              <a:gd name="T19" fmla="*/ 193 h 193"/>
              <a:gd name="T20" fmla="*/ 0 w 253"/>
              <a:gd name="T21" fmla="*/ 85 h 193"/>
              <a:gd name="T22" fmla="*/ 23 w 253"/>
              <a:gd name="T23" fmla="*/ 101 h 193"/>
              <a:gd name="T24" fmla="*/ 48 w 253"/>
              <a:gd name="T25" fmla="*/ 116 h 193"/>
              <a:gd name="T26" fmla="*/ 23 w 253"/>
              <a:gd name="T27" fmla="*/ 101 h 193"/>
              <a:gd name="T28" fmla="*/ 205 w 253"/>
              <a:gd name="T29" fmla="*/ 169 h 193"/>
              <a:gd name="T30" fmla="*/ 230 w 253"/>
              <a:gd name="T31" fmla="*/ 153 h 193"/>
              <a:gd name="T32" fmla="*/ 168 w 253"/>
              <a:gd name="T33" fmla="*/ 153 h 193"/>
              <a:gd name="T34" fmla="*/ 193 w 253"/>
              <a:gd name="T35" fmla="*/ 169 h 193"/>
              <a:gd name="T36" fmla="*/ 168 w 253"/>
              <a:gd name="T37" fmla="*/ 153 h 193"/>
              <a:gd name="T38" fmla="*/ 60 w 253"/>
              <a:gd name="T39" fmla="*/ 169 h 193"/>
              <a:gd name="T40" fmla="*/ 157 w 253"/>
              <a:gd name="T41" fmla="*/ 153 h 193"/>
              <a:gd name="T42" fmla="*/ 23 w 253"/>
              <a:gd name="T43" fmla="*/ 153 h 193"/>
              <a:gd name="T44" fmla="*/ 48 w 253"/>
              <a:gd name="T45" fmla="*/ 169 h 193"/>
              <a:gd name="T46" fmla="*/ 23 w 253"/>
              <a:gd name="T47" fmla="*/ 153 h 193"/>
              <a:gd name="T48" fmla="*/ 190 w 253"/>
              <a:gd name="T49" fmla="*/ 143 h 193"/>
              <a:gd name="T50" fmla="*/ 230 w 253"/>
              <a:gd name="T51" fmla="*/ 128 h 193"/>
              <a:gd name="T52" fmla="*/ 154 w 253"/>
              <a:gd name="T53" fmla="*/ 128 h 193"/>
              <a:gd name="T54" fmla="*/ 179 w 253"/>
              <a:gd name="T55" fmla="*/ 143 h 193"/>
              <a:gd name="T56" fmla="*/ 154 w 253"/>
              <a:gd name="T57" fmla="*/ 128 h 193"/>
              <a:gd name="T58" fmla="*/ 118 w 253"/>
              <a:gd name="T59" fmla="*/ 143 h 193"/>
              <a:gd name="T60" fmla="*/ 143 w 253"/>
              <a:gd name="T61" fmla="*/ 128 h 193"/>
              <a:gd name="T62" fmla="*/ 82 w 253"/>
              <a:gd name="T63" fmla="*/ 128 h 193"/>
              <a:gd name="T64" fmla="*/ 106 w 253"/>
              <a:gd name="T65" fmla="*/ 143 h 193"/>
              <a:gd name="T66" fmla="*/ 82 w 253"/>
              <a:gd name="T67" fmla="*/ 128 h 193"/>
              <a:gd name="T68" fmla="*/ 45 w 253"/>
              <a:gd name="T69" fmla="*/ 143 h 193"/>
              <a:gd name="T70" fmla="*/ 70 w 253"/>
              <a:gd name="T71" fmla="*/ 128 h 193"/>
              <a:gd name="T72" fmla="*/ 23 w 253"/>
              <a:gd name="T73" fmla="*/ 128 h 193"/>
              <a:gd name="T74" fmla="*/ 33 w 253"/>
              <a:gd name="T75" fmla="*/ 143 h 193"/>
              <a:gd name="T76" fmla="*/ 23 w 253"/>
              <a:gd name="T77" fmla="*/ 128 h 193"/>
              <a:gd name="T78" fmla="*/ 205 w 253"/>
              <a:gd name="T79" fmla="*/ 116 h 193"/>
              <a:gd name="T80" fmla="*/ 230 w 253"/>
              <a:gd name="T81" fmla="*/ 101 h 193"/>
              <a:gd name="T82" fmla="*/ 60 w 253"/>
              <a:gd name="T83" fmla="*/ 101 h 193"/>
              <a:gd name="T84" fmla="*/ 84 w 253"/>
              <a:gd name="T85" fmla="*/ 116 h 193"/>
              <a:gd name="T86" fmla="*/ 60 w 253"/>
              <a:gd name="T87" fmla="*/ 101 h 193"/>
              <a:gd name="T88" fmla="*/ 96 w 253"/>
              <a:gd name="T89" fmla="*/ 116 h 193"/>
              <a:gd name="T90" fmla="*/ 121 w 253"/>
              <a:gd name="T91" fmla="*/ 101 h 193"/>
              <a:gd name="T92" fmla="*/ 132 w 253"/>
              <a:gd name="T93" fmla="*/ 101 h 193"/>
              <a:gd name="T94" fmla="*/ 157 w 253"/>
              <a:gd name="T95" fmla="*/ 116 h 193"/>
              <a:gd name="T96" fmla="*/ 132 w 253"/>
              <a:gd name="T97" fmla="*/ 101 h 193"/>
              <a:gd name="T98" fmla="*/ 168 w 253"/>
              <a:gd name="T99" fmla="*/ 116 h 193"/>
              <a:gd name="T100" fmla="*/ 193 w 253"/>
              <a:gd name="T101"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193">
                <a:moveTo>
                  <a:pt x="15" y="70"/>
                </a:moveTo>
                <a:cubicBezTo>
                  <a:pt x="106" y="70"/>
                  <a:pt x="106" y="70"/>
                  <a:pt x="106" y="70"/>
                </a:cubicBezTo>
                <a:cubicBezTo>
                  <a:pt x="110" y="46"/>
                  <a:pt x="110" y="46"/>
                  <a:pt x="110" y="46"/>
                </a:cubicBezTo>
                <a:cubicBezTo>
                  <a:pt x="119" y="46"/>
                  <a:pt x="119" y="46"/>
                  <a:pt x="119" y="46"/>
                </a:cubicBezTo>
                <a:cubicBezTo>
                  <a:pt x="119" y="42"/>
                  <a:pt x="120" y="37"/>
                  <a:pt x="122" y="31"/>
                </a:cubicBezTo>
                <a:cubicBezTo>
                  <a:pt x="132" y="3"/>
                  <a:pt x="146" y="0"/>
                  <a:pt x="162" y="6"/>
                </a:cubicBezTo>
                <a:cubicBezTo>
                  <a:pt x="169" y="8"/>
                  <a:pt x="175" y="12"/>
                  <a:pt x="182" y="16"/>
                </a:cubicBezTo>
                <a:cubicBezTo>
                  <a:pt x="200" y="27"/>
                  <a:pt x="221" y="40"/>
                  <a:pt x="241" y="10"/>
                </a:cubicBezTo>
                <a:cubicBezTo>
                  <a:pt x="253" y="17"/>
                  <a:pt x="253" y="17"/>
                  <a:pt x="253" y="17"/>
                </a:cubicBezTo>
                <a:cubicBezTo>
                  <a:pt x="226" y="59"/>
                  <a:pt x="199" y="43"/>
                  <a:pt x="175" y="28"/>
                </a:cubicBezTo>
                <a:cubicBezTo>
                  <a:pt x="169" y="25"/>
                  <a:pt x="163" y="21"/>
                  <a:pt x="158" y="19"/>
                </a:cubicBezTo>
                <a:cubicBezTo>
                  <a:pt x="149" y="16"/>
                  <a:pt x="142" y="19"/>
                  <a:pt x="136" y="36"/>
                </a:cubicBezTo>
                <a:cubicBezTo>
                  <a:pt x="134" y="40"/>
                  <a:pt x="133" y="43"/>
                  <a:pt x="133" y="46"/>
                </a:cubicBezTo>
                <a:cubicBezTo>
                  <a:pt x="140" y="46"/>
                  <a:pt x="140" y="46"/>
                  <a:pt x="140" y="46"/>
                </a:cubicBezTo>
                <a:cubicBezTo>
                  <a:pt x="144" y="70"/>
                  <a:pt x="144" y="70"/>
                  <a:pt x="144" y="70"/>
                </a:cubicBezTo>
                <a:cubicBezTo>
                  <a:pt x="233" y="70"/>
                  <a:pt x="233" y="70"/>
                  <a:pt x="233" y="70"/>
                </a:cubicBezTo>
                <a:cubicBezTo>
                  <a:pt x="241" y="70"/>
                  <a:pt x="248" y="77"/>
                  <a:pt x="248" y="85"/>
                </a:cubicBezTo>
                <a:cubicBezTo>
                  <a:pt x="248" y="179"/>
                  <a:pt x="248" y="179"/>
                  <a:pt x="248" y="179"/>
                </a:cubicBezTo>
                <a:cubicBezTo>
                  <a:pt x="248" y="187"/>
                  <a:pt x="241" y="193"/>
                  <a:pt x="233" y="193"/>
                </a:cubicBezTo>
                <a:cubicBezTo>
                  <a:pt x="15" y="193"/>
                  <a:pt x="15" y="193"/>
                  <a:pt x="15" y="193"/>
                </a:cubicBezTo>
                <a:cubicBezTo>
                  <a:pt x="7" y="193"/>
                  <a:pt x="0" y="187"/>
                  <a:pt x="0" y="179"/>
                </a:cubicBezTo>
                <a:cubicBezTo>
                  <a:pt x="0" y="85"/>
                  <a:pt x="0" y="85"/>
                  <a:pt x="0" y="85"/>
                </a:cubicBezTo>
                <a:cubicBezTo>
                  <a:pt x="0" y="77"/>
                  <a:pt x="7" y="70"/>
                  <a:pt x="15" y="70"/>
                </a:cubicBezTo>
                <a:close/>
                <a:moveTo>
                  <a:pt x="23" y="101"/>
                </a:moveTo>
                <a:cubicBezTo>
                  <a:pt x="23" y="116"/>
                  <a:pt x="23" y="116"/>
                  <a:pt x="23" y="116"/>
                </a:cubicBezTo>
                <a:cubicBezTo>
                  <a:pt x="48" y="116"/>
                  <a:pt x="48" y="116"/>
                  <a:pt x="48" y="116"/>
                </a:cubicBezTo>
                <a:cubicBezTo>
                  <a:pt x="48" y="101"/>
                  <a:pt x="48" y="101"/>
                  <a:pt x="48" y="101"/>
                </a:cubicBezTo>
                <a:cubicBezTo>
                  <a:pt x="23" y="101"/>
                  <a:pt x="23" y="101"/>
                  <a:pt x="23" y="101"/>
                </a:cubicBezTo>
                <a:close/>
                <a:moveTo>
                  <a:pt x="205" y="153"/>
                </a:moveTo>
                <a:cubicBezTo>
                  <a:pt x="205" y="169"/>
                  <a:pt x="205" y="169"/>
                  <a:pt x="205" y="169"/>
                </a:cubicBezTo>
                <a:cubicBezTo>
                  <a:pt x="230" y="169"/>
                  <a:pt x="230" y="169"/>
                  <a:pt x="230" y="169"/>
                </a:cubicBezTo>
                <a:cubicBezTo>
                  <a:pt x="230" y="153"/>
                  <a:pt x="230" y="153"/>
                  <a:pt x="230" y="153"/>
                </a:cubicBezTo>
                <a:cubicBezTo>
                  <a:pt x="205" y="153"/>
                  <a:pt x="205" y="153"/>
                  <a:pt x="205" y="153"/>
                </a:cubicBezTo>
                <a:close/>
                <a:moveTo>
                  <a:pt x="168" y="153"/>
                </a:moveTo>
                <a:cubicBezTo>
                  <a:pt x="168" y="159"/>
                  <a:pt x="168" y="164"/>
                  <a:pt x="168" y="169"/>
                </a:cubicBezTo>
                <a:cubicBezTo>
                  <a:pt x="177" y="169"/>
                  <a:pt x="185" y="169"/>
                  <a:pt x="193" y="169"/>
                </a:cubicBezTo>
                <a:cubicBezTo>
                  <a:pt x="193" y="164"/>
                  <a:pt x="193" y="159"/>
                  <a:pt x="193" y="153"/>
                </a:cubicBezTo>
                <a:cubicBezTo>
                  <a:pt x="185" y="153"/>
                  <a:pt x="177" y="153"/>
                  <a:pt x="168" y="153"/>
                </a:cubicBezTo>
                <a:close/>
                <a:moveTo>
                  <a:pt x="60" y="153"/>
                </a:moveTo>
                <a:cubicBezTo>
                  <a:pt x="60" y="159"/>
                  <a:pt x="60" y="164"/>
                  <a:pt x="60" y="169"/>
                </a:cubicBezTo>
                <a:cubicBezTo>
                  <a:pt x="92" y="169"/>
                  <a:pt x="124" y="169"/>
                  <a:pt x="157" y="169"/>
                </a:cubicBezTo>
                <a:cubicBezTo>
                  <a:pt x="157" y="164"/>
                  <a:pt x="157" y="159"/>
                  <a:pt x="157" y="153"/>
                </a:cubicBezTo>
                <a:cubicBezTo>
                  <a:pt x="124" y="153"/>
                  <a:pt x="92" y="153"/>
                  <a:pt x="60" y="153"/>
                </a:cubicBezTo>
                <a:close/>
                <a:moveTo>
                  <a:pt x="23" y="153"/>
                </a:moveTo>
                <a:cubicBezTo>
                  <a:pt x="23" y="169"/>
                  <a:pt x="23" y="169"/>
                  <a:pt x="23" y="169"/>
                </a:cubicBezTo>
                <a:cubicBezTo>
                  <a:pt x="48" y="169"/>
                  <a:pt x="48" y="169"/>
                  <a:pt x="48" y="169"/>
                </a:cubicBezTo>
                <a:cubicBezTo>
                  <a:pt x="48" y="153"/>
                  <a:pt x="48" y="153"/>
                  <a:pt x="48" y="153"/>
                </a:cubicBezTo>
                <a:cubicBezTo>
                  <a:pt x="23" y="153"/>
                  <a:pt x="23" y="153"/>
                  <a:pt x="23" y="153"/>
                </a:cubicBezTo>
                <a:close/>
                <a:moveTo>
                  <a:pt x="190" y="128"/>
                </a:moveTo>
                <a:cubicBezTo>
                  <a:pt x="190" y="143"/>
                  <a:pt x="190" y="143"/>
                  <a:pt x="190" y="143"/>
                </a:cubicBezTo>
                <a:cubicBezTo>
                  <a:pt x="230" y="143"/>
                  <a:pt x="230" y="143"/>
                  <a:pt x="230" y="143"/>
                </a:cubicBezTo>
                <a:cubicBezTo>
                  <a:pt x="230" y="128"/>
                  <a:pt x="230" y="128"/>
                  <a:pt x="230" y="128"/>
                </a:cubicBezTo>
                <a:cubicBezTo>
                  <a:pt x="190" y="128"/>
                  <a:pt x="190" y="128"/>
                  <a:pt x="190" y="128"/>
                </a:cubicBezTo>
                <a:close/>
                <a:moveTo>
                  <a:pt x="154" y="128"/>
                </a:moveTo>
                <a:cubicBezTo>
                  <a:pt x="154" y="133"/>
                  <a:pt x="154" y="138"/>
                  <a:pt x="154" y="143"/>
                </a:cubicBezTo>
                <a:cubicBezTo>
                  <a:pt x="162" y="143"/>
                  <a:pt x="171" y="143"/>
                  <a:pt x="179" y="143"/>
                </a:cubicBezTo>
                <a:cubicBezTo>
                  <a:pt x="179" y="138"/>
                  <a:pt x="179" y="133"/>
                  <a:pt x="179" y="128"/>
                </a:cubicBezTo>
                <a:cubicBezTo>
                  <a:pt x="171" y="128"/>
                  <a:pt x="162" y="128"/>
                  <a:pt x="154" y="128"/>
                </a:cubicBezTo>
                <a:close/>
                <a:moveTo>
                  <a:pt x="118" y="128"/>
                </a:moveTo>
                <a:cubicBezTo>
                  <a:pt x="118" y="133"/>
                  <a:pt x="118" y="138"/>
                  <a:pt x="118" y="143"/>
                </a:cubicBezTo>
                <a:cubicBezTo>
                  <a:pt x="126" y="143"/>
                  <a:pt x="134" y="143"/>
                  <a:pt x="143" y="143"/>
                </a:cubicBezTo>
                <a:cubicBezTo>
                  <a:pt x="143" y="138"/>
                  <a:pt x="143" y="133"/>
                  <a:pt x="143" y="128"/>
                </a:cubicBezTo>
                <a:cubicBezTo>
                  <a:pt x="134" y="128"/>
                  <a:pt x="126" y="128"/>
                  <a:pt x="118" y="128"/>
                </a:cubicBezTo>
                <a:close/>
                <a:moveTo>
                  <a:pt x="82" y="128"/>
                </a:moveTo>
                <a:cubicBezTo>
                  <a:pt x="82" y="133"/>
                  <a:pt x="82" y="138"/>
                  <a:pt x="82" y="143"/>
                </a:cubicBezTo>
                <a:cubicBezTo>
                  <a:pt x="90" y="143"/>
                  <a:pt x="98" y="143"/>
                  <a:pt x="106" y="143"/>
                </a:cubicBezTo>
                <a:cubicBezTo>
                  <a:pt x="106" y="138"/>
                  <a:pt x="106" y="133"/>
                  <a:pt x="106" y="128"/>
                </a:cubicBezTo>
                <a:cubicBezTo>
                  <a:pt x="98" y="128"/>
                  <a:pt x="90" y="128"/>
                  <a:pt x="82" y="128"/>
                </a:cubicBezTo>
                <a:close/>
                <a:moveTo>
                  <a:pt x="45" y="128"/>
                </a:moveTo>
                <a:cubicBezTo>
                  <a:pt x="45" y="133"/>
                  <a:pt x="45" y="138"/>
                  <a:pt x="45" y="143"/>
                </a:cubicBezTo>
                <a:cubicBezTo>
                  <a:pt x="54" y="143"/>
                  <a:pt x="62" y="143"/>
                  <a:pt x="70" y="143"/>
                </a:cubicBezTo>
                <a:cubicBezTo>
                  <a:pt x="70" y="138"/>
                  <a:pt x="70" y="133"/>
                  <a:pt x="70" y="128"/>
                </a:cubicBezTo>
                <a:cubicBezTo>
                  <a:pt x="62" y="128"/>
                  <a:pt x="54" y="128"/>
                  <a:pt x="45" y="128"/>
                </a:cubicBezTo>
                <a:close/>
                <a:moveTo>
                  <a:pt x="23" y="128"/>
                </a:moveTo>
                <a:cubicBezTo>
                  <a:pt x="23" y="143"/>
                  <a:pt x="23" y="143"/>
                  <a:pt x="23" y="143"/>
                </a:cubicBezTo>
                <a:cubicBezTo>
                  <a:pt x="33" y="143"/>
                  <a:pt x="33" y="143"/>
                  <a:pt x="33" y="143"/>
                </a:cubicBezTo>
                <a:cubicBezTo>
                  <a:pt x="33" y="128"/>
                  <a:pt x="33" y="128"/>
                  <a:pt x="33" y="128"/>
                </a:cubicBezTo>
                <a:cubicBezTo>
                  <a:pt x="23" y="128"/>
                  <a:pt x="23" y="128"/>
                  <a:pt x="23" y="128"/>
                </a:cubicBezTo>
                <a:close/>
                <a:moveTo>
                  <a:pt x="205" y="101"/>
                </a:moveTo>
                <a:cubicBezTo>
                  <a:pt x="205" y="116"/>
                  <a:pt x="205" y="116"/>
                  <a:pt x="205" y="116"/>
                </a:cubicBezTo>
                <a:cubicBezTo>
                  <a:pt x="230" y="116"/>
                  <a:pt x="230" y="116"/>
                  <a:pt x="230" y="116"/>
                </a:cubicBezTo>
                <a:cubicBezTo>
                  <a:pt x="230" y="101"/>
                  <a:pt x="230" y="101"/>
                  <a:pt x="230" y="101"/>
                </a:cubicBezTo>
                <a:cubicBezTo>
                  <a:pt x="205" y="101"/>
                  <a:pt x="205" y="101"/>
                  <a:pt x="205" y="101"/>
                </a:cubicBezTo>
                <a:close/>
                <a:moveTo>
                  <a:pt x="60" y="101"/>
                </a:moveTo>
                <a:cubicBezTo>
                  <a:pt x="60" y="106"/>
                  <a:pt x="60" y="111"/>
                  <a:pt x="60" y="116"/>
                </a:cubicBezTo>
                <a:cubicBezTo>
                  <a:pt x="68" y="116"/>
                  <a:pt x="76" y="116"/>
                  <a:pt x="84" y="116"/>
                </a:cubicBezTo>
                <a:cubicBezTo>
                  <a:pt x="84" y="111"/>
                  <a:pt x="84" y="106"/>
                  <a:pt x="84" y="101"/>
                </a:cubicBezTo>
                <a:cubicBezTo>
                  <a:pt x="76" y="101"/>
                  <a:pt x="68" y="101"/>
                  <a:pt x="60" y="101"/>
                </a:cubicBezTo>
                <a:close/>
                <a:moveTo>
                  <a:pt x="96" y="101"/>
                </a:moveTo>
                <a:cubicBezTo>
                  <a:pt x="96" y="106"/>
                  <a:pt x="96" y="111"/>
                  <a:pt x="96" y="116"/>
                </a:cubicBezTo>
                <a:cubicBezTo>
                  <a:pt x="104" y="116"/>
                  <a:pt x="112" y="116"/>
                  <a:pt x="121" y="116"/>
                </a:cubicBezTo>
                <a:cubicBezTo>
                  <a:pt x="121" y="111"/>
                  <a:pt x="121" y="106"/>
                  <a:pt x="121" y="101"/>
                </a:cubicBezTo>
                <a:cubicBezTo>
                  <a:pt x="112" y="101"/>
                  <a:pt x="104" y="101"/>
                  <a:pt x="96" y="101"/>
                </a:cubicBezTo>
                <a:close/>
                <a:moveTo>
                  <a:pt x="132" y="101"/>
                </a:moveTo>
                <a:cubicBezTo>
                  <a:pt x="132" y="106"/>
                  <a:pt x="132" y="111"/>
                  <a:pt x="132" y="116"/>
                </a:cubicBezTo>
                <a:cubicBezTo>
                  <a:pt x="140" y="116"/>
                  <a:pt x="149" y="116"/>
                  <a:pt x="157" y="116"/>
                </a:cubicBezTo>
                <a:cubicBezTo>
                  <a:pt x="157" y="111"/>
                  <a:pt x="157" y="106"/>
                  <a:pt x="157" y="101"/>
                </a:cubicBezTo>
                <a:cubicBezTo>
                  <a:pt x="149" y="101"/>
                  <a:pt x="140" y="101"/>
                  <a:pt x="132" y="101"/>
                </a:cubicBezTo>
                <a:close/>
                <a:moveTo>
                  <a:pt x="168" y="101"/>
                </a:moveTo>
                <a:cubicBezTo>
                  <a:pt x="168" y="106"/>
                  <a:pt x="168" y="111"/>
                  <a:pt x="168" y="116"/>
                </a:cubicBezTo>
                <a:cubicBezTo>
                  <a:pt x="177" y="116"/>
                  <a:pt x="185" y="116"/>
                  <a:pt x="193" y="116"/>
                </a:cubicBezTo>
                <a:cubicBezTo>
                  <a:pt x="193" y="111"/>
                  <a:pt x="193" y="106"/>
                  <a:pt x="193" y="101"/>
                </a:cubicBezTo>
                <a:cubicBezTo>
                  <a:pt x="185" y="101"/>
                  <a:pt x="177" y="101"/>
                  <a:pt x="168" y="10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1" name="Freeform 131"/>
          <p:cNvSpPr>
            <a:spLocks noEditPoints="1"/>
          </p:cNvSpPr>
          <p:nvPr/>
        </p:nvSpPr>
        <p:spPr bwMode="auto">
          <a:xfrm>
            <a:off x="1145453" y="3263552"/>
            <a:ext cx="516884" cy="639643"/>
          </a:xfrm>
          <a:custGeom>
            <a:avLst/>
            <a:gdLst>
              <a:gd name="T0" fmla="*/ 190 w 203"/>
              <a:gd name="T1" fmla="*/ 227 h 251"/>
              <a:gd name="T2" fmla="*/ 140 w 203"/>
              <a:gd name="T3" fmla="*/ 245 h 251"/>
              <a:gd name="T4" fmla="*/ 102 w 203"/>
              <a:gd name="T5" fmla="*/ 0 h 251"/>
              <a:gd name="T6" fmla="*/ 0 w 203"/>
              <a:gd name="T7" fmla="*/ 101 h 251"/>
              <a:gd name="T8" fmla="*/ 96 w 203"/>
              <a:gd name="T9" fmla="*/ 203 h 251"/>
              <a:gd name="T10" fmla="*/ 77 w 203"/>
              <a:gd name="T11" fmla="*/ 221 h 251"/>
              <a:gd name="T12" fmla="*/ 11 w 203"/>
              <a:gd name="T13" fmla="*/ 227 h 251"/>
              <a:gd name="T14" fmla="*/ 77 w 203"/>
              <a:gd name="T15" fmla="*/ 245 h 251"/>
              <a:gd name="T16" fmla="*/ 129 w 203"/>
              <a:gd name="T17" fmla="*/ 251 h 251"/>
              <a:gd name="T18" fmla="*/ 129 w 203"/>
              <a:gd name="T19" fmla="*/ 227 h 251"/>
              <a:gd name="T20" fmla="*/ 109 w 203"/>
              <a:gd name="T21" fmla="*/ 221 h 251"/>
              <a:gd name="T22" fmla="*/ 173 w 203"/>
              <a:gd name="T23" fmla="*/ 173 h 251"/>
              <a:gd name="T24" fmla="*/ 173 w 203"/>
              <a:gd name="T25" fmla="*/ 29 h 251"/>
              <a:gd name="T26" fmla="*/ 180 w 203"/>
              <a:gd name="T27" fmla="*/ 110 h 251"/>
              <a:gd name="T28" fmla="*/ 158 w 203"/>
              <a:gd name="T29" fmla="*/ 128 h 251"/>
              <a:gd name="T30" fmla="*/ 180 w 203"/>
              <a:gd name="T31" fmla="*/ 110 h 251"/>
              <a:gd name="T32" fmla="*/ 135 w 203"/>
              <a:gd name="T33" fmla="*/ 135 h 251"/>
              <a:gd name="T34" fmla="*/ 112 w 203"/>
              <a:gd name="T35" fmla="*/ 110 h 251"/>
              <a:gd name="T36" fmla="*/ 93 w 203"/>
              <a:gd name="T37" fmla="*/ 110 h 251"/>
              <a:gd name="T38" fmla="*/ 68 w 203"/>
              <a:gd name="T39" fmla="*/ 135 h 251"/>
              <a:gd name="T40" fmla="*/ 93 w 203"/>
              <a:gd name="T41" fmla="*/ 110 h 251"/>
              <a:gd name="T42" fmla="*/ 46 w 203"/>
              <a:gd name="T43" fmla="*/ 128 h 251"/>
              <a:gd name="T44" fmla="*/ 24 w 203"/>
              <a:gd name="T45" fmla="*/ 110 h 251"/>
              <a:gd name="T46" fmla="*/ 24 w 203"/>
              <a:gd name="T47" fmla="*/ 92 h 251"/>
              <a:gd name="T48" fmla="*/ 46 w 203"/>
              <a:gd name="T49" fmla="*/ 75 h 251"/>
              <a:gd name="T50" fmla="*/ 24 w 203"/>
              <a:gd name="T51" fmla="*/ 92 h 251"/>
              <a:gd name="T52" fmla="*/ 68 w 203"/>
              <a:gd name="T53" fmla="*/ 68 h 251"/>
              <a:gd name="T54" fmla="*/ 93 w 203"/>
              <a:gd name="T55" fmla="*/ 92 h 251"/>
              <a:gd name="T56" fmla="*/ 112 w 203"/>
              <a:gd name="T57" fmla="*/ 92 h 251"/>
              <a:gd name="T58" fmla="*/ 135 w 203"/>
              <a:gd name="T59" fmla="*/ 68 h 251"/>
              <a:gd name="T60" fmla="*/ 112 w 203"/>
              <a:gd name="T61" fmla="*/ 92 h 251"/>
              <a:gd name="T62" fmla="*/ 158 w 203"/>
              <a:gd name="T63" fmla="*/ 75 h 251"/>
              <a:gd name="T64" fmla="*/ 180 w 203"/>
              <a:gd name="T65" fmla="*/ 92 h 251"/>
              <a:gd name="T66" fmla="*/ 112 w 203"/>
              <a:gd name="T67" fmla="*/ 24 h 251"/>
              <a:gd name="T68" fmla="*/ 128 w 203"/>
              <a:gd name="T69" fmla="*/ 45 h 251"/>
              <a:gd name="T70" fmla="*/ 112 w 203"/>
              <a:gd name="T71" fmla="*/ 24 h 251"/>
              <a:gd name="T72" fmla="*/ 128 w 203"/>
              <a:gd name="T73" fmla="*/ 157 h 251"/>
              <a:gd name="T74" fmla="*/ 112 w 203"/>
              <a:gd name="T75" fmla="*/ 179 h 251"/>
              <a:gd name="T76" fmla="*/ 93 w 203"/>
              <a:gd name="T77" fmla="*/ 180 h 251"/>
              <a:gd name="T78" fmla="*/ 75 w 203"/>
              <a:gd name="T79" fmla="*/ 157 h 251"/>
              <a:gd name="T80" fmla="*/ 93 w 203"/>
              <a:gd name="T81" fmla="*/ 180 h 251"/>
              <a:gd name="T82" fmla="*/ 75 w 203"/>
              <a:gd name="T83" fmla="*/ 45 h 251"/>
              <a:gd name="T84" fmla="*/ 93 w 203"/>
              <a:gd name="T85" fmla="*/ 23 h 251"/>
              <a:gd name="T86" fmla="*/ 170 w 203"/>
              <a:gd name="T87" fmla="*/ 145 h 251"/>
              <a:gd name="T88" fmla="*/ 145 w 203"/>
              <a:gd name="T89" fmla="*/ 169 h 251"/>
              <a:gd name="T90" fmla="*/ 170 w 203"/>
              <a:gd name="T91" fmla="*/ 145 h 251"/>
              <a:gd name="T92" fmla="*/ 58 w 203"/>
              <a:gd name="T93" fmla="*/ 169 h 251"/>
              <a:gd name="T94" fmla="*/ 33 w 203"/>
              <a:gd name="T95" fmla="*/ 145 h 251"/>
              <a:gd name="T96" fmla="*/ 33 w 203"/>
              <a:gd name="T97" fmla="*/ 58 h 251"/>
              <a:gd name="T98" fmla="*/ 58 w 203"/>
              <a:gd name="T99" fmla="*/ 33 h 251"/>
              <a:gd name="T100" fmla="*/ 33 w 203"/>
              <a:gd name="T101" fmla="*/ 58 h 251"/>
              <a:gd name="T102" fmla="*/ 145 w 203"/>
              <a:gd name="T103" fmla="*/ 33 h 251"/>
              <a:gd name="T104" fmla="*/ 170 w 203"/>
              <a:gd name="T105" fmla="*/ 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3" h="251">
                <a:moveTo>
                  <a:pt x="140" y="227"/>
                </a:moveTo>
                <a:cubicBezTo>
                  <a:pt x="190" y="227"/>
                  <a:pt x="190" y="227"/>
                  <a:pt x="190" y="227"/>
                </a:cubicBezTo>
                <a:cubicBezTo>
                  <a:pt x="190" y="245"/>
                  <a:pt x="190" y="245"/>
                  <a:pt x="190" y="245"/>
                </a:cubicBezTo>
                <a:cubicBezTo>
                  <a:pt x="140" y="245"/>
                  <a:pt x="140" y="245"/>
                  <a:pt x="140" y="245"/>
                </a:cubicBezTo>
                <a:cubicBezTo>
                  <a:pt x="140" y="227"/>
                  <a:pt x="140" y="227"/>
                  <a:pt x="140" y="227"/>
                </a:cubicBezTo>
                <a:close/>
                <a:moveTo>
                  <a:pt x="102" y="0"/>
                </a:moveTo>
                <a:cubicBezTo>
                  <a:pt x="74" y="0"/>
                  <a:pt x="48" y="11"/>
                  <a:pt x="30" y="29"/>
                </a:cubicBezTo>
                <a:cubicBezTo>
                  <a:pt x="11" y="48"/>
                  <a:pt x="0" y="73"/>
                  <a:pt x="0" y="101"/>
                </a:cubicBezTo>
                <a:cubicBezTo>
                  <a:pt x="0" y="129"/>
                  <a:pt x="11" y="155"/>
                  <a:pt x="30" y="173"/>
                </a:cubicBezTo>
                <a:cubicBezTo>
                  <a:pt x="47" y="190"/>
                  <a:pt x="70" y="201"/>
                  <a:pt x="96" y="203"/>
                </a:cubicBezTo>
                <a:cubicBezTo>
                  <a:pt x="96" y="221"/>
                  <a:pt x="96" y="221"/>
                  <a:pt x="96" y="221"/>
                </a:cubicBezTo>
                <a:cubicBezTo>
                  <a:pt x="77" y="221"/>
                  <a:pt x="77" y="221"/>
                  <a:pt x="77" y="221"/>
                </a:cubicBezTo>
                <a:cubicBezTo>
                  <a:pt x="77" y="227"/>
                  <a:pt x="77" y="227"/>
                  <a:pt x="77" y="227"/>
                </a:cubicBezTo>
                <a:cubicBezTo>
                  <a:pt x="11" y="227"/>
                  <a:pt x="11" y="227"/>
                  <a:pt x="11" y="227"/>
                </a:cubicBezTo>
                <a:cubicBezTo>
                  <a:pt x="11" y="245"/>
                  <a:pt x="11" y="245"/>
                  <a:pt x="11" y="245"/>
                </a:cubicBezTo>
                <a:cubicBezTo>
                  <a:pt x="77" y="245"/>
                  <a:pt x="77" y="245"/>
                  <a:pt x="77" y="245"/>
                </a:cubicBezTo>
                <a:cubicBezTo>
                  <a:pt x="77" y="251"/>
                  <a:pt x="77" y="251"/>
                  <a:pt x="77" y="251"/>
                </a:cubicBezTo>
                <a:cubicBezTo>
                  <a:pt x="129" y="251"/>
                  <a:pt x="129" y="251"/>
                  <a:pt x="129" y="251"/>
                </a:cubicBezTo>
                <a:cubicBezTo>
                  <a:pt x="129" y="245"/>
                  <a:pt x="129" y="245"/>
                  <a:pt x="129" y="245"/>
                </a:cubicBezTo>
                <a:cubicBezTo>
                  <a:pt x="129" y="227"/>
                  <a:pt x="129" y="227"/>
                  <a:pt x="129" y="227"/>
                </a:cubicBezTo>
                <a:cubicBezTo>
                  <a:pt x="129" y="221"/>
                  <a:pt x="129" y="221"/>
                  <a:pt x="129" y="221"/>
                </a:cubicBezTo>
                <a:cubicBezTo>
                  <a:pt x="109" y="221"/>
                  <a:pt x="109" y="221"/>
                  <a:pt x="109" y="221"/>
                </a:cubicBezTo>
                <a:cubicBezTo>
                  <a:pt x="109" y="203"/>
                  <a:pt x="109" y="203"/>
                  <a:pt x="109" y="203"/>
                </a:cubicBezTo>
                <a:cubicBezTo>
                  <a:pt x="134" y="201"/>
                  <a:pt x="157" y="190"/>
                  <a:pt x="173" y="173"/>
                </a:cubicBezTo>
                <a:cubicBezTo>
                  <a:pt x="192" y="155"/>
                  <a:pt x="203" y="129"/>
                  <a:pt x="203" y="101"/>
                </a:cubicBezTo>
                <a:cubicBezTo>
                  <a:pt x="203" y="73"/>
                  <a:pt x="192" y="48"/>
                  <a:pt x="173" y="29"/>
                </a:cubicBezTo>
                <a:cubicBezTo>
                  <a:pt x="155" y="11"/>
                  <a:pt x="130" y="0"/>
                  <a:pt x="102" y="0"/>
                </a:cubicBezTo>
                <a:close/>
                <a:moveTo>
                  <a:pt x="180" y="110"/>
                </a:moveTo>
                <a:cubicBezTo>
                  <a:pt x="176" y="116"/>
                  <a:pt x="170" y="121"/>
                  <a:pt x="161" y="126"/>
                </a:cubicBezTo>
                <a:cubicBezTo>
                  <a:pt x="160" y="126"/>
                  <a:pt x="159" y="127"/>
                  <a:pt x="158" y="128"/>
                </a:cubicBezTo>
                <a:cubicBezTo>
                  <a:pt x="159" y="122"/>
                  <a:pt x="159" y="116"/>
                  <a:pt x="159" y="110"/>
                </a:cubicBezTo>
                <a:cubicBezTo>
                  <a:pt x="180" y="110"/>
                  <a:pt x="180" y="110"/>
                  <a:pt x="180" y="110"/>
                </a:cubicBezTo>
                <a:close/>
                <a:moveTo>
                  <a:pt x="139" y="110"/>
                </a:moveTo>
                <a:cubicBezTo>
                  <a:pt x="138" y="119"/>
                  <a:pt x="137" y="127"/>
                  <a:pt x="135" y="135"/>
                </a:cubicBezTo>
                <a:cubicBezTo>
                  <a:pt x="128" y="137"/>
                  <a:pt x="120" y="138"/>
                  <a:pt x="112" y="138"/>
                </a:cubicBezTo>
                <a:cubicBezTo>
                  <a:pt x="112" y="110"/>
                  <a:pt x="112" y="110"/>
                  <a:pt x="112" y="110"/>
                </a:cubicBezTo>
                <a:cubicBezTo>
                  <a:pt x="139" y="110"/>
                  <a:pt x="139" y="110"/>
                  <a:pt x="139" y="110"/>
                </a:cubicBezTo>
                <a:close/>
                <a:moveTo>
                  <a:pt x="93" y="110"/>
                </a:moveTo>
                <a:cubicBezTo>
                  <a:pt x="93" y="138"/>
                  <a:pt x="93" y="138"/>
                  <a:pt x="93" y="138"/>
                </a:cubicBezTo>
                <a:cubicBezTo>
                  <a:pt x="84" y="138"/>
                  <a:pt x="76" y="137"/>
                  <a:pt x="68" y="135"/>
                </a:cubicBezTo>
                <a:cubicBezTo>
                  <a:pt x="66" y="127"/>
                  <a:pt x="65" y="119"/>
                  <a:pt x="65" y="110"/>
                </a:cubicBezTo>
                <a:cubicBezTo>
                  <a:pt x="93" y="110"/>
                  <a:pt x="93" y="110"/>
                  <a:pt x="93" y="110"/>
                </a:cubicBezTo>
                <a:close/>
                <a:moveTo>
                  <a:pt x="44" y="110"/>
                </a:moveTo>
                <a:cubicBezTo>
                  <a:pt x="44" y="116"/>
                  <a:pt x="45" y="122"/>
                  <a:pt x="46" y="128"/>
                </a:cubicBezTo>
                <a:cubicBezTo>
                  <a:pt x="44" y="127"/>
                  <a:pt x="43" y="126"/>
                  <a:pt x="42" y="126"/>
                </a:cubicBezTo>
                <a:cubicBezTo>
                  <a:pt x="33" y="121"/>
                  <a:pt x="27" y="116"/>
                  <a:pt x="24" y="110"/>
                </a:cubicBezTo>
                <a:cubicBezTo>
                  <a:pt x="44" y="110"/>
                  <a:pt x="44" y="110"/>
                  <a:pt x="44" y="110"/>
                </a:cubicBezTo>
                <a:close/>
                <a:moveTo>
                  <a:pt x="24" y="92"/>
                </a:moveTo>
                <a:cubicBezTo>
                  <a:pt x="27" y="86"/>
                  <a:pt x="34" y="81"/>
                  <a:pt x="42" y="77"/>
                </a:cubicBezTo>
                <a:cubicBezTo>
                  <a:pt x="43" y="76"/>
                  <a:pt x="44" y="76"/>
                  <a:pt x="46" y="75"/>
                </a:cubicBezTo>
                <a:cubicBezTo>
                  <a:pt x="45" y="80"/>
                  <a:pt x="44" y="86"/>
                  <a:pt x="44" y="92"/>
                </a:cubicBezTo>
                <a:cubicBezTo>
                  <a:pt x="24" y="92"/>
                  <a:pt x="24" y="92"/>
                  <a:pt x="24" y="92"/>
                </a:cubicBezTo>
                <a:close/>
                <a:moveTo>
                  <a:pt x="65" y="92"/>
                </a:moveTo>
                <a:cubicBezTo>
                  <a:pt x="65" y="83"/>
                  <a:pt x="66" y="75"/>
                  <a:pt x="68" y="68"/>
                </a:cubicBezTo>
                <a:cubicBezTo>
                  <a:pt x="76" y="66"/>
                  <a:pt x="84" y="65"/>
                  <a:pt x="93" y="64"/>
                </a:cubicBezTo>
                <a:cubicBezTo>
                  <a:pt x="93" y="92"/>
                  <a:pt x="93" y="92"/>
                  <a:pt x="93" y="92"/>
                </a:cubicBezTo>
                <a:cubicBezTo>
                  <a:pt x="65" y="92"/>
                  <a:pt x="65" y="92"/>
                  <a:pt x="65" y="92"/>
                </a:cubicBezTo>
                <a:close/>
                <a:moveTo>
                  <a:pt x="112" y="92"/>
                </a:moveTo>
                <a:cubicBezTo>
                  <a:pt x="112" y="64"/>
                  <a:pt x="112" y="64"/>
                  <a:pt x="112" y="64"/>
                </a:cubicBezTo>
                <a:cubicBezTo>
                  <a:pt x="120" y="65"/>
                  <a:pt x="128" y="66"/>
                  <a:pt x="135" y="68"/>
                </a:cubicBezTo>
                <a:cubicBezTo>
                  <a:pt x="137" y="75"/>
                  <a:pt x="138" y="83"/>
                  <a:pt x="139" y="92"/>
                </a:cubicBezTo>
                <a:cubicBezTo>
                  <a:pt x="112" y="92"/>
                  <a:pt x="112" y="92"/>
                  <a:pt x="112" y="92"/>
                </a:cubicBezTo>
                <a:close/>
                <a:moveTo>
                  <a:pt x="159" y="92"/>
                </a:moveTo>
                <a:cubicBezTo>
                  <a:pt x="159" y="86"/>
                  <a:pt x="159" y="80"/>
                  <a:pt x="158" y="75"/>
                </a:cubicBezTo>
                <a:cubicBezTo>
                  <a:pt x="159" y="76"/>
                  <a:pt x="160" y="76"/>
                  <a:pt x="161" y="77"/>
                </a:cubicBezTo>
                <a:cubicBezTo>
                  <a:pt x="170" y="81"/>
                  <a:pt x="176" y="86"/>
                  <a:pt x="180" y="92"/>
                </a:cubicBezTo>
                <a:cubicBezTo>
                  <a:pt x="159" y="92"/>
                  <a:pt x="159" y="92"/>
                  <a:pt x="159" y="92"/>
                </a:cubicBezTo>
                <a:close/>
                <a:moveTo>
                  <a:pt x="112" y="24"/>
                </a:moveTo>
                <a:cubicBezTo>
                  <a:pt x="117" y="27"/>
                  <a:pt x="122" y="34"/>
                  <a:pt x="126" y="42"/>
                </a:cubicBezTo>
                <a:cubicBezTo>
                  <a:pt x="127" y="43"/>
                  <a:pt x="127" y="44"/>
                  <a:pt x="128" y="45"/>
                </a:cubicBezTo>
                <a:cubicBezTo>
                  <a:pt x="123" y="44"/>
                  <a:pt x="117" y="44"/>
                  <a:pt x="112" y="44"/>
                </a:cubicBezTo>
                <a:cubicBezTo>
                  <a:pt x="112" y="24"/>
                  <a:pt x="112" y="24"/>
                  <a:pt x="112" y="24"/>
                </a:cubicBezTo>
                <a:close/>
                <a:moveTo>
                  <a:pt x="112" y="159"/>
                </a:moveTo>
                <a:cubicBezTo>
                  <a:pt x="117" y="159"/>
                  <a:pt x="123" y="158"/>
                  <a:pt x="128" y="157"/>
                </a:cubicBezTo>
                <a:cubicBezTo>
                  <a:pt x="127" y="159"/>
                  <a:pt x="127" y="160"/>
                  <a:pt x="126" y="161"/>
                </a:cubicBezTo>
                <a:cubicBezTo>
                  <a:pt x="122" y="169"/>
                  <a:pt x="117" y="175"/>
                  <a:pt x="112" y="179"/>
                </a:cubicBezTo>
                <a:cubicBezTo>
                  <a:pt x="112" y="159"/>
                  <a:pt x="112" y="159"/>
                  <a:pt x="112" y="159"/>
                </a:cubicBezTo>
                <a:close/>
                <a:moveTo>
                  <a:pt x="93" y="180"/>
                </a:moveTo>
                <a:cubicBezTo>
                  <a:pt x="87" y="177"/>
                  <a:pt x="82" y="170"/>
                  <a:pt x="77" y="161"/>
                </a:cubicBezTo>
                <a:cubicBezTo>
                  <a:pt x="77" y="160"/>
                  <a:pt x="76" y="159"/>
                  <a:pt x="75" y="157"/>
                </a:cubicBezTo>
                <a:cubicBezTo>
                  <a:pt x="81" y="158"/>
                  <a:pt x="87" y="159"/>
                  <a:pt x="93" y="159"/>
                </a:cubicBezTo>
                <a:cubicBezTo>
                  <a:pt x="93" y="180"/>
                  <a:pt x="93" y="180"/>
                  <a:pt x="93" y="180"/>
                </a:cubicBezTo>
                <a:close/>
                <a:moveTo>
                  <a:pt x="93" y="43"/>
                </a:moveTo>
                <a:cubicBezTo>
                  <a:pt x="87" y="44"/>
                  <a:pt x="81" y="44"/>
                  <a:pt x="75" y="45"/>
                </a:cubicBezTo>
                <a:cubicBezTo>
                  <a:pt x="76" y="44"/>
                  <a:pt x="77" y="43"/>
                  <a:pt x="77" y="42"/>
                </a:cubicBezTo>
                <a:cubicBezTo>
                  <a:pt x="82" y="33"/>
                  <a:pt x="87" y="26"/>
                  <a:pt x="93" y="23"/>
                </a:cubicBezTo>
                <a:cubicBezTo>
                  <a:pt x="93" y="43"/>
                  <a:pt x="93" y="43"/>
                  <a:pt x="93" y="43"/>
                </a:cubicBezTo>
                <a:close/>
                <a:moveTo>
                  <a:pt x="170" y="145"/>
                </a:moveTo>
                <a:cubicBezTo>
                  <a:pt x="167" y="150"/>
                  <a:pt x="163" y="154"/>
                  <a:pt x="159" y="158"/>
                </a:cubicBezTo>
                <a:cubicBezTo>
                  <a:pt x="155" y="163"/>
                  <a:pt x="150" y="166"/>
                  <a:pt x="145" y="169"/>
                </a:cubicBezTo>
                <a:cubicBezTo>
                  <a:pt x="148" y="164"/>
                  <a:pt x="150" y="158"/>
                  <a:pt x="152" y="152"/>
                </a:cubicBezTo>
                <a:cubicBezTo>
                  <a:pt x="159" y="150"/>
                  <a:pt x="165" y="147"/>
                  <a:pt x="170" y="145"/>
                </a:cubicBezTo>
                <a:close/>
                <a:moveTo>
                  <a:pt x="51" y="152"/>
                </a:moveTo>
                <a:cubicBezTo>
                  <a:pt x="53" y="158"/>
                  <a:pt x="56" y="164"/>
                  <a:pt x="58" y="169"/>
                </a:cubicBezTo>
                <a:cubicBezTo>
                  <a:pt x="53" y="166"/>
                  <a:pt x="49" y="163"/>
                  <a:pt x="45" y="158"/>
                </a:cubicBezTo>
                <a:cubicBezTo>
                  <a:pt x="40" y="154"/>
                  <a:pt x="37" y="150"/>
                  <a:pt x="33" y="145"/>
                </a:cubicBezTo>
                <a:cubicBezTo>
                  <a:pt x="39" y="147"/>
                  <a:pt x="45" y="150"/>
                  <a:pt x="51" y="152"/>
                </a:cubicBezTo>
                <a:close/>
                <a:moveTo>
                  <a:pt x="33" y="58"/>
                </a:moveTo>
                <a:cubicBezTo>
                  <a:pt x="37" y="53"/>
                  <a:pt x="40" y="48"/>
                  <a:pt x="45" y="44"/>
                </a:cubicBezTo>
                <a:cubicBezTo>
                  <a:pt x="49" y="40"/>
                  <a:pt x="53" y="36"/>
                  <a:pt x="58" y="33"/>
                </a:cubicBezTo>
                <a:cubicBezTo>
                  <a:pt x="56" y="38"/>
                  <a:pt x="53" y="44"/>
                  <a:pt x="51" y="51"/>
                </a:cubicBezTo>
                <a:cubicBezTo>
                  <a:pt x="45" y="53"/>
                  <a:pt x="39" y="55"/>
                  <a:pt x="33" y="58"/>
                </a:cubicBezTo>
                <a:close/>
                <a:moveTo>
                  <a:pt x="152" y="51"/>
                </a:moveTo>
                <a:cubicBezTo>
                  <a:pt x="150" y="44"/>
                  <a:pt x="148" y="38"/>
                  <a:pt x="145" y="33"/>
                </a:cubicBezTo>
                <a:cubicBezTo>
                  <a:pt x="150" y="36"/>
                  <a:pt x="155" y="40"/>
                  <a:pt x="159" y="44"/>
                </a:cubicBezTo>
                <a:cubicBezTo>
                  <a:pt x="163" y="48"/>
                  <a:pt x="167" y="53"/>
                  <a:pt x="170" y="58"/>
                </a:cubicBezTo>
                <a:cubicBezTo>
                  <a:pt x="165" y="55"/>
                  <a:pt x="159" y="53"/>
                  <a:pt x="152" y="5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3" name="Freeform 133"/>
          <p:cNvSpPr>
            <a:spLocks noEditPoints="1"/>
          </p:cNvSpPr>
          <p:nvPr/>
        </p:nvSpPr>
        <p:spPr bwMode="auto">
          <a:xfrm>
            <a:off x="1117454" y="4388850"/>
            <a:ext cx="572879" cy="542727"/>
          </a:xfrm>
          <a:custGeom>
            <a:avLst/>
            <a:gdLst>
              <a:gd name="T0" fmla="*/ 62 w 225"/>
              <a:gd name="T1" fmla="*/ 84 h 213"/>
              <a:gd name="T2" fmla="*/ 166 w 225"/>
              <a:gd name="T3" fmla="*/ 84 h 213"/>
              <a:gd name="T4" fmla="*/ 166 w 225"/>
              <a:gd name="T5" fmla="*/ 29 h 213"/>
              <a:gd name="T6" fmla="*/ 159 w 225"/>
              <a:gd name="T7" fmla="*/ 38 h 213"/>
              <a:gd name="T8" fmla="*/ 157 w 225"/>
              <a:gd name="T9" fmla="*/ 40 h 213"/>
              <a:gd name="T10" fmla="*/ 156 w 225"/>
              <a:gd name="T11" fmla="*/ 39 h 213"/>
              <a:gd name="T12" fmla="*/ 93 w 225"/>
              <a:gd name="T13" fmla="*/ 15 h 213"/>
              <a:gd name="T14" fmla="*/ 62 w 225"/>
              <a:gd name="T15" fmla="*/ 15 h 213"/>
              <a:gd name="T16" fmla="*/ 62 w 225"/>
              <a:gd name="T17" fmla="*/ 84 h 213"/>
              <a:gd name="T18" fmla="*/ 198 w 225"/>
              <a:gd name="T19" fmla="*/ 182 h 213"/>
              <a:gd name="T20" fmla="*/ 198 w 225"/>
              <a:gd name="T21" fmla="*/ 203 h 213"/>
              <a:gd name="T22" fmla="*/ 198 w 225"/>
              <a:gd name="T23" fmla="*/ 213 h 213"/>
              <a:gd name="T24" fmla="*/ 188 w 225"/>
              <a:gd name="T25" fmla="*/ 213 h 213"/>
              <a:gd name="T26" fmla="*/ 41 w 225"/>
              <a:gd name="T27" fmla="*/ 213 h 213"/>
              <a:gd name="T28" fmla="*/ 32 w 225"/>
              <a:gd name="T29" fmla="*/ 213 h 213"/>
              <a:gd name="T30" fmla="*/ 32 w 225"/>
              <a:gd name="T31" fmla="*/ 203 h 213"/>
              <a:gd name="T32" fmla="*/ 32 w 225"/>
              <a:gd name="T33" fmla="*/ 182 h 213"/>
              <a:gd name="T34" fmla="*/ 24 w 225"/>
              <a:gd name="T35" fmla="*/ 182 h 213"/>
              <a:gd name="T36" fmla="*/ 0 w 225"/>
              <a:gd name="T37" fmla="*/ 157 h 213"/>
              <a:gd name="T38" fmla="*/ 0 w 225"/>
              <a:gd name="T39" fmla="*/ 94 h 213"/>
              <a:gd name="T40" fmla="*/ 24 w 225"/>
              <a:gd name="T41" fmla="*/ 69 h 213"/>
              <a:gd name="T42" fmla="*/ 47 w 225"/>
              <a:gd name="T43" fmla="*/ 69 h 213"/>
              <a:gd name="T44" fmla="*/ 47 w 225"/>
              <a:gd name="T45" fmla="*/ 8 h 213"/>
              <a:gd name="T46" fmla="*/ 47 w 225"/>
              <a:gd name="T47" fmla="*/ 0 h 213"/>
              <a:gd name="T48" fmla="*/ 55 w 225"/>
              <a:gd name="T49" fmla="*/ 0 h 213"/>
              <a:gd name="T50" fmla="*/ 95 w 225"/>
              <a:gd name="T51" fmla="*/ 0 h 213"/>
              <a:gd name="T52" fmla="*/ 95 w 225"/>
              <a:gd name="T53" fmla="*/ 0 h 213"/>
              <a:gd name="T54" fmla="*/ 96 w 225"/>
              <a:gd name="T55" fmla="*/ 0 h 213"/>
              <a:gd name="T56" fmla="*/ 174 w 225"/>
              <a:gd name="T57" fmla="*/ 10 h 213"/>
              <a:gd name="T58" fmla="*/ 180 w 225"/>
              <a:gd name="T59" fmla="*/ 11 h 213"/>
              <a:gd name="T60" fmla="*/ 180 w 225"/>
              <a:gd name="T61" fmla="*/ 17 h 213"/>
              <a:gd name="T62" fmla="*/ 180 w 225"/>
              <a:gd name="T63" fmla="*/ 69 h 213"/>
              <a:gd name="T64" fmla="*/ 201 w 225"/>
              <a:gd name="T65" fmla="*/ 69 h 213"/>
              <a:gd name="T66" fmla="*/ 225 w 225"/>
              <a:gd name="T67" fmla="*/ 94 h 213"/>
              <a:gd name="T68" fmla="*/ 225 w 225"/>
              <a:gd name="T69" fmla="*/ 157 h 213"/>
              <a:gd name="T70" fmla="*/ 201 w 225"/>
              <a:gd name="T71" fmla="*/ 182 h 213"/>
              <a:gd name="T72" fmla="*/ 198 w 225"/>
              <a:gd name="T73" fmla="*/ 182 h 213"/>
              <a:gd name="T74" fmla="*/ 51 w 225"/>
              <a:gd name="T75" fmla="*/ 182 h 213"/>
              <a:gd name="T76" fmla="*/ 51 w 225"/>
              <a:gd name="T77" fmla="*/ 194 h 213"/>
              <a:gd name="T78" fmla="*/ 178 w 225"/>
              <a:gd name="T79" fmla="*/ 194 h 213"/>
              <a:gd name="T80" fmla="*/ 178 w 225"/>
              <a:gd name="T81" fmla="*/ 182 h 213"/>
              <a:gd name="T82" fmla="*/ 51 w 225"/>
              <a:gd name="T83" fmla="*/ 182 h 213"/>
              <a:gd name="T84" fmla="*/ 80 w 225"/>
              <a:gd name="T85" fmla="*/ 64 h 213"/>
              <a:gd name="T86" fmla="*/ 152 w 225"/>
              <a:gd name="T87" fmla="*/ 64 h 213"/>
              <a:gd name="T88" fmla="*/ 152 w 225"/>
              <a:gd name="T89" fmla="*/ 69 h 213"/>
              <a:gd name="T90" fmla="*/ 80 w 225"/>
              <a:gd name="T91" fmla="*/ 69 h 213"/>
              <a:gd name="T92" fmla="*/ 80 w 225"/>
              <a:gd name="T93" fmla="*/ 64 h 213"/>
              <a:gd name="T94" fmla="*/ 80 w 225"/>
              <a:gd name="T95" fmla="*/ 48 h 213"/>
              <a:gd name="T96" fmla="*/ 148 w 225"/>
              <a:gd name="T97" fmla="*/ 48 h 213"/>
              <a:gd name="T98" fmla="*/ 148 w 225"/>
              <a:gd name="T99" fmla="*/ 53 h 213"/>
              <a:gd name="T100" fmla="*/ 80 w 225"/>
              <a:gd name="T101" fmla="*/ 53 h 213"/>
              <a:gd name="T102" fmla="*/ 80 w 225"/>
              <a:gd name="T103" fmla="*/ 48 h 213"/>
              <a:gd name="T104" fmla="*/ 80 w 225"/>
              <a:gd name="T105" fmla="*/ 33 h 213"/>
              <a:gd name="T106" fmla="*/ 111 w 225"/>
              <a:gd name="T107" fmla="*/ 33 h 213"/>
              <a:gd name="T108" fmla="*/ 111 w 225"/>
              <a:gd name="T109" fmla="*/ 38 h 213"/>
              <a:gd name="T110" fmla="*/ 80 w 225"/>
              <a:gd name="T111" fmla="*/ 38 h 213"/>
              <a:gd name="T112" fmla="*/ 80 w 225"/>
              <a:gd name="T113" fmla="*/ 33 h 213"/>
              <a:gd name="T114" fmla="*/ 163 w 225"/>
              <a:gd name="T115" fmla="*/ 24 h 213"/>
              <a:gd name="T116" fmla="*/ 156 w 225"/>
              <a:gd name="T117" fmla="*/ 34 h 213"/>
              <a:gd name="T118" fmla="*/ 112 w 225"/>
              <a:gd name="T119" fmla="*/ 17 h 213"/>
              <a:gd name="T120" fmla="*/ 163 w 225"/>
              <a:gd name="T121"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 h="213">
                <a:moveTo>
                  <a:pt x="62" y="84"/>
                </a:moveTo>
                <a:cubicBezTo>
                  <a:pt x="166" y="84"/>
                  <a:pt x="166" y="84"/>
                  <a:pt x="166" y="84"/>
                </a:cubicBezTo>
                <a:cubicBezTo>
                  <a:pt x="166" y="29"/>
                  <a:pt x="166" y="29"/>
                  <a:pt x="166" y="29"/>
                </a:cubicBezTo>
                <a:cubicBezTo>
                  <a:pt x="159" y="38"/>
                  <a:pt x="159" y="38"/>
                  <a:pt x="159" y="38"/>
                </a:cubicBezTo>
                <a:cubicBezTo>
                  <a:pt x="157" y="40"/>
                  <a:pt x="157" y="40"/>
                  <a:pt x="157" y="40"/>
                </a:cubicBezTo>
                <a:cubicBezTo>
                  <a:pt x="156" y="39"/>
                  <a:pt x="156" y="39"/>
                  <a:pt x="156" y="39"/>
                </a:cubicBezTo>
                <a:cubicBezTo>
                  <a:pt x="93" y="15"/>
                  <a:pt x="93" y="15"/>
                  <a:pt x="93" y="15"/>
                </a:cubicBezTo>
                <a:cubicBezTo>
                  <a:pt x="62" y="15"/>
                  <a:pt x="62" y="15"/>
                  <a:pt x="62" y="15"/>
                </a:cubicBezTo>
                <a:cubicBezTo>
                  <a:pt x="62" y="84"/>
                  <a:pt x="62" y="84"/>
                  <a:pt x="62" y="84"/>
                </a:cubicBezTo>
                <a:close/>
                <a:moveTo>
                  <a:pt x="198" y="182"/>
                </a:moveTo>
                <a:cubicBezTo>
                  <a:pt x="198" y="203"/>
                  <a:pt x="198" y="203"/>
                  <a:pt x="198" y="203"/>
                </a:cubicBezTo>
                <a:cubicBezTo>
                  <a:pt x="198" y="213"/>
                  <a:pt x="198" y="213"/>
                  <a:pt x="198" y="213"/>
                </a:cubicBezTo>
                <a:cubicBezTo>
                  <a:pt x="188" y="213"/>
                  <a:pt x="188" y="213"/>
                  <a:pt x="188" y="213"/>
                </a:cubicBezTo>
                <a:cubicBezTo>
                  <a:pt x="41" y="213"/>
                  <a:pt x="41" y="213"/>
                  <a:pt x="41" y="213"/>
                </a:cubicBezTo>
                <a:cubicBezTo>
                  <a:pt x="32" y="213"/>
                  <a:pt x="32" y="213"/>
                  <a:pt x="32" y="213"/>
                </a:cubicBezTo>
                <a:cubicBezTo>
                  <a:pt x="32" y="203"/>
                  <a:pt x="32" y="203"/>
                  <a:pt x="32" y="203"/>
                </a:cubicBezTo>
                <a:cubicBezTo>
                  <a:pt x="32" y="182"/>
                  <a:pt x="32" y="182"/>
                  <a:pt x="32" y="182"/>
                </a:cubicBezTo>
                <a:cubicBezTo>
                  <a:pt x="24" y="182"/>
                  <a:pt x="24" y="182"/>
                  <a:pt x="24" y="182"/>
                </a:cubicBezTo>
                <a:cubicBezTo>
                  <a:pt x="11" y="182"/>
                  <a:pt x="0" y="171"/>
                  <a:pt x="0" y="157"/>
                </a:cubicBezTo>
                <a:cubicBezTo>
                  <a:pt x="0" y="94"/>
                  <a:pt x="0" y="94"/>
                  <a:pt x="0" y="94"/>
                </a:cubicBezTo>
                <a:cubicBezTo>
                  <a:pt x="0" y="80"/>
                  <a:pt x="11" y="69"/>
                  <a:pt x="24" y="69"/>
                </a:cubicBezTo>
                <a:cubicBezTo>
                  <a:pt x="47" y="69"/>
                  <a:pt x="47" y="69"/>
                  <a:pt x="47" y="69"/>
                </a:cubicBezTo>
                <a:cubicBezTo>
                  <a:pt x="47" y="8"/>
                  <a:pt x="47" y="8"/>
                  <a:pt x="47" y="8"/>
                </a:cubicBezTo>
                <a:cubicBezTo>
                  <a:pt x="47" y="0"/>
                  <a:pt x="47" y="0"/>
                  <a:pt x="47" y="0"/>
                </a:cubicBezTo>
                <a:cubicBezTo>
                  <a:pt x="55" y="0"/>
                  <a:pt x="55" y="0"/>
                  <a:pt x="55" y="0"/>
                </a:cubicBezTo>
                <a:cubicBezTo>
                  <a:pt x="95" y="0"/>
                  <a:pt x="95" y="0"/>
                  <a:pt x="95" y="0"/>
                </a:cubicBezTo>
                <a:cubicBezTo>
                  <a:pt x="95" y="0"/>
                  <a:pt x="95" y="0"/>
                  <a:pt x="95" y="0"/>
                </a:cubicBezTo>
                <a:cubicBezTo>
                  <a:pt x="96" y="0"/>
                  <a:pt x="96" y="0"/>
                  <a:pt x="96" y="0"/>
                </a:cubicBezTo>
                <a:cubicBezTo>
                  <a:pt x="174" y="10"/>
                  <a:pt x="174" y="10"/>
                  <a:pt x="174" y="10"/>
                </a:cubicBezTo>
                <a:cubicBezTo>
                  <a:pt x="180" y="11"/>
                  <a:pt x="180" y="11"/>
                  <a:pt x="180" y="11"/>
                </a:cubicBezTo>
                <a:cubicBezTo>
                  <a:pt x="180" y="17"/>
                  <a:pt x="180" y="17"/>
                  <a:pt x="180" y="17"/>
                </a:cubicBezTo>
                <a:cubicBezTo>
                  <a:pt x="180" y="69"/>
                  <a:pt x="180" y="69"/>
                  <a:pt x="180" y="69"/>
                </a:cubicBezTo>
                <a:cubicBezTo>
                  <a:pt x="201" y="69"/>
                  <a:pt x="201" y="69"/>
                  <a:pt x="201" y="69"/>
                </a:cubicBezTo>
                <a:cubicBezTo>
                  <a:pt x="214" y="69"/>
                  <a:pt x="225" y="80"/>
                  <a:pt x="225" y="94"/>
                </a:cubicBezTo>
                <a:cubicBezTo>
                  <a:pt x="225" y="157"/>
                  <a:pt x="225" y="157"/>
                  <a:pt x="225" y="157"/>
                </a:cubicBezTo>
                <a:cubicBezTo>
                  <a:pt x="225" y="171"/>
                  <a:pt x="214" y="182"/>
                  <a:pt x="201" y="182"/>
                </a:cubicBezTo>
                <a:cubicBezTo>
                  <a:pt x="198" y="182"/>
                  <a:pt x="198" y="182"/>
                  <a:pt x="198" y="182"/>
                </a:cubicBezTo>
                <a:close/>
                <a:moveTo>
                  <a:pt x="51" y="182"/>
                </a:moveTo>
                <a:cubicBezTo>
                  <a:pt x="51" y="194"/>
                  <a:pt x="51" y="194"/>
                  <a:pt x="51" y="194"/>
                </a:cubicBezTo>
                <a:cubicBezTo>
                  <a:pt x="178" y="194"/>
                  <a:pt x="178" y="194"/>
                  <a:pt x="178" y="194"/>
                </a:cubicBezTo>
                <a:cubicBezTo>
                  <a:pt x="178" y="182"/>
                  <a:pt x="178" y="182"/>
                  <a:pt x="178" y="182"/>
                </a:cubicBezTo>
                <a:cubicBezTo>
                  <a:pt x="51" y="182"/>
                  <a:pt x="51" y="182"/>
                  <a:pt x="51" y="182"/>
                </a:cubicBezTo>
                <a:close/>
                <a:moveTo>
                  <a:pt x="80" y="64"/>
                </a:moveTo>
                <a:cubicBezTo>
                  <a:pt x="152" y="64"/>
                  <a:pt x="152" y="64"/>
                  <a:pt x="152" y="64"/>
                </a:cubicBezTo>
                <a:cubicBezTo>
                  <a:pt x="152" y="69"/>
                  <a:pt x="152" y="69"/>
                  <a:pt x="152" y="69"/>
                </a:cubicBezTo>
                <a:cubicBezTo>
                  <a:pt x="80" y="69"/>
                  <a:pt x="80" y="69"/>
                  <a:pt x="80" y="69"/>
                </a:cubicBezTo>
                <a:cubicBezTo>
                  <a:pt x="80" y="64"/>
                  <a:pt x="80" y="64"/>
                  <a:pt x="80" y="64"/>
                </a:cubicBezTo>
                <a:close/>
                <a:moveTo>
                  <a:pt x="80" y="48"/>
                </a:moveTo>
                <a:cubicBezTo>
                  <a:pt x="148" y="48"/>
                  <a:pt x="148" y="48"/>
                  <a:pt x="148" y="48"/>
                </a:cubicBezTo>
                <a:cubicBezTo>
                  <a:pt x="148" y="53"/>
                  <a:pt x="148" y="53"/>
                  <a:pt x="148" y="53"/>
                </a:cubicBezTo>
                <a:cubicBezTo>
                  <a:pt x="80" y="53"/>
                  <a:pt x="80" y="53"/>
                  <a:pt x="80" y="53"/>
                </a:cubicBezTo>
                <a:cubicBezTo>
                  <a:pt x="80" y="48"/>
                  <a:pt x="80" y="48"/>
                  <a:pt x="80" y="48"/>
                </a:cubicBezTo>
                <a:close/>
                <a:moveTo>
                  <a:pt x="80" y="33"/>
                </a:moveTo>
                <a:cubicBezTo>
                  <a:pt x="111" y="33"/>
                  <a:pt x="111" y="33"/>
                  <a:pt x="111" y="33"/>
                </a:cubicBezTo>
                <a:cubicBezTo>
                  <a:pt x="111" y="38"/>
                  <a:pt x="111" y="38"/>
                  <a:pt x="111" y="38"/>
                </a:cubicBezTo>
                <a:cubicBezTo>
                  <a:pt x="80" y="38"/>
                  <a:pt x="80" y="38"/>
                  <a:pt x="80" y="38"/>
                </a:cubicBezTo>
                <a:cubicBezTo>
                  <a:pt x="80" y="33"/>
                  <a:pt x="80" y="33"/>
                  <a:pt x="80" y="33"/>
                </a:cubicBezTo>
                <a:close/>
                <a:moveTo>
                  <a:pt x="163" y="24"/>
                </a:moveTo>
                <a:cubicBezTo>
                  <a:pt x="156" y="34"/>
                  <a:pt x="156" y="34"/>
                  <a:pt x="156" y="34"/>
                </a:cubicBezTo>
                <a:cubicBezTo>
                  <a:pt x="112" y="17"/>
                  <a:pt x="112" y="17"/>
                  <a:pt x="112" y="17"/>
                </a:cubicBezTo>
                <a:lnTo>
                  <a:pt x="163" y="2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4" name="Freeform 134"/>
          <p:cNvSpPr>
            <a:spLocks noEditPoints="1"/>
          </p:cNvSpPr>
          <p:nvPr/>
        </p:nvSpPr>
        <p:spPr bwMode="auto">
          <a:xfrm>
            <a:off x="1145453" y="5493688"/>
            <a:ext cx="549188" cy="455504"/>
          </a:xfrm>
          <a:custGeom>
            <a:avLst/>
            <a:gdLst>
              <a:gd name="T0" fmla="*/ 16 w 216"/>
              <a:gd name="T1" fmla="*/ 0 h 179"/>
              <a:gd name="T2" fmla="*/ 96 w 216"/>
              <a:gd name="T3" fmla="*/ 0 h 179"/>
              <a:gd name="T4" fmla="*/ 112 w 216"/>
              <a:gd name="T5" fmla="*/ 17 h 179"/>
              <a:gd name="T6" fmla="*/ 161 w 216"/>
              <a:gd name="T7" fmla="*/ 17 h 179"/>
              <a:gd name="T8" fmla="*/ 177 w 216"/>
              <a:gd name="T9" fmla="*/ 30 h 179"/>
              <a:gd name="T10" fmla="*/ 39 w 216"/>
              <a:gd name="T11" fmla="*/ 30 h 179"/>
              <a:gd name="T12" fmla="*/ 13 w 216"/>
              <a:gd name="T13" fmla="*/ 53 h 179"/>
              <a:gd name="T14" fmla="*/ 0 w 216"/>
              <a:gd name="T15" fmla="*/ 132 h 179"/>
              <a:gd name="T16" fmla="*/ 0 w 216"/>
              <a:gd name="T17" fmla="*/ 17 h 179"/>
              <a:gd name="T18" fmla="*/ 16 w 216"/>
              <a:gd name="T19" fmla="*/ 0 h 179"/>
              <a:gd name="T20" fmla="*/ 53 w 216"/>
              <a:gd name="T21" fmla="*/ 49 h 179"/>
              <a:gd name="T22" fmla="*/ 27 w 216"/>
              <a:gd name="T23" fmla="*/ 72 h 179"/>
              <a:gd name="T24" fmla="*/ 10 w 216"/>
              <a:gd name="T25" fmla="*/ 179 h 179"/>
              <a:gd name="T26" fmla="*/ 197 w 216"/>
              <a:gd name="T27" fmla="*/ 179 h 179"/>
              <a:gd name="T28" fmla="*/ 214 w 216"/>
              <a:gd name="T29" fmla="*/ 72 h 179"/>
              <a:gd name="T30" fmla="*/ 195 w 216"/>
              <a:gd name="T31" fmla="*/ 49 h 179"/>
              <a:gd name="T32" fmla="*/ 53 w 216"/>
              <a:gd name="T33"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179">
                <a:moveTo>
                  <a:pt x="16" y="0"/>
                </a:moveTo>
                <a:cubicBezTo>
                  <a:pt x="96" y="0"/>
                  <a:pt x="96" y="0"/>
                  <a:pt x="96" y="0"/>
                </a:cubicBezTo>
                <a:cubicBezTo>
                  <a:pt x="108" y="0"/>
                  <a:pt x="111" y="7"/>
                  <a:pt x="112" y="17"/>
                </a:cubicBezTo>
                <a:cubicBezTo>
                  <a:pt x="161" y="17"/>
                  <a:pt x="161" y="17"/>
                  <a:pt x="161" y="17"/>
                </a:cubicBezTo>
                <a:cubicBezTo>
                  <a:pt x="169" y="17"/>
                  <a:pt x="175" y="23"/>
                  <a:pt x="177" y="30"/>
                </a:cubicBezTo>
                <a:cubicBezTo>
                  <a:pt x="39" y="30"/>
                  <a:pt x="39" y="30"/>
                  <a:pt x="39" y="30"/>
                </a:cubicBezTo>
                <a:cubicBezTo>
                  <a:pt x="27" y="30"/>
                  <a:pt x="15" y="40"/>
                  <a:pt x="13" y="53"/>
                </a:cubicBezTo>
                <a:cubicBezTo>
                  <a:pt x="0" y="132"/>
                  <a:pt x="0" y="132"/>
                  <a:pt x="0" y="132"/>
                </a:cubicBezTo>
                <a:cubicBezTo>
                  <a:pt x="0" y="17"/>
                  <a:pt x="0" y="17"/>
                  <a:pt x="0" y="17"/>
                </a:cubicBezTo>
                <a:cubicBezTo>
                  <a:pt x="0" y="8"/>
                  <a:pt x="7" y="0"/>
                  <a:pt x="16" y="0"/>
                </a:cubicBezTo>
                <a:close/>
                <a:moveTo>
                  <a:pt x="53" y="49"/>
                </a:moveTo>
                <a:cubicBezTo>
                  <a:pt x="41" y="49"/>
                  <a:pt x="29" y="59"/>
                  <a:pt x="27" y="72"/>
                </a:cubicBezTo>
                <a:cubicBezTo>
                  <a:pt x="10" y="179"/>
                  <a:pt x="10" y="179"/>
                  <a:pt x="10" y="179"/>
                </a:cubicBezTo>
                <a:cubicBezTo>
                  <a:pt x="197" y="179"/>
                  <a:pt x="197" y="179"/>
                  <a:pt x="197" y="179"/>
                </a:cubicBezTo>
                <a:cubicBezTo>
                  <a:pt x="214" y="72"/>
                  <a:pt x="214" y="72"/>
                  <a:pt x="214" y="72"/>
                </a:cubicBezTo>
                <a:cubicBezTo>
                  <a:pt x="216" y="59"/>
                  <a:pt x="207" y="49"/>
                  <a:pt x="195" y="49"/>
                </a:cubicBezTo>
                <a:lnTo>
                  <a:pt x="53" y="49"/>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5" name="Freeform 135"/>
          <p:cNvSpPr>
            <a:spLocks noEditPoints="1"/>
          </p:cNvSpPr>
          <p:nvPr/>
        </p:nvSpPr>
        <p:spPr bwMode="auto">
          <a:xfrm>
            <a:off x="2125378" y="4437307"/>
            <a:ext cx="603030" cy="475963"/>
          </a:xfrm>
          <a:custGeom>
            <a:avLst/>
            <a:gdLst>
              <a:gd name="T0" fmla="*/ 352 w 560"/>
              <a:gd name="T1" fmla="*/ 69 h 442"/>
              <a:gd name="T2" fmla="*/ 354 w 560"/>
              <a:gd name="T3" fmla="*/ 24 h 442"/>
              <a:gd name="T4" fmla="*/ 378 w 560"/>
              <a:gd name="T5" fmla="*/ 0 h 442"/>
              <a:gd name="T6" fmla="*/ 560 w 560"/>
              <a:gd name="T7" fmla="*/ 0 h 442"/>
              <a:gd name="T8" fmla="*/ 560 w 560"/>
              <a:gd name="T9" fmla="*/ 419 h 442"/>
              <a:gd name="T10" fmla="*/ 536 w 560"/>
              <a:gd name="T11" fmla="*/ 442 h 442"/>
              <a:gd name="T12" fmla="*/ 354 w 560"/>
              <a:gd name="T13" fmla="*/ 442 h 442"/>
              <a:gd name="T14" fmla="*/ 354 w 560"/>
              <a:gd name="T15" fmla="*/ 360 h 442"/>
              <a:gd name="T16" fmla="*/ 253 w 560"/>
              <a:gd name="T17" fmla="*/ 360 h 442"/>
              <a:gd name="T18" fmla="*/ 276 w 560"/>
              <a:gd name="T19" fmla="*/ 404 h 442"/>
              <a:gd name="T20" fmla="*/ 85 w 560"/>
              <a:gd name="T21" fmla="*/ 442 h 442"/>
              <a:gd name="T22" fmla="*/ 116 w 560"/>
              <a:gd name="T23" fmla="*/ 404 h 442"/>
              <a:gd name="T24" fmla="*/ 23 w 560"/>
              <a:gd name="T25" fmla="*/ 360 h 442"/>
              <a:gd name="T26" fmla="*/ 0 w 560"/>
              <a:gd name="T27" fmla="*/ 336 h 442"/>
              <a:gd name="T28" fmla="*/ 0 w 560"/>
              <a:gd name="T29" fmla="*/ 69 h 442"/>
              <a:gd name="T30" fmla="*/ 23 w 560"/>
              <a:gd name="T31" fmla="*/ 69 h 442"/>
              <a:gd name="T32" fmla="*/ 123 w 560"/>
              <a:gd name="T33" fmla="*/ 277 h 442"/>
              <a:gd name="T34" fmla="*/ 97 w 560"/>
              <a:gd name="T35" fmla="*/ 201 h 442"/>
              <a:gd name="T36" fmla="*/ 97 w 560"/>
              <a:gd name="T37" fmla="*/ 277 h 442"/>
              <a:gd name="T38" fmla="*/ 276 w 560"/>
              <a:gd name="T39" fmla="*/ 277 h 442"/>
              <a:gd name="T40" fmla="*/ 250 w 560"/>
              <a:gd name="T41" fmla="*/ 147 h 442"/>
              <a:gd name="T42" fmla="*/ 250 w 560"/>
              <a:gd name="T43" fmla="*/ 277 h 442"/>
              <a:gd name="T44" fmla="*/ 236 w 560"/>
              <a:gd name="T45" fmla="*/ 277 h 442"/>
              <a:gd name="T46" fmla="*/ 213 w 560"/>
              <a:gd name="T47" fmla="*/ 227 h 442"/>
              <a:gd name="T48" fmla="*/ 213 w 560"/>
              <a:gd name="T49" fmla="*/ 277 h 442"/>
              <a:gd name="T50" fmla="*/ 198 w 560"/>
              <a:gd name="T51" fmla="*/ 277 h 442"/>
              <a:gd name="T52" fmla="*/ 172 w 560"/>
              <a:gd name="T53" fmla="*/ 215 h 442"/>
              <a:gd name="T54" fmla="*/ 172 w 560"/>
              <a:gd name="T55" fmla="*/ 277 h 442"/>
              <a:gd name="T56" fmla="*/ 161 w 560"/>
              <a:gd name="T57" fmla="*/ 277 h 442"/>
              <a:gd name="T58" fmla="*/ 137 w 560"/>
              <a:gd name="T59" fmla="*/ 180 h 442"/>
              <a:gd name="T60" fmla="*/ 137 w 560"/>
              <a:gd name="T61" fmla="*/ 277 h 442"/>
              <a:gd name="T62" fmla="*/ 515 w 560"/>
              <a:gd name="T63" fmla="*/ 154 h 442"/>
              <a:gd name="T64" fmla="*/ 423 w 560"/>
              <a:gd name="T65" fmla="*/ 128 h 442"/>
              <a:gd name="T66" fmla="*/ 515 w 560"/>
              <a:gd name="T67" fmla="*/ 81 h 442"/>
              <a:gd name="T68" fmla="*/ 402 w 560"/>
              <a:gd name="T69" fmla="*/ 45 h 442"/>
              <a:gd name="T70" fmla="*/ 515 w 560"/>
              <a:gd name="T71" fmla="*/ 397 h 442"/>
              <a:gd name="T72" fmla="*/ 423 w 560"/>
              <a:gd name="T73" fmla="*/ 201 h 442"/>
              <a:gd name="T74" fmla="*/ 423 w 560"/>
              <a:gd name="T75" fmla="*/ 154 h 442"/>
              <a:gd name="T76" fmla="*/ 47 w 560"/>
              <a:gd name="T77" fmla="*/ 116 h 442"/>
              <a:gd name="T78" fmla="*/ 331 w 560"/>
              <a:gd name="T79" fmla="*/ 31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0" h="442">
                <a:moveTo>
                  <a:pt x="23" y="69"/>
                </a:moveTo>
                <a:lnTo>
                  <a:pt x="352" y="69"/>
                </a:lnTo>
                <a:lnTo>
                  <a:pt x="354" y="69"/>
                </a:lnTo>
                <a:lnTo>
                  <a:pt x="354" y="24"/>
                </a:lnTo>
                <a:lnTo>
                  <a:pt x="354" y="0"/>
                </a:lnTo>
                <a:lnTo>
                  <a:pt x="378" y="0"/>
                </a:lnTo>
                <a:lnTo>
                  <a:pt x="536" y="0"/>
                </a:lnTo>
                <a:lnTo>
                  <a:pt x="560" y="0"/>
                </a:lnTo>
                <a:lnTo>
                  <a:pt x="560" y="24"/>
                </a:lnTo>
                <a:lnTo>
                  <a:pt x="560" y="419"/>
                </a:lnTo>
                <a:lnTo>
                  <a:pt x="560" y="442"/>
                </a:lnTo>
                <a:lnTo>
                  <a:pt x="536" y="442"/>
                </a:lnTo>
                <a:lnTo>
                  <a:pt x="378" y="442"/>
                </a:lnTo>
                <a:lnTo>
                  <a:pt x="354" y="442"/>
                </a:lnTo>
                <a:lnTo>
                  <a:pt x="354" y="419"/>
                </a:lnTo>
                <a:lnTo>
                  <a:pt x="354" y="360"/>
                </a:lnTo>
                <a:lnTo>
                  <a:pt x="352" y="360"/>
                </a:lnTo>
                <a:lnTo>
                  <a:pt x="253" y="360"/>
                </a:lnTo>
                <a:lnTo>
                  <a:pt x="253" y="404"/>
                </a:lnTo>
                <a:lnTo>
                  <a:pt x="276" y="404"/>
                </a:lnTo>
                <a:lnTo>
                  <a:pt x="276" y="442"/>
                </a:lnTo>
                <a:lnTo>
                  <a:pt x="85" y="442"/>
                </a:lnTo>
                <a:lnTo>
                  <a:pt x="85" y="404"/>
                </a:lnTo>
                <a:lnTo>
                  <a:pt x="116" y="404"/>
                </a:lnTo>
                <a:lnTo>
                  <a:pt x="116" y="360"/>
                </a:lnTo>
                <a:lnTo>
                  <a:pt x="23" y="360"/>
                </a:lnTo>
                <a:lnTo>
                  <a:pt x="0" y="360"/>
                </a:lnTo>
                <a:lnTo>
                  <a:pt x="0" y="336"/>
                </a:lnTo>
                <a:lnTo>
                  <a:pt x="0" y="92"/>
                </a:lnTo>
                <a:lnTo>
                  <a:pt x="0" y="69"/>
                </a:lnTo>
                <a:lnTo>
                  <a:pt x="23" y="69"/>
                </a:lnTo>
                <a:lnTo>
                  <a:pt x="23" y="69"/>
                </a:lnTo>
                <a:close/>
                <a:moveTo>
                  <a:pt x="97" y="277"/>
                </a:moveTo>
                <a:lnTo>
                  <a:pt x="123" y="277"/>
                </a:lnTo>
                <a:lnTo>
                  <a:pt x="123" y="201"/>
                </a:lnTo>
                <a:lnTo>
                  <a:pt x="97" y="201"/>
                </a:lnTo>
                <a:lnTo>
                  <a:pt x="97" y="277"/>
                </a:lnTo>
                <a:lnTo>
                  <a:pt x="97" y="277"/>
                </a:lnTo>
                <a:close/>
                <a:moveTo>
                  <a:pt x="250" y="277"/>
                </a:moveTo>
                <a:lnTo>
                  <a:pt x="276" y="277"/>
                </a:lnTo>
                <a:lnTo>
                  <a:pt x="276" y="147"/>
                </a:lnTo>
                <a:lnTo>
                  <a:pt x="250" y="147"/>
                </a:lnTo>
                <a:lnTo>
                  <a:pt x="250" y="277"/>
                </a:lnTo>
                <a:lnTo>
                  <a:pt x="250" y="277"/>
                </a:lnTo>
                <a:close/>
                <a:moveTo>
                  <a:pt x="213" y="277"/>
                </a:moveTo>
                <a:lnTo>
                  <a:pt x="236" y="277"/>
                </a:lnTo>
                <a:lnTo>
                  <a:pt x="236" y="227"/>
                </a:lnTo>
                <a:lnTo>
                  <a:pt x="213" y="227"/>
                </a:lnTo>
                <a:lnTo>
                  <a:pt x="213" y="277"/>
                </a:lnTo>
                <a:lnTo>
                  <a:pt x="213" y="277"/>
                </a:lnTo>
                <a:close/>
                <a:moveTo>
                  <a:pt x="172" y="277"/>
                </a:moveTo>
                <a:lnTo>
                  <a:pt x="198" y="277"/>
                </a:lnTo>
                <a:lnTo>
                  <a:pt x="198" y="215"/>
                </a:lnTo>
                <a:lnTo>
                  <a:pt x="172" y="215"/>
                </a:lnTo>
                <a:lnTo>
                  <a:pt x="172" y="277"/>
                </a:lnTo>
                <a:lnTo>
                  <a:pt x="172" y="277"/>
                </a:lnTo>
                <a:close/>
                <a:moveTo>
                  <a:pt x="137" y="277"/>
                </a:moveTo>
                <a:lnTo>
                  <a:pt x="161" y="277"/>
                </a:lnTo>
                <a:lnTo>
                  <a:pt x="161" y="180"/>
                </a:lnTo>
                <a:lnTo>
                  <a:pt x="137" y="180"/>
                </a:lnTo>
                <a:lnTo>
                  <a:pt x="137" y="277"/>
                </a:lnTo>
                <a:lnTo>
                  <a:pt x="137" y="277"/>
                </a:lnTo>
                <a:close/>
                <a:moveTo>
                  <a:pt x="423" y="154"/>
                </a:moveTo>
                <a:lnTo>
                  <a:pt x="515" y="154"/>
                </a:lnTo>
                <a:lnTo>
                  <a:pt x="515" y="128"/>
                </a:lnTo>
                <a:lnTo>
                  <a:pt x="423" y="128"/>
                </a:lnTo>
                <a:lnTo>
                  <a:pt x="423" y="81"/>
                </a:lnTo>
                <a:lnTo>
                  <a:pt x="515" y="81"/>
                </a:lnTo>
                <a:lnTo>
                  <a:pt x="515" y="45"/>
                </a:lnTo>
                <a:lnTo>
                  <a:pt x="402" y="45"/>
                </a:lnTo>
                <a:lnTo>
                  <a:pt x="402" y="397"/>
                </a:lnTo>
                <a:lnTo>
                  <a:pt x="515" y="397"/>
                </a:lnTo>
                <a:lnTo>
                  <a:pt x="515" y="201"/>
                </a:lnTo>
                <a:lnTo>
                  <a:pt x="423" y="201"/>
                </a:lnTo>
                <a:lnTo>
                  <a:pt x="423" y="154"/>
                </a:lnTo>
                <a:lnTo>
                  <a:pt x="423" y="154"/>
                </a:lnTo>
                <a:close/>
                <a:moveTo>
                  <a:pt x="331" y="116"/>
                </a:moveTo>
                <a:lnTo>
                  <a:pt x="47" y="116"/>
                </a:lnTo>
                <a:lnTo>
                  <a:pt x="47" y="312"/>
                </a:lnTo>
                <a:lnTo>
                  <a:pt x="331" y="312"/>
                </a:lnTo>
                <a:lnTo>
                  <a:pt x="331" y="11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3" name="Freeform 143"/>
          <p:cNvSpPr>
            <a:spLocks noEditPoints="1"/>
          </p:cNvSpPr>
          <p:nvPr/>
        </p:nvSpPr>
        <p:spPr bwMode="auto">
          <a:xfrm>
            <a:off x="9347746" y="2370852"/>
            <a:ext cx="689178" cy="491039"/>
          </a:xfrm>
          <a:custGeom>
            <a:avLst/>
            <a:gdLst>
              <a:gd name="T0" fmla="*/ 23 w 271"/>
              <a:gd name="T1" fmla="*/ 12 h 193"/>
              <a:gd name="T2" fmla="*/ 35 w 271"/>
              <a:gd name="T3" fmla="*/ 0 h 193"/>
              <a:gd name="T4" fmla="*/ 253 w 271"/>
              <a:gd name="T5" fmla="*/ 0 h 193"/>
              <a:gd name="T6" fmla="*/ 253 w 271"/>
              <a:gd name="T7" fmla="*/ 116 h 193"/>
              <a:gd name="T8" fmla="*/ 271 w 271"/>
              <a:gd name="T9" fmla="*/ 184 h 193"/>
              <a:gd name="T10" fmla="*/ 13 w 271"/>
              <a:gd name="T11" fmla="*/ 193 h 193"/>
              <a:gd name="T12" fmla="*/ 0 w 271"/>
              <a:gd name="T13" fmla="*/ 157 h 193"/>
              <a:gd name="T14" fmla="*/ 96 w 271"/>
              <a:gd name="T15" fmla="*/ 125 h 193"/>
              <a:gd name="T16" fmla="*/ 116 w 271"/>
              <a:gd name="T17" fmla="*/ 131 h 193"/>
              <a:gd name="T18" fmla="*/ 96 w 271"/>
              <a:gd name="T19" fmla="*/ 125 h 193"/>
              <a:gd name="T20" fmla="*/ 88 w 271"/>
              <a:gd name="T21" fmla="*/ 153 h 193"/>
              <a:gd name="T22" fmla="*/ 113 w 271"/>
              <a:gd name="T23" fmla="*/ 146 h 193"/>
              <a:gd name="T24" fmla="*/ 55 w 271"/>
              <a:gd name="T25" fmla="*/ 146 h 193"/>
              <a:gd name="T26" fmla="*/ 76 w 271"/>
              <a:gd name="T27" fmla="*/ 153 h 193"/>
              <a:gd name="T28" fmla="*/ 55 w 271"/>
              <a:gd name="T29" fmla="*/ 146 h 193"/>
              <a:gd name="T30" fmla="*/ 124 w 271"/>
              <a:gd name="T31" fmla="*/ 153 h 193"/>
              <a:gd name="T32" fmla="*/ 148 w 271"/>
              <a:gd name="T33" fmla="*/ 146 h 193"/>
              <a:gd name="T34" fmla="*/ 160 w 271"/>
              <a:gd name="T35" fmla="*/ 146 h 193"/>
              <a:gd name="T36" fmla="*/ 184 w 271"/>
              <a:gd name="T37" fmla="*/ 153 h 193"/>
              <a:gd name="T38" fmla="*/ 160 w 271"/>
              <a:gd name="T39" fmla="*/ 146 h 193"/>
              <a:gd name="T40" fmla="*/ 197 w 271"/>
              <a:gd name="T41" fmla="*/ 153 h 193"/>
              <a:gd name="T42" fmla="*/ 219 w 271"/>
              <a:gd name="T43" fmla="*/ 146 h 193"/>
              <a:gd name="T44" fmla="*/ 84 w 271"/>
              <a:gd name="T45" fmla="*/ 135 h 193"/>
              <a:gd name="T46" fmla="*/ 105 w 271"/>
              <a:gd name="T47" fmla="*/ 141 h 193"/>
              <a:gd name="T48" fmla="*/ 84 w 271"/>
              <a:gd name="T49" fmla="*/ 135 h 193"/>
              <a:gd name="T50" fmla="*/ 57 w 271"/>
              <a:gd name="T51" fmla="*/ 141 h 193"/>
              <a:gd name="T52" fmla="*/ 73 w 271"/>
              <a:gd name="T53" fmla="*/ 135 h 193"/>
              <a:gd name="T54" fmla="*/ 118 w 271"/>
              <a:gd name="T55" fmla="*/ 135 h 193"/>
              <a:gd name="T56" fmla="*/ 139 w 271"/>
              <a:gd name="T57" fmla="*/ 141 h 193"/>
              <a:gd name="T58" fmla="*/ 118 w 271"/>
              <a:gd name="T59" fmla="*/ 135 h 193"/>
              <a:gd name="T60" fmla="*/ 151 w 271"/>
              <a:gd name="T61" fmla="*/ 141 h 193"/>
              <a:gd name="T62" fmla="*/ 173 w 271"/>
              <a:gd name="T63" fmla="*/ 135 h 193"/>
              <a:gd name="T64" fmla="*/ 187 w 271"/>
              <a:gd name="T65" fmla="*/ 135 h 193"/>
              <a:gd name="T66" fmla="*/ 217 w 271"/>
              <a:gd name="T67" fmla="*/ 141 h 193"/>
              <a:gd name="T68" fmla="*/ 187 w 271"/>
              <a:gd name="T69" fmla="*/ 135 h 193"/>
              <a:gd name="T70" fmla="*/ 62 w 271"/>
              <a:gd name="T71" fmla="*/ 131 h 193"/>
              <a:gd name="T72" fmla="*/ 85 w 271"/>
              <a:gd name="T73" fmla="*/ 125 h 193"/>
              <a:gd name="T74" fmla="*/ 128 w 271"/>
              <a:gd name="T75" fmla="*/ 125 h 193"/>
              <a:gd name="T76" fmla="*/ 149 w 271"/>
              <a:gd name="T77" fmla="*/ 131 h 193"/>
              <a:gd name="T78" fmla="*/ 128 w 271"/>
              <a:gd name="T79" fmla="*/ 125 h 193"/>
              <a:gd name="T80" fmla="*/ 160 w 271"/>
              <a:gd name="T81" fmla="*/ 131 h 193"/>
              <a:gd name="T82" fmla="*/ 181 w 271"/>
              <a:gd name="T83" fmla="*/ 125 h 193"/>
              <a:gd name="T84" fmla="*/ 192 w 271"/>
              <a:gd name="T85" fmla="*/ 125 h 193"/>
              <a:gd name="T86" fmla="*/ 215 w 271"/>
              <a:gd name="T87" fmla="*/ 131 h 193"/>
              <a:gd name="T88" fmla="*/ 192 w 271"/>
              <a:gd name="T89" fmla="*/ 125 h 193"/>
              <a:gd name="T90" fmla="*/ 229 w 271"/>
              <a:gd name="T91" fmla="*/ 24 h 193"/>
              <a:gd name="T92" fmla="*/ 47 w 271"/>
              <a:gd name="T93" fmla="*/ 116 h 193"/>
              <a:gd name="T94" fmla="*/ 22 w 271"/>
              <a:gd name="T95" fmla="*/ 166 h 193"/>
              <a:gd name="T96" fmla="*/ 43 w 271"/>
              <a:gd name="T97" fmla="*/ 177 h 193"/>
              <a:gd name="T98" fmla="*/ 22 w 271"/>
              <a:gd name="T99" fmla="*/ 166 h 193"/>
              <a:gd name="T100" fmla="*/ 228 w 271"/>
              <a:gd name="T101" fmla="*/ 177 h 193"/>
              <a:gd name="T102" fmla="*/ 248 w 271"/>
              <a:gd name="T103" fmla="*/ 166 h 193"/>
              <a:gd name="T104" fmla="*/ 85 w 271"/>
              <a:gd name="T105" fmla="*/ 166 h 193"/>
              <a:gd name="T106" fmla="*/ 106 w 271"/>
              <a:gd name="T107" fmla="*/ 177 h 193"/>
              <a:gd name="T108" fmla="*/ 85 w 271"/>
              <a:gd name="T109" fmla="*/ 166 h 193"/>
              <a:gd name="T110" fmla="*/ 54 w 271"/>
              <a:gd name="T111" fmla="*/ 177 h 193"/>
              <a:gd name="T112" fmla="*/ 75 w 271"/>
              <a:gd name="T113" fmla="*/ 1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 h="193">
                <a:moveTo>
                  <a:pt x="23" y="116"/>
                </a:moveTo>
                <a:cubicBezTo>
                  <a:pt x="23" y="12"/>
                  <a:pt x="23" y="12"/>
                  <a:pt x="23" y="12"/>
                </a:cubicBezTo>
                <a:cubicBezTo>
                  <a:pt x="23" y="0"/>
                  <a:pt x="23" y="0"/>
                  <a:pt x="23" y="0"/>
                </a:cubicBezTo>
                <a:cubicBezTo>
                  <a:pt x="35" y="0"/>
                  <a:pt x="35" y="0"/>
                  <a:pt x="35" y="0"/>
                </a:cubicBezTo>
                <a:cubicBezTo>
                  <a:pt x="241" y="0"/>
                  <a:pt x="241" y="0"/>
                  <a:pt x="241" y="0"/>
                </a:cubicBezTo>
                <a:cubicBezTo>
                  <a:pt x="253" y="0"/>
                  <a:pt x="253" y="0"/>
                  <a:pt x="253" y="0"/>
                </a:cubicBezTo>
                <a:cubicBezTo>
                  <a:pt x="253" y="12"/>
                  <a:pt x="253" y="12"/>
                  <a:pt x="253" y="12"/>
                </a:cubicBezTo>
                <a:cubicBezTo>
                  <a:pt x="253" y="116"/>
                  <a:pt x="253" y="116"/>
                  <a:pt x="253" y="116"/>
                </a:cubicBezTo>
                <a:cubicBezTo>
                  <a:pt x="271" y="157"/>
                  <a:pt x="271" y="157"/>
                  <a:pt x="271" y="157"/>
                </a:cubicBezTo>
                <a:cubicBezTo>
                  <a:pt x="271" y="184"/>
                  <a:pt x="271" y="184"/>
                  <a:pt x="271" y="184"/>
                </a:cubicBezTo>
                <a:cubicBezTo>
                  <a:pt x="259" y="193"/>
                  <a:pt x="259" y="193"/>
                  <a:pt x="259" y="193"/>
                </a:cubicBezTo>
                <a:cubicBezTo>
                  <a:pt x="13" y="193"/>
                  <a:pt x="13" y="193"/>
                  <a:pt x="13" y="193"/>
                </a:cubicBezTo>
                <a:cubicBezTo>
                  <a:pt x="0" y="184"/>
                  <a:pt x="0" y="184"/>
                  <a:pt x="0" y="184"/>
                </a:cubicBezTo>
                <a:cubicBezTo>
                  <a:pt x="0" y="157"/>
                  <a:pt x="0" y="157"/>
                  <a:pt x="0" y="157"/>
                </a:cubicBezTo>
                <a:cubicBezTo>
                  <a:pt x="23" y="116"/>
                  <a:pt x="23" y="116"/>
                  <a:pt x="23" y="116"/>
                </a:cubicBezTo>
                <a:close/>
                <a:moveTo>
                  <a:pt x="96" y="125"/>
                </a:moveTo>
                <a:cubicBezTo>
                  <a:pt x="95" y="127"/>
                  <a:pt x="95" y="129"/>
                  <a:pt x="94" y="131"/>
                </a:cubicBezTo>
                <a:cubicBezTo>
                  <a:pt x="102" y="131"/>
                  <a:pt x="109" y="131"/>
                  <a:pt x="116" y="131"/>
                </a:cubicBezTo>
                <a:cubicBezTo>
                  <a:pt x="116" y="129"/>
                  <a:pt x="117" y="127"/>
                  <a:pt x="117" y="125"/>
                </a:cubicBezTo>
                <a:cubicBezTo>
                  <a:pt x="110" y="125"/>
                  <a:pt x="103" y="125"/>
                  <a:pt x="96" y="125"/>
                </a:cubicBezTo>
                <a:close/>
                <a:moveTo>
                  <a:pt x="90" y="146"/>
                </a:moveTo>
                <a:cubicBezTo>
                  <a:pt x="89" y="149"/>
                  <a:pt x="89" y="151"/>
                  <a:pt x="88" y="153"/>
                </a:cubicBezTo>
                <a:cubicBezTo>
                  <a:pt x="96" y="153"/>
                  <a:pt x="104" y="153"/>
                  <a:pt x="112" y="153"/>
                </a:cubicBezTo>
                <a:cubicBezTo>
                  <a:pt x="112" y="151"/>
                  <a:pt x="113" y="149"/>
                  <a:pt x="113" y="146"/>
                </a:cubicBezTo>
                <a:cubicBezTo>
                  <a:pt x="105" y="146"/>
                  <a:pt x="98" y="146"/>
                  <a:pt x="90" y="146"/>
                </a:cubicBezTo>
                <a:close/>
                <a:moveTo>
                  <a:pt x="55" y="146"/>
                </a:moveTo>
                <a:cubicBezTo>
                  <a:pt x="54" y="149"/>
                  <a:pt x="53" y="151"/>
                  <a:pt x="52" y="153"/>
                </a:cubicBezTo>
                <a:cubicBezTo>
                  <a:pt x="60" y="153"/>
                  <a:pt x="68" y="153"/>
                  <a:pt x="76" y="153"/>
                </a:cubicBezTo>
                <a:cubicBezTo>
                  <a:pt x="76" y="151"/>
                  <a:pt x="77" y="149"/>
                  <a:pt x="78" y="146"/>
                </a:cubicBezTo>
                <a:cubicBezTo>
                  <a:pt x="70" y="146"/>
                  <a:pt x="63" y="146"/>
                  <a:pt x="55" y="146"/>
                </a:cubicBezTo>
                <a:close/>
                <a:moveTo>
                  <a:pt x="125" y="146"/>
                </a:moveTo>
                <a:cubicBezTo>
                  <a:pt x="125" y="149"/>
                  <a:pt x="125" y="151"/>
                  <a:pt x="124" y="153"/>
                </a:cubicBezTo>
                <a:cubicBezTo>
                  <a:pt x="132" y="153"/>
                  <a:pt x="140" y="153"/>
                  <a:pt x="148" y="153"/>
                </a:cubicBezTo>
                <a:cubicBezTo>
                  <a:pt x="148" y="151"/>
                  <a:pt x="148" y="149"/>
                  <a:pt x="148" y="146"/>
                </a:cubicBezTo>
                <a:cubicBezTo>
                  <a:pt x="141" y="146"/>
                  <a:pt x="133" y="146"/>
                  <a:pt x="125" y="146"/>
                </a:cubicBezTo>
                <a:close/>
                <a:moveTo>
                  <a:pt x="160" y="146"/>
                </a:moveTo>
                <a:cubicBezTo>
                  <a:pt x="160" y="149"/>
                  <a:pt x="160" y="151"/>
                  <a:pt x="160" y="153"/>
                </a:cubicBezTo>
                <a:cubicBezTo>
                  <a:pt x="168" y="153"/>
                  <a:pt x="176" y="153"/>
                  <a:pt x="184" y="153"/>
                </a:cubicBezTo>
                <a:cubicBezTo>
                  <a:pt x="184" y="151"/>
                  <a:pt x="184" y="149"/>
                  <a:pt x="183" y="146"/>
                </a:cubicBezTo>
                <a:cubicBezTo>
                  <a:pt x="176" y="146"/>
                  <a:pt x="168" y="146"/>
                  <a:pt x="160" y="146"/>
                </a:cubicBezTo>
                <a:close/>
                <a:moveTo>
                  <a:pt x="196" y="146"/>
                </a:moveTo>
                <a:cubicBezTo>
                  <a:pt x="196" y="149"/>
                  <a:pt x="196" y="151"/>
                  <a:pt x="197" y="153"/>
                </a:cubicBezTo>
                <a:cubicBezTo>
                  <a:pt x="204" y="153"/>
                  <a:pt x="212" y="153"/>
                  <a:pt x="220" y="153"/>
                </a:cubicBezTo>
                <a:cubicBezTo>
                  <a:pt x="220" y="151"/>
                  <a:pt x="219" y="149"/>
                  <a:pt x="219" y="146"/>
                </a:cubicBezTo>
                <a:cubicBezTo>
                  <a:pt x="211" y="146"/>
                  <a:pt x="203" y="146"/>
                  <a:pt x="196" y="146"/>
                </a:cubicBezTo>
                <a:close/>
                <a:moveTo>
                  <a:pt x="84" y="135"/>
                </a:moveTo>
                <a:cubicBezTo>
                  <a:pt x="84" y="137"/>
                  <a:pt x="83" y="139"/>
                  <a:pt x="82" y="141"/>
                </a:cubicBezTo>
                <a:cubicBezTo>
                  <a:pt x="90" y="141"/>
                  <a:pt x="97" y="141"/>
                  <a:pt x="105" y="141"/>
                </a:cubicBezTo>
                <a:cubicBezTo>
                  <a:pt x="105" y="139"/>
                  <a:pt x="106" y="137"/>
                  <a:pt x="106" y="135"/>
                </a:cubicBezTo>
                <a:cubicBezTo>
                  <a:pt x="99" y="135"/>
                  <a:pt x="92" y="135"/>
                  <a:pt x="84" y="135"/>
                </a:cubicBezTo>
                <a:close/>
                <a:moveTo>
                  <a:pt x="60" y="135"/>
                </a:moveTo>
                <a:cubicBezTo>
                  <a:pt x="59" y="137"/>
                  <a:pt x="58" y="139"/>
                  <a:pt x="57" y="141"/>
                </a:cubicBezTo>
                <a:cubicBezTo>
                  <a:pt x="62" y="141"/>
                  <a:pt x="66" y="141"/>
                  <a:pt x="71" y="141"/>
                </a:cubicBezTo>
                <a:cubicBezTo>
                  <a:pt x="71" y="139"/>
                  <a:pt x="72" y="137"/>
                  <a:pt x="73" y="135"/>
                </a:cubicBezTo>
                <a:cubicBezTo>
                  <a:pt x="68" y="135"/>
                  <a:pt x="64" y="135"/>
                  <a:pt x="60" y="135"/>
                </a:cubicBezTo>
                <a:close/>
                <a:moveTo>
                  <a:pt x="118" y="135"/>
                </a:moveTo>
                <a:cubicBezTo>
                  <a:pt x="118" y="137"/>
                  <a:pt x="117" y="139"/>
                  <a:pt x="117" y="141"/>
                </a:cubicBezTo>
                <a:cubicBezTo>
                  <a:pt x="124" y="141"/>
                  <a:pt x="132" y="141"/>
                  <a:pt x="139" y="141"/>
                </a:cubicBezTo>
                <a:cubicBezTo>
                  <a:pt x="139" y="139"/>
                  <a:pt x="140" y="137"/>
                  <a:pt x="140" y="135"/>
                </a:cubicBezTo>
                <a:cubicBezTo>
                  <a:pt x="132" y="135"/>
                  <a:pt x="125" y="135"/>
                  <a:pt x="118" y="135"/>
                </a:cubicBezTo>
                <a:close/>
                <a:moveTo>
                  <a:pt x="151" y="135"/>
                </a:moveTo>
                <a:cubicBezTo>
                  <a:pt x="151" y="137"/>
                  <a:pt x="151" y="139"/>
                  <a:pt x="151" y="141"/>
                </a:cubicBezTo>
                <a:cubicBezTo>
                  <a:pt x="159" y="141"/>
                  <a:pt x="166" y="141"/>
                  <a:pt x="174" y="141"/>
                </a:cubicBezTo>
                <a:cubicBezTo>
                  <a:pt x="174" y="139"/>
                  <a:pt x="173" y="137"/>
                  <a:pt x="173" y="135"/>
                </a:cubicBezTo>
                <a:cubicBezTo>
                  <a:pt x="166" y="135"/>
                  <a:pt x="159" y="135"/>
                  <a:pt x="151" y="135"/>
                </a:cubicBezTo>
                <a:close/>
                <a:moveTo>
                  <a:pt x="187" y="135"/>
                </a:moveTo>
                <a:cubicBezTo>
                  <a:pt x="187" y="137"/>
                  <a:pt x="188" y="139"/>
                  <a:pt x="188" y="141"/>
                </a:cubicBezTo>
                <a:cubicBezTo>
                  <a:pt x="198" y="141"/>
                  <a:pt x="207" y="141"/>
                  <a:pt x="217" y="141"/>
                </a:cubicBezTo>
                <a:cubicBezTo>
                  <a:pt x="217" y="139"/>
                  <a:pt x="216" y="137"/>
                  <a:pt x="216" y="135"/>
                </a:cubicBezTo>
                <a:cubicBezTo>
                  <a:pt x="206" y="135"/>
                  <a:pt x="197" y="135"/>
                  <a:pt x="187" y="135"/>
                </a:cubicBezTo>
                <a:close/>
                <a:moveTo>
                  <a:pt x="64" y="125"/>
                </a:moveTo>
                <a:cubicBezTo>
                  <a:pt x="63" y="127"/>
                  <a:pt x="62" y="129"/>
                  <a:pt x="62" y="131"/>
                </a:cubicBezTo>
                <a:cubicBezTo>
                  <a:pt x="69" y="131"/>
                  <a:pt x="76" y="131"/>
                  <a:pt x="83" y="131"/>
                </a:cubicBezTo>
                <a:cubicBezTo>
                  <a:pt x="84" y="129"/>
                  <a:pt x="84" y="127"/>
                  <a:pt x="85" y="125"/>
                </a:cubicBezTo>
                <a:cubicBezTo>
                  <a:pt x="78" y="125"/>
                  <a:pt x="71" y="125"/>
                  <a:pt x="64" y="125"/>
                </a:cubicBezTo>
                <a:close/>
                <a:moveTo>
                  <a:pt x="128" y="125"/>
                </a:moveTo>
                <a:cubicBezTo>
                  <a:pt x="128" y="127"/>
                  <a:pt x="128" y="129"/>
                  <a:pt x="127" y="131"/>
                </a:cubicBezTo>
                <a:cubicBezTo>
                  <a:pt x="134" y="131"/>
                  <a:pt x="142" y="131"/>
                  <a:pt x="149" y="131"/>
                </a:cubicBezTo>
                <a:cubicBezTo>
                  <a:pt x="149" y="129"/>
                  <a:pt x="149" y="127"/>
                  <a:pt x="149" y="125"/>
                </a:cubicBezTo>
                <a:cubicBezTo>
                  <a:pt x="142" y="125"/>
                  <a:pt x="135" y="125"/>
                  <a:pt x="128" y="125"/>
                </a:cubicBezTo>
                <a:close/>
                <a:moveTo>
                  <a:pt x="160" y="125"/>
                </a:moveTo>
                <a:cubicBezTo>
                  <a:pt x="160" y="127"/>
                  <a:pt x="160" y="129"/>
                  <a:pt x="160" y="131"/>
                </a:cubicBezTo>
                <a:cubicBezTo>
                  <a:pt x="167" y="131"/>
                  <a:pt x="175" y="131"/>
                  <a:pt x="182" y="131"/>
                </a:cubicBezTo>
                <a:cubicBezTo>
                  <a:pt x="182" y="129"/>
                  <a:pt x="181" y="127"/>
                  <a:pt x="181" y="125"/>
                </a:cubicBezTo>
                <a:cubicBezTo>
                  <a:pt x="174" y="125"/>
                  <a:pt x="167" y="125"/>
                  <a:pt x="160" y="125"/>
                </a:cubicBezTo>
                <a:close/>
                <a:moveTo>
                  <a:pt x="192" y="125"/>
                </a:moveTo>
                <a:cubicBezTo>
                  <a:pt x="193" y="127"/>
                  <a:pt x="193" y="129"/>
                  <a:pt x="193" y="131"/>
                </a:cubicBezTo>
                <a:cubicBezTo>
                  <a:pt x="200" y="131"/>
                  <a:pt x="207" y="131"/>
                  <a:pt x="215" y="131"/>
                </a:cubicBezTo>
                <a:cubicBezTo>
                  <a:pt x="214" y="129"/>
                  <a:pt x="214" y="127"/>
                  <a:pt x="213" y="125"/>
                </a:cubicBezTo>
                <a:cubicBezTo>
                  <a:pt x="206" y="125"/>
                  <a:pt x="199" y="125"/>
                  <a:pt x="192" y="125"/>
                </a:cubicBezTo>
                <a:close/>
                <a:moveTo>
                  <a:pt x="229" y="116"/>
                </a:moveTo>
                <a:cubicBezTo>
                  <a:pt x="229" y="24"/>
                  <a:pt x="229" y="24"/>
                  <a:pt x="229" y="24"/>
                </a:cubicBezTo>
                <a:cubicBezTo>
                  <a:pt x="47" y="24"/>
                  <a:pt x="47" y="24"/>
                  <a:pt x="47" y="24"/>
                </a:cubicBezTo>
                <a:cubicBezTo>
                  <a:pt x="47" y="116"/>
                  <a:pt x="47" y="116"/>
                  <a:pt x="47" y="116"/>
                </a:cubicBezTo>
                <a:cubicBezTo>
                  <a:pt x="229" y="116"/>
                  <a:pt x="229" y="116"/>
                  <a:pt x="229" y="116"/>
                </a:cubicBezTo>
                <a:close/>
                <a:moveTo>
                  <a:pt x="22" y="166"/>
                </a:moveTo>
                <a:cubicBezTo>
                  <a:pt x="22" y="177"/>
                  <a:pt x="22" y="177"/>
                  <a:pt x="22" y="177"/>
                </a:cubicBezTo>
                <a:cubicBezTo>
                  <a:pt x="43" y="177"/>
                  <a:pt x="43" y="177"/>
                  <a:pt x="43" y="177"/>
                </a:cubicBezTo>
                <a:cubicBezTo>
                  <a:pt x="43" y="166"/>
                  <a:pt x="43" y="166"/>
                  <a:pt x="43" y="166"/>
                </a:cubicBezTo>
                <a:cubicBezTo>
                  <a:pt x="22" y="166"/>
                  <a:pt x="22" y="166"/>
                  <a:pt x="22" y="166"/>
                </a:cubicBezTo>
                <a:close/>
                <a:moveTo>
                  <a:pt x="228" y="166"/>
                </a:moveTo>
                <a:cubicBezTo>
                  <a:pt x="228" y="177"/>
                  <a:pt x="228" y="177"/>
                  <a:pt x="228" y="177"/>
                </a:cubicBezTo>
                <a:cubicBezTo>
                  <a:pt x="248" y="177"/>
                  <a:pt x="248" y="177"/>
                  <a:pt x="248" y="177"/>
                </a:cubicBezTo>
                <a:cubicBezTo>
                  <a:pt x="248" y="166"/>
                  <a:pt x="248" y="166"/>
                  <a:pt x="248" y="166"/>
                </a:cubicBezTo>
                <a:cubicBezTo>
                  <a:pt x="228" y="166"/>
                  <a:pt x="228" y="166"/>
                  <a:pt x="228" y="166"/>
                </a:cubicBezTo>
                <a:close/>
                <a:moveTo>
                  <a:pt x="85" y="166"/>
                </a:moveTo>
                <a:cubicBezTo>
                  <a:pt x="85" y="177"/>
                  <a:pt x="85" y="177"/>
                  <a:pt x="85" y="177"/>
                </a:cubicBezTo>
                <a:cubicBezTo>
                  <a:pt x="106" y="177"/>
                  <a:pt x="106" y="177"/>
                  <a:pt x="106" y="177"/>
                </a:cubicBezTo>
                <a:cubicBezTo>
                  <a:pt x="106" y="166"/>
                  <a:pt x="106" y="166"/>
                  <a:pt x="106" y="166"/>
                </a:cubicBezTo>
                <a:cubicBezTo>
                  <a:pt x="85" y="166"/>
                  <a:pt x="85" y="166"/>
                  <a:pt x="85" y="166"/>
                </a:cubicBezTo>
                <a:close/>
                <a:moveTo>
                  <a:pt x="54" y="166"/>
                </a:moveTo>
                <a:cubicBezTo>
                  <a:pt x="54" y="177"/>
                  <a:pt x="54" y="177"/>
                  <a:pt x="54" y="177"/>
                </a:cubicBezTo>
                <a:cubicBezTo>
                  <a:pt x="75" y="177"/>
                  <a:pt x="75" y="177"/>
                  <a:pt x="75" y="177"/>
                </a:cubicBezTo>
                <a:cubicBezTo>
                  <a:pt x="75" y="166"/>
                  <a:pt x="75" y="166"/>
                  <a:pt x="75" y="166"/>
                </a:cubicBezTo>
                <a:lnTo>
                  <a:pt x="54" y="16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7" name="Freeform 147"/>
          <p:cNvSpPr>
            <a:spLocks noEditPoints="1"/>
          </p:cNvSpPr>
          <p:nvPr/>
        </p:nvSpPr>
        <p:spPr bwMode="auto">
          <a:xfrm>
            <a:off x="8321516" y="2195327"/>
            <a:ext cx="722560" cy="722560"/>
          </a:xfrm>
          <a:custGeom>
            <a:avLst/>
            <a:gdLst>
              <a:gd name="T0" fmla="*/ 259 w 284"/>
              <a:gd name="T1" fmla="*/ 0 h 284"/>
              <a:gd name="T2" fmla="*/ 284 w 284"/>
              <a:gd name="T3" fmla="*/ 72 h 284"/>
              <a:gd name="T4" fmla="*/ 188 w 284"/>
              <a:gd name="T5" fmla="*/ 97 h 284"/>
              <a:gd name="T6" fmla="*/ 167 w 284"/>
              <a:gd name="T7" fmla="*/ 97 h 284"/>
              <a:gd name="T8" fmla="*/ 139 w 284"/>
              <a:gd name="T9" fmla="*/ 72 h 284"/>
              <a:gd name="T10" fmla="*/ 164 w 284"/>
              <a:gd name="T11" fmla="*/ 0 h 284"/>
              <a:gd name="T12" fmla="*/ 166 w 284"/>
              <a:gd name="T13" fmla="*/ 177 h 284"/>
              <a:gd name="T14" fmla="*/ 184 w 284"/>
              <a:gd name="T15" fmla="*/ 129 h 284"/>
              <a:gd name="T16" fmla="*/ 129 w 284"/>
              <a:gd name="T17" fmla="*/ 101 h 284"/>
              <a:gd name="T18" fmla="*/ 112 w 284"/>
              <a:gd name="T19" fmla="*/ 100 h 284"/>
              <a:gd name="T20" fmla="*/ 114 w 284"/>
              <a:gd name="T21" fmla="*/ 80 h 284"/>
              <a:gd name="T22" fmla="*/ 118 w 284"/>
              <a:gd name="T23" fmla="*/ 68 h 284"/>
              <a:gd name="T24" fmla="*/ 117 w 284"/>
              <a:gd name="T25" fmla="*/ 67 h 284"/>
              <a:gd name="T26" fmla="*/ 110 w 284"/>
              <a:gd name="T27" fmla="*/ 41 h 284"/>
              <a:gd name="T28" fmla="*/ 69 w 284"/>
              <a:gd name="T29" fmla="*/ 66 h 284"/>
              <a:gd name="T30" fmla="*/ 67 w 284"/>
              <a:gd name="T31" fmla="*/ 67 h 284"/>
              <a:gd name="T32" fmla="*/ 69 w 284"/>
              <a:gd name="T33" fmla="*/ 76 h 284"/>
              <a:gd name="T34" fmla="*/ 78 w 284"/>
              <a:gd name="T35" fmla="*/ 91 h 284"/>
              <a:gd name="T36" fmla="*/ 68 w 284"/>
              <a:gd name="T37" fmla="*/ 101 h 284"/>
              <a:gd name="T38" fmla="*/ 44 w 284"/>
              <a:gd name="T39" fmla="*/ 129 h 284"/>
              <a:gd name="T40" fmla="*/ 0 w 284"/>
              <a:gd name="T41" fmla="*/ 146 h 284"/>
              <a:gd name="T42" fmla="*/ 37 w 284"/>
              <a:gd name="T43" fmla="*/ 177 h 284"/>
              <a:gd name="T44" fmla="*/ 148 w 284"/>
              <a:gd name="T45" fmla="*/ 284 h 284"/>
              <a:gd name="T46" fmla="*/ 87 w 284"/>
              <a:gd name="T47" fmla="*/ 129 h 284"/>
              <a:gd name="T48" fmla="*/ 89 w 284"/>
              <a:gd name="T49" fmla="*/ 107 h 284"/>
              <a:gd name="T50" fmla="*/ 94 w 284"/>
              <a:gd name="T51" fmla="*/ 102 h 284"/>
              <a:gd name="T52" fmla="*/ 100 w 284"/>
              <a:gd name="T53" fmla="*/ 107 h 284"/>
              <a:gd name="T54" fmla="*/ 102 w 284"/>
              <a:gd name="T55" fmla="*/ 129 h 284"/>
              <a:gd name="T56" fmla="*/ 171 w 284"/>
              <a:gd name="T57" fmla="*/ 22 h 284"/>
              <a:gd name="T58" fmla="*/ 258 w 284"/>
              <a:gd name="T59" fmla="*/ 29 h 284"/>
              <a:gd name="T60" fmla="*/ 171 w 284"/>
              <a:gd name="T61" fmla="*/ 22 h 284"/>
              <a:gd name="T62" fmla="*/ 171 w 284"/>
              <a:gd name="T63" fmla="*/ 71 h 284"/>
              <a:gd name="T64" fmla="*/ 258 w 284"/>
              <a:gd name="T65" fmla="*/ 64 h 284"/>
              <a:gd name="T66" fmla="*/ 171 w 284"/>
              <a:gd name="T67" fmla="*/ 43 h 284"/>
              <a:gd name="T68" fmla="*/ 258 w 284"/>
              <a:gd name="T69" fmla="*/ 50 h 284"/>
              <a:gd name="T70" fmla="*/ 171 w 284"/>
              <a:gd name="T71"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284">
                <a:moveTo>
                  <a:pt x="164" y="0"/>
                </a:moveTo>
                <a:cubicBezTo>
                  <a:pt x="259" y="0"/>
                  <a:pt x="259" y="0"/>
                  <a:pt x="259" y="0"/>
                </a:cubicBezTo>
                <a:cubicBezTo>
                  <a:pt x="273" y="0"/>
                  <a:pt x="284" y="12"/>
                  <a:pt x="284" y="25"/>
                </a:cubicBezTo>
                <a:cubicBezTo>
                  <a:pt x="284" y="72"/>
                  <a:pt x="284" y="72"/>
                  <a:pt x="284" y="72"/>
                </a:cubicBezTo>
                <a:cubicBezTo>
                  <a:pt x="284" y="85"/>
                  <a:pt x="273" y="97"/>
                  <a:pt x="259" y="97"/>
                </a:cubicBezTo>
                <a:cubicBezTo>
                  <a:pt x="188" y="97"/>
                  <a:pt x="188" y="97"/>
                  <a:pt x="188" y="97"/>
                </a:cubicBezTo>
                <a:cubicBezTo>
                  <a:pt x="167" y="117"/>
                  <a:pt x="167" y="117"/>
                  <a:pt x="167" y="117"/>
                </a:cubicBezTo>
                <a:cubicBezTo>
                  <a:pt x="167" y="97"/>
                  <a:pt x="167" y="97"/>
                  <a:pt x="167" y="97"/>
                </a:cubicBezTo>
                <a:cubicBezTo>
                  <a:pt x="164" y="97"/>
                  <a:pt x="164" y="97"/>
                  <a:pt x="164" y="97"/>
                </a:cubicBezTo>
                <a:cubicBezTo>
                  <a:pt x="150" y="97"/>
                  <a:pt x="139" y="85"/>
                  <a:pt x="139" y="72"/>
                </a:cubicBezTo>
                <a:cubicBezTo>
                  <a:pt x="139" y="25"/>
                  <a:pt x="139" y="25"/>
                  <a:pt x="139" y="25"/>
                </a:cubicBezTo>
                <a:cubicBezTo>
                  <a:pt x="139" y="12"/>
                  <a:pt x="150" y="0"/>
                  <a:pt x="164" y="0"/>
                </a:cubicBezTo>
                <a:close/>
                <a:moveTo>
                  <a:pt x="148" y="177"/>
                </a:moveTo>
                <a:cubicBezTo>
                  <a:pt x="166" y="177"/>
                  <a:pt x="166" y="177"/>
                  <a:pt x="166" y="177"/>
                </a:cubicBezTo>
                <a:cubicBezTo>
                  <a:pt x="184" y="144"/>
                  <a:pt x="184" y="144"/>
                  <a:pt x="184" y="144"/>
                </a:cubicBezTo>
                <a:cubicBezTo>
                  <a:pt x="184" y="129"/>
                  <a:pt x="184" y="129"/>
                  <a:pt x="184" y="129"/>
                </a:cubicBezTo>
                <a:cubicBezTo>
                  <a:pt x="142" y="129"/>
                  <a:pt x="142" y="129"/>
                  <a:pt x="142" y="129"/>
                </a:cubicBezTo>
                <a:cubicBezTo>
                  <a:pt x="140" y="118"/>
                  <a:pt x="135" y="107"/>
                  <a:pt x="129" y="101"/>
                </a:cubicBezTo>
                <a:cubicBezTo>
                  <a:pt x="125" y="101"/>
                  <a:pt x="122" y="101"/>
                  <a:pt x="119" y="101"/>
                </a:cubicBezTo>
                <a:cubicBezTo>
                  <a:pt x="116" y="101"/>
                  <a:pt x="114" y="101"/>
                  <a:pt x="112" y="100"/>
                </a:cubicBezTo>
                <a:cubicBezTo>
                  <a:pt x="110" y="98"/>
                  <a:pt x="109" y="94"/>
                  <a:pt x="108" y="90"/>
                </a:cubicBezTo>
                <a:cubicBezTo>
                  <a:pt x="111" y="87"/>
                  <a:pt x="113" y="84"/>
                  <a:pt x="114" y="80"/>
                </a:cubicBezTo>
                <a:cubicBezTo>
                  <a:pt x="115" y="79"/>
                  <a:pt x="116" y="78"/>
                  <a:pt x="117" y="76"/>
                </a:cubicBezTo>
                <a:cubicBezTo>
                  <a:pt x="118" y="74"/>
                  <a:pt x="118" y="71"/>
                  <a:pt x="118" y="68"/>
                </a:cubicBezTo>
                <a:cubicBezTo>
                  <a:pt x="118" y="67"/>
                  <a:pt x="118" y="67"/>
                  <a:pt x="118" y="67"/>
                </a:cubicBezTo>
                <a:cubicBezTo>
                  <a:pt x="117" y="67"/>
                  <a:pt x="117" y="67"/>
                  <a:pt x="117" y="67"/>
                </a:cubicBezTo>
                <a:cubicBezTo>
                  <a:pt x="117" y="66"/>
                  <a:pt x="117" y="66"/>
                  <a:pt x="117" y="66"/>
                </a:cubicBezTo>
                <a:cubicBezTo>
                  <a:pt x="118" y="54"/>
                  <a:pt x="116" y="46"/>
                  <a:pt x="110" y="41"/>
                </a:cubicBezTo>
                <a:cubicBezTo>
                  <a:pt x="101" y="35"/>
                  <a:pt x="83" y="35"/>
                  <a:pt x="74" y="42"/>
                </a:cubicBezTo>
                <a:cubicBezTo>
                  <a:pt x="68" y="47"/>
                  <a:pt x="67" y="53"/>
                  <a:pt x="69" y="66"/>
                </a:cubicBezTo>
                <a:cubicBezTo>
                  <a:pt x="69" y="66"/>
                  <a:pt x="68" y="67"/>
                  <a:pt x="68" y="67"/>
                </a:cubicBezTo>
                <a:cubicBezTo>
                  <a:pt x="67" y="67"/>
                  <a:pt x="67" y="67"/>
                  <a:pt x="67" y="67"/>
                </a:cubicBezTo>
                <a:cubicBezTo>
                  <a:pt x="67" y="68"/>
                  <a:pt x="67" y="68"/>
                  <a:pt x="67" y="68"/>
                </a:cubicBezTo>
                <a:cubicBezTo>
                  <a:pt x="67" y="71"/>
                  <a:pt x="68" y="74"/>
                  <a:pt x="69" y="76"/>
                </a:cubicBezTo>
                <a:cubicBezTo>
                  <a:pt x="69" y="78"/>
                  <a:pt x="70" y="79"/>
                  <a:pt x="72" y="80"/>
                </a:cubicBezTo>
                <a:cubicBezTo>
                  <a:pt x="73" y="84"/>
                  <a:pt x="76" y="88"/>
                  <a:pt x="78" y="91"/>
                </a:cubicBezTo>
                <a:cubicBezTo>
                  <a:pt x="78" y="94"/>
                  <a:pt x="77" y="97"/>
                  <a:pt x="75" y="99"/>
                </a:cubicBezTo>
                <a:cubicBezTo>
                  <a:pt x="74" y="101"/>
                  <a:pt x="71" y="102"/>
                  <a:pt x="68" y="101"/>
                </a:cubicBezTo>
                <a:cubicBezTo>
                  <a:pt x="64" y="101"/>
                  <a:pt x="61" y="101"/>
                  <a:pt x="57" y="101"/>
                </a:cubicBezTo>
                <a:cubicBezTo>
                  <a:pt x="49" y="108"/>
                  <a:pt x="46" y="119"/>
                  <a:pt x="44" y="129"/>
                </a:cubicBezTo>
                <a:cubicBezTo>
                  <a:pt x="0" y="129"/>
                  <a:pt x="0" y="129"/>
                  <a:pt x="0" y="129"/>
                </a:cubicBezTo>
                <a:cubicBezTo>
                  <a:pt x="0" y="146"/>
                  <a:pt x="0" y="146"/>
                  <a:pt x="0" y="146"/>
                </a:cubicBezTo>
                <a:cubicBezTo>
                  <a:pt x="21" y="177"/>
                  <a:pt x="21" y="177"/>
                  <a:pt x="21" y="177"/>
                </a:cubicBezTo>
                <a:cubicBezTo>
                  <a:pt x="37" y="177"/>
                  <a:pt x="37" y="177"/>
                  <a:pt x="37" y="177"/>
                </a:cubicBezTo>
                <a:cubicBezTo>
                  <a:pt x="37" y="284"/>
                  <a:pt x="37" y="284"/>
                  <a:pt x="37" y="284"/>
                </a:cubicBezTo>
                <a:cubicBezTo>
                  <a:pt x="148" y="284"/>
                  <a:pt x="148" y="284"/>
                  <a:pt x="148" y="284"/>
                </a:cubicBezTo>
                <a:cubicBezTo>
                  <a:pt x="148" y="177"/>
                  <a:pt x="148" y="177"/>
                  <a:pt x="148" y="177"/>
                </a:cubicBezTo>
                <a:close/>
                <a:moveTo>
                  <a:pt x="87" y="129"/>
                </a:moveTo>
                <a:cubicBezTo>
                  <a:pt x="92" y="110"/>
                  <a:pt x="92" y="110"/>
                  <a:pt x="92" y="110"/>
                </a:cubicBezTo>
                <a:cubicBezTo>
                  <a:pt x="89" y="107"/>
                  <a:pt x="89" y="107"/>
                  <a:pt x="89" y="107"/>
                </a:cubicBezTo>
                <a:cubicBezTo>
                  <a:pt x="91" y="102"/>
                  <a:pt x="91" y="102"/>
                  <a:pt x="91" y="102"/>
                </a:cubicBezTo>
                <a:cubicBezTo>
                  <a:pt x="94" y="102"/>
                  <a:pt x="94" y="102"/>
                  <a:pt x="94" y="102"/>
                </a:cubicBezTo>
                <a:cubicBezTo>
                  <a:pt x="97" y="102"/>
                  <a:pt x="97" y="102"/>
                  <a:pt x="97" y="102"/>
                </a:cubicBezTo>
                <a:cubicBezTo>
                  <a:pt x="100" y="107"/>
                  <a:pt x="100" y="107"/>
                  <a:pt x="100" y="107"/>
                </a:cubicBezTo>
                <a:cubicBezTo>
                  <a:pt x="97" y="110"/>
                  <a:pt x="97" y="110"/>
                  <a:pt x="97" y="110"/>
                </a:cubicBezTo>
                <a:cubicBezTo>
                  <a:pt x="102" y="129"/>
                  <a:pt x="102" y="129"/>
                  <a:pt x="102" y="129"/>
                </a:cubicBezTo>
                <a:cubicBezTo>
                  <a:pt x="87" y="129"/>
                  <a:pt x="87" y="129"/>
                  <a:pt x="87" y="129"/>
                </a:cubicBezTo>
                <a:close/>
                <a:moveTo>
                  <a:pt x="171" y="22"/>
                </a:moveTo>
                <a:cubicBezTo>
                  <a:pt x="171" y="29"/>
                  <a:pt x="171" y="29"/>
                  <a:pt x="171" y="29"/>
                </a:cubicBezTo>
                <a:cubicBezTo>
                  <a:pt x="258" y="29"/>
                  <a:pt x="258" y="29"/>
                  <a:pt x="258" y="29"/>
                </a:cubicBezTo>
                <a:cubicBezTo>
                  <a:pt x="258" y="22"/>
                  <a:pt x="258" y="22"/>
                  <a:pt x="258" y="22"/>
                </a:cubicBezTo>
                <a:cubicBezTo>
                  <a:pt x="171" y="22"/>
                  <a:pt x="171" y="22"/>
                  <a:pt x="171" y="22"/>
                </a:cubicBezTo>
                <a:close/>
                <a:moveTo>
                  <a:pt x="171" y="64"/>
                </a:moveTo>
                <a:cubicBezTo>
                  <a:pt x="171" y="71"/>
                  <a:pt x="171" y="71"/>
                  <a:pt x="171" y="71"/>
                </a:cubicBezTo>
                <a:cubicBezTo>
                  <a:pt x="258" y="71"/>
                  <a:pt x="258" y="71"/>
                  <a:pt x="258" y="71"/>
                </a:cubicBezTo>
                <a:cubicBezTo>
                  <a:pt x="258" y="64"/>
                  <a:pt x="258" y="64"/>
                  <a:pt x="258" y="64"/>
                </a:cubicBezTo>
                <a:cubicBezTo>
                  <a:pt x="171" y="64"/>
                  <a:pt x="171" y="64"/>
                  <a:pt x="171" y="64"/>
                </a:cubicBezTo>
                <a:close/>
                <a:moveTo>
                  <a:pt x="171" y="43"/>
                </a:moveTo>
                <a:cubicBezTo>
                  <a:pt x="171" y="50"/>
                  <a:pt x="171" y="50"/>
                  <a:pt x="171" y="50"/>
                </a:cubicBezTo>
                <a:cubicBezTo>
                  <a:pt x="258" y="50"/>
                  <a:pt x="258" y="50"/>
                  <a:pt x="258" y="50"/>
                </a:cubicBezTo>
                <a:cubicBezTo>
                  <a:pt x="258" y="43"/>
                  <a:pt x="258" y="43"/>
                  <a:pt x="258" y="43"/>
                </a:cubicBezTo>
                <a:lnTo>
                  <a:pt x="171" y="4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1" name="Freeform 151"/>
          <p:cNvSpPr>
            <a:spLocks noEditPoints="1"/>
          </p:cNvSpPr>
          <p:nvPr/>
        </p:nvSpPr>
        <p:spPr bwMode="auto">
          <a:xfrm>
            <a:off x="7289903" y="2279320"/>
            <a:ext cx="746251" cy="608415"/>
          </a:xfrm>
          <a:custGeom>
            <a:avLst/>
            <a:gdLst>
              <a:gd name="T0" fmla="*/ 69 w 293"/>
              <a:gd name="T1" fmla="*/ 166 h 239"/>
              <a:gd name="T2" fmla="*/ 102 w 293"/>
              <a:gd name="T3" fmla="*/ 183 h 239"/>
              <a:gd name="T4" fmla="*/ 1 w 293"/>
              <a:gd name="T5" fmla="*/ 221 h 239"/>
              <a:gd name="T6" fmla="*/ 38 w 293"/>
              <a:gd name="T7" fmla="*/ 177 h 239"/>
              <a:gd name="T8" fmla="*/ 29 w 293"/>
              <a:gd name="T9" fmla="*/ 151 h 239"/>
              <a:gd name="T10" fmla="*/ 27 w 293"/>
              <a:gd name="T11" fmla="*/ 94 h 239"/>
              <a:gd name="T12" fmla="*/ 94 w 293"/>
              <a:gd name="T13" fmla="*/ 150 h 239"/>
              <a:gd name="T14" fmla="*/ 183 w 293"/>
              <a:gd name="T15" fmla="*/ 85 h 239"/>
              <a:gd name="T16" fmla="*/ 206 w 293"/>
              <a:gd name="T17" fmla="*/ 81 h 239"/>
              <a:gd name="T18" fmla="*/ 202 w 293"/>
              <a:gd name="T19" fmla="*/ 58 h 239"/>
              <a:gd name="T20" fmla="*/ 196 w 293"/>
              <a:gd name="T21" fmla="*/ 43 h 239"/>
              <a:gd name="T22" fmla="*/ 197 w 293"/>
              <a:gd name="T23" fmla="*/ 41 h 239"/>
              <a:gd name="T24" fmla="*/ 205 w 293"/>
              <a:gd name="T25" fmla="*/ 10 h 239"/>
              <a:gd name="T26" fmla="*/ 258 w 293"/>
              <a:gd name="T27" fmla="*/ 40 h 239"/>
              <a:gd name="T28" fmla="*/ 260 w 293"/>
              <a:gd name="T29" fmla="*/ 41 h 239"/>
              <a:gd name="T30" fmla="*/ 259 w 293"/>
              <a:gd name="T31" fmla="*/ 53 h 239"/>
              <a:gd name="T32" fmla="*/ 248 w 293"/>
              <a:gd name="T33" fmla="*/ 70 h 239"/>
              <a:gd name="T34" fmla="*/ 261 w 293"/>
              <a:gd name="T35" fmla="*/ 84 h 239"/>
              <a:gd name="T36" fmla="*/ 291 w 293"/>
              <a:gd name="T37" fmla="*/ 138 h 239"/>
              <a:gd name="T38" fmla="*/ 183 w 293"/>
              <a:gd name="T39" fmla="*/ 85 h 239"/>
              <a:gd name="T40" fmla="*/ 223 w 293"/>
              <a:gd name="T41" fmla="*/ 92 h 239"/>
              <a:gd name="T42" fmla="*/ 218 w 293"/>
              <a:gd name="T43" fmla="*/ 129 h 239"/>
              <a:gd name="T44" fmla="*/ 230 w 293"/>
              <a:gd name="T45" fmla="*/ 139 h 239"/>
              <a:gd name="T46" fmla="*/ 231 w 293"/>
              <a:gd name="T47" fmla="*/ 139 h 239"/>
              <a:gd name="T48" fmla="*/ 243 w 293"/>
              <a:gd name="T49" fmla="*/ 129 h 239"/>
              <a:gd name="T50" fmla="*/ 237 w 293"/>
              <a:gd name="T51" fmla="*/ 92 h 239"/>
              <a:gd name="T52" fmla="*/ 230 w 293"/>
              <a:gd name="T53" fmla="*/ 85 h 239"/>
              <a:gd name="T54" fmla="*/ 142 w 293"/>
              <a:gd name="T55" fmla="*/ 239 h 239"/>
              <a:gd name="T56" fmla="*/ 186 w 293"/>
              <a:gd name="T57" fmla="*/ 173 h 239"/>
              <a:gd name="T58" fmla="*/ 230 w 293"/>
              <a:gd name="T59" fmla="*/ 177 h 239"/>
              <a:gd name="T60" fmla="*/ 246 w 293"/>
              <a:gd name="T61" fmla="*/ 167 h 239"/>
              <a:gd name="T62" fmla="*/ 154 w 293"/>
              <a:gd name="T63" fmla="*/ 222 h 239"/>
              <a:gd name="T64" fmla="*/ 152 w 293"/>
              <a:gd name="T65" fmla="*/ 1 h 239"/>
              <a:gd name="T66" fmla="*/ 59 w 293"/>
              <a:gd name="T67" fmla="*/ 39 h 239"/>
              <a:gd name="T68" fmla="*/ 58 w 293"/>
              <a:gd name="T69" fmla="*/ 76 h 239"/>
              <a:gd name="T70" fmla="*/ 121 w 293"/>
              <a:gd name="T71" fmla="*/ 48 h 239"/>
              <a:gd name="T72" fmla="*/ 174 w 293"/>
              <a:gd name="T73"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239">
                <a:moveTo>
                  <a:pt x="82" y="151"/>
                </a:moveTo>
                <a:cubicBezTo>
                  <a:pt x="79" y="157"/>
                  <a:pt x="75" y="162"/>
                  <a:pt x="69" y="166"/>
                </a:cubicBezTo>
                <a:cubicBezTo>
                  <a:pt x="71" y="172"/>
                  <a:pt x="71" y="174"/>
                  <a:pt x="73" y="177"/>
                </a:cubicBezTo>
                <a:cubicBezTo>
                  <a:pt x="76" y="178"/>
                  <a:pt x="101" y="179"/>
                  <a:pt x="102" y="183"/>
                </a:cubicBezTo>
                <a:cubicBezTo>
                  <a:pt x="111" y="193"/>
                  <a:pt x="111" y="211"/>
                  <a:pt x="110" y="221"/>
                </a:cubicBezTo>
                <a:cubicBezTo>
                  <a:pt x="84" y="232"/>
                  <a:pt x="27" y="232"/>
                  <a:pt x="1" y="221"/>
                </a:cubicBezTo>
                <a:cubicBezTo>
                  <a:pt x="0" y="211"/>
                  <a:pt x="0" y="193"/>
                  <a:pt x="9" y="183"/>
                </a:cubicBezTo>
                <a:cubicBezTo>
                  <a:pt x="11" y="179"/>
                  <a:pt x="35" y="178"/>
                  <a:pt x="38" y="177"/>
                </a:cubicBezTo>
                <a:cubicBezTo>
                  <a:pt x="39" y="174"/>
                  <a:pt x="40" y="170"/>
                  <a:pt x="41" y="166"/>
                </a:cubicBezTo>
                <a:cubicBezTo>
                  <a:pt x="36" y="162"/>
                  <a:pt x="32" y="157"/>
                  <a:pt x="29" y="151"/>
                </a:cubicBezTo>
                <a:cubicBezTo>
                  <a:pt x="27" y="151"/>
                  <a:pt x="20" y="151"/>
                  <a:pt x="18" y="151"/>
                </a:cubicBezTo>
                <a:cubicBezTo>
                  <a:pt x="14" y="130"/>
                  <a:pt x="19" y="101"/>
                  <a:pt x="27" y="94"/>
                </a:cubicBezTo>
                <a:cubicBezTo>
                  <a:pt x="40" y="84"/>
                  <a:pt x="69" y="83"/>
                  <a:pt x="82" y="92"/>
                </a:cubicBezTo>
                <a:cubicBezTo>
                  <a:pt x="91" y="99"/>
                  <a:pt x="97" y="131"/>
                  <a:pt x="94" y="150"/>
                </a:cubicBezTo>
                <a:cubicBezTo>
                  <a:pt x="92" y="151"/>
                  <a:pt x="83" y="150"/>
                  <a:pt x="82" y="151"/>
                </a:cubicBezTo>
                <a:close/>
                <a:moveTo>
                  <a:pt x="183" y="85"/>
                </a:moveTo>
                <a:cubicBezTo>
                  <a:pt x="188" y="85"/>
                  <a:pt x="193" y="85"/>
                  <a:pt x="197" y="85"/>
                </a:cubicBezTo>
                <a:cubicBezTo>
                  <a:pt x="201" y="85"/>
                  <a:pt x="204" y="84"/>
                  <a:pt x="206" y="81"/>
                </a:cubicBezTo>
                <a:cubicBezTo>
                  <a:pt x="208" y="79"/>
                  <a:pt x="209" y="75"/>
                  <a:pt x="210" y="71"/>
                </a:cubicBezTo>
                <a:cubicBezTo>
                  <a:pt x="206" y="68"/>
                  <a:pt x="204" y="63"/>
                  <a:pt x="202" y="58"/>
                </a:cubicBezTo>
                <a:cubicBezTo>
                  <a:pt x="200" y="57"/>
                  <a:pt x="199" y="55"/>
                  <a:pt x="198" y="53"/>
                </a:cubicBezTo>
                <a:cubicBezTo>
                  <a:pt x="197" y="50"/>
                  <a:pt x="196" y="47"/>
                  <a:pt x="196" y="43"/>
                </a:cubicBezTo>
                <a:cubicBezTo>
                  <a:pt x="196" y="41"/>
                  <a:pt x="196" y="41"/>
                  <a:pt x="196" y="41"/>
                </a:cubicBezTo>
                <a:cubicBezTo>
                  <a:pt x="197" y="41"/>
                  <a:pt x="197" y="41"/>
                  <a:pt x="197" y="41"/>
                </a:cubicBezTo>
                <a:cubicBezTo>
                  <a:pt x="197" y="41"/>
                  <a:pt x="198" y="41"/>
                  <a:pt x="198" y="40"/>
                </a:cubicBezTo>
                <a:cubicBezTo>
                  <a:pt x="196" y="24"/>
                  <a:pt x="197" y="16"/>
                  <a:pt x="205" y="10"/>
                </a:cubicBezTo>
                <a:cubicBezTo>
                  <a:pt x="216" y="0"/>
                  <a:pt x="238" y="0"/>
                  <a:pt x="250" y="9"/>
                </a:cubicBezTo>
                <a:cubicBezTo>
                  <a:pt x="257" y="14"/>
                  <a:pt x="260" y="25"/>
                  <a:pt x="258" y="40"/>
                </a:cubicBezTo>
                <a:cubicBezTo>
                  <a:pt x="259" y="40"/>
                  <a:pt x="259" y="41"/>
                  <a:pt x="259" y="41"/>
                </a:cubicBezTo>
                <a:cubicBezTo>
                  <a:pt x="260" y="41"/>
                  <a:pt x="260" y="41"/>
                  <a:pt x="260" y="41"/>
                </a:cubicBezTo>
                <a:cubicBezTo>
                  <a:pt x="260" y="43"/>
                  <a:pt x="260" y="43"/>
                  <a:pt x="260" y="43"/>
                </a:cubicBezTo>
                <a:cubicBezTo>
                  <a:pt x="260" y="47"/>
                  <a:pt x="260" y="50"/>
                  <a:pt x="259" y="53"/>
                </a:cubicBezTo>
                <a:cubicBezTo>
                  <a:pt x="258" y="55"/>
                  <a:pt x="257" y="57"/>
                  <a:pt x="255" y="58"/>
                </a:cubicBezTo>
                <a:cubicBezTo>
                  <a:pt x="253" y="63"/>
                  <a:pt x="251" y="67"/>
                  <a:pt x="248" y="70"/>
                </a:cubicBezTo>
                <a:cubicBezTo>
                  <a:pt x="249" y="76"/>
                  <a:pt x="250" y="80"/>
                  <a:pt x="253" y="83"/>
                </a:cubicBezTo>
                <a:cubicBezTo>
                  <a:pt x="255" y="84"/>
                  <a:pt x="258" y="84"/>
                  <a:pt x="261" y="84"/>
                </a:cubicBezTo>
                <a:cubicBezTo>
                  <a:pt x="265" y="84"/>
                  <a:pt x="269" y="84"/>
                  <a:pt x="274" y="84"/>
                </a:cubicBezTo>
                <a:cubicBezTo>
                  <a:pt x="285" y="95"/>
                  <a:pt x="293" y="121"/>
                  <a:pt x="291" y="138"/>
                </a:cubicBezTo>
                <a:cubicBezTo>
                  <a:pt x="272" y="151"/>
                  <a:pt x="180" y="152"/>
                  <a:pt x="165" y="138"/>
                </a:cubicBezTo>
                <a:cubicBezTo>
                  <a:pt x="166" y="123"/>
                  <a:pt x="168" y="97"/>
                  <a:pt x="183" y="85"/>
                </a:cubicBezTo>
                <a:close/>
                <a:moveTo>
                  <a:pt x="226" y="85"/>
                </a:moveTo>
                <a:cubicBezTo>
                  <a:pt x="223" y="92"/>
                  <a:pt x="223" y="92"/>
                  <a:pt x="223" y="92"/>
                </a:cubicBezTo>
                <a:cubicBezTo>
                  <a:pt x="227" y="95"/>
                  <a:pt x="227" y="95"/>
                  <a:pt x="227" y="95"/>
                </a:cubicBezTo>
                <a:cubicBezTo>
                  <a:pt x="218" y="129"/>
                  <a:pt x="218" y="129"/>
                  <a:pt x="218" y="129"/>
                </a:cubicBezTo>
                <a:cubicBezTo>
                  <a:pt x="230" y="138"/>
                  <a:pt x="230" y="138"/>
                  <a:pt x="230" y="138"/>
                </a:cubicBezTo>
                <a:cubicBezTo>
                  <a:pt x="230" y="139"/>
                  <a:pt x="230" y="139"/>
                  <a:pt x="230" y="139"/>
                </a:cubicBezTo>
                <a:cubicBezTo>
                  <a:pt x="230" y="139"/>
                  <a:pt x="230" y="139"/>
                  <a:pt x="230" y="139"/>
                </a:cubicBezTo>
                <a:cubicBezTo>
                  <a:pt x="231" y="139"/>
                  <a:pt x="231" y="139"/>
                  <a:pt x="231" y="139"/>
                </a:cubicBezTo>
                <a:cubicBezTo>
                  <a:pt x="231" y="138"/>
                  <a:pt x="231" y="138"/>
                  <a:pt x="231" y="138"/>
                </a:cubicBezTo>
                <a:cubicBezTo>
                  <a:pt x="243" y="129"/>
                  <a:pt x="243" y="129"/>
                  <a:pt x="243" y="129"/>
                </a:cubicBezTo>
                <a:cubicBezTo>
                  <a:pt x="234" y="95"/>
                  <a:pt x="234" y="95"/>
                  <a:pt x="234" y="95"/>
                </a:cubicBezTo>
                <a:cubicBezTo>
                  <a:pt x="237" y="92"/>
                  <a:pt x="237" y="92"/>
                  <a:pt x="237" y="92"/>
                </a:cubicBezTo>
                <a:cubicBezTo>
                  <a:pt x="234" y="85"/>
                  <a:pt x="234" y="85"/>
                  <a:pt x="234" y="85"/>
                </a:cubicBezTo>
                <a:cubicBezTo>
                  <a:pt x="230" y="85"/>
                  <a:pt x="230" y="85"/>
                  <a:pt x="230" y="85"/>
                </a:cubicBezTo>
                <a:cubicBezTo>
                  <a:pt x="226" y="85"/>
                  <a:pt x="226" y="85"/>
                  <a:pt x="226" y="85"/>
                </a:cubicBezTo>
                <a:close/>
                <a:moveTo>
                  <a:pt x="142" y="239"/>
                </a:moveTo>
                <a:cubicBezTo>
                  <a:pt x="120" y="180"/>
                  <a:pt x="120" y="180"/>
                  <a:pt x="120" y="180"/>
                </a:cubicBezTo>
                <a:cubicBezTo>
                  <a:pt x="186" y="173"/>
                  <a:pt x="186" y="173"/>
                  <a:pt x="186" y="173"/>
                </a:cubicBezTo>
                <a:cubicBezTo>
                  <a:pt x="173" y="193"/>
                  <a:pt x="173" y="193"/>
                  <a:pt x="173" y="193"/>
                </a:cubicBezTo>
                <a:cubicBezTo>
                  <a:pt x="193" y="203"/>
                  <a:pt x="218" y="196"/>
                  <a:pt x="230" y="177"/>
                </a:cubicBezTo>
                <a:cubicBezTo>
                  <a:pt x="233" y="173"/>
                  <a:pt x="235" y="169"/>
                  <a:pt x="236" y="164"/>
                </a:cubicBezTo>
                <a:cubicBezTo>
                  <a:pt x="246" y="167"/>
                  <a:pt x="246" y="167"/>
                  <a:pt x="246" y="167"/>
                </a:cubicBezTo>
                <a:cubicBezTo>
                  <a:pt x="246" y="178"/>
                  <a:pt x="242" y="191"/>
                  <a:pt x="235" y="201"/>
                </a:cubicBezTo>
                <a:cubicBezTo>
                  <a:pt x="217" y="229"/>
                  <a:pt x="182" y="237"/>
                  <a:pt x="154" y="222"/>
                </a:cubicBezTo>
                <a:cubicBezTo>
                  <a:pt x="142" y="239"/>
                  <a:pt x="142" y="239"/>
                  <a:pt x="142" y="239"/>
                </a:cubicBezTo>
                <a:close/>
                <a:moveTo>
                  <a:pt x="152" y="1"/>
                </a:moveTo>
                <a:cubicBezTo>
                  <a:pt x="140" y="18"/>
                  <a:pt x="140" y="18"/>
                  <a:pt x="140" y="18"/>
                </a:cubicBezTo>
                <a:cubicBezTo>
                  <a:pt x="112" y="3"/>
                  <a:pt x="77" y="12"/>
                  <a:pt x="59" y="39"/>
                </a:cubicBezTo>
                <a:cubicBezTo>
                  <a:pt x="52" y="50"/>
                  <a:pt x="48" y="62"/>
                  <a:pt x="48" y="74"/>
                </a:cubicBezTo>
                <a:cubicBezTo>
                  <a:pt x="58" y="76"/>
                  <a:pt x="58" y="76"/>
                  <a:pt x="58" y="76"/>
                </a:cubicBezTo>
                <a:cubicBezTo>
                  <a:pt x="59" y="72"/>
                  <a:pt x="61" y="67"/>
                  <a:pt x="64" y="63"/>
                </a:cubicBezTo>
                <a:cubicBezTo>
                  <a:pt x="76" y="44"/>
                  <a:pt x="101" y="38"/>
                  <a:pt x="121" y="48"/>
                </a:cubicBezTo>
                <a:cubicBezTo>
                  <a:pt x="108" y="68"/>
                  <a:pt x="108" y="68"/>
                  <a:pt x="108" y="68"/>
                </a:cubicBezTo>
                <a:cubicBezTo>
                  <a:pt x="174" y="61"/>
                  <a:pt x="174" y="61"/>
                  <a:pt x="174" y="61"/>
                </a:cubicBezTo>
                <a:lnTo>
                  <a:pt x="152" y="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2" name="Freeform 152"/>
          <p:cNvSpPr>
            <a:spLocks noEditPoints="1"/>
          </p:cNvSpPr>
          <p:nvPr/>
        </p:nvSpPr>
        <p:spPr bwMode="auto">
          <a:xfrm>
            <a:off x="8288135" y="4399619"/>
            <a:ext cx="789324" cy="556727"/>
          </a:xfrm>
          <a:custGeom>
            <a:avLst/>
            <a:gdLst>
              <a:gd name="T0" fmla="*/ 29 w 310"/>
              <a:gd name="T1" fmla="*/ 157 h 219"/>
              <a:gd name="T2" fmla="*/ 42 w 310"/>
              <a:gd name="T3" fmla="*/ 145 h 219"/>
              <a:gd name="T4" fmla="*/ 30 w 310"/>
              <a:gd name="T5" fmla="*/ 128 h 219"/>
              <a:gd name="T6" fmla="*/ 29 w 310"/>
              <a:gd name="T7" fmla="*/ 117 h 219"/>
              <a:gd name="T8" fmla="*/ 30 w 310"/>
              <a:gd name="T9" fmla="*/ 116 h 219"/>
              <a:gd name="T10" fmla="*/ 78 w 310"/>
              <a:gd name="T11" fmla="*/ 87 h 219"/>
              <a:gd name="T12" fmla="*/ 87 w 310"/>
              <a:gd name="T13" fmla="*/ 117 h 219"/>
              <a:gd name="T14" fmla="*/ 88 w 310"/>
              <a:gd name="T15" fmla="*/ 118 h 219"/>
              <a:gd name="T16" fmla="*/ 83 w 310"/>
              <a:gd name="T17" fmla="*/ 132 h 219"/>
              <a:gd name="T18" fmla="*/ 81 w 310"/>
              <a:gd name="T19" fmla="*/ 155 h 219"/>
              <a:gd name="T20" fmla="*/ 100 w 310"/>
              <a:gd name="T21" fmla="*/ 156 h 219"/>
              <a:gd name="T22" fmla="*/ 0 w 310"/>
              <a:gd name="T23" fmla="*/ 206 h 219"/>
              <a:gd name="T24" fmla="*/ 148 w 310"/>
              <a:gd name="T25" fmla="*/ 176 h 219"/>
              <a:gd name="T26" fmla="*/ 159 w 310"/>
              <a:gd name="T27" fmla="*/ 174 h 219"/>
              <a:gd name="T28" fmla="*/ 157 w 310"/>
              <a:gd name="T29" fmla="*/ 163 h 219"/>
              <a:gd name="T30" fmla="*/ 155 w 310"/>
              <a:gd name="T31" fmla="*/ 155 h 219"/>
              <a:gd name="T32" fmla="*/ 155 w 310"/>
              <a:gd name="T33" fmla="*/ 154 h 219"/>
              <a:gd name="T34" fmla="*/ 159 w 310"/>
              <a:gd name="T35" fmla="*/ 139 h 219"/>
              <a:gd name="T36" fmla="*/ 185 w 310"/>
              <a:gd name="T37" fmla="*/ 154 h 219"/>
              <a:gd name="T38" fmla="*/ 186 w 310"/>
              <a:gd name="T39" fmla="*/ 155 h 219"/>
              <a:gd name="T40" fmla="*/ 185 w 310"/>
              <a:gd name="T41" fmla="*/ 160 h 219"/>
              <a:gd name="T42" fmla="*/ 180 w 310"/>
              <a:gd name="T43" fmla="*/ 169 h 219"/>
              <a:gd name="T44" fmla="*/ 186 w 310"/>
              <a:gd name="T45" fmla="*/ 176 h 219"/>
              <a:gd name="T46" fmla="*/ 197 w 310"/>
              <a:gd name="T47" fmla="*/ 182 h 219"/>
              <a:gd name="T48" fmla="*/ 210 w 310"/>
              <a:gd name="T49" fmla="*/ 175 h 219"/>
              <a:gd name="T50" fmla="*/ 196 w 310"/>
              <a:gd name="T51" fmla="*/ 166 h 219"/>
              <a:gd name="T52" fmla="*/ 233 w 310"/>
              <a:gd name="T53" fmla="*/ 133 h 219"/>
              <a:gd name="T54" fmla="*/ 233 w 310"/>
              <a:gd name="T55" fmla="*/ 166 h 219"/>
              <a:gd name="T56" fmla="*/ 228 w 310"/>
              <a:gd name="T57" fmla="*/ 181 h 219"/>
              <a:gd name="T58" fmla="*/ 240 w 310"/>
              <a:gd name="T59" fmla="*/ 173 h 219"/>
              <a:gd name="T60" fmla="*/ 255 w 310"/>
              <a:gd name="T61" fmla="*/ 171 h 219"/>
              <a:gd name="T62" fmla="*/ 252 w 310"/>
              <a:gd name="T63" fmla="*/ 156 h 219"/>
              <a:gd name="T64" fmla="*/ 248 w 310"/>
              <a:gd name="T65" fmla="*/ 146 h 219"/>
              <a:gd name="T66" fmla="*/ 249 w 310"/>
              <a:gd name="T67" fmla="*/ 145 h 219"/>
              <a:gd name="T68" fmla="*/ 254 w 310"/>
              <a:gd name="T69" fmla="*/ 125 h 219"/>
              <a:gd name="T70" fmla="*/ 288 w 310"/>
              <a:gd name="T71" fmla="*/ 144 h 219"/>
              <a:gd name="T72" fmla="*/ 290 w 310"/>
              <a:gd name="T73" fmla="*/ 145 h 219"/>
              <a:gd name="T74" fmla="*/ 289 w 310"/>
              <a:gd name="T75" fmla="*/ 152 h 219"/>
              <a:gd name="T76" fmla="*/ 281 w 310"/>
              <a:gd name="T77" fmla="*/ 164 h 219"/>
              <a:gd name="T78" fmla="*/ 290 w 310"/>
              <a:gd name="T79" fmla="*/ 172 h 219"/>
              <a:gd name="T80" fmla="*/ 309 w 310"/>
              <a:gd name="T81" fmla="*/ 207 h 219"/>
              <a:gd name="T82" fmla="*/ 190 w 310"/>
              <a:gd name="T83" fmla="*/ 207 h 219"/>
              <a:gd name="T84" fmla="*/ 148 w 310"/>
              <a:gd name="T85" fmla="*/ 176 h 219"/>
              <a:gd name="T86" fmla="*/ 70 w 310"/>
              <a:gd name="T87" fmla="*/ 53 h 219"/>
              <a:gd name="T88" fmla="*/ 105 w 310"/>
              <a:gd name="T89" fmla="*/ 112 h 219"/>
              <a:gd name="T90" fmla="*/ 96 w 310"/>
              <a:gd name="T91" fmla="*/ 133 h 219"/>
              <a:gd name="T92" fmla="*/ 130 w 310"/>
              <a:gd name="T93" fmla="*/ 111 h 219"/>
              <a:gd name="T94" fmla="*/ 147 w 310"/>
              <a:gd name="T95" fmla="*/ 105 h 219"/>
              <a:gd name="T96" fmla="*/ 147 w 310"/>
              <a:gd name="T97" fmla="*/ 0 h 219"/>
              <a:gd name="T98" fmla="*/ 54 w 310"/>
              <a:gd name="T99" fmla="*/ 164 h 219"/>
              <a:gd name="T100" fmla="*/ 49 w 310"/>
              <a:gd name="T101" fmla="*/ 198 h 219"/>
              <a:gd name="T102" fmla="*/ 60 w 310"/>
              <a:gd name="T103" fmla="*/ 207 h 219"/>
              <a:gd name="T104" fmla="*/ 61 w 310"/>
              <a:gd name="T105" fmla="*/ 207 h 219"/>
              <a:gd name="T106" fmla="*/ 72 w 310"/>
              <a:gd name="T107" fmla="*/ 198 h 219"/>
              <a:gd name="T108" fmla="*/ 67 w 310"/>
              <a:gd name="T109" fmla="*/ 164 h 219"/>
              <a:gd name="T110" fmla="*/ 60 w 310"/>
              <a:gd name="T111" fmla="*/ 15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0" h="219">
                <a:moveTo>
                  <a:pt x="17" y="157"/>
                </a:moveTo>
                <a:cubicBezTo>
                  <a:pt x="21" y="157"/>
                  <a:pt x="26" y="157"/>
                  <a:pt x="29" y="157"/>
                </a:cubicBezTo>
                <a:cubicBezTo>
                  <a:pt x="33" y="157"/>
                  <a:pt x="36" y="156"/>
                  <a:pt x="38" y="154"/>
                </a:cubicBezTo>
                <a:cubicBezTo>
                  <a:pt x="40" y="152"/>
                  <a:pt x="41" y="149"/>
                  <a:pt x="42" y="145"/>
                </a:cubicBezTo>
                <a:cubicBezTo>
                  <a:pt x="38" y="141"/>
                  <a:pt x="36" y="137"/>
                  <a:pt x="34" y="132"/>
                </a:cubicBezTo>
                <a:cubicBezTo>
                  <a:pt x="33" y="131"/>
                  <a:pt x="31" y="130"/>
                  <a:pt x="30" y="128"/>
                </a:cubicBezTo>
                <a:cubicBezTo>
                  <a:pt x="29" y="125"/>
                  <a:pt x="29" y="122"/>
                  <a:pt x="29" y="118"/>
                </a:cubicBezTo>
                <a:cubicBezTo>
                  <a:pt x="29" y="117"/>
                  <a:pt x="29" y="117"/>
                  <a:pt x="29" y="117"/>
                </a:cubicBezTo>
                <a:cubicBezTo>
                  <a:pt x="30" y="117"/>
                  <a:pt x="30" y="117"/>
                  <a:pt x="30" y="117"/>
                </a:cubicBezTo>
                <a:cubicBezTo>
                  <a:pt x="30" y="117"/>
                  <a:pt x="30" y="116"/>
                  <a:pt x="30" y="116"/>
                </a:cubicBezTo>
                <a:cubicBezTo>
                  <a:pt x="28" y="101"/>
                  <a:pt x="30" y="94"/>
                  <a:pt x="37" y="88"/>
                </a:cubicBezTo>
                <a:cubicBezTo>
                  <a:pt x="47" y="79"/>
                  <a:pt x="67" y="79"/>
                  <a:pt x="78" y="87"/>
                </a:cubicBezTo>
                <a:cubicBezTo>
                  <a:pt x="85" y="92"/>
                  <a:pt x="88" y="102"/>
                  <a:pt x="86" y="116"/>
                </a:cubicBezTo>
                <a:cubicBezTo>
                  <a:pt x="86" y="116"/>
                  <a:pt x="87" y="116"/>
                  <a:pt x="87" y="117"/>
                </a:cubicBezTo>
                <a:cubicBezTo>
                  <a:pt x="88" y="117"/>
                  <a:pt x="88" y="117"/>
                  <a:pt x="88" y="117"/>
                </a:cubicBezTo>
                <a:cubicBezTo>
                  <a:pt x="88" y="118"/>
                  <a:pt x="88" y="118"/>
                  <a:pt x="88" y="118"/>
                </a:cubicBezTo>
                <a:cubicBezTo>
                  <a:pt x="88" y="122"/>
                  <a:pt x="88" y="125"/>
                  <a:pt x="87" y="127"/>
                </a:cubicBezTo>
                <a:cubicBezTo>
                  <a:pt x="86" y="130"/>
                  <a:pt x="84" y="131"/>
                  <a:pt x="83" y="132"/>
                </a:cubicBezTo>
                <a:cubicBezTo>
                  <a:pt x="81" y="137"/>
                  <a:pt x="79" y="141"/>
                  <a:pt x="76" y="144"/>
                </a:cubicBezTo>
                <a:cubicBezTo>
                  <a:pt x="77" y="149"/>
                  <a:pt x="79" y="153"/>
                  <a:pt x="81" y="155"/>
                </a:cubicBezTo>
                <a:cubicBezTo>
                  <a:pt x="83" y="156"/>
                  <a:pt x="86" y="157"/>
                  <a:pt x="89" y="156"/>
                </a:cubicBezTo>
                <a:cubicBezTo>
                  <a:pt x="92" y="156"/>
                  <a:pt x="96" y="156"/>
                  <a:pt x="100" y="156"/>
                </a:cubicBezTo>
                <a:cubicBezTo>
                  <a:pt x="111" y="166"/>
                  <a:pt x="118" y="190"/>
                  <a:pt x="116" y="206"/>
                </a:cubicBezTo>
                <a:cubicBezTo>
                  <a:pt x="99" y="218"/>
                  <a:pt x="14" y="219"/>
                  <a:pt x="0" y="206"/>
                </a:cubicBezTo>
                <a:cubicBezTo>
                  <a:pt x="1" y="192"/>
                  <a:pt x="3" y="169"/>
                  <a:pt x="17" y="157"/>
                </a:cubicBezTo>
                <a:close/>
                <a:moveTo>
                  <a:pt x="148" y="176"/>
                </a:moveTo>
                <a:cubicBezTo>
                  <a:pt x="151" y="176"/>
                  <a:pt x="153" y="176"/>
                  <a:pt x="155" y="176"/>
                </a:cubicBezTo>
                <a:cubicBezTo>
                  <a:pt x="157" y="176"/>
                  <a:pt x="158" y="176"/>
                  <a:pt x="159" y="174"/>
                </a:cubicBezTo>
                <a:cubicBezTo>
                  <a:pt x="160" y="173"/>
                  <a:pt x="161" y="171"/>
                  <a:pt x="161" y="169"/>
                </a:cubicBezTo>
                <a:cubicBezTo>
                  <a:pt x="160" y="168"/>
                  <a:pt x="158" y="165"/>
                  <a:pt x="157" y="163"/>
                </a:cubicBezTo>
                <a:cubicBezTo>
                  <a:pt x="157" y="162"/>
                  <a:pt x="156" y="161"/>
                  <a:pt x="155" y="160"/>
                </a:cubicBezTo>
                <a:cubicBezTo>
                  <a:pt x="155" y="159"/>
                  <a:pt x="155" y="157"/>
                  <a:pt x="155" y="155"/>
                </a:cubicBezTo>
                <a:cubicBezTo>
                  <a:pt x="155" y="155"/>
                  <a:pt x="155" y="155"/>
                  <a:pt x="155" y="155"/>
                </a:cubicBezTo>
                <a:cubicBezTo>
                  <a:pt x="155" y="154"/>
                  <a:pt x="155" y="154"/>
                  <a:pt x="155" y="154"/>
                </a:cubicBezTo>
                <a:cubicBezTo>
                  <a:pt x="155" y="154"/>
                  <a:pt x="155" y="154"/>
                  <a:pt x="155" y="154"/>
                </a:cubicBezTo>
                <a:cubicBezTo>
                  <a:pt x="154" y="146"/>
                  <a:pt x="155" y="142"/>
                  <a:pt x="159" y="139"/>
                </a:cubicBezTo>
                <a:cubicBezTo>
                  <a:pt x="164" y="135"/>
                  <a:pt x="175" y="135"/>
                  <a:pt x="181" y="139"/>
                </a:cubicBezTo>
                <a:cubicBezTo>
                  <a:pt x="185" y="142"/>
                  <a:pt x="186" y="147"/>
                  <a:pt x="185" y="154"/>
                </a:cubicBezTo>
                <a:cubicBezTo>
                  <a:pt x="185" y="154"/>
                  <a:pt x="185" y="154"/>
                  <a:pt x="186" y="154"/>
                </a:cubicBezTo>
                <a:cubicBezTo>
                  <a:pt x="186" y="155"/>
                  <a:pt x="186" y="155"/>
                  <a:pt x="186" y="155"/>
                </a:cubicBezTo>
                <a:cubicBezTo>
                  <a:pt x="186" y="155"/>
                  <a:pt x="186" y="155"/>
                  <a:pt x="186" y="155"/>
                </a:cubicBezTo>
                <a:cubicBezTo>
                  <a:pt x="186" y="157"/>
                  <a:pt x="186" y="159"/>
                  <a:pt x="185" y="160"/>
                </a:cubicBezTo>
                <a:cubicBezTo>
                  <a:pt x="185" y="161"/>
                  <a:pt x="184" y="162"/>
                  <a:pt x="183" y="163"/>
                </a:cubicBezTo>
                <a:cubicBezTo>
                  <a:pt x="183" y="165"/>
                  <a:pt x="181" y="167"/>
                  <a:pt x="180" y="169"/>
                </a:cubicBezTo>
                <a:cubicBezTo>
                  <a:pt x="180" y="172"/>
                  <a:pt x="181" y="174"/>
                  <a:pt x="182" y="175"/>
                </a:cubicBezTo>
                <a:cubicBezTo>
                  <a:pt x="183" y="176"/>
                  <a:pt x="185" y="176"/>
                  <a:pt x="186" y="176"/>
                </a:cubicBezTo>
                <a:cubicBezTo>
                  <a:pt x="188" y="176"/>
                  <a:pt x="190" y="176"/>
                  <a:pt x="193" y="176"/>
                </a:cubicBezTo>
                <a:cubicBezTo>
                  <a:pt x="194" y="177"/>
                  <a:pt x="196" y="180"/>
                  <a:pt x="197" y="182"/>
                </a:cubicBezTo>
                <a:cubicBezTo>
                  <a:pt x="202" y="181"/>
                  <a:pt x="207" y="181"/>
                  <a:pt x="208" y="181"/>
                </a:cubicBezTo>
                <a:cubicBezTo>
                  <a:pt x="209" y="179"/>
                  <a:pt x="209" y="177"/>
                  <a:pt x="210" y="175"/>
                </a:cubicBezTo>
                <a:cubicBezTo>
                  <a:pt x="207" y="173"/>
                  <a:pt x="204" y="170"/>
                  <a:pt x="203" y="166"/>
                </a:cubicBezTo>
                <a:cubicBezTo>
                  <a:pt x="201" y="166"/>
                  <a:pt x="198" y="166"/>
                  <a:pt x="196" y="166"/>
                </a:cubicBezTo>
                <a:cubicBezTo>
                  <a:pt x="195" y="155"/>
                  <a:pt x="197" y="138"/>
                  <a:pt x="202" y="134"/>
                </a:cubicBezTo>
                <a:cubicBezTo>
                  <a:pt x="209" y="128"/>
                  <a:pt x="226" y="128"/>
                  <a:pt x="233" y="133"/>
                </a:cubicBezTo>
                <a:cubicBezTo>
                  <a:pt x="238" y="137"/>
                  <a:pt x="241" y="155"/>
                  <a:pt x="239" y="166"/>
                </a:cubicBezTo>
                <a:cubicBezTo>
                  <a:pt x="238" y="166"/>
                  <a:pt x="233" y="166"/>
                  <a:pt x="233" y="166"/>
                </a:cubicBezTo>
                <a:cubicBezTo>
                  <a:pt x="231" y="170"/>
                  <a:pt x="229" y="172"/>
                  <a:pt x="225" y="175"/>
                </a:cubicBezTo>
                <a:cubicBezTo>
                  <a:pt x="226" y="178"/>
                  <a:pt x="227" y="179"/>
                  <a:pt x="228" y="181"/>
                </a:cubicBezTo>
                <a:cubicBezTo>
                  <a:pt x="228" y="181"/>
                  <a:pt x="231" y="181"/>
                  <a:pt x="234" y="182"/>
                </a:cubicBezTo>
                <a:cubicBezTo>
                  <a:pt x="235" y="178"/>
                  <a:pt x="237" y="175"/>
                  <a:pt x="240" y="173"/>
                </a:cubicBezTo>
                <a:cubicBezTo>
                  <a:pt x="243" y="173"/>
                  <a:pt x="246" y="173"/>
                  <a:pt x="249" y="173"/>
                </a:cubicBezTo>
                <a:cubicBezTo>
                  <a:pt x="251" y="173"/>
                  <a:pt x="253" y="172"/>
                  <a:pt x="255" y="171"/>
                </a:cubicBezTo>
                <a:cubicBezTo>
                  <a:pt x="256" y="169"/>
                  <a:pt x="257" y="167"/>
                  <a:pt x="257" y="164"/>
                </a:cubicBezTo>
                <a:cubicBezTo>
                  <a:pt x="255" y="162"/>
                  <a:pt x="253" y="159"/>
                  <a:pt x="252" y="156"/>
                </a:cubicBezTo>
                <a:cubicBezTo>
                  <a:pt x="251" y="155"/>
                  <a:pt x="250" y="154"/>
                  <a:pt x="249" y="152"/>
                </a:cubicBezTo>
                <a:cubicBezTo>
                  <a:pt x="249" y="151"/>
                  <a:pt x="248" y="149"/>
                  <a:pt x="248" y="146"/>
                </a:cubicBezTo>
                <a:cubicBezTo>
                  <a:pt x="248" y="145"/>
                  <a:pt x="248" y="145"/>
                  <a:pt x="248" y="145"/>
                </a:cubicBezTo>
                <a:cubicBezTo>
                  <a:pt x="249" y="145"/>
                  <a:pt x="249" y="145"/>
                  <a:pt x="249" y="145"/>
                </a:cubicBezTo>
                <a:cubicBezTo>
                  <a:pt x="249" y="145"/>
                  <a:pt x="249" y="145"/>
                  <a:pt x="250" y="145"/>
                </a:cubicBezTo>
                <a:cubicBezTo>
                  <a:pt x="248" y="134"/>
                  <a:pt x="249" y="129"/>
                  <a:pt x="254" y="125"/>
                </a:cubicBezTo>
                <a:cubicBezTo>
                  <a:pt x="261" y="119"/>
                  <a:pt x="275" y="119"/>
                  <a:pt x="283" y="124"/>
                </a:cubicBezTo>
                <a:cubicBezTo>
                  <a:pt x="288" y="128"/>
                  <a:pt x="289" y="135"/>
                  <a:pt x="288" y="144"/>
                </a:cubicBezTo>
                <a:cubicBezTo>
                  <a:pt x="288" y="145"/>
                  <a:pt x="289" y="145"/>
                  <a:pt x="289" y="145"/>
                </a:cubicBezTo>
                <a:cubicBezTo>
                  <a:pt x="290" y="145"/>
                  <a:pt x="290" y="145"/>
                  <a:pt x="290" y="145"/>
                </a:cubicBezTo>
                <a:cubicBezTo>
                  <a:pt x="290" y="146"/>
                  <a:pt x="290" y="146"/>
                  <a:pt x="290" y="146"/>
                </a:cubicBezTo>
                <a:cubicBezTo>
                  <a:pt x="290" y="149"/>
                  <a:pt x="289" y="151"/>
                  <a:pt x="289" y="152"/>
                </a:cubicBezTo>
                <a:cubicBezTo>
                  <a:pt x="288" y="154"/>
                  <a:pt x="287" y="155"/>
                  <a:pt x="286" y="156"/>
                </a:cubicBezTo>
                <a:cubicBezTo>
                  <a:pt x="285" y="159"/>
                  <a:pt x="283" y="162"/>
                  <a:pt x="281" y="164"/>
                </a:cubicBezTo>
                <a:cubicBezTo>
                  <a:pt x="282" y="167"/>
                  <a:pt x="283" y="170"/>
                  <a:pt x="285" y="172"/>
                </a:cubicBezTo>
                <a:cubicBezTo>
                  <a:pt x="286" y="172"/>
                  <a:pt x="288" y="173"/>
                  <a:pt x="290" y="172"/>
                </a:cubicBezTo>
                <a:cubicBezTo>
                  <a:pt x="293" y="172"/>
                  <a:pt x="295" y="172"/>
                  <a:pt x="298" y="172"/>
                </a:cubicBezTo>
                <a:cubicBezTo>
                  <a:pt x="306" y="179"/>
                  <a:pt x="310" y="196"/>
                  <a:pt x="309" y="207"/>
                </a:cubicBezTo>
                <a:cubicBezTo>
                  <a:pt x="301" y="216"/>
                  <a:pt x="249" y="219"/>
                  <a:pt x="232" y="210"/>
                </a:cubicBezTo>
                <a:cubicBezTo>
                  <a:pt x="218" y="211"/>
                  <a:pt x="201" y="210"/>
                  <a:pt x="190" y="207"/>
                </a:cubicBezTo>
                <a:cubicBezTo>
                  <a:pt x="174" y="210"/>
                  <a:pt x="146" y="210"/>
                  <a:pt x="139" y="202"/>
                </a:cubicBezTo>
                <a:cubicBezTo>
                  <a:pt x="140" y="195"/>
                  <a:pt x="141" y="182"/>
                  <a:pt x="148" y="176"/>
                </a:cubicBezTo>
                <a:close/>
                <a:moveTo>
                  <a:pt x="147" y="0"/>
                </a:moveTo>
                <a:cubicBezTo>
                  <a:pt x="104" y="0"/>
                  <a:pt x="70" y="24"/>
                  <a:pt x="70" y="53"/>
                </a:cubicBezTo>
                <a:cubicBezTo>
                  <a:pt x="70" y="74"/>
                  <a:pt x="87" y="92"/>
                  <a:pt x="113" y="100"/>
                </a:cubicBezTo>
                <a:cubicBezTo>
                  <a:pt x="105" y="112"/>
                  <a:pt x="105" y="112"/>
                  <a:pt x="105" y="112"/>
                </a:cubicBezTo>
                <a:cubicBezTo>
                  <a:pt x="122" y="117"/>
                  <a:pt x="122" y="117"/>
                  <a:pt x="122" y="117"/>
                </a:cubicBezTo>
                <a:cubicBezTo>
                  <a:pt x="96" y="133"/>
                  <a:pt x="96" y="133"/>
                  <a:pt x="96" y="133"/>
                </a:cubicBezTo>
                <a:cubicBezTo>
                  <a:pt x="139" y="123"/>
                  <a:pt x="139" y="123"/>
                  <a:pt x="139" y="123"/>
                </a:cubicBezTo>
                <a:cubicBezTo>
                  <a:pt x="130" y="111"/>
                  <a:pt x="130" y="111"/>
                  <a:pt x="130" y="111"/>
                </a:cubicBezTo>
                <a:cubicBezTo>
                  <a:pt x="144" y="105"/>
                  <a:pt x="144" y="105"/>
                  <a:pt x="144" y="105"/>
                </a:cubicBezTo>
                <a:cubicBezTo>
                  <a:pt x="145" y="105"/>
                  <a:pt x="146" y="105"/>
                  <a:pt x="147" y="105"/>
                </a:cubicBezTo>
                <a:cubicBezTo>
                  <a:pt x="190" y="105"/>
                  <a:pt x="225" y="82"/>
                  <a:pt x="225" y="53"/>
                </a:cubicBezTo>
                <a:cubicBezTo>
                  <a:pt x="225" y="24"/>
                  <a:pt x="190" y="0"/>
                  <a:pt x="147" y="0"/>
                </a:cubicBezTo>
                <a:close/>
                <a:moveTo>
                  <a:pt x="57" y="157"/>
                </a:moveTo>
                <a:cubicBezTo>
                  <a:pt x="54" y="164"/>
                  <a:pt x="54" y="164"/>
                  <a:pt x="54" y="164"/>
                </a:cubicBezTo>
                <a:cubicBezTo>
                  <a:pt x="57" y="166"/>
                  <a:pt x="57" y="166"/>
                  <a:pt x="57" y="166"/>
                </a:cubicBezTo>
                <a:cubicBezTo>
                  <a:pt x="49" y="198"/>
                  <a:pt x="49" y="198"/>
                  <a:pt x="49" y="198"/>
                </a:cubicBezTo>
                <a:cubicBezTo>
                  <a:pt x="60" y="206"/>
                  <a:pt x="60" y="206"/>
                  <a:pt x="60" y="206"/>
                </a:cubicBezTo>
                <a:cubicBezTo>
                  <a:pt x="60" y="207"/>
                  <a:pt x="60" y="207"/>
                  <a:pt x="60" y="207"/>
                </a:cubicBezTo>
                <a:cubicBezTo>
                  <a:pt x="60" y="207"/>
                  <a:pt x="60" y="207"/>
                  <a:pt x="60" y="207"/>
                </a:cubicBezTo>
                <a:cubicBezTo>
                  <a:pt x="61" y="207"/>
                  <a:pt x="61" y="207"/>
                  <a:pt x="61" y="207"/>
                </a:cubicBezTo>
                <a:cubicBezTo>
                  <a:pt x="61" y="206"/>
                  <a:pt x="61" y="206"/>
                  <a:pt x="61" y="206"/>
                </a:cubicBezTo>
                <a:cubicBezTo>
                  <a:pt x="72" y="198"/>
                  <a:pt x="72" y="198"/>
                  <a:pt x="72" y="198"/>
                </a:cubicBezTo>
                <a:cubicBezTo>
                  <a:pt x="63" y="166"/>
                  <a:pt x="63" y="166"/>
                  <a:pt x="63" y="166"/>
                </a:cubicBezTo>
                <a:cubicBezTo>
                  <a:pt x="67" y="164"/>
                  <a:pt x="67" y="164"/>
                  <a:pt x="67" y="164"/>
                </a:cubicBezTo>
                <a:cubicBezTo>
                  <a:pt x="64" y="157"/>
                  <a:pt x="64" y="157"/>
                  <a:pt x="64" y="157"/>
                </a:cubicBezTo>
                <a:cubicBezTo>
                  <a:pt x="60" y="157"/>
                  <a:pt x="60" y="157"/>
                  <a:pt x="60" y="157"/>
                </a:cubicBezTo>
                <a:lnTo>
                  <a:pt x="57" y="15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4" name="Freeform 154"/>
          <p:cNvSpPr>
            <a:spLocks noEditPoints="1"/>
          </p:cNvSpPr>
          <p:nvPr/>
        </p:nvSpPr>
        <p:spPr bwMode="auto">
          <a:xfrm>
            <a:off x="5238522" y="2238400"/>
            <a:ext cx="662258" cy="687024"/>
          </a:xfrm>
          <a:custGeom>
            <a:avLst/>
            <a:gdLst>
              <a:gd name="T0" fmla="*/ 197 w 260"/>
              <a:gd name="T1" fmla="*/ 270 h 270"/>
              <a:gd name="T2" fmla="*/ 131 w 260"/>
              <a:gd name="T3" fmla="*/ 231 h 270"/>
              <a:gd name="T4" fmla="*/ 188 w 260"/>
              <a:gd name="T5" fmla="*/ 175 h 270"/>
              <a:gd name="T6" fmla="*/ 191 w 260"/>
              <a:gd name="T7" fmla="*/ 204 h 270"/>
              <a:gd name="T8" fmla="*/ 233 w 260"/>
              <a:gd name="T9" fmla="*/ 145 h 270"/>
              <a:gd name="T10" fmla="*/ 229 w 260"/>
              <a:gd name="T11" fmla="*/ 129 h 270"/>
              <a:gd name="T12" fmla="*/ 240 w 260"/>
              <a:gd name="T13" fmla="*/ 124 h 270"/>
              <a:gd name="T14" fmla="*/ 257 w 260"/>
              <a:gd name="T15" fmla="*/ 164 h 270"/>
              <a:gd name="T16" fmla="*/ 195 w 260"/>
              <a:gd name="T17" fmla="*/ 246 h 270"/>
              <a:gd name="T18" fmla="*/ 197 w 260"/>
              <a:gd name="T19" fmla="*/ 270 h 270"/>
              <a:gd name="T20" fmla="*/ 0 w 260"/>
              <a:gd name="T21" fmla="*/ 120 h 270"/>
              <a:gd name="T22" fmla="*/ 65 w 260"/>
              <a:gd name="T23" fmla="*/ 78 h 270"/>
              <a:gd name="T24" fmla="*/ 90 w 260"/>
              <a:gd name="T25" fmla="*/ 154 h 270"/>
              <a:gd name="T26" fmla="*/ 63 w 260"/>
              <a:gd name="T27" fmla="*/ 144 h 270"/>
              <a:gd name="T28" fmla="*/ 97 w 260"/>
              <a:gd name="T29" fmla="*/ 207 h 270"/>
              <a:gd name="T30" fmla="*/ 113 w 260"/>
              <a:gd name="T31" fmla="*/ 211 h 270"/>
              <a:gd name="T32" fmla="*/ 113 w 260"/>
              <a:gd name="T33" fmla="*/ 223 h 270"/>
              <a:gd name="T34" fmla="*/ 70 w 260"/>
              <a:gd name="T35" fmla="*/ 220 h 270"/>
              <a:gd name="T36" fmla="*/ 23 w 260"/>
              <a:gd name="T37" fmla="*/ 129 h 270"/>
              <a:gd name="T38" fmla="*/ 0 w 260"/>
              <a:gd name="T39" fmla="*/ 120 h 270"/>
              <a:gd name="T40" fmla="*/ 235 w 260"/>
              <a:gd name="T41" fmla="*/ 18 h 270"/>
              <a:gd name="T42" fmla="*/ 215 w 260"/>
              <a:gd name="T43" fmla="*/ 33 h 270"/>
              <a:gd name="T44" fmla="*/ 114 w 260"/>
              <a:gd name="T45" fmla="*/ 23 h 270"/>
              <a:gd name="T46" fmla="*/ 88 w 260"/>
              <a:gd name="T47" fmla="*/ 59 h 270"/>
              <a:gd name="T48" fmla="*/ 98 w 260"/>
              <a:gd name="T49" fmla="*/ 65 h 270"/>
              <a:gd name="T50" fmla="*/ 110 w 260"/>
              <a:gd name="T51" fmla="*/ 53 h 270"/>
              <a:gd name="T52" fmla="*/ 181 w 260"/>
              <a:gd name="T53" fmla="*/ 58 h 270"/>
              <a:gd name="T54" fmla="*/ 158 w 260"/>
              <a:gd name="T55" fmla="*/ 76 h 270"/>
              <a:gd name="T56" fmla="*/ 236 w 260"/>
              <a:gd name="T57" fmla="*/ 95 h 270"/>
              <a:gd name="T58" fmla="*/ 235 w 260"/>
              <a:gd name="T59" fmla="*/ 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270">
                <a:moveTo>
                  <a:pt x="197" y="270"/>
                </a:moveTo>
                <a:cubicBezTo>
                  <a:pt x="131" y="231"/>
                  <a:pt x="131" y="231"/>
                  <a:pt x="131" y="231"/>
                </a:cubicBezTo>
                <a:cubicBezTo>
                  <a:pt x="188" y="175"/>
                  <a:pt x="188" y="175"/>
                  <a:pt x="188" y="175"/>
                </a:cubicBezTo>
                <a:cubicBezTo>
                  <a:pt x="191" y="204"/>
                  <a:pt x="191" y="204"/>
                  <a:pt x="191" y="204"/>
                </a:cubicBezTo>
                <a:cubicBezTo>
                  <a:pt x="218" y="198"/>
                  <a:pt x="236" y="173"/>
                  <a:pt x="233" y="145"/>
                </a:cubicBezTo>
                <a:cubicBezTo>
                  <a:pt x="233" y="140"/>
                  <a:pt x="231" y="134"/>
                  <a:pt x="229" y="129"/>
                </a:cubicBezTo>
                <a:cubicBezTo>
                  <a:pt x="240" y="124"/>
                  <a:pt x="240" y="124"/>
                  <a:pt x="240" y="124"/>
                </a:cubicBezTo>
                <a:cubicBezTo>
                  <a:pt x="249" y="135"/>
                  <a:pt x="255" y="149"/>
                  <a:pt x="257" y="164"/>
                </a:cubicBezTo>
                <a:cubicBezTo>
                  <a:pt x="260" y="204"/>
                  <a:pt x="233" y="239"/>
                  <a:pt x="195" y="246"/>
                </a:cubicBezTo>
                <a:cubicBezTo>
                  <a:pt x="197" y="270"/>
                  <a:pt x="197" y="270"/>
                  <a:pt x="197" y="270"/>
                </a:cubicBezTo>
                <a:close/>
                <a:moveTo>
                  <a:pt x="0" y="120"/>
                </a:moveTo>
                <a:cubicBezTo>
                  <a:pt x="65" y="78"/>
                  <a:pt x="65" y="78"/>
                  <a:pt x="65" y="78"/>
                </a:cubicBezTo>
                <a:cubicBezTo>
                  <a:pt x="90" y="154"/>
                  <a:pt x="90" y="154"/>
                  <a:pt x="90" y="154"/>
                </a:cubicBezTo>
                <a:cubicBezTo>
                  <a:pt x="63" y="144"/>
                  <a:pt x="63" y="144"/>
                  <a:pt x="63" y="144"/>
                </a:cubicBezTo>
                <a:cubicBezTo>
                  <a:pt x="57" y="170"/>
                  <a:pt x="71" y="198"/>
                  <a:pt x="97" y="207"/>
                </a:cubicBezTo>
                <a:cubicBezTo>
                  <a:pt x="102" y="210"/>
                  <a:pt x="108" y="211"/>
                  <a:pt x="113" y="211"/>
                </a:cubicBezTo>
                <a:cubicBezTo>
                  <a:pt x="113" y="223"/>
                  <a:pt x="113" y="223"/>
                  <a:pt x="113" y="223"/>
                </a:cubicBezTo>
                <a:cubicBezTo>
                  <a:pt x="99" y="226"/>
                  <a:pt x="84" y="225"/>
                  <a:pt x="70" y="220"/>
                </a:cubicBezTo>
                <a:cubicBezTo>
                  <a:pt x="33" y="206"/>
                  <a:pt x="13" y="166"/>
                  <a:pt x="23" y="129"/>
                </a:cubicBezTo>
                <a:cubicBezTo>
                  <a:pt x="0" y="120"/>
                  <a:pt x="0" y="120"/>
                  <a:pt x="0" y="120"/>
                </a:cubicBezTo>
                <a:close/>
                <a:moveTo>
                  <a:pt x="235" y="18"/>
                </a:moveTo>
                <a:cubicBezTo>
                  <a:pt x="215" y="33"/>
                  <a:pt x="215" y="33"/>
                  <a:pt x="215" y="33"/>
                </a:cubicBezTo>
                <a:cubicBezTo>
                  <a:pt x="189" y="4"/>
                  <a:pt x="145" y="0"/>
                  <a:pt x="114" y="23"/>
                </a:cubicBezTo>
                <a:cubicBezTo>
                  <a:pt x="101" y="33"/>
                  <a:pt x="93" y="45"/>
                  <a:pt x="88" y="59"/>
                </a:cubicBezTo>
                <a:cubicBezTo>
                  <a:pt x="98" y="65"/>
                  <a:pt x="98" y="65"/>
                  <a:pt x="98" y="65"/>
                </a:cubicBezTo>
                <a:cubicBezTo>
                  <a:pt x="101" y="61"/>
                  <a:pt x="105" y="56"/>
                  <a:pt x="110" y="53"/>
                </a:cubicBezTo>
                <a:cubicBezTo>
                  <a:pt x="132" y="36"/>
                  <a:pt x="163" y="39"/>
                  <a:pt x="181" y="58"/>
                </a:cubicBezTo>
                <a:cubicBezTo>
                  <a:pt x="158" y="76"/>
                  <a:pt x="158" y="76"/>
                  <a:pt x="158" y="76"/>
                </a:cubicBezTo>
                <a:cubicBezTo>
                  <a:pt x="236" y="95"/>
                  <a:pt x="236" y="95"/>
                  <a:pt x="236" y="95"/>
                </a:cubicBezTo>
                <a:lnTo>
                  <a:pt x="235" y="18"/>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5" name="Freeform 155"/>
          <p:cNvSpPr>
            <a:spLocks noEditPoints="1"/>
          </p:cNvSpPr>
          <p:nvPr/>
        </p:nvSpPr>
        <p:spPr bwMode="auto">
          <a:xfrm>
            <a:off x="4223062" y="2286858"/>
            <a:ext cx="671948" cy="646104"/>
          </a:xfrm>
          <a:custGeom>
            <a:avLst/>
            <a:gdLst>
              <a:gd name="T0" fmla="*/ 123 w 264"/>
              <a:gd name="T1" fmla="*/ 0 h 254"/>
              <a:gd name="T2" fmla="*/ 234 w 264"/>
              <a:gd name="T3" fmla="*/ 0 h 254"/>
              <a:gd name="T4" fmla="*/ 255 w 264"/>
              <a:gd name="T5" fmla="*/ 9 h 254"/>
              <a:gd name="T6" fmla="*/ 264 w 264"/>
              <a:gd name="T7" fmla="*/ 30 h 254"/>
              <a:gd name="T8" fmla="*/ 264 w 264"/>
              <a:gd name="T9" fmla="*/ 93 h 254"/>
              <a:gd name="T10" fmla="*/ 255 w 264"/>
              <a:gd name="T11" fmla="*/ 114 h 254"/>
              <a:gd name="T12" fmla="*/ 234 w 264"/>
              <a:gd name="T13" fmla="*/ 123 h 254"/>
              <a:gd name="T14" fmla="*/ 171 w 264"/>
              <a:gd name="T15" fmla="*/ 123 h 254"/>
              <a:gd name="T16" fmla="*/ 140 w 264"/>
              <a:gd name="T17" fmla="*/ 150 h 254"/>
              <a:gd name="T18" fmla="*/ 137 w 264"/>
              <a:gd name="T19" fmla="*/ 148 h 254"/>
              <a:gd name="T20" fmla="*/ 129 w 264"/>
              <a:gd name="T21" fmla="*/ 142 h 254"/>
              <a:gd name="T22" fmla="*/ 135 w 264"/>
              <a:gd name="T23" fmla="*/ 123 h 254"/>
              <a:gd name="T24" fmla="*/ 132 w 264"/>
              <a:gd name="T25" fmla="*/ 123 h 254"/>
              <a:gd name="T26" fmla="*/ 137 w 264"/>
              <a:gd name="T27" fmla="*/ 109 h 254"/>
              <a:gd name="T28" fmla="*/ 143 w 264"/>
              <a:gd name="T29" fmla="*/ 109 h 254"/>
              <a:gd name="T30" fmla="*/ 152 w 264"/>
              <a:gd name="T31" fmla="*/ 109 h 254"/>
              <a:gd name="T32" fmla="*/ 150 w 264"/>
              <a:gd name="T33" fmla="*/ 118 h 254"/>
              <a:gd name="T34" fmla="*/ 148 w 264"/>
              <a:gd name="T35" fmla="*/ 126 h 254"/>
              <a:gd name="T36" fmla="*/ 164 w 264"/>
              <a:gd name="T37" fmla="*/ 111 h 254"/>
              <a:gd name="T38" fmla="*/ 166 w 264"/>
              <a:gd name="T39" fmla="*/ 109 h 254"/>
              <a:gd name="T40" fmla="*/ 169 w 264"/>
              <a:gd name="T41" fmla="*/ 109 h 254"/>
              <a:gd name="T42" fmla="*/ 234 w 264"/>
              <a:gd name="T43" fmla="*/ 109 h 254"/>
              <a:gd name="T44" fmla="*/ 246 w 264"/>
              <a:gd name="T45" fmla="*/ 104 h 254"/>
              <a:gd name="T46" fmla="*/ 251 w 264"/>
              <a:gd name="T47" fmla="*/ 93 h 254"/>
              <a:gd name="T48" fmla="*/ 251 w 264"/>
              <a:gd name="T49" fmla="*/ 30 h 254"/>
              <a:gd name="T50" fmla="*/ 246 w 264"/>
              <a:gd name="T51" fmla="*/ 19 h 254"/>
              <a:gd name="T52" fmla="*/ 234 w 264"/>
              <a:gd name="T53" fmla="*/ 14 h 254"/>
              <a:gd name="T54" fmla="*/ 123 w 264"/>
              <a:gd name="T55" fmla="*/ 14 h 254"/>
              <a:gd name="T56" fmla="*/ 111 w 264"/>
              <a:gd name="T57" fmla="*/ 19 h 254"/>
              <a:gd name="T58" fmla="*/ 106 w 264"/>
              <a:gd name="T59" fmla="*/ 30 h 254"/>
              <a:gd name="T60" fmla="*/ 106 w 264"/>
              <a:gd name="T61" fmla="*/ 39 h 254"/>
              <a:gd name="T62" fmla="*/ 93 w 264"/>
              <a:gd name="T63" fmla="*/ 34 h 254"/>
              <a:gd name="T64" fmla="*/ 93 w 264"/>
              <a:gd name="T65" fmla="*/ 30 h 254"/>
              <a:gd name="T66" fmla="*/ 102 w 264"/>
              <a:gd name="T67" fmla="*/ 9 h 254"/>
              <a:gd name="T68" fmla="*/ 123 w 264"/>
              <a:gd name="T69" fmla="*/ 0 h 254"/>
              <a:gd name="T70" fmla="*/ 213 w 264"/>
              <a:gd name="T71" fmla="*/ 50 h 254"/>
              <a:gd name="T72" fmla="*/ 202 w 264"/>
              <a:gd name="T73" fmla="*/ 61 h 254"/>
              <a:gd name="T74" fmla="*/ 213 w 264"/>
              <a:gd name="T75" fmla="*/ 72 h 254"/>
              <a:gd name="T76" fmla="*/ 224 w 264"/>
              <a:gd name="T77" fmla="*/ 61 h 254"/>
              <a:gd name="T78" fmla="*/ 213 w 264"/>
              <a:gd name="T79" fmla="*/ 50 h 254"/>
              <a:gd name="T80" fmla="*/ 179 w 264"/>
              <a:gd name="T81" fmla="*/ 50 h 254"/>
              <a:gd name="T82" fmla="*/ 168 w 264"/>
              <a:gd name="T83" fmla="*/ 61 h 254"/>
              <a:gd name="T84" fmla="*/ 179 w 264"/>
              <a:gd name="T85" fmla="*/ 72 h 254"/>
              <a:gd name="T86" fmla="*/ 189 w 264"/>
              <a:gd name="T87" fmla="*/ 61 h 254"/>
              <a:gd name="T88" fmla="*/ 179 w 264"/>
              <a:gd name="T89" fmla="*/ 50 h 254"/>
              <a:gd name="T90" fmla="*/ 145 w 264"/>
              <a:gd name="T91" fmla="*/ 50 h 254"/>
              <a:gd name="T92" fmla="*/ 135 w 264"/>
              <a:gd name="T93" fmla="*/ 61 h 254"/>
              <a:gd name="T94" fmla="*/ 145 w 264"/>
              <a:gd name="T95" fmla="*/ 72 h 254"/>
              <a:gd name="T96" fmla="*/ 156 w 264"/>
              <a:gd name="T97" fmla="*/ 61 h 254"/>
              <a:gd name="T98" fmla="*/ 145 w 264"/>
              <a:gd name="T99" fmla="*/ 50 h 254"/>
              <a:gd name="T100" fmla="*/ 77 w 264"/>
              <a:gd name="T101" fmla="*/ 50 h 254"/>
              <a:gd name="T102" fmla="*/ 33 w 264"/>
              <a:gd name="T103" fmla="*/ 94 h 254"/>
              <a:gd name="T104" fmla="*/ 77 w 264"/>
              <a:gd name="T105" fmla="*/ 137 h 254"/>
              <a:gd name="T106" fmla="*/ 121 w 264"/>
              <a:gd name="T107" fmla="*/ 94 h 254"/>
              <a:gd name="T108" fmla="*/ 77 w 264"/>
              <a:gd name="T109" fmla="*/ 50 h 254"/>
              <a:gd name="T110" fmla="*/ 156 w 264"/>
              <a:gd name="T111" fmla="*/ 234 h 254"/>
              <a:gd name="T112" fmla="*/ 108 w 264"/>
              <a:gd name="T113" fmla="*/ 151 h 254"/>
              <a:gd name="T114" fmla="*/ 78 w 264"/>
              <a:gd name="T115" fmla="*/ 197 h 254"/>
              <a:gd name="T116" fmla="*/ 49 w 264"/>
              <a:gd name="T117" fmla="*/ 150 h 254"/>
              <a:gd name="T118" fmla="*/ 0 w 264"/>
              <a:gd name="T119" fmla="*/ 234 h 254"/>
              <a:gd name="T120" fmla="*/ 156 w 264"/>
              <a:gd name="T121" fmla="*/ 23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254">
                <a:moveTo>
                  <a:pt x="123" y="0"/>
                </a:moveTo>
                <a:cubicBezTo>
                  <a:pt x="234" y="0"/>
                  <a:pt x="234" y="0"/>
                  <a:pt x="234" y="0"/>
                </a:cubicBezTo>
                <a:cubicBezTo>
                  <a:pt x="242" y="0"/>
                  <a:pt x="250" y="4"/>
                  <a:pt x="255" y="9"/>
                </a:cubicBezTo>
                <a:cubicBezTo>
                  <a:pt x="261" y="14"/>
                  <a:pt x="264" y="22"/>
                  <a:pt x="264" y="30"/>
                </a:cubicBezTo>
                <a:cubicBezTo>
                  <a:pt x="264" y="93"/>
                  <a:pt x="264" y="93"/>
                  <a:pt x="264" y="93"/>
                </a:cubicBezTo>
                <a:cubicBezTo>
                  <a:pt x="264" y="101"/>
                  <a:pt x="261" y="108"/>
                  <a:pt x="255" y="114"/>
                </a:cubicBezTo>
                <a:cubicBezTo>
                  <a:pt x="250" y="119"/>
                  <a:pt x="242" y="123"/>
                  <a:pt x="234" y="123"/>
                </a:cubicBezTo>
                <a:cubicBezTo>
                  <a:pt x="171" y="123"/>
                  <a:pt x="171" y="123"/>
                  <a:pt x="171" y="123"/>
                </a:cubicBezTo>
                <a:cubicBezTo>
                  <a:pt x="140" y="150"/>
                  <a:pt x="140" y="150"/>
                  <a:pt x="140" y="150"/>
                </a:cubicBezTo>
                <a:cubicBezTo>
                  <a:pt x="137" y="148"/>
                  <a:pt x="137" y="148"/>
                  <a:pt x="137" y="148"/>
                </a:cubicBezTo>
                <a:cubicBezTo>
                  <a:pt x="135" y="146"/>
                  <a:pt x="132" y="144"/>
                  <a:pt x="129" y="142"/>
                </a:cubicBezTo>
                <a:cubicBezTo>
                  <a:pt x="135" y="123"/>
                  <a:pt x="135" y="123"/>
                  <a:pt x="135" y="123"/>
                </a:cubicBezTo>
                <a:cubicBezTo>
                  <a:pt x="132" y="123"/>
                  <a:pt x="132" y="123"/>
                  <a:pt x="132" y="123"/>
                </a:cubicBezTo>
                <a:cubicBezTo>
                  <a:pt x="134" y="119"/>
                  <a:pt x="136" y="114"/>
                  <a:pt x="137" y="109"/>
                </a:cubicBezTo>
                <a:cubicBezTo>
                  <a:pt x="143" y="109"/>
                  <a:pt x="143" y="109"/>
                  <a:pt x="143" y="109"/>
                </a:cubicBezTo>
                <a:cubicBezTo>
                  <a:pt x="152" y="109"/>
                  <a:pt x="152" y="109"/>
                  <a:pt x="152" y="109"/>
                </a:cubicBezTo>
                <a:cubicBezTo>
                  <a:pt x="150" y="118"/>
                  <a:pt x="150" y="118"/>
                  <a:pt x="150" y="118"/>
                </a:cubicBezTo>
                <a:cubicBezTo>
                  <a:pt x="148" y="126"/>
                  <a:pt x="148" y="126"/>
                  <a:pt x="148" y="126"/>
                </a:cubicBezTo>
                <a:cubicBezTo>
                  <a:pt x="164" y="111"/>
                  <a:pt x="164" y="111"/>
                  <a:pt x="164" y="111"/>
                </a:cubicBezTo>
                <a:cubicBezTo>
                  <a:pt x="166" y="109"/>
                  <a:pt x="166" y="109"/>
                  <a:pt x="166" y="109"/>
                </a:cubicBezTo>
                <a:cubicBezTo>
                  <a:pt x="169" y="109"/>
                  <a:pt x="169" y="109"/>
                  <a:pt x="169" y="109"/>
                </a:cubicBezTo>
                <a:cubicBezTo>
                  <a:pt x="234" y="109"/>
                  <a:pt x="234" y="109"/>
                  <a:pt x="234" y="109"/>
                </a:cubicBezTo>
                <a:cubicBezTo>
                  <a:pt x="239" y="109"/>
                  <a:pt x="243" y="107"/>
                  <a:pt x="246" y="104"/>
                </a:cubicBezTo>
                <a:cubicBezTo>
                  <a:pt x="249" y="101"/>
                  <a:pt x="251" y="97"/>
                  <a:pt x="251" y="93"/>
                </a:cubicBezTo>
                <a:cubicBezTo>
                  <a:pt x="251" y="30"/>
                  <a:pt x="251" y="30"/>
                  <a:pt x="251" y="30"/>
                </a:cubicBezTo>
                <a:cubicBezTo>
                  <a:pt x="251" y="26"/>
                  <a:pt x="249" y="22"/>
                  <a:pt x="246" y="19"/>
                </a:cubicBezTo>
                <a:cubicBezTo>
                  <a:pt x="243" y="16"/>
                  <a:pt x="239" y="14"/>
                  <a:pt x="234" y="14"/>
                </a:cubicBezTo>
                <a:cubicBezTo>
                  <a:pt x="123" y="14"/>
                  <a:pt x="123" y="14"/>
                  <a:pt x="123" y="14"/>
                </a:cubicBezTo>
                <a:cubicBezTo>
                  <a:pt x="118" y="14"/>
                  <a:pt x="114" y="16"/>
                  <a:pt x="111" y="19"/>
                </a:cubicBezTo>
                <a:cubicBezTo>
                  <a:pt x="108" y="22"/>
                  <a:pt x="106" y="26"/>
                  <a:pt x="106" y="30"/>
                </a:cubicBezTo>
                <a:cubicBezTo>
                  <a:pt x="106" y="39"/>
                  <a:pt x="106" y="39"/>
                  <a:pt x="106" y="39"/>
                </a:cubicBezTo>
                <a:cubicBezTo>
                  <a:pt x="102" y="37"/>
                  <a:pt x="97" y="35"/>
                  <a:pt x="93" y="34"/>
                </a:cubicBezTo>
                <a:cubicBezTo>
                  <a:pt x="93" y="30"/>
                  <a:pt x="93" y="30"/>
                  <a:pt x="93" y="30"/>
                </a:cubicBezTo>
                <a:cubicBezTo>
                  <a:pt x="93" y="22"/>
                  <a:pt x="96" y="14"/>
                  <a:pt x="102" y="9"/>
                </a:cubicBezTo>
                <a:cubicBezTo>
                  <a:pt x="107" y="4"/>
                  <a:pt x="115" y="0"/>
                  <a:pt x="123" y="0"/>
                </a:cubicBezTo>
                <a:close/>
                <a:moveTo>
                  <a:pt x="213" y="50"/>
                </a:moveTo>
                <a:cubicBezTo>
                  <a:pt x="207" y="50"/>
                  <a:pt x="202" y="55"/>
                  <a:pt x="202" y="61"/>
                </a:cubicBezTo>
                <a:cubicBezTo>
                  <a:pt x="202" y="67"/>
                  <a:pt x="207" y="72"/>
                  <a:pt x="213" y="72"/>
                </a:cubicBezTo>
                <a:cubicBezTo>
                  <a:pt x="219" y="72"/>
                  <a:pt x="224" y="67"/>
                  <a:pt x="224" y="61"/>
                </a:cubicBezTo>
                <a:cubicBezTo>
                  <a:pt x="224" y="55"/>
                  <a:pt x="219" y="50"/>
                  <a:pt x="213" y="50"/>
                </a:cubicBezTo>
                <a:close/>
                <a:moveTo>
                  <a:pt x="179" y="50"/>
                </a:moveTo>
                <a:cubicBezTo>
                  <a:pt x="173" y="50"/>
                  <a:pt x="168" y="55"/>
                  <a:pt x="168" y="61"/>
                </a:cubicBezTo>
                <a:cubicBezTo>
                  <a:pt x="168" y="67"/>
                  <a:pt x="173" y="72"/>
                  <a:pt x="179" y="72"/>
                </a:cubicBezTo>
                <a:cubicBezTo>
                  <a:pt x="185" y="72"/>
                  <a:pt x="189" y="67"/>
                  <a:pt x="189" y="61"/>
                </a:cubicBezTo>
                <a:cubicBezTo>
                  <a:pt x="189" y="55"/>
                  <a:pt x="185" y="50"/>
                  <a:pt x="179" y="50"/>
                </a:cubicBezTo>
                <a:close/>
                <a:moveTo>
                  <a:pt x="145" y="50"/>
                </a:moveTo>
                <a:cubicBezTo>
                  <a:pt x="139" y="50"/>
                  <a:pt x="135" y="55"/>
                  <a:pt x="135" y="61"/>
                </a:cubicBezTo>
                <a:cubicBezTo>
                  <a:pt x="135" y="67"/>
                  <a:pt x="139" y="72"/>
                  <a:pt x="145" y="72"/>
                </a:cubicBezTo>
                <a:cubicBezTo>
                  <a:pt x="151" y="72"/>
                  <a:pt x="156" y="67"/>
                  <a:pt x="156" y="61"/>
                </a:cubicBezTo>
                <a:cubicBezTo>
                  <a:pt x="156" y="55"/>
                  <a:pt x="151" y="50"/>
                  <a:pt x="145" y="50"/>
                </a:cubicBezTo>
                <a:close/>
                <a:moveTo>
                  <a:pt x="77" y="50"/>
                </a:moveTo>
                <a:cubicBezTo>
                  <a:pt x="53" y="50"/>
                  <a:pt x="33" y="69"/>
                  <a:pt x="33" y="94"/>
                </a:cubicBezTo>
                <a:cubicBezTo>
                  <a:pt x="33" y="118"/>
                  <a:pt x="53" y="137"/>
                  <a:pt x="77" y="137"/>
                </a:cubicBezTo>
                <a:cubicBezTo>
                  <a:pt x="101" y="137"/>
                  <a:pt x="121" y="118"/>
                  <a:pt x="121" y="94"/>
                </a:cubicBezTo>
                <a:cubicBezTo>
                  <a:pt x="121" y="69"/>
                  <a:pt x="101" y="50"/>
                  <a:pt x="77" y="50"/>
                </a:cubicBezTo>
                <a:close/>
                <a:moveTo>
                  <a:pt x="156" y="234"/>
                </a:moveTo>
                <a:cubicBezTo>
                  <a:pt x="155" y="190"/>
                  <a:pt x="134" y="162"/>
                  <a:pt x="108" y="151"/>
                </a:cubicBezTo>
                <a:cubicBezTo>
                  <a:pt x="78" y="197"/>
                  <a:pt x="78" y="197"/>
                  <a:pt x="78" y="197"/>
                </a:cubicBezTo>
                <a:cubicBezTo>
                  <a:pt x="49" y="150"/>
                  <a:pt x="49" y="150"/>
                  <a:pt x="49" y="150"/>
                </a:cubicBezTo>
                <a:cubicBezTo>
                  <a:pt x="22" y="161"/>
                  <a:pt x="0" y="189"/>
                  <a:pt x="0" y="234"/>
                </a:cubicBezTo>
                <a:cubicBezTo>
                  <a:pt x="55" y="254"/>
                  <a:pt x="107" y="253"/>
                  <a:pt x="156" y="234"/>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1" name="Freeform 171"/>
          <p:cNvSpPr>
            <a:spLocks noEditPoints="1"/>
          </p:cNvSpPr>
          <p:nvPr/>
        </p:nvSpPr>
        <p:spPr bwMode="auto">
          <a:xfrm>
            <a:off x="9495272" y="3284012"/>
            <a:ext cx="521190" cy="619183"/>
          </a:xfrm>
          <a:custGeom>
            <a:avLst/>
            <a:gdLst>
              <a:gd name="T0" fmla="*/ 16 w 205"/>
              <a:gd name="T1" fmla="*/ 0 h 243"/>
              <a:gd name="T2" fmla="*/ 189 w 205"/>
              <a:gd name="T3" fmla="*/ 0 h 243"/>
              <a:gd name="T4" fmla="*/ 205 w 205"/>
              <a:gd name="T5" fmla="*/ 16 h 243"/>
              <a:gd name="T6" fmla="*/ 205 w 205"/>
              <a:gd name="T7" fmla="*/ 226 h 243"/>
              <a:gd name="T8" fmla="*/ 189 w 205"/>
              <a:gd name="T9" fmla="*/ 243 h 243"/>
              <a:gd name="T10" fmla="*/ 16 w 205"/>
              <a:gd name="T11" fmla="*/ 243 h 243"/>
              <a:gd name="T12" fmla="*/ 0 w 205"/>
              <a:gd name="T13" fmla="*/ 226 h 243"/>
              <a:gd name="T14" fmla="*/ 0 w 205"/>
              <a:gd name="T15" fmla="*/ 198 h 243"/>
              <a:gd name="T16" fmla="*/ 17 w 205"/>
              <a:gd name="T17" fmla="*/ 198 h 243"/>
              <a:gd name="T18" fmla="*/ 31 w 205"/>
              <a:gd name="T19" fmla="*/ 207 h 243"/>
              <a:gd name="T20" fmla="*/ 46 w 205"/>
              <a:gd name="T21" fmla="*/ 191 h 243"/>
              <a:gd name="T22" fmla="*/ 31 w 205"/>
              <a:gd name="T23" fmla="*/ 176 h 243"/>
              <a:gd name="T24" fmla="*/ 17 w 205"/>
              <a:gd name="T25" fmla="*/ 185 h 243"/>
              <a:gd name="T26" fmla="*/ 0 w 205"/>
              <a:gd name="T27" fmla="*/ 185 h 243"/>
              <a:gd name="T28" fmla="*/ 0 w 205"/>
              <a:gd name="T29" fmla="*/ 148 h 243"/>
              <a:gd name="T30" fmla="*/ 17 w 205"/>
              <a:gd name="T31" fmla="*/ 148 h 243"/>
              <a:gd name="T32" fmla="*/ 31 w 205"/>
              <a:gd name="T33" fmla="*/ 157 h 243"/>
              <a:gd name="T34" fmla="*/ 46 w 205"/>
              <a:gd name="T35" fmla="*/ 142 h 243"/>
              <a:gd name="T36" fmla="*/ 31 w 205"/>
              <a:gd name="T37" fmla="*/ 126 h 243"/>
              <a:gd name="T38" fmla="*/ 17 w 205"/>
              <a:gd name="T39" fmla="*/ 135 h 243"/>
              <a:gd name="T40" fmla="*/ 0 w 205"/>
              <a:gd name="T41" fmla="*/ 135 h 243"/>
              <a:gd name="T42" fmla="*/ 0 w 205"/>
              <a:gd name="T43" fmla="*/ 100 h 243"/>
              <a:gd name="T44" fmla="*/ 17 w 205"/>
              <a:gd name="T45" fmla="*/ 100 h 243"/>
              <a:gd name="T46" fmla="*/ 31 w 205"/>
              <a:gd name="T47" fmla="*/ 109 h 243"/>
              <a:gd name="T48" fmla="*/ 46 w 205"/>
              <a:gd name="T49" fmla="*/ 94 h 243"/>
              <a:gd name="T50" fmla="*/ 31 w 205"/>
              <a:gd name="T51" fmla="*/ 78 h 243"/>
              <a:gd name="T52" fmla="*/ 17 w 205"/>
              <a:gd name="T53" fmla="*/ 87 h 243"/>
              <a:gd name="T54" fmla="*/ 0 w 205"/>
              <a:gd name="T55" fmla="*/ 87 h 243"/>
              <a:gd name="T56" fmla="*/ 0 w 205"/>
              <a:gd name="T57" fmla="*/ 53 h 243"/>
              <a:gd name="T58" fmla="*/ 17 w 205"/>
              <a:gd name="T59" fmla="*/ 53 h 243"/>
              <a:gd name="T60" fmla="*/ 31 w 205"/>
              <a:gd name="T61" fmla="*/ 62 h 243"/>
              <a:gd name="T62" fmla="*/ 46 w 205"/>
              <a:gd name="T63" fmla="*/ 46 h 243"/>
              <a:gd name="T64" fmla="*/ 31 w 205"/>
              <a:gd name="T65" fmla="*/ 31 h 243"/>
              <a:gd name="T66" fmla="*/ 17 w 205"/>
              <a:gd name="T67" fmla="*/ 40 h 243"/>
              <a:gd name="T68" fmla="*/ 0 w 205"/>
              <a:gd name="T69" fmla="*/ 40 h 243"/>
              <a:gd name="T70" fmla="*/ 0 w 205"/>
              <a:gd name="T71" fmla="*/ 16 h 243"/>
              <a:gd name="T72" fmla="*/ 16 w 205"/>
              <a:gd name="T73" fmla="*/ 0 h 243"/>
              <a:gd name="T74" fmla="*/ 148 w 205"/>
              <a:gd name="T75" fmla="*/ 117 h 243"/>
              <a:gd name="T76" fmla="*/ 159 w 205"/>
              <a:gd name="T77" fmla="*/ 116 h 243"/>
              <a:gd name="T78" fmla="*/ 148 w 205"/>
              <a:gd name="T79" fmla="*/ 62 h 243"/>
              <a:gd name="T80" fmla="*/ 96 w 205"/>
              <a:gd name="T81" fmla="*/ 63 h 243"/>
              <a:gd name="T82" fmla="*/ 87 w 205"/>
              <a:gd name="T83" fmla="*/ 117 h 243"/>
              <a:gd name="T84" fmla="*/ 98 w 205"/>
              <a:gd name="T85" fmla="*/ 117 h 243"/>
              <a:gd name="T86" fmla="*/ 109 w 205"/>
              <a:gd name="T87" fmla="*/ 131 h 243"/>
              <a:gd name="T88" fmla="*/ 107 w 205"/>
              <a:gd name="T89" fmla="*/ 142 h 243"/>
              <a:gd name="T90" fmla="*/ 79 w 205"/>
              <a:gd name="T91" fmla="*/ 147 h 243"/>
              <a:gd name="T92" fmla="*/ 72 w 205"/>
              <a:gd name="T93" fmla="*/ 183 h 243"/>
              <a:gd name="T94" fmla="*/ 174 w 205"/>
              <a:gd name="T95" fmla="*/ 183 h 243"/>
              <a:gd name="T96" fmla="*/ 167 w 205"/>
              <a:gd name="T97" fmla="*/ 147 h 243"/>
              <a:gd name="T98" fmla="*/ 139 w 205"/>
              <a:gd name="T99" fmla="*/ 142 h 243"/>
              <a:gd name="T100" fmla="*/ 136 w 205"/>
              <a:gd name="T101" fmla="*/ 131 h 243"/>
              <a:gd name="T102" fmla="*/ 148 w 205"/>
              <a:gd name="T103" fmla="*/ 1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43">
                <a:moveTo>
                  <a:pt x="16" y="0"/>
                </a:moveTo>
                <a:cubicBezTo>
                  <a:pt x="189" y="0"/>
                  <a:pt x="189" y="0"/>
                  <a:pt x="189" y="0"/>
                </a:cubicBezTo>
                <a:cubicBezTo>
                  <a:pt x="198" y="0"/>
                  <a:pt x="205" y="7"/>
                  <a:pt x="205" y="16"/>
                </a:cubicBezTo>
                <a:cubicBezTo>
                  <a:pt x="205" y="226"/>
                  <a:pt x="205" y="226"/>
                  <a:pt x="205" y="226"/>
                </a:cubicBezTo>
                <a:cubicBezTo>
                  <a:pt x="205" y="235"/>
                  <a:pt x="198" y="243"/>
                  <a:pt x="189" y="243"/>
                </a:cubicBezTo>
                <a:cubicBezTo>
                  <a:pt x="16" y="243"/>
                  <a:pt x="16" y="243"/>
                  <a:pt x="16" y="243"/>
                </a:cubicBezTo>
                <a:cubicBezTo>
                  <a:pt x="7" y="243"/>
                  <a:pt x="0" y="235"/>
                  <a:pt x="0" y="226"/>
                </a:cubicBezTo>
                <a:cubicBezTo>
                  <a:pt x="0" y="198"/>
                  <a:pt x="0" y="198"/>
                  <a:pt x="0" y="198"/>
                </a:cubicBezTo>
                <a:cubicBezTo>
                  <a:pt x="17" y="198"/>
                  <a:pt x="17" y="198"/>
                  <a:pt x="17" y="198"/>
                </a:cubicBezTo>
                <a:cubicBezTo>
                  <a:pt x="19" y="203"/>
                  <a:pt x="25" y="207"/>
                  <a:pt x="31" y="207"/>
                </a:cubicBezTo>
                <a:cubicBezTo>
                  <a:pt x="39" y="207"/>
                  <a:pt x="46" y="200"/>
                  <a:pt x="46" y="191"/>
                </a:cubicBezTo>
                <a:cubicBezTo>
                  <a:pt x="46" y="183"/>
                  <a:pt x="39" y="176"/>
                  <a:pt x="31" y="176"/>
                </a:cubicBezTo>
                <a:cubicBezTo>
                  <a:pt x="25" y="176"/>
                  <a:pt x="19" y="180"/>
                  <a:pt x="17" y="185"/>
                </a:cubicBezTo>
                <a:cubicBezTo>
                  <a:pt x="0" y="185"/>
                  <a:pt x="0" y="185"/>
                  <a:pt x="0" y="185"/>
                </a:cubicBezTo>
                <a:cubicBezTo>
                  <a:pt x="0" y="148"/>
                  <a:pt x="0" y="148"/>
                  <a:pt x="0" y="148"/>
                </a:cubicBezTo>
                <a:cubicBezTo>
                  <a:pt x="17" y="148"/>
                  <a:pt x="17" y="148"/>
                  <a:pt x="17" y="148"/>
                </a:cubicBezTo>
                <a:cubicBezTo>
                  <a:pt x="19" y="153"/>
                  <a:pt x="25" y="157"/>
                  <a:pt x="31" y="157"/>
                </a:cubicBezTo>
                <a:cubicBezTo>
                  <a:pt x="39" y="157"/>
                  <a:pt x="46" y="150"/>
                  <a:pt x="46" y="142"/>
                </a:cubicBezTo>
                <a:cubicBezTo>
                  <a:pt x="46" y="133"/>
                  <a:pt x="39" y="126"/>
                  <a:pt x="31" y="126"/>
                </a:cubicBezTo>
                <a:cubicBezTo>
                  <a:pt x="25" y="126"/>
                  <a:pt x="19" y="130"/>
                  <a:pt x="17" y="135"/>
                </a:cubicBezTo>
                <a:cubicBezTo>
                  <a:pt x="0" y="135"/>
                  <a:pt x="0" y="135"/>
                  <a:pt x="0" y="135"/>
                </a:cubicBezTo>
                <a:cubicBezTo>
                  <a:pt x="0" y="100"/>
                  <a:pt x="0" y="100"/>
                  <a:pt x="0" y="100"/>
                </a:cubicBezTo>
                <a:cubicBezTo>
                  <a:pt x="17" y="100"/>
                  <a:pt x="17" y="100"/>
                  <a:pt x="17" y="100"/>
                </a:cubicBezTo>
                <a:cubicBezTo>
                  <a:pt x="19" y="105"/>
                  <a:pt x="25" y="109"/>
                  <a:pt x="31" y="109"/>
                </a:cubicBezTo>
                <a:cubicBezTo>
                  <a:pt x="39" y="109"/>
                  <a:pt x="46" y="102"/>
                  <a:pt x="46" y="94"/>
                </a:cubicBezTo>
                <a:cubicBezTo>
                  <a:pt x="46" y="85"/>
                  <a:pt x="39" y="78"/>
                  <a:pt x="31" y="78"/>
                </a:cubicBezTo>
                <a:cubicBezTo>
                  <a:pt x="25" y="78"/>
                  <a:pt x="19" y="82"/>
                  <a:pt x="17" y="87"/>
                </a:cubicBezTo>
                <a:cubicBezTo>
                  <a:pt x="0" y="87"/>
                  <a:pt x="0" y="87"/>
                  <a:pt x="0" y="87"/>
                </a:cubicBezTo>
                <a:cubicBezTo>
                  <a:pt x="0" y="53"/>
                  <a:pt x="0" y="53"/>
                  <a:pt x="0" y="53"/>
                </a:cubicBezTo>
                <a:cubicBezTo>
                  <a:pt x="17" y="53"/>
                  <a:pt x="17" y="53"/>
                  <a:pt x="17" y="53"/>
                </a:cubicBezTo>
                <a:cubicBezTo>
                  <a:pt x="19" y="58"/>
                  <a:pt x="25" y="62"/>
                  <a:pt x="31" y="62"/>
                </a:cubicBezTo>
                <a:cubicBezTo>
                  <a:pt x="39" y="62"/>
                  <a:pt x="46" y="55"/>
                  <a:pt x="46" y="46"/>
                </a:cubicBezTo>
                <a:cubicBezTo>
                  <a:pt x="46" y="38"/>
                  <a:pt x="39" y="31"/>
                  <a:pt x="31" y="31"/>
                </a:cubicBezTo>
                <a:cubicBezTo>
                  <a:pt x="25" y="31"/>
                  <a:pt x="19" y="35"/>
                  <a:pt x="17" y="40"/>
                </a:cubicBezTo>
                <a:cubicBezTo>
                  <a:pt x="0" y="40"/>
                  <a:pt x="0" y="40"/>
                  <a:pt x="0" y="40"/>
                </a:cubicBezTo>
                <a:cubicBezTo>
                  <a:pt x="0" y="16"/>
                  <a:pt x="0" y="16"/>
                  <a:pt x="0" y="16"/>
                </a:cubicBezTo>
                <a:cubicBezTo>
                  <a:pt x="0" y="7"/>
                  <a:pt x="7" y="0"/>
                  <a:pt x="16" y="0"/>
                </a:cubicBezTo>
                <a:close/>
                <a:moveTo>
                  <a:pt x="148" y="117"/>
                </a:moveTo>
                <a:cubicBezTo>
                  <a:pt x="149" y="116"/>
                  <a:pt x="158" y="117"/>
                  <a:pt x="159" y="116"/>
                </a:cubicBezTo>
                <a:cubicBezTo>
                  <a:pt x="162" y="98"/>
                  <a:pt x="156" y="68"/>
                  <a:pt x="148" y="62"/>
                </a:cubicBezTo>
                <a:cubicBezTo>
                  <a:pt x="136" y="53"/>
                  <a:pt x="108" y="53"/>
                  <a:pt x="96" y="63"/>
                </a:cubicBezTo>
                <a:cubicBezTo>
                  <a:pt x="88" y="69"/>
                  <a:pt x="84" y="97"/>
                  <a:pt x="87" y="117"/>
                </a:cubicBezTo>
                <a:cubicBezTo>
                  <a:pt x="90" y="117"/>
                  <a:pt x="96" y="117"/>
                  <a:pt x="98" y="117"/>
                </a:cubicBezTo>
                <a:cubicBezTo>
                  <a:pt x="100" y="123"/>
                  <a:pt x="104" y="128"/>
                  <a:pt x="109" y="131"/>
                </a:cubicBezTo>
                <a:cubicBezTo>
                  <a:pt x="109" y="135"/>
                  <a:pt x="108" y="138"/>
                  <a:pt x="107" y="142"/>
                </a:cubicBezTo>
                <a:cubicBezTo>
                  <a:pt x="103" y="142"/>
                  <a:pt x="80" y="143"/>
                  <a:pt x="79" y="147"/>
                </a:cubicBezTo>
                <a:cubicBezTo>
                  <a:pt x="71" y="157"/>
                  <a:pt x="70" y="174"/>
                  <a:pt x="72" y="183"/>
                </a:cubicBezTo>
                <a:cubicBezTo>
                  <a:pt x="96" y="194"/>
                  <a:pt x="150" y="194"/>
                  <a:pt x="174" y="183"/>
                </a:cubicBezTo>
                <a:cubicBezTo>
                  <a:pt x="176" y="174"/>
                  <a:pt x="175" y="157"/>
                  <a:pt x="167" y="147"/>
                </a:cubicBezTo>
                <a:cubicBezTo>
                  <a:pt x="166" y="143"/>
                  <a:pt x="143" y="142"/>
                  <a:pt x="139" y="142"/>
                </a:cubicBezTo>
                <a:cubicBezTo>
                  <a:pt x="138" y="139"/>
                  <a:pt x="137" y="137"/>
                  <a:pt x="136" y="131"/>
                </a:cubicBezTo>
                <a:cubicBezTo>
                  <a:pt x="141" y="127"/>
                  <a:pt x="145" y="122"/>
                  <a:pt x="148" y="11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3" name="Freeform 173"/>
          <p:cNvSpPr>
            <a:spLocks noEditPoints="1"/>
          </p:cNvSpPr>
          <p:nvPr/>
        </p:nvSpPr>
        <p:spPr bwMode="auto">
          <a:xfrm>
            <a:off x="2147991" y="5392466"/>
            <a:ext cx="578264" cy="605184"/>
          </a:xfrm>
          <a:custGeom>
            <a:avLst/>
            <a:gdLst>
              <a:gd name="T0" fmla="*/ 127 w 227"/>
              <a:gd name="T1" fmla="*/ 40 h 238"/>
              <a:gd name="T2" fmla="*/ 138 w 227"/>
              <a:gd name="T3" fmla="*/ 44 h 238"/>
              <a:gd name="T4" fmla="*/ 175 w 227"/>
              <a:gd name="T5" fmla="*/ 79 h 238"/>
              <a:gd name="T6" fmla="*/ 178 w 227"/>
              <a:gd name="T7" fmla="*/ 126 h 238"/>
              <a:gd name="T8" fmla="*/ 175 w 227"/>
              <a:gd name="T9" fmla="*/ 137 h 238"/>
              <a:gd name="T10" fmla="*/ 155 w 227"/>
              <a:gd name="T11" fmla="*/ 131 h 238"/>
              <a:gd name="T12" fmla="*/ 159 w 227"/>
              <a:gd name="T13" fmla="*/ 121 h 238"/>
              <a:gd name="T14" fmla="*/ 157 w 227"/>
              <a:gd name="T15" fmla="*/ 87 h 238"/>
              <a:gd name="T16" fmla="*/ 130 w 227"/>
              <a:gd name="T17" fmla="*/ 63 h 238"/>
              <a:gd name="T18" fmla="*/ 121 w 227"/>
              <a:gd name="T19" fmla="*/ 60 h 238"/>
              <a:gd name="T20" fmla="*/ 127 w 227"/>
              <a:gd name="T21" fmla="*/ 40 h 238"/>
              <a:gd name="T22" fmla="*/ 149 w 227"/>
              <a:gd name="T23" fmla="*/ 219 h 238"/>
              <a:gd name="T24" fmla="*/ 160 w 227"/>
              <a:gd name="T25" fmla="*/ 214 h 238"/>
              <a:gd name="T26" fmla="*/ 121 w 227"/>
              <a:gd name="T27" fmla="*/ 149 h 238"/>
              <a:gd name="T28" fmla="*/ 115 w 227"/>
              <a:gd name="T29" fmla="*/ 152 h 238"/>
              <a:gd name="T30" fmla="*/ 109 w 227"/>
              <a:gd name="T31" fmla="*/ 155 h 238"/>
              <a:gd name="T32" fmla="*/ 100 w 227"/>
              <a:gd name="T33" fmla="*/ 160 h 238"/>
              <a:gd name="T34" fmla="*/ 98 w 227"/>
              <a:gd name="T35" fmla="*/ 161 h 238"/>
              <a:gd name="T36" fmla="*/ 84 w 227"/>
              <a:gd name="T37" fmla="*/ 168 h 238"/>
              <a:gd name="T38" fmla="*/ 49 w 227"/>
              <a:gd name="T39" fmla="*/ 95 h 238"/>
              <a:gd name="T40" fmla="*/ 61 w 227"/>
              <a:gd name="T41" fmla="*/ 89 h 238"/>
              <a:gd name="T42" fmla="*/ 79 w 227"/>
              <a:gd name="T43" fmla="*/ 80 h 238"/>
              <a:gd name="T44" fmla="*/ 84 w 227"/>
              <a:gd name="T45" fmla="*/ 77 h 238"/>
              <a:gd name="T46" fmla="*/ 55 w 227"/>
              <a:gd name="T47" fmla="*/ 7 h 238"/>
              <a:gd name="T48" fmla="*/ 45 w 227"/>
              <a:gd name="T49" fmla="*/ 12 h 238"/>
              <a:gd name="T50" fmla="*/ 36 w 227"/>
              <a:gd name="T51" fmla="*/ 17 h 238"/>
              <a:gd name="T52" fmla="*/ 31 w 227"/>
              <a:gd name="T53" fmla="*/ 20 h 238"/>
              <a:gd name="T54" fmla="*/ 26 w 227"/>
              <a:gd name="T55" fmla="*/ 22 h 238"/>
              <a:gd name="T56" fmla="*/ 2 w 227"/>
              <a:gd name="T57" fmla="*/ 59 h 238"/>
              <a:gd name="T58" fmla="*/ 2 w 227"/>
              <a:gd name="T59" fmla="*/ 60 h 238"/>
              <a:gd name="T60" fmla="*/ 2 w 227"/>
              <a:gd name="T61" fmla="*/ 60 h 238"/>
              <a:gd name="T62" fmla="*/ 86 w 227"/>
              <a:gd name="T63" fmla="*/ 227 h 238"/>
              <a:gd name="T64" fmla="*/ 129 w 227"/>
              <a:gd name="T65" fmla="*/ 229 h 238"/>
              <a:gd name="T66" fmla="*/ 136 w 227"/>
              <a:gd name="T67" fmla="*/ 226 h 238"/>
              <a:gd name="T68" fmla="*/ 149 w 227"/>
              <a:gd name="T69" fmla="*/ 219 h 238"/>
              <a:gd name="T70" fmla="*/ 149 w 227"/>
              <a:gd name="T71" fmla="*/ 219 h 238"/>
              <a:gd name="T72" fmla="*/ 123 w 227"/>
              <a:gd name="T73" fmla="*/ 89 h 238"/>
              <a:gd name="T74" fmla="*/ 100 w 227"/>
              <a:gd name="T75" fmla="*/ 101 h 238"/>
              <a:gd name="T76" fmla="*/ 112 w 227"/>
              <a:gd name="T77" fmla="*/ 125 h 238"/>
              <a:gd name="T78" fmla="*/ 136 w 227"/>
              <a:gd name="T79" fmla="*/ 113 h 238"/>
              <a:gd name="T80" fmla="*/ 123 w 227"/>
              <a:gd name="T81" fmla="*/ 89 h 238"/>
              <a:gd name="T82" fmla="*/ 140 w 227"/>
              <a:gd name="T83" fmla="*/ 0 h 238"/>
              <a:gd name="T84" fmla="*/ 134 w 227"/>
              <a:gd name="T85" fmla="*/ 19 h 238"/>
              <a:gd name="T86" fmla="*/ 145 w 227"/>
              <a:gd name="T87" fmla="*/ 23 h 238"/>
              <a:gd name="T88" fmla="*/ 191 w 227"/>
              <a:gd name="T89" fmla="*/ 62 h 238"/>
              <a:gd name="T90" fmla="*/ 200 w 227"/>
              <a:gd name="T91" fmla="*/ 128 h 238"/>
              <a:gd name="T92" fmla="*/ 196 w 227"/>
              <a:gd name="T93" fmla="*/ 144 h 238"/>
              <a:gd name="T94" fmla="*/ 215 w 227"/>
              <a:gd name="T95" fmla="*/ 150 h 238"/>
              <a:gd name="T96" fmla="*/ 220 w 227"/>
              <a:gd name="T97" fmla="*/ 132 h 238"/>
              <a:gd name="T98" fmla="*/ 209 w 227"/>
              <a:gd name="T99" fmla="*/ 52 h 238"/>
              <a:gd name="T100" fmla="*/ 153 w 227"/>
              <a:gd name="T101" fmla="*/ 4 h 238"/>
              <a:gd name="T102" fmla="*/ 140 w 227"/>
              <a:gd name="T10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7" h="238">
                <a:moveTo>
                  <a:pt x="127" y="40"/>
                </a:moveTo>
                <a:cubicBezTo>
                  <a:pt x="131" y="42"/>
                  <a:pt x="135" y="43"/>
                  <a:pt x="138" y="44"/>
                </a:cubicBezTo>
                <a:cubicBezTo>
                  <a:pt x="157" y="52"/>
                  <a:pt x="169" y="65"/>
                  <a:pt x="175" y="79"/>
                </a:cubicBezTo>
                <a:cubicBezTo>
                  <a:pt x="182" y="94"/>
                  <a:pt x="182" y="110"/>
                  <a:pt x="178" y="126"/>
                </a:cubicBezTo>
                <a:cubicBezTo>
                  <a:pt x="177" y="130"/>
                  <a:pt x="176" y="134"/>
                  <a:pt x="175" y="137"/>
                </a:cubicBezTo>
                <a:cubicBezTo>
                  <a:pt x="155" y="131"/>
                  <a:pt x="155" y="131"/>
                  <a:pt x="155" y="131"/>
                </a:cubicBezTo>
                <a:cubicBezTo>
                  <a:pt x="157" y="128"/>
                  <a:pt x="158" y="125"/>
                  <a:pt x="159" y="121"/>
                </a:cubicBezTo>
                <a:cubicBezTo>
                  <a:pt x="162" y="109"/>
                  <a:pt x="161" y="98"/>
                  <a:pt x="157" y="87"/>
                </a:cubicBezTo>
                <a:cubicBezTo>
                  <a:pt x="152" y="77"/>
                  <a:pt x="144" y="69"/>
                  <a:pt x="130" y="63"/>
                </a:cubicBezTo>
                <a:cubicBezTo>
                  <a:pt x="128" y="62"/>
                  <a:pt x="125" y="61"/>
                  <a:pt x="121" y="60"/>
                </a:cubicBezTo>
                <a:cubicBezTo>
                  <a:pt x="127" y="40"/>
                  <a:pt x="127" y="40"/>
                  <a:pt x="127" y="40"/>
                </a:cubicBezTo>
                <a:close/>
                <a:moveTo>
                  <a:pt x="149" y="219"/>
                </a:moveTo>
                <a:cubicBezTo>
                  <a:pt x="160" y="214"/>
                  <a:pt x="160" y="214"/>
                  <a:pt x="160" y="214"/>
                </a:cubicBezTo>
                <a:cubicBezTo>
                  <a:pt x="154" y="184"/>
                  <a:pt x="127" y="151"/>
                  <a:pt x="121" y="149"/>
                </a:cubicBezTo>
                <a:cubicBezTo>
                  <a:pt x="115" y="152"/>
                  <a:pt x="115" y="152"/>
                  <a:pt x="115" y="152"/>
                </a:cubicBezTo>
                <a:cubicBezTo>
                  <a:pt x="109" y="155"/>
                  <a:pt x="109" y="155"/>
                  <a:pt x="109" y="155"/>
                </a:cubicBezTo>
                <a:cubicBezTo>
                  <a:pt x="100" y="160"/>
                  <a:pt x="100" y="160"/>
                  <a:pt x="100" y="160"/>
                </a:cubicBezTo>
                <a:cubicBezTo>
                  <a:pt x="98" y="161"/>
                  <a:pt x="98" y="161"/>
                  <a:pt x="98" y="161"/>
                </a:cubicBezTo>
                <a:cubicBezTo>
                  <a:pt x="84" y="168"/>
                  <a:pt x="84" y="168"/>
                  <a:pt x="84" y="168"/>
                </a:cubicBezTo>
                <a:cubicBezTo>
                  <a:pt x="65" y="139"/>
                  <a:pt x="62" y="129"/>
                  <a:pt x="49" y="95"/>
                </a:cubicBezTo>
                <a:cubicBezTo>
                  <a:pt x="61" y="89"/>
                  <a:pt x="61" y="89"/>
                  <a:pt x="61" y="89"/>
                </a:cubicBezTo>
                <a:cubicBezTo>
                  <a:pt x="79" y="80"/>
                  <a:pt x="79" y="80"/>
                  <a:pt x="79" y="80"/>
                </a:cubicBezTo>
                <a:cubicBezTo>
                  <a:pt x="84" y="77"/>
                  <a:pt x="84" y="77"/>
                  <a:pt x="84" y="77"/>
                </a:cubicBezTo>
                <a:cubicBezTo>
                  <a:pt x="86" y="67"/>
                  <a:pt x="69" y="18"/>
                  <a:pt x="55" y="7"/>
                </a:cubicBezTo>
                <a:cubicBezTo>
                  <a:pt x="45" y="12"/>
                  <a:pt x="45" y="12"/>
                  <a:pt x="45" y="12"/>
                </a:cubicBezTo>
                <a:cubicBezTo>
                  <a:pt x="36" y="17"/>
                  <a:pt x="36" y="17"/>
                  <a:pt x="36" y="17"/>
                </a:cubicBezTo>
                <a:cubicBezTo>
                  <a:pt x="31" y="20"/>
                  <a:pt x="31" y="20"/>
                  <a:pt x="31" y="20"/>
                </a:cubicBezTo>
                <a:cubicBezTo>
                  <a:pt x="26" y="22"/>
                  <a:pt x="26" y="22"/>
                  <a:pt x="26" y="22"/>
                </a:cubicBezTo>
                <a:cubicBezTo>
                  <a:pt x="8" y="32"/>
                  <a:pt x="0" y="44"/>
                  <a:pt x="2" y="59"/>
                </a:cubicBezTo>
                <a:cubicBezTo>
                  <a:pt x="2" y="60"/>
                  <a:pt x="2" y="60"/>
                  <a:pt x="2" y="60"/>
                </a:cubicBezTo>
                <a:cubicBezTo>
                  <a:pt x="2" y="60"/>
                  <a:pt x="2" y="60"/>
                  <a:pt x="2" y="60"/>
                </a:cubicBezTo>
                <a:cubicBezTo>
                  <a:pt x="15" y="126"/>
                  <a:pt x="41" y="178"/>
                  <a:pt x="86" y="227"/>
                </a:cubicBezTo>
                <a:cubicBezTo>
                  <a:pt x="97" y="237"/>
                  <a:pt x="111" y="238"/>
                  <a:pt x="129" y="229"/>
                </a:cubicBezTo>
                <a:cubicBezTo>
                  <a:pt x="136" y="226"/>
                  <a:pt x="136" y="226"/>
                  <a:pt x="136" y="226"/>
                </a:cubicBezTo>
                <a:cubicBezTo>
                  <a:pt x="149" y="219"/>
                  <a:pt x="149" y="219"/>
                  <a:pt x="149" y="219"/>
                </a:cubicBezTo>
                <a:cubicBezTo>
                  <a:pt x="149" y="219"/>
                  <a:pt x="149" y="219"/>
                  <a:pt x="149" y="219"/>
                </a:cubicBezTo>
                <a:close/>
                <a:moveTo>
                  <a:pt x="123" y="89"/>
                </a:moveTo>
                <a:cubicBezTo>
                  <a:pt x="113" y="86"/>
                  <a:pt x="103" y="91"/>
                  <a:pt x="100" y="101"/>
                </a:cubicBezTo>
                <a:cubicBezTo>
                  <a:pt x="96" y="111"/>
                  <a:pt x="102" y="122"/>
                  <a:pt x="112" y="125"/>
                </a:cubicBezTo>
                <a:cubicBezTo>
                  <a:pt x="122" y="128"/>
                  <a:pt x="132" y="123"/>
                  <a:pt x="136" y="113"/>
                </a:cubicBezTo>
                <a:cubicBezTo>
                  <a:pt x="139" y="103"/>
                  <a:pt x="133" y="92"/>
                  <a:pt x="123" y="89"/>
                </a:cubicBezTo>
                <a:close/>
                <a:moveTo>
                  <a:pt x="140" y="0"/>
                </a:moveTo>
                <a:cubicBezTo>
                  <a:pt x="134" y="19"/>
                  <a:pt x="134" y="19"/>
                  <a:pt x="134" y="19"/>
                </a:cubicBezTo>
                <a:cubicBezTo>
                  <a:pt x="138" y="20"/>
                  <a:pt x="142" y="21"/>
                  <a:pt x="145" y="23"/>
                </a:cubicBezTo>
                <a:cubicBezTo>
                  <a:pt x="165" y="30"/>
                  <a:pt x="181" y="44"/>
                  <a:pt x="191" y="62"/>
                </a:cubicBezTo>
                <a:cubicBezTo>
                  <a:pt x="201" y="80"/>
                  <a:pt x="206" y="103"/>
                  <a:pt x="200" y="128"/>
                </a:cubicBezTo>
                <a:cubicBezTo>
                  <a:pt x="199" y="133"/>
                  <a:pt x="198" y="138"/>
                  <a:pt x="196" y="144"/>
                </a:cubicBezTo>
                <a:cubicBezTo>
                  <a:pt x="215" y="150"/>
                  <a:pt x="215" y="150"/>
                  <a:pt x="215" y="150"/>
                </a:cubicBezTo>
                <a:cubicBezTo>
                  <a:pt x="217" y="144"/>
                  <a:pt x="219" y="138"/>
                  <a:pt x="220" y="132"/>
                </a:cubicBezTo>
                <a:cubicBezTo>
                  <a:pt x="227" y="102"/>
                  <a:pt x="221" y="74"/>
                  <a:pt x="209" y="52"/>
                </a:cubicBezTo>
                <a:cubicBezTo>
                  <a:pt x="196" y="30"/>
                  <a:pt x="176" y="13"/>
                  <a:pt x="153" y="4"/>
                </a:cubicBezTo>
                <a:cubicBezTo>
                  <a:pt x="149" y="2"/>
                  <a:pt x="144" y="1"/>
                  <a:pt x="140" y="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5" name="Freeform 175"/>
          <p:cNvSpPr>
            <a:spLocks noEditPoints="1"/>
          </p:cNvSpPr>
          <p:nvPr/>
        </p:nvSpPr>
        <p:spPr bwMode="auto">
          <a:xfrm>
            <a:off x="10456892" y="2299781"/>
            <a:ext cx="591186" cy="595493"/>
          </a:xfrm>
          <a:custGeom>
            <a:avLst/>
            <a:gdLst>
              <a:gd name="T0" fmla="*/ 24 w 232"/>
              <a:gd name="T1" fmla="*/ 0 h 234"/>
              <a:gd name="T2" fmla="*/ 124 w 232"/>
              <a:gd name="T3" fmla="*/ 0 h 234"/>
              <a:gd name="T4" fmla="*/ 145 w 232"/>
              <a:gd name="T5" fmla="*/ 12 h 234"/>
              <a:gd name="T6" fmla="*/ 89 w 232"/>
              <a:gd name="T7" fmla="*/ 12 h 234"/>
              <a:gd name="T8" fmla="*/ 58 w 232"/>
              <a:gd name="T9" fmla="*/ 24 h 234"/>
              <a:gd name="T10" fmla="*/ 18 w 232"/>
              <a:gd name="T11" fmla="*/ 24 h 234"/>
              <a:gd name="T12" fmla="*/ 18 w 232"/>
              <a:gd name="T13" fmla="*/ 202 h 234"/>
              <a:gd name="T14" fmla="*/ 130 w 232"/>
              <a:gd name="T15" fmla="*/ 202 h 234"/>
              <a:gd name="T16" fmla="*/ 130 w 232"/>
              <a:gd name="T17" fmla="*/ 156 h 234"/>
              <a:gd name="T18" fmla="*/ 148 w 232"/>
              <a:gd name="T19" fmla="*/ 156 h 234"/>
              <a:gd name="T20" fmla="*/ 148 w 232"/>
              <a:gd name="T21" fmla="*/ 211 h 234"/>
              <a:gd name="T22" fmla="*/ 124 w 232"/>
              <a:gd name="T23" fmla="*/ 234 h 234"/>
              <a:gd name="T24" fmla="*/ 24 w 232"/>
              <a:gd name="T25" fmla="*/ 234 h 234"/>
              <a:gd name="T26" fmla="*/ 0 w 232"/>
              <a:gd name="T27" fmla="*/ 211 h 234"/>
              <a:gd name="T28" fmla="*/ 0 w 232"/>
              <a:gd name="T29" fmla="*/ 23 h 234"/>
              <a:gd name="T30" fmla="*/ 24 w 232"/>
              <a:gd name="T31" fmla="*/ 0 h 234"/>
              <a:gd name="T32" fmla="*/ 148 w 232"/>
              <a:gd name="T33" fmla="*/ 72 h 234"/>
              <a:gd name="T34" fmla="*/ 137 w 232"/>
              <a:gd name="T35" fmla="*/ 82 h 234"/>
              <a:gd name="T36" fmla="*/ 148 w 232"/>
              <a:gd name="T37" fmla="*/ 92 h 234"/>
              <a:gd name="T38" fmla="*/ 158 w 232"/>
              <a:gd name="T39" fmla="*/ 82 h 234"/>
              <a:gd name="T40" fmla="*/ 148 w 232"/>
              <a:gd name="T41" fmla="*/ 72 h 234"/>
              <a:gd name="T42" fmla="*/ 193 w 232"/>
              <a:gd name="T43" fmla="*/ 72 h 234"/>
              <a:gd name="T44" fmla="*/ 204 w 232"/>
              <a:gd name="T45" fmla="*/ 82 h 234"/>
              <a:gd name="T46" fmla="*/ 193 w 232"/>
              <a:gd name="T47" fmla="*/ 92 h 234"/>
              <a:gd name="T48" fmla="*/ 183 w 232"/>
              <a:gd name="T49" fmla="*/ 82 h 234"/>
              <a:gd name="T50" fmla="*/ 193 w 232"/>
              <a:gd name="T51" fmla="*/ 72 h 234"/>
              <a:gd name="T52" fmla="*/ 104 w 232"/>
              <a:gd name="T53" fmla="*/ 72 h 234"/>
              <a:gd name="T54" fmla="*/ 94 w 232"/>
              <a:gd name="T55" fmla="*/ 82 h 234"/>
              <a:gd name="T56" fmla="*/ 104 w 232"/>
              <a:gd name="T57" fmla="*/ 92 h 234"/>
              <a:gd name="T58" fmla="*/ 115 w 232"/>
              <a:gd name="T59" fmla="*/ 82 h 234"/>
              <a:gd name="T60" fmla="*/ 104 w 232"/>
              <a:gd name="T61" fmla="*/ 72 h 234"/>
              <a:gd name="T62" fmla="*/ 89 w 232"/>
              <a:gd name="T63" fmla="*/ 27 h 234"/>
              <a:gd name="T64" fmla="*/ 59 w 232"/>
              <a:gd name="T65" fmla="*/ 57 h 234"/>
              <a:gd name="T66" fmla="*/ 59 w 232"/>
              <a:gd name="T67" fmla="*/ 111 h 234"/>
              <a:gd name="T68" fmla="*/ 89 w 232"/>
              <a:gd name="T69" fmla="*/ 141 h 234"/>
              <a:gd name="T70" fmla="*/ 93 w 232"/>
              <a:gd name="T71" fmla="*/ 141 h 234"/>
              <a:gd name="T72" fmla="*/ 93 w 232"/>
              <a:gd name="T73" fmla="*/ 165 h 234"/>
              <a:gd name="T74" fmla="*/ 117 w 232"/>
              <a:gd name="T75" fmla="*/ 141 h 234"/>
              <a:gd name="T76" fmla="*/ 202 w 232"/>
              <a:gd name="T77" fmla="*/ 141 h 234"/>
              <a:gd name="T78" fmla="*/ 232 w 232"/>
              <a:gd name="T79" fmla="*/ 111 h 234"/>
              <a:gd name="T80" fmla="*/ 232 w 232"/>
              <a:gd name="T81" fmla="*/ 57 h 234"/>
              <a:gd name="T82" fmla="*/ 202 w 232"/>
              <a:gd name="T83" fmla="*/ 27 h 234"/>
              <a:gd name="T84" fmla="*/ 89 w 232"/>
              <a:gd name="T85" fmla="*/ 27 h 234"/>
              <a:gd name="T86" fmla="*/ 60 w 232"/>
              <a:gd name="T87" fmla="*/ 210 h 234"/>
              <a:gd name="T88" fmla="*/ 60 w 232"/>
              <a:gd name="T89" fmla="*/ 226 h 234"/>
              <a:gd name="T90" fmla="*/ 88 w 232"/>
              <a:gd name="T91" fmla="*/ 226 h 234"/>
              <a:gd name="T92" fmla="*/ 88 w 232"/>
              <a:gd name="T93" fmla="*/ 210 h 234"/>
              <a:gd name="T94" fmla="*/ 60 w 232"/>
              <a:gd name="T95"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34">
                <a:moveTo>
                  <a:pt x="24" y="0"/>
                </a:moveTo>
                <a:cubicBezTo>
                  <a:pt x="124" y="0"/>
                  <a:pt x="124" y="0"/>
                  <a:pt x="124" y="0"/>
                </a:cubicBezTo>
                <a:cubicBezTo>
                  <a:pt x="133" y="0"/>
                  <a:pt x="141" y="5"/>
                  <a:pt x="145" y="12"/>
                </a:cubicBezTo>
                <a:cubicBezTo>
                  <a:pt x="89" y="12"/>
                  <a:pt x="89" y="12"/>
                  <a:pt x="89" y="12"/>
                </a:cubicBezTo>
                <a:cubicBezTo>
                  <a:pt x="77" y="12"/>
                  <a:pt x="66" y="17"/>
                  <a:pt x="58" y="24"/>
                </a:cubicBezTo>
                <a:cubicBezTo>
                  <a:pt x="18" y="24"/>
                  <a:pt x="18" y="24"/>
                  <a:pt x="18" y="24"/>
                </a:cubicBezTo>
                <a:cubicBezTo>
                  <a:pt x="18" y="202"/>
                  <a:pt x="18" y="202"/>
                  <a:pt x="18" y="202"/>
                </a:cubicBezTo>
                <a:cubicBezTo>
                  <a:pt x="130" y="202"/>
                  <a:pt x="130" y="202"/>
                  <a:pt x="130" y="202"/>
                </a:cubicBezTo>
                <a:cubicBezTo>
                  <a:pt x="130" y="156"/>
                  <a:pt x="130" y="156"/>
                  <a:pt x="130" y="156"/>
                </a:cubicBezTo>
                <a:cubicBezTo>
                  <a:pt x="148" y="156"/>
                  <a:pt x="148" y="156"/>
                  <a:pt x="148" y="156"/>
                </a:cubicBezTo>
                <a:cubicBezTo>
                  <a:pt x="148" y="211"/>
                  <a:pt x="148" y="211"/>
                  <a:pt x="148" y="211"/>
                </a:cubicBezTo>
                <a:cubicBezTo>
                  <a:pt x="148" y="224"/>
                  <a:pt x="137" y="234"/>
                  <a:pt x="124" y="234"/>
                </a:cubicBezTo>
                <a:cubicBezTo>
                  <a:pt x="24" y="234"/>
                  <a:pt x="24" y="234"/>
                  <a:pt x="24" y="234"/>
                </a:cubicBezTo>
                <a:cubicBezTo>
                  <a:pt x="11" y="234"/>
                  <a:pt x="0" y="224"/>
                  <a:pt x="0" y="211"/>
                </a:cubicBezTo>
                <a:cubicBezTo>
                  <a:pt x="0" y="23"/>
                  <a:pt x="0" y="23"/>
                  <a:pt x="0" y="23"/>
                </a:cubicBezTo>
                <a:cubicBezTo>
                  <a:pt x="0" y="11"/>
                  <a:pt x="11" y="0"/>
                  <a:pt x="24" y="0"/>
                </a:cubicBezTo>
                <a:close/>
                <a:moveTo>
                  <a:pt x="148" y="72"/>
                </a:moveTo>
                <a:cubicBezTo>
                  <a:pt x="142" y="72"/>
                  <a:pt x="137" y="76"/>
                  <a:pt x="137" y="82"/>
                </a:cubicBezTo>
                <a:cubicBezTo>
                  <a:pt x="137" y="88"/>
                  <a:pt x="142" y="92"/>
                  <a:pt x="148" y="92"/>
                </a:cubicBezTo>
                <a:cubicBezTo>
                  <a:pt x="153" y="92"/>
                  <a:pt x="158" y="88"/>
                  <a:pt x="158" y="82"/>
                </a:cubicBezTo>
                <a:cubicBezTo>
                  <a:pt x="158" y="76"/>
                  <a:pt x="153" y="72"/>
                  <a:pt x="148" y="72"/>
                </a:cubicBezTo>
                <a:close/>
                <a:moveTo>
                  <a:pt x="193" y="72"/>
                </a:moveTo>
                <a:cubicBezTo>
                  <a:pt x="199" y="72"/>
                  <a:pt x="204" y="76"/>
                  <a:pt x="204" y="82"/>
                </a:cubicBezTo>
                <a:cubicBezTo>
                  <a:pt x="204" y="88"/>
                  <a:pt x="199" y="92"/>
                  <a:pt x="193" y="92"/>
                </a:cubicBezTo>
                <a:cubicBezTo>
                  <a:pt x="187" y="92"/>
                  <a:pt x="183" y="88"/>
                  <a:pt x="183" y="82"/>
                </a:cubicBezTo>
                <a:cubicBezTo>
                  <a:pt x="183" y="76"/>
                  <a:pt x="187" y="72"/>
                  <a:pt x="193" y="72"/>
                </a:cubicBezTo>
                <a:close/>
                <a:moveTo>
                  <a:pt x="104" y="72"/>
                </a:moveTo>
                <a:cubicBezTo>
                  <a:pt x="98" y="72"/>
                  <a:pt x="94" y="76"/>
                  <a:pt x="94" y="82"/>
                </a:cubicBezTo>
                <a:cubicBezTo>
                  <a:pt x="94" y="88"/>
                  <a:pt x="98" y="92"/>
                  <a:pt x="104" y="92"/>
                </a:cubicBezTo>
                <a:cubicBezTo>
                  <a:pt x="110" y="92"/>
                  <a:pt x="115" y="88"/>
                  <a:pt x="115" y="82"/>
                </a:cubicBezTo>
                <a:cubicBezTo>
                  <a:pt x="115" y="76"/>
                  <a:pt x="110" y="72"/>
                  <a:pt x="104" y="72"/>
                </a:cubicBezTo>
                <a:close/>
                <a:moveTo>
                  <a:pt x="89" y="27"/>
                </a:moveTo>
                <a:cubicBezTo>
                  <a:pt x="73" y="27"/>
                  <a:pt x="59" y="40"/>
                  <a:pt x="59" y="57"/>
                </a:cubicBezTo>
                <a:cubicBezTo>
                  <a:pt x="59" y="111"/>
                  <a:pt x="59" y="111"/>
                  <a:pt x="59" y="111"/>
                </a:cubicBezTo>
                <a:cubicBezTo>
                  <a:pt x="59" y="128"/>
                  <a:pt x="73" y="141"/>
                  <a:pt x="89" y="141"/>
                </a:cubicBezTo>
                <a:cubicBezTo>
                  <a:pt x="93" y="141"/>
                  <a:pt x="93" y="141"/>
                  <a:pt x="93" y="141"/>
                </a:cubicBezTo>
                <a:cubicBezTo>
                  <a:pt x="93" y="165"/>
                  <a:pt x="93" y="165"/>
                  <a:pt x="93" y="165"/>
                </a:cubicBezTo>
                <a:cubicBezTo>
                  <a:pt x="117" y="141"/>
                  <a:pt x="117" y="141"/>
                  <a:pt x="117" y="141"/>
                </a:cubicBezTo>
                <a:cubicBezTo>
                  <a:pt x="202" y="141"/>
                  <a:pt x="202" y="141"/>
                  <a:pt x="202" y="141"/>
                </a:cubicBezTo>
                <a:cubicBezTo>
                  <a:pt x="218" y="141"/>
                  <a:pt x="232" y="128"/>
                  <a:pt x="232" y="111"/>
                </a:cubicBezTo>
                <a:cubicBezTo>
                  <a:pt x="232" y="57"/>
                  <a:pt x="232" y="57"/>
                  <a:pt x="232" y="57"/>
                </a:cubicBezTo>
                <a:cubicBezTo>
                  <a:pt x="232" y="40"/>
                  <a:pt x="218" y="27"/>
                  <a:pt x="202" y="27"/>
                </a:cubicBezTo>
                <a:cubicBezTo>
                  <a:pt x="89" y="27"/>
                  <a:pt x="89" y="27"/>
                  <a:pt x="89" y="27"/>
                </a:cubicBezTo>
                <a:close/>
                <a:moveTo>
                  <a:pt x="60" y="210"/>
                </a:moveTo>
                <a:cubicBezTo>
                  <a:pt x="60" y="226"/>
                  <a:pt x="60" y="226"/>
                  <a:pt x="60" y="226"/>
                </a:cubicBezTo>
                <a:cubicBezTo>
                  <a:pt x="88" y="226"/>
                  <a:pt x="88" y="226"/>
                  <a:pt x="88" y="226"/>
                </a:cubicBezTo>
                <a:cubicBezTo>
                  <a:pt x="88" y="210"/>
                  <a:pt x="88" y="210"/>
                  <a:pt x="88" y="210"/>
                </a:cubicBezTo>
                <a:lnTo>
                  <a:pt x="60" y="21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7" name="Freeform 177"/>
          <p:cNvSpPr>
            <a:spLocks noEditPoints="1"/>
          </p:cNvSpPr>
          <p:nvPr/>
        </p:nvSpPr>
        <p:spPr bwMode="auto">
          <a:xfrm>
            <a:off x="5299903" y="5384926"/>
            <a:ext cx="618107" cy="615952"/>
          </a:xfrm>
          <a:custGeom>
            <a:avLst/>
            <a:gdLst>
              <a:gd name="T0" fmla="*/ 35 w 243"/>
              <a:gd name="T1" fmla="*/ 157 h 242"/>
              <a:gd name="T2" fmla="*/ 0 w 243"/>
              <a:gd name="T3" fmla="*/ 101 h 242"/>
              <a:gd name="T4" fmla="*/ 58 w 243"/>
              <a:gd name="T5" fmla="*/ 39 h 242"/>
              <a:gd name="T6" fmla="*/ 116 w 243"/>
              <a:gd name="T7" fmla="*/ 0 h 242"/>
              <a:gd name="T8" fmla="*/ 173 w 243"/>
              <a:gd name="T9" fmla="*/ 38 h 242"/>
              <a:gd name="T10" fmla="*/ 180 w 243"/>
              <a:gd name="T11" fmla="*/ 38 h 242"/>
              <a:gd name="T12" fmla="*/ 243 w 243"/>
              <a:gd name="T13" fmla="*/ 101 h 242"/>
              <a:gd name="T14" fmla="*/ 206 w 243"/>
              <a:gd name="T15" fmla="*/ 157 h 242"/>
              <a:gd name="T16" fmla="*/ 168 w 243"/>
              <a:gd name="T17" fmla="*/ 157 h 242"/>
              <a:gd name="T18" fmla="*/ 168 w 243"/>
              <a:gd name="T19" fmla="*/ 79 h 242"/>
              <a:gd name="T20" fmla="*/ 69 w 243"/>
              <a:gd name="T21" fmla="*/ 79 h 242"/>
              <a:gd name="T22" fmla="*/ 69 w 243"/>
              <a:gd name="T23" fmla="*/ 157 h 242"/>
              <a:gd name="T24" fmla="*/ 35 w 243"/>
              <a:gd name="T25" fmla="*/ 157 h 242"/>
              <a:gd name="T26" fmla="*/ 91 w 243"/>
              <a:gd name="T27" fmla="*/ 97 h 242"/>
              <a:gd name="T28" fmla="*/ 91 w 243"/>
              <a:gd name="T29" fmla="*/ 173 h 242"/>
              <a:gd name="T30" fmla="*/ 65 w 243"/>
              <a:gd name="T31" fmla="*/ 173 h 242"/>
              <a:gd name="T32" fmla="*/ 118 w 243"/>
              <a:gd name="T33" fmla="*/ 242 h 242"/>
              <a:gd name="T34" fmla="*/ 172 w 243"/>
              <a:gd name="T35" fmla="*/ 173 h 242"/>
              <a:gd name="T36" fmla="*/ 145 w 243"/>
              <a:gd name="T37" fmla="*/ 173 h 242"/>
              <a:gd name="T38" fmla="*/ 145 w 243"/>
              <a:gd name="T39" fmla="*/ 97 h 242"/>
              <a:gd name="T40" fmla="*/ 91 w 243"/>
              <a:gd name="T41" fmla="*/ 9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42">
                <a:moveTo>
                  <a:pt x="35" y="157"/>
                </a:moveTo>
                <a:cubicBezTo>
                  <a:pt x="15" y="147"/>
                  <a:pt x="0" y="126"/>
                  <a:pt x="0" y="101"/>
                </a:cubicBezTo>
                <a:cubicBezTo>
                  <a:pt x="0" y="68"/>
                  <a:pt x="26" y="42"/>
                  <a:pt x="58" y="39"/>
                </a:cubicBezTo>
                <a:cubicBezTo>
                  <a:pt x="67" y="16"/>
                  <a:pt x="89" y="0"/>
                  <a:pt x="116" y="0"/>
                </a:cubicBezTo>
                <a:cubicBezTo>
                  <a:pt x="142" y="0"/>
                  <a:pt x="164" y="16"/>
                  <a:pt x="173" y="38"/>
                </a:cubicBezTo>
                <a:cubicBezTo>
                  <a:pt x="176" y="38"/>
                  <a:pt x="178" y="38"/>
                  <a:pt x="180" y="38"/>
                </a:cubicBezTo>
                <a:cubicBezTo>
                  <a:pt x="215" y="38"/>
                  <a:pt x="243" y="66"/>
                  <a:pt x="243" y="101"/>
                </a:cubicBezTo>
                <a:cubicBezTo>
                  <a:pt x="243" y="126"/>
                  <a:pt x="228" y="147"/>
                  <a:pt x="206" y="157"/>
                </a:cubicBezTo>
                <a:cubicBezTo>
                  <a:pt x="168" y="157"/>
                  <a:pt x="168" y="157"/>
                  <a:pt x="168" y="157"/>
                </a:cubicBezTo>
                <a:cubicBezTo>
                  <a:pt x="168" y="79"/>
                  <a:pt x="168" y="79"/>
                  <a:pt x="168" y="79"/>
                </a:cubicBezTo>
                <a:cubicBezTo>
                  <a:pt x="69" y="79"/>
                  <a:pt x="69" y="79"/>
                  <a:pt x="69" y="79"/>
                </a:cubicBezTo>
                <a:cubicBezTo>
                  <a:pt x="69" y="157"/>
                  <a:pt x="69" y="157"/>
                  <a:pt x="69" y="157"/>
                </a:cubicBezTo>
                <a:cubicBezTo>
                  <a:pt x="35" y="157"/>
                  <a:pt x="35" y="157"/>
                  <a:pt x="35" y="157"/>
                </a:cubicBezTo>
                <a:close/>
                <a:moveTo>
                  <a:pt x="91" y="97"/>
                </a:moveTo>
                <a:cubicBezTo>
                  <a:pt x="91" y="173"/>
                  <a:pt x="91" y="173"/>
                  <a:pt x="91" y="173"/>
                </a:cubicBezTo>
                <a:cubicBezTo>
                  <a:pt x="65" y="173"/>
                  <a:pt x="65" y="173"/>
                  <a:pt x="65" y="173"/>
                </a:cubicBezTo>
                <a:cubicBezTo>
                  <a:pt x="118" y="242"/>
                  <a:pt x="118" y="242"/>
                  <a:pt x="118" y="242"/>
                </a:cubicBezTo>
                <a:cubicBezTo>
                  <a:pt x="172" y="173"/>
                  <a:pt x="172" y="173"/>
                  <a:pt x="172" y="173"/>
                </a:cubicBezTo>
                <a:cubicBezTo>
                  <a:pt x="145" y="173"/>
                  <a:pt x="145" y="173"/>
                  <a:pt x="145" y="173"/>
                </a:cubicBezTo>
                <a:cubicBezTo>
                  <a:pt x="145" y="97"/>
                  <a:pt x="145" y="97"/>
                  <a:pt x="145" y="97"/>
                </a:cubicBezTo>
                <a:lnTo>
                  <a:pt x="91" y="97"/>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2" name="Freeform 182"/>
          <p:cNvSpPr>
            <a:spLocks noEditPoints="1"/>
          </p:cNvSpPr>
          <p:nvPr/>
        </p:nvSpPr>
        <p:spPr bwMode="auto">
          <a:xfrm>
            <a:off x="4182142" y="5366621"/>
            <a:ext cx="712868" cy="651488"/>
          </a:xfrm>
          <a:custGeom>
            <a:avLst/>
            <a:gdLst>
              <a:gd name="T0" fmla="*/ 0 w 662"/>
              <a:gd name="T1" fmla="*/ 501 h 605"/>
              <a:gd name="T2" fmla="*/ 59 w 662"/>
              <a:gd name="T3" fmla="*/ 501 h 605"/>
              <a:gd name="T4" fmla="*/ 59 w 662"/>
              <a:gd name="T5" fmla="*/ 444 h 605"/>
              <a:gd name="T6" fmla="*/ 381 w 662"/>
              <a:gd name="T7" fmla="*/ 444 h 605"/>
              <a:gd name="T8" fmla="*/ 381 w 662"/>
              <a:gd name="T9" fmla="*/ 501 h 605"/>
              <a:gd name="T10" fmla="*/ 447 w 662"/>
              <a:gd name="T11" fmla="*/ 501 h 605"/>
              <a:gd name="T12" fmla="*/ 447 w 662"/>
              <a:gd name="T13" fmla="*/ 605 h 605"/>
              <a:gd name="T14" fmla="*/ 0 w 662"/>
              <a:gd name="T15" fmla="*/ 605 h 605"/>
              <a:gd name="T16" fmla="*/ 0 w 662"/>
              <a:gd name="T17" fmla="*/ 501 h 605"/>
              <a:gd name="T18" fmla="*/ 0 w 662"/>
              <a:gd name="T19" fmla="*/ 501 h 605"/>
              <a:gd name="T20" fmla="*/ 149 w 662"/>
              <a:gd name="T21" fmla="*/ 343 h 605"/>
              <a:gd name="T22" fmla="*/ 177 w 662"/>
              <a:gd name="T23" fmla="*/ 239 h 605"/>
              <a:gd name="T24" fmla="*/ 163 w 662"/>
              <a:gd name="T25" fmla="*/ 236 h 605"/>
              <a:gd name="T26" fmla="*/ 170 w 662"/>
              <a:gd name="T27" fmla="*/ 213 h 605"/>
              <a:gd name="T28" fmla="*/ 149 w 662"/>
              <a:gd name="T29" fmla="*/ 208 h 605"/>
              <a:gd name="T30" fmla="*/ 161 w 662"/>
              <a:gd name="T31" fmla="*/ 163 h 605"/>
              <a:gd name="T32" fmla="*/ 182 w 662"/>
              <a:gd name="T33" fmla="*/ 168 h 605"/>
              <a:gd name="T34" fmla="*/ 187 w 662"/>
              <a:gd name="T35" fmla="*/ 147 h 605"/>
              <a:gd name="T36" fmla="*/ 201 w 662"/>
              <a:gd name="T37" fmla="*/ 149 h 605"/>
              <a:gd name="T38" fmla="*/ 232 w 662"/>
              <a:gd name="T39" fmla="*/ 33 h 605"/>
              <a:gd name="T40" fmla="*/ 220 w 662"/>
              <a:gd name="T41" fmla="*/ 28 h 605"/>
              <a:gd name="T42" fmla="*/ 227 w 662"/>
              <a:gd name="T43" fmla="*/ 0 h 605"/>
              <a:gd name="T44" fmla="*/ 376 w 662"/>
              <a:gd name="T45" fmla="*/ 40 h 605"/>
              <a:gd name="T46" fmla="*/ 369 w 662"/>
              <a:gd name="T47" fmla="*/ 69 h 605"/>
              <a:gd name="T48" fmla="*/ 357 w 662"/>
              <a:gd name="T49" fmla="*/ 66 h 605"/>
              <a:gd name="T50" fmla="*/ 324 w 662"/>
              <a:gd name="T51" fmla="*/ 182 h 605"/>
              <a:gd name="T52" fmla="*/ 336 w 662"/>
              <a:gd name="T53" fmla="*/ 187 h 605"/>
              <a:gd name="T54" fmla="*/ 331 w 662"/>
              <a:gd name="T55" fmla="*/ 206 h 605"/>
              <a:gd name="T56" fmla="*/ 662 w 662"/>
              <a:gd name="T57" fmla="*/ 284 h 605"/>
              <a:gd name="T58" fmla="*/ 645 w 662"/>
              <a:gd name="T59" fmla="*/ 355 h 605"/>
              <a:gd name="T60" fmla="*/ 317 w 662"/>
              <a:gd name="T61" fmla="*/ 258 h 605"/>
              <a:gd name="T62" fmla="*/ 312 w 662"/>
              <a:gd name="T63" fmla="*/ 277 h 605"/>
              <a:gd name="T64" fmla="*/ 300 w 662"/>
              <a:gd name="T65" fmla="*/ 272 h 605"/>
              <a:gd name="T66" fmla="*/ 272 w 662"/>
              <a:gd name="T67" fmla="*/ 376 h 605"/>
              <a:gd name="T68" fmla="*/ 284 w 662"/>
              <a:gd name="T69" fmla="*/ 381 h 605"/>
              <a:gd name="T70" fmla="*/ 277 w 662"/>
              <a:gd name="T71" fmla="*/ 409 h 605"/>
              <a:gd name="T72" fmla="*/ 128 w 662"/>
              <a:gd name="T73" fmla="*/ 369 h 605"/>
              <a:gd name="T74" fmla="*/ 135 w 662"/>
              <a:gd name="T75" fmla="*/ 340 h 605"/>
              <a:gd name="T76" fmla="*/ 149 w 662"/>
              <a:gd name="T77" fmla="*/ 343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2" h="605">
                <a:moveTo>
                  <a:pt x="0" y="501"/>
                </a:moveTo>
                <a:lnTo>
                  <a:pt x="59" y="501"/>
                </a:lnTo>
                <a:lnTo>
                  <a:pt x="59" y="444"/>
                </a:lnTo>
                <a:lnTo>
                  <a:pt x="381" y="444"/>
                </a:lnTo>
                <a:lnTo>
                  <a:pt x="381" y="501"/>
                </a:lnTo>
                <a:lnTo>
                  <a:pt x="447" y="501"/>
                </a:lnTo>
                <a:lnTo>
                  <a:pt x="447" y="605"/>
                </a:lnTo>
                <a:lnTo>
                  <a:pt x="0" y="605"/>
                </a:lnTo>
                <a:lnTo>
                  <a:pt x="0" y="501"/>
                </a:lnTo>
                <a:lnTo>
                  <a:pt x="0" y="501"/>
                </a:lnTo>
                <a:close/>
                <a:moveTo>
                  <a:pt x="149" y="343"/>
                </a:moveTo>
                <a:lnTo>
                  <a:pt x="177" y="239"/>
                </a:lnTo>
                <a:lnTo>
                  <a:pt x="163" y="236"/>
                </a:lnTo>
                <a:lnTo>
                  <a:pt x="170" y="213"/>
                </a:lnTo>
                <a:lnTo>
                  <a:pt x="149" y="208"/>
                </a:lnTo>
                <a:lnTo>
                  <a:pt x="161" y="163"/>
                </a:lnTo>
                <a:lnTo>
                  <a:pt x="182" y="168"/>
                </a:lnTo>
                <a:lnTo>
                  <a:pt x="187" y="147"/>
                </a:lnTo>
                <a:lnTo>
                  <a:pt x="201" y="149"/>
                </a:lnTo>
                <a:lnTo>
                  <a:pt x="232" y="33"/>
                </a:lnTo>
                <a:lnTo>
                  <a:pt x="220" y="28"/>
                </a:lnTo>
                <a:lnTo>
                  <a:pt x="227" y="0"/>
                </a:lnTo>
                <a:lnTo>
                  <a:pt x="376" y="40"/>
                </a:lnTo>
                <a:lnTo>
                  <a:pt x="369" y="69"/>
                </a:lnTo>
                <a:lnTo>
                  <a:pt x="357" y="66"/>
                </a:lnTo>
                <a:lnTo>
                  <a:pt x="324" y="182"/>
                </a:lnTo>
                <a:lnTo>
                  <a:pt x="336" y="187"/>
                </a:lnTo>
                <a:lnTo>
                  <a:pt x="331" y="206"/>
                </a:lnTo>
                <a:lnTo>
                  <a:pt x="662" y="284"/>
                </a:lnTo>
                <a:lnTo>
                  <a:pt x="645" y="355"/>
                </a:lnTo>
                <a:lnTo>
                  <a:pt x="317" y="258"/>
                </a:lnTo>
                <a:lnTo>
                  <a:pt x="312" y="277"/>
                </a:lnTo>
                <a:lnTo>
                  <a:pt x="300" y="272"/>
                </a:lnTo>
                <a:lnTo>
                  <a:pt x="272" y="376"/>
                </a:lnTo>
                <a:lnTo>
                  <a:pt x="284" y="381"/>
                </a:lnTo>
                <a:lnTo>
                  <a:pt x="277" y="409"/>
                </a:lnTo>
                <a:lnTo>
                  <a:pt x="128" y="369"/>
                </a:lnTo>
                <a:lnTo>
                  <a:pt x="135" y="340"/>
                </a:lnTo>
                <a:lnTo>
                  <a:pt x="149" y="343"/>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6" name="Freeform 186"/>
          <p:cNvSpPr>
            <a:spLocks noEditPoints="1"/>
          </p:cNvSpPr>
          <p:nvPr/>
        </p:nvSpPr>
        <p:spPr bwMode="auto">
          <a:xfrm>
            <a:off x="5368820" y="4396389"/>
            <a:ext cx="419967" cy="565341"/>
          </a:xfrm>
          <a:custGeom>
            <a:avLst/>
            <a:gdLst>
              <a:gd name="T0" fmla="*/ 87 w 165"/>
              <a:gd name="T1" fmla="*/ 1 h 222"/>
              <a:gd name="T2" fmla="*/ 145 w 165"/>
              <a:gd name="T3" fmla="*/ 7 h 222"/>
              <a:gd name="T4" fmla="*/ 146 w 165"/>
              <a:gd name="T5" fmla="*/ 15 h 222"/>
              <a:gd name="T6" fmla="*/ 128 w 165"/>
              <a:gd name="T7" fmla="*/ 62 h 222"/>
              <a:gd name="T8" fmla="*/ 87 w 165"/>
              <a:gd name="T9" fmla="*/ 82 h 222"/>
              <a:gd name="T10" fmla="*/ 87 w 165"/>
              <a:gd name="T11" fmla="*/ 63 h 222"/>
              <a:gd name="T12" fmla="*/ 97 w 165"/>
              <a:gd name="T13" fmla="*/ 39 h 222"/>
              <a:gd name="T14" fmla="*/ 87 w 165"/>
              <a:gd name="T15" fmla="*/ 15 h 222"/>
              <a:gd name="T16" fmla="*/ 87 w 165"/>
              <a:gd name="T17" fmla="*/ 1 h 222"/>
              <a:gd name="T18" fmla="*/ 165 w 165"/>
              <a:gd name="T19" fmla="*/ 10 h 222"/>
              <a:gd name="T20" fmla="*/ 158 w 165"/>
              <a:gd name="T21" fmla="*/ 8 h 222"/>
              <a:gd name="T22" fmla="*/ 158 w 165"/>
              <a:gd name="T23" fmla="*/ 15 h 222"/>
              <a:gd name="T24" fmla="*/ 136 w 165"/>
              <a:gd name="T25" fmla="*/ 73 h 222"/>
              <a:gd name="T26" fmla="*/ 82 w 165"/>
              <a:gd name="T27" fmla="*/ 98 h 222"/>
              <a:gd name="T28" fmla="*/ 29 w 165"/>
              <a:gd name="T29" fmla="*/ 73 h 222"/>
              <a:gd name="T30" fmla="*/ 7 w 165"/>
              <a:gd name="T31" fmla="*/ 15 h 222"/>
              <a:gd name="T32" fmla="*/ 7 w 165"/>
              <a:gd name="T33" fmla="*/ 8 h 222"/>
              <a:gd name="T34" fmla="*/ 0 w 165"/>
              <a:gd name="T35" fmla="*/ 10 h 222"/>
              <a:gd name="T36" fmla="*/ 0 w 165"/>
              <a:gd name="T37" fmla="*/ 139 h 222"/>
              <a:gd name="T38" fmla="*/ 83 w 165"/>
              <a:gd name="T39" fmla="*/ 222 h 222"/>
              <a:gd name="T40" fmla="*/ 83 w 165"/>
              <a:gd name="T41" fmla="*/ 222 h 222"/>
              <a:gd name="T42" fmla="*/ 165 w 165"/>
              <a:gd name="T43" fmla="*/ 139 h 222"/>
              <a:gd name="T44" fmla="*/ 165 w 165"/>
              <a:gd name="T45" fmla="*/ 10 h 222"/>
              <a:gd name="T46" fmla="*/ 21 w 165"/>
              <a:gd name="T47" fmla="*/ 7 h 222"/>
              <a:gd name="T48" fmla="*/ 77 w 165"/>
              <a:gd name="T49" fmla="*/ 0 h 222"/>
              <a:gd name="T50" fmla="*/ 77 w 165"/>
              <a:gd name="T51" fmla="*/ 15 h 222"/>
              <a:gd name="T52" fmla="*/ 66 w 165"/>
              <a:gd name="T53" fmla="*/ 39 h 222"/>
              <a:gd name="T54" fmla="*/ 77 w 165"/>
              <a:gd name="T55" fmla="*/ 63 h 222"/>
              <a:gd name="T56" fmla="*/ 77 w 165"/>
              <a:gd name="T57" fmla="*/ 82 h 222"/>
              <a:gd name="T58" fmla="*/ 38 w 165"/>
              <a:gd name="T59" fmla="*/ 62 h 222"/>
              <a:gd name="T60" fmla="*/ 21 w 165"/>
              <a:gd name="T61" fmla="*/ 15 h 222"/>
              <a:gd name="T62" fmla="*/ 21 w 165"/>
              <a:gd name="T63" fmla="*/ 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222">
                <a:moveTo>
                  <a:pt x="87" y="1"/>
                </a:moveTo>
                <a:cubicBezTo>
                  <a:pt x="107" y="1"/>
                  <a:pt x="126" y="3"/>
                  <a:pt x="145" y="7"/>
                </a:cubicBezTo>
                <a:cubicBezTo>
                  <a:pt x="145" y="10"/>
                  <a:pt x="146" y="12"/>
                  <a:pt x="146" y="15"/>
                </a:cubicBezTo>
                <a:cubicBezTo>
                  <a:pt x="146" y="33"/>
                  <a:pt x="139" y="50"/>
                  <a:pt x="128" y="62"/>
                </a:cubicBezTo>
                <a:cubicBezTo>
                  <a:pt x="117" y="74"/>
                  <a:pt x="103" y="81"/>
                  <a:pt x="87" y="82"/>
                </a:cubicBezTo>
                <a:cubicBezTo>
                  <a:pt x="87" y="63"/>
                  <a:pt x="87" y="63"/>
                  <a:pt x="87" y="63"/>
                </a:cubicBezTo>
                <a:cubicBezTo>
                  <a:pt x="93" y="60"/>
                  <a:pt x="97" y="50"/>
                  <a:pt x="97" y="39"/>
                </a:cubicBezTo>
                <a:cubicBezTo>
                  <a:pt x="97" y="28"/>
                  <a:pt x="93" y="18"/>
                  <a:pt x="87" y="15"/>
                </a:cubicBezTo>
                <a:cubicBezTo>
                  <a:pt x="87" y="1"/>
                  <a:pt x="87" y="1"/>
                  <a:pt x="87" y="1"/>
                </a:cubicBezTo>
                <a:close/>
                <a:moveTo>
                  <a:pt x="165" y="10"/>
                </a:moveTo>
                <a:cubicBezTo>
                  <a:pt x="163" y="10"/>
                  <a:pt x="160" y="9"/>
                  <a:pt x="158" y="8"/>
                </a:cubicBezTo>
                <a:cubicBezTo>
                  <a:pt x="158" y="11"/>
                  <a:pt x="158" y="13"/>
                  <a:pt x="158" y="15"/>
                </a:cubicBezTo>
                <a:cubicBezTo>
                  <a:pt x="158" y="38"/>
                  <a:pt x="150" y="58"/>
                  <a:pt x="136" y="73"/>
                </a:cubicBezTo>
                <a:cubicBezTo>
                  <a:pt x="122" y="88"/>
                  <a:pt x="103" y="98"/>
                  <a:pt x="82" y="98"/>
                </a:cubicBezTo>
                <a:cubicBezTo>
                  <a:pt x="62" y="98"/>
                  <a:pt x="43" y="88"/>
                  <a:pt x="29" y="73"/>
                </a:cubicBezTo>
                <a:cubicBezTo>
                  <a:pt x="15" y="58"/>
                  <a:pt x="7" y="38"/>
                  <a:pt x="7" y="15"/>
                </a:cubicBezTo>
                <a:cubicBezTo>
                  <a:pt x="7" y="13"/>
                  <a:pt x="7" y="11"/>
                  <a:pt x="7" y="8"/>
                </a:cubicBezTo>
                <a:cubicBezTo>
                  <a:pt x="5" y="9"/>
                  <a:pt x="2" y="10"/>
                  <a:pt x="0" y="10"/>
                </a:cubicBezTo>
                <a:cubicBezTo>
                  <a:pt x="0" y="139"/>
                  <a:pt x="0" y="139"/>
                  <a:pt x="0" y="139"/>
                </a:cubicBezTo>
                <a:cubicBezTo>
                  <a:pt x="0" y="184"/>
                  <a:pt x="37" y="222"/>
                  <a:pt x="83" y="222"/>
                </a:cubicBezTo>
                <a:cubicBezTo>
                  <a:pt x="83" y="222"/>
                  <a:pt x="83" y="222"/>
                  <a:pt x="83" y="222"/>
                </a:cubicBezTo>
                <a:cubicBezTo>
                  <a:pt x="128" y="222"/>
                  <a:pt x="165" y="184"/>
                  <a:pt x="165" y="139"/>
                </a:cubicBezTo>
                <a:cubicBezTo>
                  <a:pt x="165" y="10"/>
                  <a:pt x="165" y="10"/>
                  <a:pt x="165" y="10"/>
                </a:cubicBezTo>
                <a:close/>
                <a:moveTo>
                  <a:pt x="21" y="7"/>
                </a:moveTo>
                <a:cubicBezTo>
                  <a:pt x="40" y="3"/>
                  <a:pt x="58" y="1"/>
                  <a:pt x="77" y="0"/>
                </a:cubicBezTo>
                <a:cubicBezTo>
                  <a:pt x="77" y="15"/>
                  <a:pt x="77" y="15"/>
                  <a:pt x="77" y="15"/>
                </a:cubicBezTo>
                <a:cubicBezTo>
                  <a:pt x="71" y="18"/>
                  <a:pt x="66" y="28"/>
                  <a:pt x="66" y="39"/>
                </a:cubicBezTo>
                <a:cubicBezTo>
                  <a:pt x="66" y="51"/>
                  <a:pt x="71" y="60"/>
                  <a:pt x="77" y="63"/>
                </a:cubicBezTo>
                <a:cubicBezTo>
                  <a:pt x="77" y="82"/>
                  <a:pt x="77" y="82"/>
                  <a:pt x="77" y="82"/>
                </a:cubicBezTo>
                <a:cubicBezTo>
                  <a:pt x="62" y="80"/>
                  <a:pt x="48" y="73"/>
                  <a:pt x="38" y="62"/>
                </a:cubicBezTo>
                <a:cubicBezTo>
                  <a:pt x="27" y="50"/>
                  <a:pt x="21" y="33"/>
                  <a:pt x="21" y="15"/>
                </a:cubicBezTo>
                <a:cubicBezTo>
                  <a:pt x="21" y="12"/>
                  <a:pt x="21" y="9"/>
                  <a:pt x="21" y="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7" name="Freeform 187"/>
          <p:cNvSpPr>
            <a:spLocks noEditPoints="1"/>
          </p:cNvSpPr>
          <p:nvPr/>
        </p:nvSpPr>
        <p:spPr bwMode="auto">
          <a:xfrm>
            <a:off x="8382898" y="3256015"/>
            <a:ext cx="595493" cy="641796"/>
          </a:xfrm>
          <a:custGeom>
            <a:avLst/>
            <a:gdLst>
              <a:gd name="T0" fmla="*/ 146 w 553"/>
              <a:gd name="T1" fmla="*/ 473 h 596"/>
              <a:gd name="T2" fmla="*/ 146 w 553"/>
              <a:gd name="T3" fmla="*/ 242 h 596"/>
              <a:gd name="T4" fmla="*/ 167 w 553"/>
              <a:gd name="T5" fmla="*/ 242 h 596"/>
              <a:gd name="T6" fmla="*/ 167 w 553"/>
              <a:gd name="T7" fmla="*/ 197 h 596"/>
              <a:gd name="T8" fmla="*/ 54 w 553"/>
              <a:gd name="T9" fmla="*/ 197 h 596"/>
              <a:gd name="T10" fmla="*/ 54 w 553"/>
              <a:gd name="T11" fmla="*/ 242 h 596"/>
              <a:gd name="T12" fmla="*/ 78 w 553"/>
              <a:gd name="T13" fmla="*/ 242 h 596"/>
              <a:gd name="T14" fmla="*/ 78 w 553"/>
              <a:gd name="T15" fmla="*/ 473 h 596"/>
              <a:gd name="T16" fmla="*/ 54 w 553"/>
              <a:gd name="T17" fmla="*/ 473 h 596"/>
              <a:gd name="T18" fmla="*/ 54 w 553"/>
              <a:gd name="T19" fmla="*/ 506 h 596"/>
              <a:gd name="T20" fmla="*/ 33 w 553"/>
              <a:gd name="T21" fmla="*/ 506 h 596"/>
              <a:gd name="T22" fmla="*/ 33 w 553"/>
              <a:gd name="T23" fmla="*/ 537 h 596"/>
              <a:gd name="T24" fmla="*/ 14 w 553"/>
              <a:gd name="T25" fmla="*/ 537 h 596"/>
              <a:gd name="T26" fmla="*/ 14 w 553"/>
              <a:gd name="T27" fmla="*/ 565 h 596"/>
              <a:gd name="T28" fmla="*/ 0 w 553"/>
              <a:gd name="T29" fmla="*/ 565 h 596"/>
              <a:gd name="T30" fmla="*/ 0 w 553"/>
              <a:gd name="T31" fmla="*/ 596 h 596"/>
              <a:gd name="T32" fmla="*/ 553 w 553"/>
              <a:gd name="T33" fmla="*/ 596 h 596"/>
              <a:gd name="T34" fmla="*/ 553 w 553"/>
              <a:gd name="T35" fmla="*/ 565 h 596"/>
              <a:gd name="T36" fmla="*/ 539 w 553"/>
              <a:gd name="T37" fmla="*/ 565 h 596"/>
              <a:gd name="T38" fmla="*/ 539 w 553"/>
              <a:gd name="T39" fmla="*/ 537 h 596"/>
              <a:gd name="T40" fmla="*/ 520 w 553"/>
              <a:gd name="T41" fmla="*/ 537 h 596"/>
              <a:gd name="T42" fmla="*/ 520 w 553"/>
              <a:gd name="T43" fmla="*/ 506 h 596"/>
              <a:gd name="T44" fmla="*/ 503 w 553"/>
              <a:gd name="T45" fmla="*/ 506 h 596"/>
              <a:gd name="T46" fmla="*/ 503 w 553"/>
              <a:gd name="T47" fmla="*/ 473 h 596"/>
              <a:gd name="T48" fmla="*/ 484 w 553"/>
              <a:gd name="T49" fmla="*/ 473 h 596"/>
              <a:gd name="T50" fmla="*/ 484 w 553"/>
              <a:gd name="T51" fmla="*/ 242 h 596"/>
              <a:gd name="T52" fmla="*/ 503 w 553"/>
              <a:gd name="T53" fmla="*/ 242 h 596"/>
              <a:gd name="T54" fmla="*/ 503 w 553"/>
              <a:gd name="T55" fmla="*/ 197 h 596"/>
              <a:gd name="T56" fmla="*/ 392 w 553"/>
              <a:gd name="T57" fmla="*/ 197 h 596"/>
              <a:gd name="T58" fmla="*/ 392 w 553"/>
              <a:gd name="T59" fmla="*/ 242 h 596"/>
              <a:gd name="T60" fmla="*/ 416 w 553"/>
              <a:gd name="T61" fmla="*/ 242 h 596"/>
              <a:gd name="T62" fmla="*/ 416 w 553"/>
              <a:gd name="T63" fmla="*/ 473 h 596"/>
              <a:gd name="T64" fmla="*/ 392 w 553"/>
              <a:gd name="T65" fmla="*/ 473 h 596"/>
              <a:gd name="T66" fmla="*/ 392 w 553"/>
              <a:gd name="T67" fmla="*/ 506 h 596"/>
              <a:gd name="T68" fmla="*/ 335 w 553"/>
              <a:gd name="T69" fmla="*/ 506 h 596"/>
              <a:gd name="T70" fmla="*/ 335 w 553"/>
              <a:gd name="T71" fmla="*/ 343 h 596"/>
              <a:gd name="T72" fmla="*/ 288 w 553"/>
              <a:gd name="T73" fmla="*/ 343 h 596"/>
              <a:gd name="T74" fmla="*/ 288 w 553"/>
              <a:gd name="T75" fmla="*/ 506 h 596"/>
              <a:gd name="T76" fmla="*/ 271 w 553"/>
              <a:gd name="T77" fmla="*/ 506 h 596"/>
              <a:gd name="T78" fmla="*/ 271 w 553"/>
              <a:gd name="T79" fmla="*/ 343 h 596"/>
              <a:gd name="T80" fmla="*/ 224 w 553"/>
              <a:gd name="T81" fmla="*/ 343 h 596"/>
              <a:gd name="T82" fmla="*/ 224 w 553"/>
              <a:gd name="T83" fmla="*/ 506 h 596"/>
              <a:gd name="T84" fmla="*/ 167 w 553"/>
              <a:gd name="T85" fmla="*/ 506 h 596"/>
              <a:gd name="T86" fmla="*/ 167 w 553"/>
              <a:gd name="T87" fmla="*/ 473 h 596"/>
              <a:gd name="T88" fmla="*/ 146 w 553"/>
              <a:gd name="T89" fmla="*/ 473 h 596"/>
              <a:gd name="T90" fmla="*/ 146 w 553"/>
              <a:gd name="T91" fmla="*/ 473 h 596"/>
              <a:gd name="T92" fmla="*/ 274 w 553"/>
              <a:gd name="T93" fmla="*/ 0 h 596"/>
              <a:gd name="T94" fmla="*/ 439 w 553"/>
              <a:gd name="T95" fmla="*/ 90 h 596"/>
              <a:gd name="T96" fmla="*/ 543 w 553"/>
              <a:gd name="T97" fmla="*/ 147 h 596"/>
              <a:gd name="T98" fmla="*/ 543 w 553"/>
              <a:gd name="T99" fmla="*/ 180 h 596"/>
              <a:gd name="T100" fmla="*/ 274 w 553"/>
              <a:gd name="T101" fmla="*/ 180 h 596"/>
              <a:gd name="T102" fmla="*/ 4 w 553"/>
              <a:gd name="T103" fmla="*/ 180 h 596"/>
              <a:gd name="T104" fmla="*/ 4 w 553"/>
              <a:gd name="T105" fmla="*/ 147 h 596"/>
              <a:gd name="T106" fmla="*/ 111 w 553"/>
              <a:gd name="T107" fmla="*/ 90 h 596"/>
              <a:gd name="T108" fmla="*/ 274 w 553"/>
              <a:gd name="T109"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3" h="596">
                <a:moveTo>
                  <a:pt x="146" y="473"/>
                </a:moveTo>
                <a:lnTo>
                  <a:pt x="146" y="242"/>
                </a:lnTo>
                <a:lnTo>
                  <a:pt x="167" y="242"/>
                </a:lnTo>
                <a:lnTo>
                  <a:pt x="167" y="197"/>
                </a:lnTo>
                <a:lnTo>
                  <a:pt x="54" y="197"/>
                </a:lnTo>
                <a:lnTo>
                  <a:pt x="54" y="242"/>
                </a:lnTo>
                <a:lnTo>
                  <a:pt x="78" y="242"/>
                </a:lnTo>
                <a:lnTo>
                  <a:pt x="78" y="473"/>
                </a:lnTo>
                <a:lnTo>
                  <a:pt x="54" y="473"/>
                </a:lnTo>
                <a:lnTo>
                  <a:pt x="54" y="506"/>
                </a:lnTo>
                <a:lnTo>
                  <a:pt x="33" y="506"/>
                </a:lnTo>
                <a:lnTo>
                  <a:pt x="33" y="537"/>
                </a:lnTo>
                <a:lnTo>
                  <a:pt x="14" y="537"/>
                </a:lnTo>
                <a:lnTo>
                  <a:pt x="14" y="565"/>
                </a:lnTo>
                <a:lnTo>
                  <a:pt x="0" y="565"/>
                </a:lnTo>
                <a:lnTo>
                  <a:pt x="0" y="596"/>
                </a:lnTo>
                <a:lnTo>
                  <a:pt x="553" y="596"/>
                </a:lnTo>
                <a:lnTo>
                  <a:pt x="553" y="565"/>
                </a:lnTo>
                <a:lnTo>
                  <a:pt x="539" y="565"/>
                </a:lnTo>
                <a:lnTo>
                  <a:pt x="539" y="537"/>
                </a:lnTo>
                <a:lnTo>
                  <a:pt x="520" y="537"/>
                </a:lnTo>
                <a:lnTo>
                  <a:pt x="520" y="506"/>
                </a:lnTo>
                <a:lnTo>
                  <a:pt x="503" y="506"/>
                </a:lnTo>
                <a:lnTo>
                  <a:pt x="503" y="473"/>
                </a:lnTo>
                <a:lnTo>
                  <a:pt x="484" y="473"/>
                </a:lnTo>
                <a:lnTo>
                  <a:pt x="484" y="242"/>
                </a:lnTo>
                <a:lnTo>
                  <a:pt x="503" y="242"/>
                </a:lnTo>
                <a:lnTo>
                  <a:pt x="503" y="197"/>
                </a:lnTo>
                <a:lnTo>
                  <a:pt x="392" y="197"/>
                </a:lnTo>
                <a:lnTo>
                  <a:pt x="392" y="242"/>
                </a:lnTo>
                <a:lnTo>
                  <a:pt x="416" y="242"/>
                </a:lnTo>
                <a:lnTo>
                  <a:pt x="416" y="473"/>
                </a:lnTo>
                <a:lnTo>
                  <a:pt x="392" y="473"/>
                </a:lnTo>
                <a:lnTo>
                  <a:pt x="392" y="506"/>
                </a:lnTo>
                <a:lnTo>
                  <a:pt x="335" y="506"/>
                </a:lnTo>
                <a:lnTo>
                  <a:pt x="335" y="343"/>
                </a:lnTo>
                <a:lnTo>
                  <a:pt x="288" y="343"/>
                </a:lnTo>
                <a:lnTo>
                  <a:pt x="288" y="506"/>
                </a:lnTo>
                <a:lnTo>
                  <a:pt x="271" y="506"/>
                </a:lnTo>
                <a:lnTo>
                  <a:pt x="271" y="343"/>
                </a:lnTo>
                <a:lnTo>
                  <a:pt x="224" y="343"/>
                </a:lnTo>
                <a:lnTo>
                  <a:pt x="224" y="506"/>
                </a:lnTo>
                <a:lnTo>
                  <a:pt x="167" y="506"/>
                </a:lnTo>
                <a:lnTo>
                  <a:pt x="167" y="473"/>
                </a:lnTo>
                <a:lnTo>
                  <a:pt x="146" y="473"/>
                </a:lnTo>
                <a:lnTo>
                  <a:pt x="146" y="473"/>
                </a:lnTo>
                <a:close/>
                <a:moveTo>
                  <a:pt x="274" y="0"/>
                </a:moveTo>
                <a:lnTo>
                  <a:pt x="439" y="90"/>
                </a:lnTo>
                <a:lnTo>
                  <a:pt x="543" y="147"/>
                </a:lnTo>
                <a:lnTo>
                  <a:pt x="543" y="180"/>
                </a:lnTo>
                <a:lnTo>
                  <a:pt x="274" y="180"/>
                </a:lnTo>
                <a:lnTo>
                  <a:pt x="4" y="180"/>
                </a:lnTo>
                <a:lnTo>
                  <a:pt x="4" y="147"/>
                </a:lnTo>
                <a:lnTo>
                  <a:pt x="111" y="90"/>
                </a:lnTo>
                <a:lnTo>
                  <a:pt x="274" y="0"/>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0" name="Freeform 190"/>
          <p:cNvSpPr>
            <a:spLocks noEditPoints="1"/>
          </p:cNvSpPr>
          <p:nvPr/>
        </p:nvSpPr>
        <p:spPr bwMode="auto">
          <a:xfrm>
            <a:off x="8338746" y="5514148"/>
            <a:ext cx="400585" cy="473809"/>
          </a:xfrm>
          <a:custGeom>
            <a:avLst/>
            <a:gdLst>
              <a:gd name="T0" fmla="*/ 62 w 157"/>
              <a:gd name="T1" fmla="*/ 29 h 186"/>
              <a:gd name="T2" fmla="*/ 72 w 157"/>
              <a:gd name="T3" fmla="*/ 10 h 186"/>
              <a:gd name="T4" fmla="*/ 72 w 157"/>
              <a:gd name="T5" fmla="*/ 10 h 186"/>
              <a:gd name="T6" fmla="*/ 96 w 157"/>
              <a:gd name="T7" fmla="*/ 0 h 186"/>
              <a:gd name="T8" fmla="*/ 120 w 157"/>
              <a:gd name="T9" fmla="*/ 10 h 186"/>
              <a:gd name="T10" fmla="*/ 120 w 157"/>
              <a:gd name="T11" fmla="*/ 10 h 186"/>
              <a:gd name="T12" fmla="*/ 130 w 157"/>
              <a:gd name="T13" fmla="*/ 34 h 186"/>
              <a:gd name="T14" fmla="*/ 124 w 157"/>
              <a:gd name="T15" fmla="*/ 54 h 186"/>
              <a:gd name="T16" fmla="*/ 124 w 157"/>
              <a:gd name="T17" fmla="*/ 59 h 186"/>
              <a:gd name="T18" fmla="*/ 157 w 157"/>
              <a:gd name="T19" fmla="*/ 59 h 186"/>
              <a:gd name="T20" fmla="*/ 157 w 157"/>
              <a:gd name="T21" fmla="*/ 90 h 186"/>
              <a:gd name="T22" fmla="*/ 124 w 157"/>
              <a:gd name="T23" fmla="*/ 90 h 186"/>
              <a:gd name="T24" fmla="*/ 124 w 157"/>
              <a:gd name="T25" fmla="*/ 96 h 186"/>
              <a:gd name="T26" fmla="*/ 129 w 157"/>
              <a:gd name="T27" fmla="*/ 121 h 186"/>
              <a:gd name="T28" fmla="*/ 110 w 157"/>
              <a:gd name="T29" fmla="*/ 167 h 186"/>
              <a:gd name="T30" fmla="*/ 64 w 157"/>
              <a:gd name="T31" fmla="*/ 186 h 186"/>
              <a:gd name="T32" fmla="*/ 19 w 157"/>
              <a:gd name="T33" fmla="*/ 167 h 186"/>
              <a:gd name="T34" fmla="*/ 0 w 157"/>
              <a:gd name="T35" fmla="*/ 121 h 186"/>
              <a:gd name="T36" fmla="*/ 19 w 157"/>
              <a:gd name="T37" fmla="*/ 75 h 186"/>
              <a:gd name="T38" fmla="*/ 31 w 157"/>
              <a:gd name="T39" fmla="*/ 65 h 186"/>
              <a:gd name="T40" fmla="*/ 62 w 157"/>
              <a:gd name="T41" fmla="*/ 29 h 186"/>
              <a:gd name="T42" fmla="*/ 32 w 157"/>
              <a:gd name="T43" fmla="*/ 119 h 186"/>
              <a:gd name="T44" fmla="*/ 80 w 157"/>
              <a:gd name="T45" fmla="*/ 90 h 186"/>
              <a:gd name="T46" fmla="*/ 32 w 157"/>
              <a:gd name="T47" fmla="*/ 119 h 186"/>
              <a:gd name="T48" fmla="*/ 94 w 157"/>
              <a:gd name="T49" fmla="*/ 91 h 186"/>
              <a:gd name="T50" fmla="*/ 64 w 157"/>
              <a:gd name="T51" fmla="*/ 79 h 186"/>
              <a:gd name="T52" fmla="*/ 35 w 157"/>
              <a:gd name="T53" fmla="*/ 91 h 186"/>
              <a:gd name="T54" fmla="*/ 22 w 157"/>
              <a:gd name="T55" fmla="*/ 121 h 186"/>
              <a:gd name="T56" fmla="*/ 35 w 157"/>
              <a:gd name="T57" fmla="*/ 151 h 186"/>
              <a:gd name="T58" fmla="*/ 64 w 157"/>
              <a:gd name="T59" fmla="*/ 163 h 186"/>
              <a:gd name="T60" fmla="*/ 94 w 157"/>
              <a:gd name="T61" fmla="*/ 151 h 186"/>
              <a:gd name="T62" fmla="*/ 106 w 157"/>
              <a:gd name="T63" fmla="*/ 121 h 186"/>
              <a:gd name="T64" fmla="*/ 94 w 157"/>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86">
                <a:moveTo>
                  <a:pt x="62" y="29"/>
                </a:moveTo>
                <a:cubicBezTo>
                  <a:pt x="63" y="21"/>
                  <a:pt x="67" y="15"/>
                  <a:pt x="72" y="10"/>
                </a:cubicBezTo>
                <a:cubicBezTo>
                  <a:pt x="72" y="10"/>
                  <a:pt x="72" y="10"/>
                  <a:pt x="72" y="10"/>
                </a:cubicBezTo>
                <a:cubicBezTo>
                  <a:pt x="78" y="4"/>
                  <a:pt x="87" y="0"/>
                  <a:pt x="96" y="0"/>
                </a:cubicBezTo>
                <a:cubicBezTo>
                  <a:pt x="105" y="0"/>
                  <a:pt x="114" y="4"/>
                  <a:pt x="120" y="10"/>
                </a:cubicBezTo>
                <a:cubicBezTo>
                  <a:pt x="120" y="10"/>
                  <a:pt x="120" y="10"/>
                  <a:pt x="120" y="10"/>
                </a:cubicBezTo>
                <a:cubicBezTo>
                  <a:pt x="127" y="16"/>
                  <a:pt x="130" y="25"/>
                  <a:pt x="130" y="34"/>
                </a:cubicBezTo>
                <a:cubicBezTo>
                  <a:pt x="130" y="41"/>
                  <a:pt x="128" y="48"/>
                  <a:pt x="124" y="54"/>
                </a:cubicBezTo>
                <a:cubicBezTo>
                  <a:pt x="124" y="59"/>
                  <a:pt x="124" y="59"/>
                  <a:pt x="124" y="59"/>
                </a:cubicBezTo>
                <a:cubicBezTo>
                  <a:pt x="157" y="59"/>
                  <a:pt x="157" y="59"/>
                  <a:pt x="157" y="59"/>
                </a:cubicBezTo>
                <a:cubicBezTo>
                  <a:pt x="157" y="90"/>
                  <a:pt x="157" y="90"/>
                  <a:pt x="157" y="90"/>
                </a:cubicBezTo>
                <a:cubicBezTo>
                  <a:pt x="124" y="90"/>
                  <a:pt x="124" y="90"/>
                  <a:pt x="124" y="90"/>
                </a:cubicBezTo>
                <a:cubicBezTo>
                  <a:pt x="124" y="96"/>
                  <a:pt x="124" y="96"/>
                  <a:pt x="124" y="96"/>
                </a:cubicBezTo>
                <a:cubicBezTo>
                  <a:pt x="127" y="104"/>
                  <a:pt x="129" y="112"/>
                  <a:pt x="129" y="121"/>
                </a:cubicBezTo>
                <a:cubicBezTo>
                  <a:pt x="129" y="139"/>
                  <a:pt x="122" y="155"/>
                  <a:pt x="110" y="167"/>
                </a:cubicBezTo>
                <a:cubicBezTo>
                  <a:pt x="98" y="178"/>
                  <a:pt x="82" y="186"/>
                  <a:pt x="64" y="186"/>
                </a:cubicBezTo>
                <a:cubicBezTo>
                  <a:pt x="46" y="186"/>
                  <a:pt x="30" y="178"/>
                  <a:pt x="19" y="167"/>
                </a:cubicBezTo>
                <a:cubicBezTo>
                  <a:pt x="7" y="155"/>
                  <a:pt x="0" y="139"/>
                  <a:pt x="0" y="121"/>
                </a:cubicBezTo>
                <a:cubicBezTo>
                  <a:pt x="0" y="103"/>
                  <a:pt x="7" y="87"/>
                  <a:pt x="19" y="75"/>
                </a:cubicBezTo>
                <a:cubicBezTo>
                  <a:pt x="22" y="72"/>
                  <a:pt x="27" y="68"/>
                  <a:pt x="31" y="65"/>
                </a:cubicBezTo>
                <a:cubicBezTo>
                  <a:pt x="62" y="29"/>
                  <a:pt x="62" y="29"/>
                  <a:pt x="62" y="29"/>
                </a:cubicBezTo>
                <a:close/>
                <a:moveTo>
                  <a:pt x="32" y="119"/>
                </a:moveTo>
                <a:cubicBezTo>
                  <a:pt x="43" y="107"/>
                  <a:pt x="58" y="97"/>
                  <a:pt x="80" y="90"/>
                </a:cubicBezTo>
                <a:cubicBezTo>
                  <a:pt x="59" y="87"/>
                  <a:pt x="34" y="93"/>
                  <a:pt x="32" y="119"/>
                </a:cubicBezTo>
                <a:close/>
                <a:moveTo>
                  <a:pt x="94" y="91"/>
                </a:moveTo>
                <a:cubicBezTo>
                  <a:pt x="86" y="84"/>
                  <a:pt x="76" y="79"/>
                  <a:pt x="64" y="79"/>
                </a:cubicBezTo>
                <a:cubicBezTo>
                  <a:pt x="53" y="79"/>
                  <a:pt x="42" y="84"/>
                  <a:pt x="35" y="91"/>
                </a:cubicBezTo>
                <a:cubicBezTo>
                  <a:pt x="27" y="99"/>
                  <a:pt x="22" y="109"/>
                  <a:pt x="22" y="121"/>
                </a:cubicBezTo>
                <a:cubicBezTo>
                  <a:pt x="22" y="133"/>
                  <a:pt x="27" y="143"/>
                  <a:pt x="35" y="151"/>
                </a:cubicBezTo>
                <a:cubicBezTo>
                  <a:pt x="42" y="158"/>
                  <a:pt x="53" y="163"/>
                  <a:pt x="64" y="163"/>
                </a:cubicBezTo>
                <a:cubicBezTo>
                  <a:pt x="76" y="163"/>
                  <a:pt x="86" y="158"/>
                  <a:pt x="94" y="151"/>
                </a:cubicBezTo>
                <a:cubicBezTo>
                  <a:pt x="101" y="143"/>
                  <a:pt x="106" y="133"/>
                  <a:pt x="106" y="121"/>
                </a:cubicBezTo>
                <a:cubicBezTo>
                  <a:pt x="106" y="109"/>
                  <a:pt x="101" y="99"/>
                  <a:pt x="94" y="9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1" name="Freeform 191"/>
          <p:cNvSpPr>
            <a:spLocks noEditPoints="1"/>
          </p:cNvSpPr>
          <p:nvPr/>
        </p:nvSpPr>
        <p:spPr bwMode="auto">
          <a:xfrm>
            <a:off x="8698411" y="5514148"/>
            <a:ext cx="338128" cy="473809"/>
          </a:xfrm>
          <a:custGeom>
            <a:avLst/>
            <a:gdLst>
              <a:gd name="T0" fmla="*/ 70 w 133"/>
              <a:gd name="T1" fmla="*/ 29 h 186"/>
              <a:gd name="T2" fmla="*/ 61 w 133"/>
              <a:gd name="T3" fmla="*/ 10 h 186"/>
              <a:gd name="T4" fmla="*/ 61 w 133"/>
              <a:gd name="T5" fmla="*/ 10 h 186"/>
              <a:gd name="T6" fmla="*/ 36 w 133"/>
              <a:gd name="T7" fmla="*/ 0 h 186"/>
              <a:gd name="T8" fmla="*/ 12 w 133"/>
              <a:gd name="T9" fmla="*/ 10 h 186"/>
              <a:gd name="T10" fmla="*/ 12 w 133"/>
              <a:gd name="T11" fmla="*/ 10 h 186"/>
              <a:gd name="T12" fmla="*/ 2 w 133"/>
              <a:gd name="T13" fmla="*/ 34 h 186"/>
              <a:gd name="T14" fmla="*/ 8 w 133"/>
              <a:gd name="T15" fmla="*/ 54 h 186"/>
              <a:gd name="T16" fmla="*/ 8 w 133"/>
              <a:gd name="T17" fmla="*/ 59 h 186"/>
              <a:gd name="T18" fmla="*/ 0 w 133"/>
              <a:gd name="T19" fmla="*/ 59 h 186"/>
              <a:gd name="T20" fmla="*/ 0 w 133"/>
              <a:gd name="T21" fmla="*/ 88 h 186"/>
              <a:gd name="T22" fmla="*/ 8 w 133"/>
              <a:gd name="T23" fmla="*/ 88 h 186"/>
              <a:gd name="T24" fmla="*/ 8 w 133"/>
              <a:gd name="T25" fmla="*/ 96 h 186"/>
              <a:gd name="T26" fmla="*/ 3 w 133"/>
              <a:gd name="T27" fmla="*/ 121 h 186"/>
              <a:gd name="T28" fmla="*/ 22 w 133"/>
              <a:gd name="T29" fmla="*/ 167 h 186"/>
              <a:gd name="T30" fmla="*/ 68 w 133"/>
              <a:gd name="T31" fmla="*/ 186 h 186"/>
              <a:gd name="T32" fmla="*/ 114 w 133"/>
              <a:gd name="T33" fmla="*/ 167 h 186"/>
              <a:gd name="T34" fmla="*/ 133 w 133"/>
              <a:gd name="T35" fmla="*/ 121 h 186"/>
              <a:gd name="T36" fmla="*/ 114 w 133"/>
              <a:gd name="T37" fmla="*/ 75 h 186"/>
              <a:gd name="T38" fmla="*/ 101 w 133"/>
              <a:gd name="T39" fmla="*/ 65 h 186"/>
              <a:gd name="T40" fmla="*/ 70 w 133"/>
              <a:gd name="T41" fmla="*/ 29 h 186"/>
              <a:gd name="T42" fmla="*/ 35 w 133"/>
              <a:gd name="T43" fmla="*/ 119 h 186"/>
              <a:gd name="T44" fmla="*/ 83 w 133"/>
              <a:gd name="T45" fmla="*/ 90 h 186"/>
              <a:gd name="T46" fmla="*/ 35 w 133"/>
              <a:gd name="T47" fmla="*/ 119 h 186"/>
              <a:gd name="T48" fmla="*/ 38 w 133"/>
              <a:gd name="T49" fmla="*/ 91 h 186"/>
              <a:gd name="T50" fmla="*/ 68 w 133"/>
              <a:gd name="T51" fmla="*/ 79 h 186"/>
              <a:gd name="T52" fmla="*/ 98 w 133"/>
              <a:gd name="T53" fmla="*/ 91 h 186"/>
              <a:gd name="T54" fmla="*/ 110 w 133"/>
              <a:gd name="T55" fmla="*/ 121 h 186"/>
              <a:gd name="T56" fmla="*/ 98 w 133"/>
              <a:gd name="T57" fmla="*/ 151 h 186"/>
              <a:gd name="T58" fmla="*/ 68 w 133"/>
              <a:gd name="T59" fmla="*/ 163 h 186"/>
              <a:gd name="T60" fmla="*/ 38 w 133"/>
              <a:gd name="T61" fmla="*/ 151 h 186"/>
              <a:gd name="T62" fmla="*/ 26 w 133"/>
              <a:gd name="T63" fmla="*/ 121 h 186"/>
              <a:gd name="T64" fmla="*/ 38 w 133"/>
              <a:gd name="T65" fmla="*/ 9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86">
                <a:moveTo>
                  <a:pt x="70" y="29"/>
                </a:moveTo>
                <a:cubicBezTo>
                  <a:pt x="69" y="21"/>
                  <a:pt x="66" y="15"/>
                  <a:pt x="61" y="10"/>
                </a:cubicBezTo>
                <a:cubicBezTo>
                  <a:pt x="61" y="10"/>
                  <a:pt x="61" y="10"/>
                  <a:pt x="61" y="10"/>
                </a:cubicBezTo>
                <a:cubicBezTo>
                  <a:pt x="54" y="4"/>
                  <a:pt x="46" y="0"/>
                  <a:pt x="36" y="0"/>
                </a:cubicBezTo>
                <a:cubicBezTo>
                  <a:pt x="27" y="0"/>
                  <a:pt x="18" y="4"/>
                  <a:pt x="12" y="10"/>
                </a:cubicBezTo>
                <a:cubicBezTo>
                  <a:pt x="12" y="10"/>
                  <a:pt x="12" y="10"/>
                  <a:pt x="12" y="10"/>
                </a:cubicBezTo>
                <a:cubicBezTo>
                  <a:pt x="6" y="16"/>
                  <a:pt x="2" y="25"/>
                  <a:pt x="2" y="34"/>
                </a:cubicBezTo>
                <a:cubicBezTo>
                  <a:pt x="2" y="41"/>
                  <a:pt x="4" y="48"/>
                  <a:pt x="8" y="54"/>
                </a:cubicBezTo>
                <a:cubicBezTo>
                  <a:pt x="8" y="59"/>
                  <a:pt x="8" y="59"/>
                  <a:pt x="8" y="59"/>
                </a:cubicBezTo>
                <a:cubicBezTo>
                  <a:pt x="0" y="59"/>
                  <a:pt x="0" y="59"/>
                  <a:pt x="0" y="59"/>
                </a:cubicBezTo>
                <a:cubicBezTo>
                  <a:pt x="0" y="88"/>
                  <a:pt x="0" y="88"/>
                  <a:pt x="0" y="88"/>
                </a:cubicBezTo>
                <a:cubicBezTo>
                  <a:pt x="8" y="88"/>
                  <a:pt x="8" y="88"/>
                  <a:pt x="8" y="88"/>
                </a:cubicBezTo>
                <a:cubicBezTo>
                  <a:pt x="8" y="96"/>
                  <a:pt x="8" y="96"/>
                  <a:pt x="8" y="96"/>
                </a:cubicBezTo>
                <a:cubicBezTo>
                  <a:pt x="5" y="104"/>
                  <a:pt x="3" y="112"/>
                  <a:pt x="3" y="121"/>
                </a:cubicBezTo>
                <a:cubicBezTo>
                  <a:pt x="3" y="139"/>
                  <a:pt x="11" y="155"/>
                  <a:pt x="22" y="167"/>
                </a:cubicBezTo>
                <a:cubicBezTo>
                  <a:pt x="34" y="178"/>
                  <a:pt x="50" y="186"/>
                  <a:pt x="68" y="186"/>
                </a:cubicBezTo>
                <a:cubicBezTo>
                  <a:pt x="86" y="186"/>
                  <a:pt x="102" y="178"/>
                  <a:pt x="114" y="167"/>
                </a:cubicBezTo>
                <a:cubicBezTo>
                  <a:pt x="125" y="155"/>
                  <a:pt x="133" y="139"/>
                  <a:pt x="133" y="121"/>
                </a:cubicBezTo>
                <a:cubicBezTo>
                  <a:pt x="133" y="103"/>
                  <a:pt x="125" y="87"/>
                  <a:pt x="114" y="75"/>
                </a:cubicBezTo>
                <a:cubicBezTo>
                  <a:pt x="110" y="72"/>
                  <a:pt x="106" y="68"/>
                  <a:pt x="101" y="65"/>
                </a:cubicBezTo>
                <a:cubicBezTo>
                  <a:pt x="70" y="29"/>
                  <a:pt x="70" y="29"/>
                  <a:pt x="70" y="29"/>
                </a:cubicBezTo>
                <a:close/>
                <a:moveTo>
                  <a:pt x="35" y="119"/>
                </a:moveTo>
                <a:cubicBezTo>
                  <a:pt x="37" y="93"/>
                  <a:pt x="62" y="87"/>
                  <a:pt x="83" y="90"/>
                </a:cubicBezTo>
                <a:cubicBezTo>
                  <a:pt x="62" y="97"/>
                  <a:pt x="47" y="107"/>
                  <a:pt x="35" y="119"/>
                </a:cubicBezTo>
                <a:close/>
                <a:moveTo>
                  <a:pt x="38" y="91"/>
                </a:moveTo>
                <a:cubicBezTo>
                  <a:pt x="46" y="84"/>
                  <a:pt x="56" y="79"/>
                  <a:pt x="68" y="79"/>
                </a:cubicBezTo>
                <a:cubicBezTo>
                  <a:pt x="80" y="79"/>
                  <a:pt x="90" y="84"/>
                  <a:pt x="98" y="91"/>
                </a:cubicBezTo>
                <a:cubicBezTo>
                  <a:pt x="105" y="99"/>
                  <a:pt x="110" y="109"/>
                  <a:pt x="110" y="121"/>
                </a:cubicBezTo>
                <a:cubicBezTo>
                  <a:pt x="110" y="133"/>
                  <a:pt x="105" y="143"/>
                  <a:pt x="98" y="151"/>
                </a:cubicBezTo>
                <a:cubicBezTo>
                  <a:pt x="90" y="158"/>
                  <a:pt x="80" y="163"/>
                  <a:pt x="68" y="163"/>
                </a:cubicBezTo>
                <a:cubicBezTo>
                  <a:pt x="56" y="163"/>
                  <a:pt x="46" y="158"/>
                  <a:pt x="38" y="151"/>
                </a:cubicBezTo>
                <a:cubicBezTo>
                  <a:pt x="31" y="143"/>
                  <a:pt x="26" y="133"/>
                  <a:pt x="26" y="121"/>
                </a:cubicBezTo>
                <a:cubicBezTo>
                  <a:pt x="26" y="109"/>
                  <a:pt x="31" y="99"/>
                  <a:pt x="38" y="91"/>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2" name="Freeform 192"/>
          <p:cNvSpPr>
            <a:spLocks noEditPoints="1"/>
          </p:cNvSpPr>
          <p:nvPr/>
        </p:nvSpPr>
        <p:spPr bwMode="auto">
          <a:xfrm>
            <a:off x="10396588" y="4366236"/>
            <a:ext cx="694563" cy="534112"/>
          </a:xfrm>
          <a:custGeom>
            <a:avLst/>
            <a:gdLst>
              <a:gd name="T0" fmla="*/ 60 w 273"/>
              <a:gd name="T1" fmla="*/ 149 h 210"/>
              <a:gd name="T2" fmla="*/ 97 w 273"/>
              <a:gd name="T3" fmla="*/ 151 h 210"/>
              <a:gd name="T4" fmla="*/ 108 w 273"/>
              <a:gd name="T5" fmla="*/ 193 h 210"/>
              <a:gd name="T6" fmla="*/ 108 w 273"/>
              <a:gd name="T7" fmla="*/ 193 h 210"/>
              <a:gd name="T8" fmla="*/ 119 w 273"/>
              <a:gd name="T9" fmla="*/ 207 h 210"/>
              <a:gd name="T10" fmla="*/ 135 w 273"/>
              <a:gd name="T11" fmla="*/ 209 h 210"/>
              <a:gd name="T12" fmla="*/ 136 w 273"/>
              <a:gd name="T13" fmla="*/ 208 h 210"/>
              <a:gd name="T14" fmla="*/ 188 w 273"/>
              <a:gd name="T15" fmla="*/ 194 h 210"/>
              <a:gd name="T16" fmla="*/ 188 w 273"/>
              <a:gd name="T17" fmla="*/ 194 h 210"/>
              <a:gd name="T18" fmla="*/ 201 w 273"/>
              <a:gd name="T19" fmla="*/ 185 h 210"/>
              <a:gd name="T20" fmla="*/ 203 w 273"/>
              <a:gd name="T21" fmla="*/ 169 h 210"/>
              <a:gd name="T22" fmla="*/ 203 w 273"/>
              <a:gd name="T23" fmla="*/ 168 h 210"/>
              <a:gd name="T24" fmla="*/ 200 w 273"/>
              <a:gd name="T25" fmla="*/ 157 h 210"/>
              <a:gd name="T26" fmla="*/ 240 w 273"/>
              <a:gd name="T27" fmla="*/ 159 h 210"/>
              <a:gd name="T28" fmla="*/ 244 w 273"/>
              <a:gd name="T29" fmla="*/ 174 h 210"/>
              <a:gd name="T30" fmla="*/ 273 w 273"/>
              <a:gd name="T31" fmla="*/ 166 h 210"/>
              <a:gd name="T32" fmla="*/ 229 w 273"/>
              <a:gd name="T33" fmla="*/ 0 h 210"/>
              <a:gd name="T34" fmla="*/ 200 w 273"/>
              <a:gd name="T35" fmla="*/ 8 h 210"/>
              <a:gd name="T36" fmla="*/ 204 w 273"/>
              <a:gd name="T37" fmla="*/ 24 h 210"/>
              <a:gd name="T38" fmla="*/ 111 w 273"/>
              <a:gd name="T39" fmla="*/ 85 h 210"/>
              <a:gd name="T40" fmla="*/ 53 w 273"/>
              <a:gd name="T41" fmla="*/ 123 h 210"/>
              <a:gd name="T42" fmla="*/ 51 w 273"/>
              <a:gd name="T43" fmla="*/ 117 h 210"/>
              <a:gd name="T44" fmla="*/ 0 w 273"/>
              <a:gd name="T45" fmla="*/ 121 h 210"/>
              <a:gd name="T46" fmla="*/ 16 w 273"/>
              <a:gd name="T47" fmla="*/ 177 h 210"/>
              <a:gd name="T48" fmla="*/ 61 w 273"/>
              <a:gd name="T49" fmla="*/ 154 h 210"/>
              <a:gd name="T50" fmla="*/ 60 w 273"/>
              <a:gd name="T51" fmla="*/ 149 h 210"/>
              <a:gd name="T52" fmla="*/ 206 w 273"/>
              <a:gd name="T53" fmla="*/ 63 h 210"/>
              <a:gd name="T54" fmla="*/ 123 w 273"/>
              <a:gd name="T55" fmla="*/ 113 h 210"/>
              <a:gd name="T56" fmla="*/ 115 w 273"/>
              <a:gd name="T57" fmla="*/ 100 h 210"/>
              <a:gd name="T58" fmla="*/ 198 w 273"/>
              <a:gd name="T59" fmla="*/ 50 h 210"/>
              <a:gd name="T60" fmla="*/ 206 w 273"/>
              <a:gd name="T61" fmla="*/ 63 h 210"/>
              <a:gd name="T62" fmla="*/ 119 w 273"/>
              <a:gd name="T63" fmla="*/ 152 h 210"/>
              <a:gd name="T64" fmla="*/ 129 w 273"/>
              <a:gd name="T65" fmla="*/ 153 h 210"/>
              <a:gd name="T66" fmla="*/ 178 w 273"/>
              <a:gd name="T67" fmla="*/ 156 h 210"/>
              <a:gd name="T68" fmla="*/ 183 w 273"/>
              <a:gd name="T69" fmla="*/ 174 h 210"/>
              <a:gd name="T70" fmla="*/ 183 w 273"/>
              <a:gd name="T71" fmla="*/ 174 h 210"/>
              <a:gd name="T72" fmla="*/ 183 w 273"/>
              <a:gd name="T73" fmla="*/ 174 h 210"/>
              <a:gd name="T74" fmla="*/ 183 w 273"/>
              <a:gd name="T75" fmla="*/ 174 h 210"/>
              <a:gd name="T76" fmla="*/ 183 w 273"/>
              <a:gd name="T77" fmla="*/ 174 h 210"/>
              <a:gd name="T78" fmla="*/ 130 w 273"/>
              <a:gd name="T79" fmla="*/ 188 h 210"/>
              <a:gd name="T80" fmla="*/ 128 w 273"/>
              <a:gd name="T81" fmla="*/ 188 h 210"/>
              <a:gd name="T82" fmla="*/ 128 w 273"/>
              <a:gd name="T83" fmla="*/ 188 h 210"/>
              <a:gd name="T84" fmla="*/ 128 w 273"/>
              <a:gd name="T85" fmla="*/ 188 h 210"/>
              <a:gd name="T86" fmla="*/ 119 w 273"/>
              <a:gd name="T87" fmla="*/ 1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210">
                <a:moveTo>
                  <a:pt x="60" y="149"/>
                </a:moveTo>
                <a:cubicBezTo>
                  <a:pt x="97" y="151"/>
                  <a:pt x="97" y="151"/>
                  <a:pt x="97" y="151"/>
                </a:cubicBezTo>
                <a:cubicBezTo>
                  <a:pt x="108" y="193"/>
                  <a:pt x="108" y="193"/>
                  <a:pt x="108" y="193"/>
                </a:cubicBezTo>
                <a:cubicBezTo>
                  <a:pt x="108" y="193"/>
                  <a:pt x="108" y="193"/>
                  <a:pt x="108" y="193"/>
                </a:cubicBezTo>
                <a:cubicBezTo>
                  <a:pt x="110" y="200"/>
                  <a:pt x="113" y="204"/>
                  <a:pt x="119" y="207"/>
                </a:cubicBezTo>
                <a:cubicBezTo>
                  <a:pt x="123" y="209"/>
                  <a:pt x="129" y="210"/>
                  <a:pt x="135" y="209"/>
                </a:cubicBezTo>
                <a:cubicBezTo>
                  <a:pt x="136" y="208"/>
                  <a:pt x="136" y="208"/>
                  <a:pt x="136" y="208"/>
                </a:cubicBezTo>
                <a:cubicBezTo>
                  <a:pt x="188" y="194"/>
                  <a:pt x="188" y="194"/>
                  <a:pt x="188" y="194"/>
                </a:cubicBezTo>
                <a:cubicBezTo>
                  <a:pt x="188" y="194"/>
                  <a:pt x="188" y="194"/>
                  <a:pt x="188" y="194"/>
                </a:cubicBezTo>
                <a:cubicBezTo>
                  <a:pt x="194" y="193"/>
                  <a:pt x="198" y="189"/>
                  <a:pt x="201" y="185"/>
                </a:cubicBezTo>
                <a:cubicBezTo>
                  <a:pt x="204" y="180"/>
                  <a:pt x="204" y="174"/>
                  <a:pt x="203" y="169"/>
                </a:cubicBezTo>
                <a:cubicBezTo>
                  <a:pt x="203" y="168"/>
                  <a:pt x="203" y="168"/>
                  <a:pt x="203" y="168"/>
                </a:cubicBezTo>
                <a:cubicBezTo>
                  <a:pt x="200" y="157"/>
                  <a:pt x="200" y="157"/>
                  <a:pt x="200" y="157"/>
                </a:cubicBezTo>
                <a:cubicBezTo>
                  <a:pt x="240" y="159"/>
                  <a:pt x="240" y="159"/>
                  <a:pt x="240" y="159"/>
                </a:cubicBezTo>
                <a:cubicBezTo>
                  <a:pt x="244" y="174"/>
                  <a:pt x="244" y="174"/>
                  <a:pt x="244" y="174"/>
                </a:cubicBezTo>
                <a:cubicBezTo>
                  <a:pt x="273" y="166"/>
                  <a:pt x="273" y="166"/>
                  <a:pt x="273" y="166"/>
                </a:cubicBezTo>
                <a:cubicBezTo>
                  <a:pt x="229" y="0"/>
                  <a:pt x="229" y="0"/>
                  <a:pt x="229" y="0"/>
                </a:cubicBezTo>
                <a:cubicBezTo>
                  <a:pt x="200" y="8"/>
                  <a:pt x="200" y="8"/>
                  <a:pt x="200" y="8"/>
                </a:cubicBezTo>
                <a:cubicBezTo>
                  <a:pt x="204" y="24"/>
                  <a:pt x="204" y="24"/>
                  <a:pt x="204" y="24"/>
                </a:cubicBezTo>
                <a:cubicBezTo>
                  <a:pt x="111" y="85"/>
                  <a:pt x="111" y="85"/>
                  <a:pt x="111" y="85"/>
                </a:cubicBezTo>
                <a:cubicBezTo>
                  <a:pt x="53" y="123"/>
                  <a:pt x="53" y="123"/>
                  <a:pt x="53" y="123"/>
                </a:cubicBezTo>
                <a:cubicBezTo>
                  <a:pt x="51" y="117"/>
                  <a:pt x="51" y="117"/>
                  <a:pt x="51" y="117"/>
                </a:cubicBezTo>
                <a:cubicBezTo>
                  <a:pt x="0" y="121"/>
                  <a:pt x="0" y="121"/>
                  <a:pt x="0" y="121"/>
                </a:cubicBezTo>
                <a:cubicBezTo>
                  <a:pt x="16" y="177"/>
                  <a:pt x="16" y="177"/>
                  <a:pt x="16" y="177"/>
                </a:cubicBezTo>
                <a:cubicBezTo>
                  <a:pt x="61" y="154"/>
                  <a:pt x="61" y="154"/>
                  <a:pt x="61" y="154"/>
                </a:cubicBezTo>
                <a:cubicBezTo>
                  <a:pt x="60" y="149"/>
                  <a:pt x="60" y="149"/>
                  <a:pt x="60" y="149"/>
                </a:cubicBezTo>
                <a:close/>
                <a:moveTo>
                  <a:pt x="206" y="63"/>
                </a:moveTo>
                <a:cubicBezTo>
                  <a:pt x="123" y="113"/>
                  <a:pt x="123" y="113"/>
                  <a:pt x="123" y="113"/>
                </a:cubicBezTo>
                <a:cubicBezTo>
                  <a:pt x="115" y="100"/>
                  <a:pt x="115" y="100"/>
                  <a:pt x="115" y="100"/>
                </a:cubicBezTo>
                <a:cubicBezTo>
                  <a:pt x="198" y="50"/>
                  <a:pt x="198" y="50"/>
                  <a:pt x="198" y="50"/>
                </a:cubicBezTo>
                <a:cubicBezTo>
                  <a:pt x="206" y="63"/>
                  <a:pt x="206" y="63"/>
                  <a:pt x="206" y="63"/>
                </a:cubicBezTo>
                <a:close/>
                <a:moveTo>
                  <a:pt x="119" y="152"/>
                </a:moveTo>
                <a:cubicBezTo>
                  <a:pt x="129" y="153"/>
                  <a:pt x="129" y="153"/>
                  <a:pt x="129" y="153"/>
                </a:cubicBezTo>
                <a:cubicBezTo>
                  <a:pt x="178" y="156"/>
                  <a:pt x="178" y="156"/>
                  <a:pt x="178" y="156"/>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83" y="174"/>
                  <a:pt x="183" y="174"/>
                  <a:pt x="183" y="174"/>
                </a:cubicBezTo>
                <a:cubicBezTo>
                  <a:pt x="130" y="188"/>
                  <a:pt x="130" y="188"/>
                  <a:pt x="130" y="188"/>
                </a:cubicBezTo>
                <a:cubicBezTo>
                  <a:pt x="129" y="188"/>
                  <a:pt x="128" y="188"/>
                  <a:pt x="128" y="188"/>
                </a:cubicBezTo>
                <a:cubicBezTo>
                  <a:pt x="128" y="188"/>
                  <a:pt x="129" y="188"/>
                  <a:pt x="128" y="188"/>
                </a:cubicBezTo>
                <a:cubicBezTo>
                  <a:pt x="128" y="188"/>
                  <a:pt x="128" y="188"/>
                  <a:pt x="128" y="188"/>
                </a:cubicBezTo>
                <a:lnTo>
                  <a:pt x="119" y="152"/>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3" name="Freeform 193"/>
          <p:cNvSpPr>
            <a:spLocks noEditPoints="1"/>
          </p:cNvSpPr>
          <p:nvPr/>
        </p:nvSpPr>
        <p:spPr bwMode="auto">
          <a:xfrm>
            <a:off x="9530808" y="4323163"/>
            <a:ext cx="373664" cy="666564"/>
          </a:xfrm>
          <a:custGeom>
            <a:avLst/>
            <a:gdLst>
              <a:gd name="T0" fmla="*/ 347 w 347"/>
              <a:gd name="T1" fmla="*/ 229 h 619"/>
              <a:gd name="T2" fmla="*/ 321 w 347"/>
              <a:gd name="T3" fmla="*/ 229 h 619"/>
              <a:gd name="T4" fmla="*/ 343 w 347"/>
              <a:gd name="T5" fmla="*/ 132 h 619"/>
              <a:gd name="T6" fmla="*/ 347 w 347"/>
              <a:gd name="T7" fmla="*/ 113 h 619"/>
              <a:gd name="T8" fmla="*/ 326 w 347"/>
              <a:gd name="T9" fmla="*/ 109 h 619"/>
              <a:gd name="T10" fmla="*/ 321 w 347"/>
              <a:gd name="T11" fmla="*/ 106 h 619"/>
              <a:gd name="T12" fmla="*/ 328 w 347"/>
              <a:gd name="T13" fmla="*/ 78 h 619"/>
              <a:gd name="T14" fmla="*/ 307 w 347"/>
              <a:gd name="T15" fmla="*/ 73 h 619"/>
              <a:gd name="T16" fmla="*/ 317 w 347"/>
              <a:gd name="T17" fmla="*/ 26 h 619"/>
              <a:gd name="T18" fmla="*/ 248 w 347"/>
              <a:gd name="T19" fmla="*/ 35 h 619"/>
              <a:gd name="T20" fmla="*/ 243 w 347"/>
              <a:gd name="T21" fmla="*/ 59 h 619"/>
              <a:gd name="T22" fmla="*/ 224 w 347"/>
              <a:gd name="T23" fmla="*/ 54 h 619"/>
              <a:gd name="T24" fmla="*/ 217 w 347"/>
              <a:gd name="T25" fmla="*/ 85 h 619"/>
              <a:gd name="T26" fmla="*/ 210 w 347"/>
              <a:gd name="T27" fmla="*/ 83 h 619"/>
              <a:gd name="T28" fmla="*/ 191 w 347"/>
              <a:gd name="T29" fmla="*/ 78 h 619"/>
              <a:gd name="T30" fmla="*/ 187 w 347"/>
              <a:gd name="T31" fmla="*/ 97 h 619"/>
              <a:gd name="T32" fmla="*/ 170 w 347"/>
              <a:gd name="T33" fmla="*/ 172 h 619"/>
              <a:gd name="T34" fmla="*/ 137 w 347"/>
              <a:gd name="T35" fmla="*/ 78 h 619"/>
              <a:gd name="T36" fmla="*/ 137 w 347"/>
              <a:gd name="T37" fmla="*/ 73 h 619"/>
              <a:gd name="T38" fmla="*/ 130 w 347"/>
              <a:gd name="T39" fmla="*/ 68 h 619"/>
              <a:gd name="T40" fmla="*/ 57 w 347"/>
              <a:gd name="T41" fmla="*/ 16 h 619"/>
              <a:gd name="T42" fmla="*/ 35 w 347"/>
              <a:gd name="T43" fmla="*/ 0 h 619"/>
              <a:gd name="T44" fmla="*/ 28 w 347"/>
              <a:gd name="T45" fmla="*/ 26 h 619"/>
              <a:gd name="T46" fmla="*/ 2 w 347"/>
              <a:gd name="T47" fmla="*/ 113 h 619"/>
              <a:gd name="T48" fmla="*/ 0 w 347"/>
              <a:gd name="T49" fmla="*/ 118 h 619"/>
              <a:gd name="T50" fmla="*/ 2 w 347"/>
              <a:gd name="T51" fmla="*/ 125 h 619"/>
              <a:gd name="T52" fmla="*/ 38 w 347"/>
              <a:gd name="T53" fmla="*/ 229 h 619"/>
              <a:gd name="T54" fmla="*/ 5 w 347"/>
              <a:gd name="T55" fmla="*/ 229 h 619"/>
              <a:gd name="T56" fmla="*/ 57 w 347"/>
              <a:gd name="T57" fmla="*/ 619 h 619"/>
              <a:gd name="T58" fmla="*/ 281 w 347"/>
              <a:gd name="T59" fmla="*/ 619 h 619"/>
              <a:gd name="T60" fmla="*/ 347 w 347"/>
              <a:gd name="T61" fmla="*/ 229 h 619"/>
              <a:gd name="T62" fmla="*/ 347 w 347"/>
              <a:gd name="T63" fmla="*/ 229 h 619"/>
              <a:gd name="T64" fmla="*/ 281 w 347"/>
              <a:gd name="T65" fmla="*/ 229 h 619"/>
              <a:gd name="T66" fmla="*/ 196 w 347"/>
              <a:gd name="T67" fmla="*/ 229 h 619"/>
              <a:gd name="T68" fmla="*/ 220 w 347"/>
              <a:gd name="T69" fmla="*/ 125 h 619"/>
              <a:gd name="T70" fmla="*/ 300 w 347"/>
              <a:gd name="T71" fmla="*/ 142 h 619"/>
              <a:gd name="T72" fmla="*/ 281 w 347"/>
              <a:gd name="T73" fmla="*/ 229 h 619"/>
              <a:gd name="T74" fmla="*/ 281 w 347"/>
              <a:gd name="T75" fmla="*/ 229 h 619"/>
              <a:gd name="T76" fmla="*/ 149 w 347"/>
              <a:gd name="T77" fmla="*/ 229 h 619"/>
              <a:gd name="T78" fmla="*/ 80 w 347"/>
              <a:gd name="T79" fmla="*/ 229 h 619"/>
              <a:gd name="T80" fmla="*/ 42 w 347"/>
              <a:gd name="T81" fmla="*/ 118 h 619"/>
              <a:gd name="T82" fmla="*/ 104 w 347"/>
              <a:gd name="T83" fmla="*/ 97 h 619"/>
              <a:gd name="T84" fmla="*/ 149 w 347"/>
              <a:gd name="T85" fmla="*/ 229 h 619"/>
              <a:gd name="T86" fmla="*/ 149 w 347"/>
              <a:gd name="T87" fmla="*/ 229 h 619"/>
              <a:gd name="T88" fmla="*/ 283 w 347"/>
              <a:gd name="T89" fmla="*/ 274 h 619"/>
              <a:gd name="T90" fmla="*/ 241 w 347"/>
              <a:gd name="T91" fmla="*/ 562 h 619"/>
              <a:gd name="T92" fmla="*/ 168 w 347"/>
              <a:gd name="T93" fmla="*/ 562 h 619"/>
              <a:gd name="T94" fmla="*/ 210 w 347"/>
              <a:gd name="T95" fmla="*/ 274 h 619"/>
              <a:gd name="T96" fmla="*/ 283 w 347"/>
              <a:gd name="T97" fmla="*/ 27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619">
                <a:moveTo>
                  <a:pt x="347" y="229"/>
                </a:moveTo>
                <a:lnTo>
                  <a:pt x="321" y="229"/>
                </a:lnTo>
                <a:lnTo>
                  <a:pt x="343" y="132"/>
                </a:lnTo>
                <a:lnTo>
                  <a:pt x="347" y="113"/>
                </a:lnTo>
                <a:lnTo>
                  <a:pt x="326" y="109"/>
                </a:lnTo>
                <a:lnTo>
                  <a:pt x="321" y="106"/>
                </a:lnTo>
                <a:lnTo>
                  <a:pt x="328" y="78"/>
                </a:lnTo>
                <a:lnTo>
                  <a:pt x="307" y="73"/>
                </a:lnTo>
                <a:lnTo>
                  <a:pt x="317" y="26"/>
                </a:lnTo>
                <a:lnTo>
                  <a:pt x="248" y="35"/>
                </a:lnTo>
                <a:lnTo>
                  <a:pt x="243" y="59"/>
                </a:lnTo>
                <a:lnTo>
                  <a:pt x="224" y="54"/>
                </a:lnTo>
                <a:lnTo>
                  <a:pt x="217" y="85"/>
                </a:lnTo>
                <a:lnTo>
                  <a:pt x="210" y="83"/>
                </a:lnTo>
                <a:lnTo>
                  <a:pt x="191" y="78"/>
                </a:lnTo>
                <a:lnTo>
                  <a:pt x="187" y="97"/>
                </a:lnTo>
                <a:lnTo>
                  <a:pt x="170" y="172"/>
                </a:lnTo>
                <a:lnTo>
                  <a:pt x="137" y="78"/>
                </a:lnTo>
                <a:lnTo>
                  <a:pt x="137" y="73"/>
                </a:lnTo>
                <a:lnTo>
                  <a:pt x="130" y="68"/>
                </a:lnTo>
                <a:lnTo>
                  <a:pt x="57" y="16"/>
                </a:lnTo>
                <a:lnTo>
                  <a:pt x="35" y="0"/>
                </a:lnTo>
                <a:lnTo>
                  <a:pt x="28" y="26"/>
                </a:lnTo>
                <a:lnTo>
                  <a:pt x="2" y="113"/>
                </a:lnTo>
                <a:lnTo>
                  <a:pt x="0" y="118"/>
                </a:lnTo>
                <a:lnTo>
                  <a:pt x="2" y="125"/>
                </a:lnTo>
                <a:lnTo>
                  <a:pt x="38" y="229"/>
                </a:lnTo>
                <a:lnTo>
                  <a:pt x="5" y="229"/>
                </a:lnTo>
                <a:lnTo>
                  <a:pt x="57" y="619"/>
                </a:lnTo>
                <a:lnTo>
                  <a:pt x="281" y="619"/>
                </a:lnTo>
                <a:lnTo>
                  <a:pt x="347" y="229"/>
                </a:lnTo>
                <a:lnTo>
                  <a:pt x="347" y="229"/>
                </a:lnTo>
                <a:close/>
                <a:moveTo>
                  <a:pt x="281" y="229"/>
                </a:moveTo>
                <a:lnTo>
                  <a:pt x="196" y="229"/>
                </a:lnTo>
                <a:lnTo>
                  <a:pt x="220" y="125"/>
                </a:lnTo>
                <a:lnTo>
                  <a:pt x="300" y="142"/>
                </a:lnTo>
                <a:lnTo>
                  <a:pt x="281" y="229"/>
                </a:lnTo>
                <a:lnTo>
                  <a:pt x="281" y="229"/>
                </a:lnTo>
                <a:close/>
                <a:moveTo>
                  <a:pt x="149" y="229"/>
                </a:moveTo>
                <a:lnTo>
                  <a:pt x="80" y="229"/>
                </a:lnTo>
                <a:lnTo>
                  <a:pt x="42" y="118"/>
                </a:lnTo>
                <a:lnTo>
                  <a:pt x="104" y="97"/>
                </a:lnTo>
                <a:lnTo>
                  <a:pt x="149" y="229"/>
                </a:lnTo>
                <a:lnTo>
                  <a:pt x="149" y="229"/>
                </a:lnTo>
                <a:close/>
                <a:moveTo>
                  <a:pt x="283" y="274"/>
                </a:moveTo>
                <a:lnTo>
                  <a:pt x="241" y="562"/>
                </a:lnTo>
                <a:lnTo>
                  <a:pt x="168" y="562"/>
                </a:lnTo>
                <a:lnTo>
                  <a:pt x="210" y="274"/>
                </a:lnTo>
                <a:lnTo>
                  <a:pt x="283" y="274"/>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4" name="Freeform 194"/>
          <p:cNvSpPr>
            <a:spLocks noEditPoints="1"/>
          </p:cNvSpPr>
          <p:nvPr/>
        </p:nvSpPr>
        <p:spPr bwMode="auto">
          <a:xfrm>
            <a:off x="7379282" y="4330701"/>
            <a:ext cx="531960" cy="643950"/>
          </a:xfrm>
          <a:custGeom>
            <a:avLst/>
            <a:gdLst>
              <a:gd name="T0" fmla="*/ 162 w 209"/>
              <a:gd name="T1" fmla="*/ 75 h 253"/>
              <a:gd name="T2" fmla="*/ 164 w 209"/>
              <a:gd name="T3" fmla="*/ 76 h 253"/>
              <a:gd name="T4" fmla="*/ 167 w 209"/>
              <a:gd name="T5" fmla="*/ 77 h 253"/>
              <a:gd name="T6" fmla="*/ 167 w 209"/>
              <a:gd name="T7" fmla="*/ 80 h 253"/>
              <a:gd name="T8" fmla="*/ 164 w 209"/>
              <a:gd name="T9" fmla="*/ 100 h 253"/>
              <a:gd name="T10" fmla="*/ 155 w 209"/>
              <a:gd name="T11" fmla="*/ 110 h 253"/>
              <a:gd name="T12" fmla="*/ 146 w 209"/>
              <a:gd name="T13" fmla="*/ 134 h 253"/>
              <a:gd name="T14" fmla="*/ 125 w 209"/>
              <a:gd name="T15" fmla="*/ 152 h 253"/>
              <a:gd name="T16" fmla="*/ 101 w 209"/>
              <a:gd name="T17" fmla="*/ 154 h 253"/>
              <a:gd name="T18" fmla="*/ 78 w 209"/>
              <a:gd name="T19" fmla="*/ 151 h 253"/>
              <a:gd name="T20" fmla="*/ 59 w 209"/>
              <a:gd name="T21" fmla="*/ 133 h 253"/>
              <a:gd name="T22" fmla="*/ 51 w 209"/>
              <a:gd name="T23" fmla="*/ 110 h 253"/>
              <a:gd name="T24" fmla="*/ 42 w 209"/>
              <a:gd name="T25" fmla="*/ 100 h 253"/>
              <a:gd name="T26" fmla="*/ 39 w 209"/>
              <a:gd name="T27" fmla="*/ 80 h 253"/>
              <a:gd name="T28" fmla="*/ 39 w 209"/>
              <a:gd name="T29" fmla="*/ 77 h 253"/>
              <a:gd name="T30" fmla="*/ 41 w 209"/>
              <a:gd name="T31" fmla="*/ 76 h 253"/>
              <a:gd name="T32" fmla="*/ 43 w 209"/>
              <a:gd name="T33" fmla="*/ 75 h 253"/>
              <a:gd name="T34" fmla="*/ 53 w 209"/>
              <a:gd name="T35" fmla="*/ 19 h 253"/>
              <a:gd name="T36" fmla="*/ 150 w 209"/>
              <a:gd name="T37" fmla="*/ 18 h 253"/>
              <a:gd name="T38" fmla="*/ 162 w 209"/>
              <a:gd name="T39" fmla="*/ 75 h 253"/>
              <a:gd name="T40" fmla="*/ 115 w 209"/>
              <a:gd name="T41" fmla="*/ 165 h 253"/>
              <a:gd name="T42" fmla="*/ 115 w 209"/>
              <a:gd name="T43" fmla="*/ 172 h 253"/>
              <a:gd name="T44" fmla="*/ 111 w 209"/>
              <a:gd name="T45" fmla="*/ 179 h 253"/>
              <a:gd name="T46" fmla="*/ 117 w 209"/>
              <a:gd name="T47" fmla="*/ 218 h 253"/>
              <a:gd name="T48" fmla="*/ 141 w 209"/>
              <a:gd name="T49" fmla="*/ 166 h 253"/>
              <a:gd name="T50" fmla="*/ 178 w 209"/>
              <a:gd name="T51" fmla="*/ 165 h 253"/>
              <a:gd name="T52" fmla="*/ 206 w 209"/>
              <a:gd name="T53" fmla="*/ 253 h 253"/>
              <a:gd name="T54" fmla="*/ 0 w 209"/>
              <a:gd name="T55" fmla="*/ 253 h 253"/>
              <a:gd name="T56" fmla="*/ 30 w 209"/>
              <a:gd name="T57" fmla="*/ 166 h 253"/>
              <a:gd name="T58" fmla="*/ 63 w 209"/>
              <a:gd name="T59" fmla="*/ 166 h 253"/>
              <a:gd name="T60" fmla="*/ 94 w 209"/>
              <a:gd name="T61" fmla="*/ 217 h 253"/>
              <a:gd name="T62" fmla="*/ 100 w 209"/>
              <a:gd name="T63" fmla="*/ 179 h 253"/>
              <a:gd name="T64" fmla="*/ 96 w 209"/>
              <a:gd name="T65" fmla="*/ 172 h 253"/>
              <a:gd name="T66" fmla="*/ 96 w 209"/>
              <a:gd name="T67" fmla="*/ 165 h 253"/>
              <a:gd name="T68" fmla="*/ 115 w 209"/>
              <a:gd name="T69" fmla="*/ 165 h 253"/>
              <a:gd name="T70" fmla="*/ 142 w 209"/>
              <a:gd name="T71" fmla="*/ 63 h 253"/>
              <a:gd name="T72" fmla="*/ 89 w 209"/>
              <a:gd name="T73" fmla="*/ 59 h 253"/>
              <a:gd name="T74" fmla="*/ 64 w 209"/>
              <a:gd name="T75" fmla="*/ 62 h 253"/>
              <a:gd name="T76" fmla="*/ 59 w 209"/>
              <a:gd name="T77" fmla="*/ 78 h 253"/>
              <a:gd name="T78" fmla="*/ 58 w 209"/>
              <a:gd name="T79" fmla="*/ 83 h 253"/>
              <a:gd name="T80" fmla="*/ 53 w 209"/>
              <a:gd name="T81" fmla="*/ 82 h 253"/>
              <a:gd name="T82" fmla="*/ 51 w 209"/>
              <a:gd name="T83" fmla="*/ 83 h 253"/>
              <a:gd name="T84" fmla="*/ 49 w 209"/>
              <a:gd name="T85" fmla="*/ 83 h 253"/>
              <a:gd name="T86" fmla="*/ 51 w 209"/>
              <a:gd name="T87" fmla="*/ 96 h 253"/>
              <a:gd name="T88" fmla="*/ 56 w 209"/>
              <a:gd name="T89" fmla="*/ 101 h 253"/>
              <a:gd name="T90" fmla="*/ 59 w 209"/>
              <a:gd name="T91" fmla="*/ 102 h 253"/>
              <a:gd name="T92" fmla="*/ 60 w 209"/>
              <a:gd name="T93" fmla="*/ 105 h 253"/>
              <a:gd name="T94" fmla="*/ 68 w 209"/>
              <a:gd name="T95" fmla="*/ 128 h 253"/>
              <a:gd name="T96" fmla="*/ 82 w 209"/>
              <a:gd name="T97" fmla="*/ 142 h 253"/>
              <a:gd name="T98" fmla="*/ 101 w 209"/>
              <a:gd name="T99" fmla="*/ 144 h 253"/>
              <a:gd name="T100" fmla="*/ 122 w 209"/>
              <a:gd name="T101" fmla="*/ 142 h 253"/>
              <a:gd name="T102" fmla="*/ 137 w 209"/>
              <a:gd name="T103" fmla="*/ 129 h 253"/>
              <a:gd name="T104" fmla="*/ 146 w 209"/>
              <a:gd name="T105" fmla="*/ 105 h 253"/>
              <a:gd name="T106" fmla="*/ 147 w 209"/>
              <a:gd name="T107" fmla="*/ 102 h 253"/>
              <a:gd name="T108" fmla="*/ 149 w 209"/>
              <a:gd name="T109" fmla="*/ 101 h 253"/>
              <a:gd name="T110" fmla="*/ 154 w 209"/>
              <a:gd name="T111" fmla="*/ 96 h 253"/>
              <a:gd name="T112" fmla="*/ 156 w 209"/>
              <a:gd name="T113" fmla="*/ 83 h 253"/>
              <a:gd name="T114" fmla="*/ 155 w 209"/>
              <a:gd name="T115" fmla="*/ 83 h 253"/>
              <a:gd name="T116" fmla="*/ 152 w 209"/>
              <a:gd name="T117" fmla="*/ 82 h 253"/>
              <a:gd name="T118" fmla="*/ 148 w 209"/>
              <a:gd name="T119" fmla="*/ 83 h 253"/>
              <a:gd name="T120" fmla="*/ 147 w 209"/>
              <a:gd name="T121" fmla="*/ 78 h 253"/>
              <a:gd name="T122" fmla="*/ 142 w 209"/>
              <a:gd name="T123" fmla="*/ 6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53">
                <a:moveTo>
                  <a:pt x="162" y="75"/>
                </a:moveTo>
                <a:cubicBezTo>
                  <a:pt x="163" y="75"/>
                  <a:pt x="164" y="75"/>
                  <a:pt x="164" y="76"/>
                </a:cubicBezTo>
                <a:cubicBezTo>
                  <a:pt x="167" y="77"/>
                  <a:pt x="167" y="77"/>
                  <a:pt x="167" y="77"/>
                </a:cubicBezTo>
                <a:cubicBezTo>
                  <a:pt x="167" y="80"/>
                  <a:pt x="167" y="80"/>
                  <a:pt x="167" y="80"/>
                </a:cubicBezTo>
                <a:cubicBezTo>
                  <a:pt x="167" y="88"/>
                  <a:pt x="166" y="95"/>
                  <a:pt x="164" y="100"/>
                </a:cubicBezTo>
                <a:cubicBezTo>
                  <a:pt x="162" y="104"/>
                  <a:pt x="159" y="108"/>
                  <a:pt x="155" y="110"/>
                </a:cubicBezTo>
                <a:cubicBezTo>
                  <a:pt x="153" y="119"/>
                  <a:pt x="150" y="127"/>
                  <a:pt x="146" y="134"/>
                </a:cubicBezTo>
                <a:cubicBezTo>
                  <a:pt x="141" y="142"/>
                  <a:pt x="134" y="149"/>
                  <a:pt x="125" y="152"/>
                </a:cubicBezTo>
                <a:cubicBezTo>
                  <a:pt x="121" y="154"/>
                  <a:pt x="111" y="154"/>
                  <a:pt x="101" y="154"/>
                </a:cubicBezTo>
                <a:cubicBezTo>
                  <a:pt x="91" y="154"/>
                  <a:pt x="82" y="153"/>
                  <a:pt x="78" y="151"/>
                </a:cubicBezTo>
                <a:cubicBezTo>
                  <a:pt x="70" y="147"/>
                  <a:pt x="64" y="141"/>
                  <a:pt x="59" y="133"/>
                </a:cubicBezTo>
                <a:cubicBezTo>
                  <a:pt x="56" y="126"/>
                  <a:pt x="53" y="118"/>
                  <a:pt x="51" y="110"/>
                </a:cubicBezTo>
                <a:cubicBezTo>
                  <a:pt x="47" y="108"/>
                  <a:pt x="44" y="105"/>
                  <a:pt x="42" y="100"/>
                </a:cubicBezTo>
                <a:cubicBezTo>
                  <a:pt x="40" y="95"/>
                  <a:pt x="39" y="88"/>
                  <a:pt x="39" y="80"/>
                </a:cubicBezTo>
                <a:cubicBezTo>
                  <a:pt x="39" y="77"/>
                  <a:pt x="39" y="77"/>
                  <a:pt x="39" y="77"/>
                </a:cubicBezTo>
                <a:cubicBezTo>
                  <a:pt x="41" y="76"/>
                  <a:pt x="41" y="76"/>
                  <a:pt x="41" y="76"/>
                </a:cubicBezTo>
                <a:cubicBezTo>
                  <a:pt x="42" y="76"/>
                  <a:pt x="42" y="75"/>
                  <a:pt x="43" y="75"/>
                </a:cubicBezTo>
                <a:cubicBezTo>
                  <a:pt x="40" y="44"/>
                  <a:pt x="41" y="32"/>
                  <a:pt x="53" y="19"/>
                </a:cubicBezTo>
                <a:cubicBezTo>
                  <a:pt x="76" y="0"/>
                  <a:pt x="127" y="1"/>
                  <a:pt x="150" y="18"/>
                </a:cubicBezTo>
                <a:cubicBezTo>
                  <a:pt x="166" y="32"/>
                  <a:pt x="167" y="49"/>
                  <a:pt x="162" y="75"/>
                </a:cubicBezTo>
                <a:close/>
                <a:moveTo>
                  <a:pt x="115" y="165"/>
                </a:moveTo>
                <a:cubicBezTo>
                  <a:pt x="115" y="172"/>
                  <a:pt x="115" y="172"/>
                  <a:pt x="115" y="172"/>
                </a:cubicBezTo>
                <a:cubicBezTo>
                  <a:pt x="111" y="179"/>
                  <a:pt x="111" y="179"/>
                  <a:pt x="111" y="179"/>
                </a:cubicBezTo>
                <a:cubicBezTo>
                  <a:pt x="117" y="218"/>
                  <a:pt x="117" y="218"/>
                  <a:pt x="117" y="218"/>
                </a:cubicBezTo>
                <a:cubicBezTo>
                  <a:pt x="141" y="166"/>
                  <a:pt x="141" y="166"/>
                  <a:pt x="141" y="166"/>
                </a:cubicBezTo>
                <a:cubicBezTo>
                  <a:pt x="178" y="165"/>
                  <a:pt x="178" y="165"/>
                  <a:pt x="178" y="165"/>
                </a:cubicBezTo>
                <a:cubicBezTo>
                  <a:pt x="197" y="183"/>
                  <a:pt x="209" y="225"/>
                  <a:pt x="206" y="253"/>
                </a:cubicBezTo>
                <a:cubicBezTo>
                  <a:pt x="138" y="253"/>
                  <a:pt x="69" y="253"/>
                  <a:pt x="0" y="253"/>
                </a:cubicBezTo>
                <a:cubicBezTo>
                  <a:pt x="1" y="228"/>
                  <a:pt x="5" y="187"/>
                  <a:pt x="30" y="166"/>
                </a:cubicBezTo>
                <a:cubicBezTo>
                  <a:pt x="63" y="166"/>
                  <a:pt x="63" y="166"/>
                  <a:pt x="63" y="166"/>
                </a:cubicBezTo>
                <a:cubicBezTo>
                  <a:pt x="94" y="217"/>
                  <a:pt x="94" y="217"/>
                  <a:pt x="94" y="217"/>
                </a:cubicBezTo>
                <a:cubicBezTo>
                  <a:pt x="100" y="179"/>
                  <a:pt x="100" y="179"/>
                  <a:pt x="100" y="179"/>
                </a:cubicBezTo>
                <a:cubicBezTo>
                  <a:pt x="96" y="172"/>
                  <a:pt x="96" y="172"/>
                  <a:pt x="96" y="172"/>
                </a:cubicBezTo>
                <a:cubicBezTo>
                  <a:pt x="96" y="165"/>
                  <a:pt x="96" y="165"/>
                  <a:pt x="96" y="165"/>
                </a:cubicBezTo>
                <a:cubicBezTo>
                  <a:pt x="104" y="164"/>
                  <a:pt x="107" y="164"/>
                  <a:pt x="115" y="165"/>
                </a:cubicBezTo>
                <a:close/>
                <a:moveTo>
                  <a:pt x="142" y="63"/>
                </a:moveTo>
                <a:cubicBezTo>
                  <a:pt x="128" y="66"/>
                  <a:pt x="106" y="69"/>
                  <a:pt x="89" y="59"/>
                </a:cubicBezTo>
                <a:cubicBezTo>
                  <a:pt x="82" y="55"/>
                  <a:pt x="72" y="63"/>
                  <a:pt x="64" y="62"/>
                </a:cubicBezTo>
                <a:cubicBezTo>
                  <a:pt x="62" y="67"/>
                  <a:pt x="60" y="72"/>
                  <a:pt x="59" y="78"/>
                </a:cubicBezTo>
                <a:cubicBezTo>
                  <a:pt x="58" y="83"/>
                  <a:pt x="58" y="83"/>
                  <a:pt x="58" y="83"/>
                </a:cubicBezTo>
                <a:cubicBezTo>
                  <a:pt x="53" y="82"/>
                  <a:pt x="53" y="82"/>
                  <a:pt x="53" y="82"/>
                </a:cubicBezTo>
                <a:cubicBezTo>
                  <a:pt x="52" y="82"/>
                  <a:pt x="52" y="82"/>
                  <a:pt x="51" y="83"/>
                </a:cubicBezTo>
                <a:cubicBezTo>
                  <a:pt x="50" y="83"/>
                  <a:pt x="50" y="83"/>
                  <a:pt x="49" y="83"/>
                </a:cubicBezTo>
                <a:cubicBezTo>
                  <a:pt x="49" y="88"/>
                  <a:pt x="50" y="93"/>
                  <a:pt x="51" y="96"/>
                </a:cubicBezTo>
                <a:cubicBezTo>
                  <a:pt x="53" y="99"/>
                  <a:pt x="54" y="101"/>
                  <a:pt x="56" y="101"/>
                </a:cubicBezTo>
                <a:cubicBezTo>
                  <a:pt x="59" y="102"/>
                  <a:pt x="59" y="102"/>
                  <a:pt x="59" y="102"/>
                </a:cubicBezTo>
                <a:cubicBezTo>
                  <a:pt x="60" y="105"/>
                  <a:pt x="60" y="105"/>
                  <a:pt x="60" y="105"/>
                </a:cubicBezTo>
                <a:cubicBezTo>
                  <a:pt x="62" y="113"/>
                  <a:pt x="65" y="122"/>
                  <a:pt x="68" y="128"/>
                </a:cubicBezTo>
                <a:cubicBezTo>
                  <a:pt x="72" y="134"/>
                  <a:pt x="76" y="139"/>
                  <a:pt x="82" y="142"/>
                </a:cubicBezTo>
                <a:cubicBezTo>
                  <a:pt x="85" y="143"/>
                  <a:pt x="93" y="144"/>
                  <a:pt x="101" y="144"/>
                </a:cubicBezTo>
                <a:cubicBezTo>
                  <a:pt x="110" y="144"/>
                  <a:pt x="119" y="143"/>
                  <a:pt x="122" y="142"/>
                </a:cubicBezTo>
                <a:cubicBezTo>
                  <a:pt x="128" y="140"/>
                  <a:pt x="133" y="135"/>
                  <a:pt x="137" y="129"/>
                </a:cubicBezTo>
                <a:cubicBezTo>
                  <a:pt x="141" y="122"/>
                  <a:pt x="144" y="114"/>
                  <a:pt x="146" y="105"/>
                </a:cubicBezTo>
                <a:cubicBezTo>
                  <a:pt x="147" y="102"/>
                  <a:pt x="147" y="102"/>
                  <a:pt x="147" y="102"/>
                </a:cubicBezTo>
                <a:cubicBezTo>
                  <a:pt x="149" y="101"/>
                  <a:pt x="149" y="101"/>
                  <a:pt x="149" y="101"/>
                </a:cubicBezTo>
                <a:cubicBezTo>
                  <a:pt x="151" y="100"/>
                  <a:pt x="153" y="99"/>
                  <a:pt x="154" y="96"/>
                </a:cubicBezTo>
                <a:cubicBezTo>
                  <a:pt x="155" y="93"/>
                  <a:pt x="156" y="88"/>
                  <a:pt x="156" y="83"/>
                </a:cubicBezTo>
                <a:cubicBezTo>
                  <a:pt x="156" y="83"/>
                  <a:pt x="156" y="83"/>
                  <a:pt x="155" y="83"/>
                </a:cubicBezTo>
                <a:cubicBezTo>
                  <a:pt x="154" y="82"/>
                  <a:pt x="153" y="82"/>
                  <a:pt x="152" y="82"/>
                </a:cubicBezTo>
                <a:cubicBezTo>
                  <a:pt x="148" y="83"/>
                  <a:pt x="148" y="83"/>
                  <a:pt x="148" y="83"/>
                </a:cubicBezTo>
                <a:cubicBezTo>
                  <a:pt x="147" y="78"/>
                  <a:pt x="147" y="78"/>
                  <a:pt x="147" y="78"/>
                </a:cubicBezTo>
                <a:cubicBezTo>
                  <a:pt x="146" y="73"/>
                  <a:pt x="144" y="68"/>
                  <a:pt x="142" y="63"/>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11" name="组合 210"/>
          <p:cNvGrpSpPr/>
          <p:nvPr/>
        </p:nvGrpSpPr>
        <p:grpSpPr>
          <a:xfrm>
            <a:off x="6337977" y="2169483"/>
            <a:ext cx="587954" cy="755942"/>
            <a:chOff x="6418953" y="3544811"/>
            <a:chExt cx="666348" cy="856734"/>
          </a:xfrm>
        </p:grpSpPr>
        <p:sp>
          <p:nvSpPr>
            <p:cNvPr id="195" name="Freeform 195"/>
            <p:cNvSpPr/>
            <p:nvPr/>
          </p:nvSpPr>
          <p:spPr bwMode="auto">
            <a:xfrm>
              <a:off x="6418953" y="3544811"/>
              <a:ext cx="666348" cy="856734"/>
            </a:xfrm>
            <a:custGeom>
              <a:avLst/>
              <a:gdLst>
                <a:gd name="T0" fmla="*/ 172 w 231"/>
                <a:gd name="T1" fmla="*/ 37 h 297"/>
                <a:gd name="T2" fmla="*/ 181 w 231"/>
                <a:gd name="T3" fmla="*/ 143 h 297"/>
                <a:gd name="T4" fmla="*/ 140 w 231"/>
                <a:gd name="T5" fmla="*/ 158 h 297"/>
                <a:gd name="T6" fmla="*/ 140 w 231"/>
                <a:gd name="T7" fmla="*/ 178 h 297"/>
                <a:gd name="T8" fmla="*/ 181 w 231"/>
                <a:gd name="T9" fmla="*/ 191 h 297"/>
                <a:gd name="T10" fmla="*/ 194 w 231"/>
                <a:gd name="T11" fmla="*/ 187 h 297"/>
                <a:gd name="T12" fmla="*/ 202 w 231"/>
                <a:gd name="T13" fmla="*/ 142 h 297"/>
                <a:gd name="T14" fmla="*/ 195 w 231"/>
                <a:gd name="T15" fmla="*/ 142 h 297"/>
                <a:gd name="T16" fmla="*/ 190 w 231"/>
                <a:gd name="T17" fmla="*/ 122 h 297"/>
                <a:gd name="T18" fmla="*/ 231 w 231"/>
                <a:gd name="T19" fmla="*/ 122 h 297"/>
                <a:gd name="T20" fmla="*/ 226 w 231"/>
                <a:gd name="T21" fmla="*/ 142 h 297"/>
                <a:gd name="T22" fmla="*/ 217 w 231"/>
                <a:gd name="T23" fmla="*/ 142 h 297"/>
                <a:gd name="T24" fmla="*/ 208 w 231"/>
                <a:gd name="T25" fmla="*/ 194 h 297"/>
                <a:gd name="T26" fmla="*/ 207 w 231"/>
                <a:gd name="T27" fmla="*/ 198 h 297"/>
                <a:gd name="T28" fmla="*/ 203 w 231"/>
                <a:gd name="T29" fmla="*/ 199 h 297"/>
                <a:gd name="T30" fmla="*/ 184 w 231"/>
                <a:gd name="T31" fmla="*/ 207 h 297"/>
                <a:gd name="T32" fmla="*/ 184 w 231"/>
                <a:gd name="T33" fmla="*/ 210 h 297"/>
                <a:gd name="T34" fmla="*/ 128 w 231"/>
                <a:gd name="T35" fmla="*/ 210 h 297"/>
                <a:gd name="T36" fmla="*/ 128 w 231"/>
                <a:gd name="T37" fmla="*/ 252 h 297"/>
                <a:gd name="T38" fmla="*/ 182 w 231"/>
                <a:gd name="T39" fmla="*/ 265 h 297"/>
                <a:gd name="T40" fmla="*/ 181 w 231"/>
                <a:gd name="T41" fmla="*/ 269 h 297"/>
                <a:gd name="T42" fmla="*/ 192 w 231"/>
                <a:gd name="T43" fmla="*/ 283 h 297"/>
                <a:gd name="T44" fmla="*/ 178 w 231"/>
                <a:gd name="T45" fmla="*/ 297 h 297"/>
                <a:gd name="T46" fmla="*/ 164 w 231"/>
                <a:gd name="T47" fmla="*/ 283 h 297"/>
                <a:gd name="T48" fmla="*/ 168 w 231"/>
                <a:gd name="T49" fmla="*/ 273 h 297"/>
                <a:gd name="T50" fmla="*/ 124 w 231"/>
                <a:gd name="T51" fmla="*/ 264 h 297"/>
                <a:gd name="T52" fmla="*/ 125 w 231"/>
                <a:gd name="T53" fmla="*/ 271 h 297"/>
                <a:gd name="T54" fmla="*/ 132 w 231"/>
                <a:gd name="T55" fmla="*/ 283 h 297"/>
                <a:gd name="T56" fmla="*/ 119 w 231"/>
                <a:gd name="T57" fmla="*/ 297 h 297"/>
                <a:gd name="T58" fmla="*/ 105 w 231"/>
                <a:gd name="T59" fmla="*/ 283 h 297"/>
                <a:gd name="T60" fmla="*/ 111 w 231"/>
                <a:gd name="T61" fmla="*/ 271 h 297"/>
                <a:gd name="T62" fmla="*/ 111 w 231"/>
                <a:gd name="T63" fmla="*/ 264 h 297"/>
                <a:gd name="T64" fmla="*/ 65 w 231"/>
                <a:gd name="T65" fmla="*/ 272 h 297"/>
                <a:gd name="T66" fmla="*/ 70 w 231"/>
                <a:gd name="T67" fmla="*/ 283 h 297"/>
                <a:gd name="T68" fmla="*/ 57 w 231"/>
                <a:gd name="T69" fmla="*/ 297 h 297"/>
                <a:gd name="T70" fmla="*/ 43 w 231"/>
                <a:gd name="T71" fmla="*/ 283 h 297"/>
                <a:gd name="T72" fmla="*/ 52 w 231"/>
                <a:gd name="T73" fmla="*/ 270 h 297"/>
                <a:gd name="T74" fmla="*/ 50 w 231"/>
                <a:gd name="T75" fmla="*/ 266 h 297"/>
                <a:gd name="T76" fmla="*/ 100 w 231"/>
                <a:gd name="T77" fmla="*/ 252 h 297"/>
                <a:gd name="T78" fmla="*/ 100 w 231"/>
                <a:gd name="T79" fmla="*/ 210 h 297"/>
                <a:gd name="T80" fmla="*/ 44 w 231"/>
                <a:gd name="T81" fmla="*/ 210 h 297"/>
                <a:gd name="T82" fmla="*/ 44 w 231"/>
                <a:gd name="T83" fmla="*/ 206 h 297"/>
                <a:gd name="T84" fmla="*/ 27 w 231"/>
                <a:gd name="T85" fmla="*/ 199 h 297"/>
                <a:gd name="T86" fmla="*/ 23 w 231"/>
                <a:gd name="T87" fmla="*/ 198 h 297"/>
                <a:gd name="T88" fmla="*/ 22 w 231"/>
                <a:gd name="T89" fmla="*/ 194 h 297"/>
                <a:gd name="T90" fmla="*/ 13 w 231"/>
                <a:gd name="T91" fmla="*/ 142 h 297"/>
                <a:gd name="T92" fmla="*/ 5 w 231"/>
                <a:gd name="T93" fmla="*/ 142 h 297"/>
                <a:gd name="T94" fmla="*/ 0 w 231"/>
                <a:gd name="T95" fmla="*/ 122 h 297"/>
                <a:gd name="T96" fmla="*/ 40 w 231"/>
                <a:gd name="T97" fmla="*/ 122 h 297"/>
                <a:gd name="T98" fmla="*/ 35 w 231"/>
                <a:gd name="T99" fmla="*/ 142 h 297"/>
                <a:gd name="T100" fmla="*/ 29 w 231"/>
                <a:gd name="T101" fmla="*/ 142 h 297"/>
                <a:gd name="T102" fmla="*/ 37 w 231"/>
                <a:gd name="T103" fmla="*/ 187 h 297"/>
                <a:gd name="T104" fmla="*/ 47 w 231"/>
                <a:gd name="T105" fmla="*/ 191 h 297"/>
                <a:gd name="T106" fmla="*/ 92 w 231"/>
                <a:gd name="T107" fmla="*/ 178 h 297"/>
                <a:gd name="T108" fmla="*/ 92 w 231"/>
                <a:gd name="T109" fmla="*/ 159 h 297"/>
                <a:gd name="T110" fmla="*/ 49 w 231"/>
                <a:gd name="T111" fmla="*/ 143 h 297"/>
                <a:gd name="T112" fmla="*/ 58 w 231"/>
                <a:gd name="T113" fmla="*/ 37 h 297"/>
                <a:gd name="T114" fmla="*/ 172 w 231"/>
                <a:gd name="T115" fmla="*/ 3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1" h="297">
                  <a:moveTo>
                    <a:pt x="172" y="37"/>
                  </a:moveTo>
                  <a:cubicBezTo>
                    <a:pt x="175" y="72"/>
                    <a:pt x="178" y="108"/>
                    <a:pt x="181" y="143"/>
                  </a:cubicBezTo>
                  <a:cubicBezTo>
                    <a:pt x="176" y="151"/>
                    <a:pt x="160" y="156"/>
                    <a:pt x="140" y="158"/>
                  </a:cubicBezTo>
                  <a:cubicBezTo>
                    <a:pt x="140" y="178"/>
                    <a:pt x="140" y="178"/>
                    <a:pt x="140" y="178"/>
                  </a:cubicBezTo>
                  <a:cubicBezTo>
                    <a:pt x="159" y="180"/>
                    <a:pt x="176" y="185"/>
                    <a:pt x="181" y="191"/>
                  </a:cubicBezTo>
                  <a:cubicBezTo>
                    <a:pt x="194" y="187"/>
                    <a:pt x="194" y="187"/>
                    <a:pt x="194" y="187"/>
                  </a:cubicBezTo>
                  <a:cubicBezTo>
                    <a:pt x="202" y="142"/>
                    <a:pt x="202" y="142"/>
                    <a:pt x="202" y="142"/>
                  </a:cubicBezTo>
                  <a:cubicBezTo>
                    <a:pt x="195" y="142"/>
                    <a:pt x="195" y="142"/>
                    <a:pt x="195" y="142"/>
                  </a:cubicBezTo>
                  <a:cubicBezTo>
                    <a:pt x="190" y="122"/>
                    <a:pt x="190" y="122"/>
                    <a:pt x="190" y="122"/>
                  </a:cubicBezTo>
                  <a:cubicBezTo>
                    <a:pt x="231" y="122"/>
                    <a:pt x="231" y="122"/>
                    <a:pt x="231" y="122"/>
                  </a:cubicBezTo>
                  <a:cubicBezTo>
                    <a:pt x="226" y="142"/>
                    <a:pt x="226" y="142"/>
                    <a:pt x="226" y="142"/>
                  </a:cubicBezTo>
                  <a:cubicBezTo>
                    <a:pt x="217" y="142"/>
                    <a:pt x="217" y="142"/>
                    <a:pt x="217" y="142"/>
                  </a:cubicBezTo>
                  <a:cubicBezTo>
                    <a:pt x="208" y="194"/>
                    <a:pt x="208" y="194"/>
                    <a:pt x="208" y="194"/>
                  </a:cubicBezTo>
                  <a:cubicBezTo>
                    <a:pt x="207" y="198"/>
                    <a:pt x="207" y="198"/>
                    <a:pt x="207" y="198"/>
                  </a:cubicBezTo>
                  <a:cubicBezTo>
                    <a:pt x="203" y="199"/>
                    <a:pt x="203" y="199"/>
                    <a:pt x="203" y="199"/>
                  </a:cubicBezTo>
                  <a:cubicBezTo>
                    <a:pt x="184" y="207"/>
                    <a:pt x="184" y="207"/>
                    <a:pt x="184" y="207"/>
                  </a:cubicBezTo>
                  <a:cubicBezTo>
                    <a:pt x="184" y="210"/>
                    <a:pt x="184" y="210"/>
                    <a:pt x="184" y="210"/>
                  </a:cubicBezTo>
                  <a:cubicBezTo>
                    <a:pt x="128" y="210"/>
                    <a:pt x="128" y="210"/>
                    <a:pt x="128" y="210"/>
                  </a:cubicBezTo>
                  <a:cubicBezTo>
                    <a:pt x="128" y="252"/>
                    <a:pt x="128" y="252"/>
                    <a:pt x="128" y="252"/>
                  </a:cubicBezTo>
                  <a:cubicBezTo>
                    <a:pt x="146" y="254"/>
                    <a:pt x="164" y="258"/>
                    <a:pt x="182" y="265"/>
                  </a:cubicBezTo>
                  <a:cubicBezTo>
                    <a:pt x="181" y="269"/>
                    <a:pt x="181" y="269"/>
                    <a:pt x="181" y="269"/>
                  </a:cubicBezTo>
                  <a:cubicBezTo>
                    <a:pt x="187" y="271"/>
                    <a:pt x="192" y="276"/>
                    <a:pt x="192" y="283"/>
                  </a:cubicBezTo>
                  <a:cubicBezTo>
                    <a:pt x="192" y="291"/>
                    <a:pt x="186" y="297"/>
                    <a:pt x="178" y="297"/>
                  </a:cubicBezTo>
                  <a:cubicBezTo>
                    <a:pt x="170" y="297"/>
                    <a:pt x="164" y="291"/>
                    <a:pt x="164" y="283"/>
                  </a:cubicBezTo>
                  <a:cubicBezTo>
                    <a:pt x="164" y="279"/>
                    <a:pt x="166" y="276"/>
                    <a:pt x="168" y="273"/>
                  </a:cubicBezTo>
                  <a:cubicBezTo>
                    <a:pt x="154" y="268"/>
                    <a:pt x="139" y="265"/>
                    <a:pt x="124" y="264"/>
                  </a:cubicBezTo>
                  <a:cubicBezTo>
                    <a:pt x="125" y="271"/>
                    <a:pt x="125" y="271"/>
                    <a:pt x="125" y="271"/>
                  </a:cubicBezTo>
                  <a:cubicBezTo>
                    <a:pt x="129" y="273"/>
                    <a:pt x="132" y="278"/>
                    <a:pt x="132" y="283"/>
                  </a:cubicBezTo>
                  <a:cubicBezTo>
                    <a:pt x="132" y="291"/>
                    <a:pt x="126" y="297"/>
                    <a:pt x="119" y="297"/>
                  </a:cubicBezTo>
                  <a:cubicBezTo>
                    <a:pt x="111" y="297"/>
                    <a:pt x="105" y="291"/>
                    <a:pt x="105" y="283"/>
                  </a:cubicBezTo>
                  <a:cubicBezTo>
                    <a:pt x="105" y="278"/>
                    <a:pt x="107" y="274"/>
                    <a:pt x="111" y="271"/>
                  </a:cubicBezTo>
                  <a:cubicBezTo>
                    <a:pt x="111" y="264"/>
                    <a:pt x="111" y="264"/>
                    <a:pt x="111" y="264"/>
                  </a:cubicBezTo>
                  <a:cubicBezTo>
                    <a:pt x="96" y="264"/>
                    <a:pt x="81" y="267"/>
                    <a:pt x="65" y="272"/>
                  </a:cubicBezTo>
                  <a:cubicBezTo>
                    <a:pt x="68" y="275"/>
                    <a:pt x="70" y="279"/>
                    <a:pt x="70" y="283"/>
                  </a:cubicBezTo>
                  <a:cubicBezTo>
                    <a:pt x="70" y="291"/>
                    <a:pt x="64" y="297"/>
                    <a:pt x="57" y="297"/>
                  </a:cubicBezTo>
                  <a:cubicBezTo>
                    <a:pt x="49" y="297"/>
                    <a:pt x="43" y="291"/>
                    <a:pt x="43" y="283"/>
                  </a:cubicBezTo>
                  <a:cubicBezTo>
                    <a:pt x="43" y="277"/>
                    <a:pt x="47" y="272"/>
                    <a:pt x="52" y="270"/>
                  </a:cubicBezTo>
                  <a:cubicBezTo>
                    <a:pt x="50" y="266"/>
                    <a:pt x="50" y="266"/>
                    <a:pt x="50" y="266"/>
                  </a:cubicBezTo>
                  <a:cubicBezTo>
                    <a:pt x="67" y="258"/>
                    <a:pt x="84" y="254"/>
                    <a:pt x="100" y="252"/>
                  </a:cubicBezTo>
                  <a:cubicBezTo>
                    <a:pt x="100" y="210"/>
                    <a:pt x="100" y="210"/>
                    <a:pt x="100" y="210"/>
                  </a:cubicBezTo>
                  <a:cubicBezTo>
                    <a:pt x="44" y="210"/>
                    <a:pt x="44" y="210"/>
                    <a:pt x="44" y="210"/>
                  </a:cubicBezTo>
                  <a:cubicBezTo>
                    <a:pt x="44" y="206"/>
                    <a:pt x="44" y="206"/>
                    <a:pt x="44" y="206"/>
                  </a:cubicBezTo>
                  <a:cubicBezTo>
                    <a:pt x="27" y="199"/>
                    <a:pt x="27" y="199"/>
                    <a:pt x="27" y="199"/>
                  </a:cubicBezTo>
                  <a:cubicBezTo>
                    <a:pt x="23" y="198"/>
                    <a:pt x="23" y="198"/>
                    <a:pt x="23" y="198"/>
                  </a:cubicBezTo>
                  <a:cubicBezTo>
                    <a:pt x="22" y="194"/>
                    <a:pt x="22" y="194"/>
                    <a:pt x="22" y="194"/>
                  </a:cubicBezTo>
                  <a:cubicBezTo>
                    <a:pt x="13" y="142"/>
                    <a:pt x="13" y="142"/>
                    <a:pt x="13" y="142"/>
                  </a:cubicBezTo>
                  <a:cubicBezTo>
                    <a:pt x="5" y="142"/>
                    <a:pt x="5" y="142"/>
                    <a:pt x="5" y="142"/>
                  </a:cubicBezTo>
                  <a:cubicBezTo>
                    <a:pt x="0" y="122"/>
                    <a:pt x="0" y="122"/>
                    <a:pt x="0" y="122"/>
                  </a:cubicBezTo>
                  <a:cubicBezTo>
                    <a:pt x="40" y="122"/>
                    <a:pt x="40" y="122"/>
                    <a:pt x="40" y="122"/>
                  </a:cubicBezTo>
                  <a:cubicBezTo>
                    <a:pt x="35" y="142"/>
                    <a:pt x="35" y="142"/>
                    <a:pt x="35" y="142"/>
                  </a:cubicBezTo>
                  <a:cubicBezTo>
                    <a:pt x="29" y="142"/>
                    <a:pt x="29" y="142"/>
                    <a:pt x="29" y="142"/>
                  </a:cubicBezTo>
                  <a:cubicBezTo>
                    <a:pt x="37" y="187"/>
                    <a:pt x="37" y="187"/>
                    <a:pt x="37" y="187"/>
                  </a:cubicBezTo>
                  <a:cubicBezTo>
                    <a:pt x="47" y="191"/>
                    <a:pt x="47" y="191"/>
                    <a:pt x="47" y="191"/>
                  </a:cubicBezTo>
                  <a:cubicBezTo>
                    <a:pt x="54" y="184"/>
                    <a:pt x="71" y="180"/>
                    <a:pt x="92" y="178"/>
                  </a:cubicBezTo>
                  <a:cubicBezTo>
                    <a:pt x="92" y="159"/>
                    <a:pt x="92" y="159"/>
                    <a:pt x="92" y="159"/>
                  </a:cubicBezTo>
                  <a:cubicBezTo>
                    <a:pt x="70" y="157"/>
                    <a:pt x="51" y="152"/>
                    <a:pt x="49" y="143"/>
                  </a:cubicBezTo>
                  <a:cubicBezTo>
                    <a:pt x="52" y="108"/>
                    <a:pt x="55" y="72"/>
                    <a:pt x="58" y="37"/>
                  </a:cubicBezTo>
                  <a:cubicBezTo>
                    <a:pt x="63" y="2"/>
                    <a:pt x="163" y="0"/>
                    <a:pt x="172" y="37"/>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6" name="Rectangle 196"/>
            <p:cNvSpPr>
              <a:spLocks noChangeArrowheads="1"/>
            </p:cNvSpPr>
            <p:nvPr/>
          </p:nvSpPr>
          <p:spPr bwMode="auto">
            <a:xfrm>
              <a:off x="6667918" y="3686379"/>
              <a:ext cx="167198" cy="19527"/>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7" name="Rectangle 197"/>
            <p:cNvSpPr>
              <a:spLocks noChangeArrowheads="1"/>
            </p:cNvSpPr>
            <p:nvPr/>
          </p:nvSpPr>
          <p:spPr bwMode="auto">
            <a:xfrm>
              <a:off x="6659376" y="3773029"/>
              <a:ext cx="180622" cy="23188"/>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8" name="Rectangle 198"/>
            <p:cNvSpPr>
              <a:spLocks noChangeArrowheads="1"/>
            </p:cNvSpPr>
            <p:nvPr/>
          </p:nvSpPr>
          <p:spPr bwMode="auto">
            <a:xfrm>
              <a:off x="6649612" y="3868222"/>
              <a:ext cx="200149" cy="19527"/>
            </a:xfrm>
            <a:prstGeom prst="rect">
              <a:avLst/>
            </a:prstGeom>
            <a:solidFill>
              <a:srgbClr val="FC6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99" name="Freeform 199"/>
          <p:cNvSpPr>
            <a:spLocks noEditPoints="1"/>
          </p:cNvSpPr>
          <p:nvPr/>
        </p:nvSpPr>
        <p:spPr bwMode="auto">
          <a:xfrm>
            <a:off x="7345898" y="5364467"/>
            <a:ext cx="570726" cy="631028"/>
          </a:xfrm>
          <a:custGeom>
            <a:avLst/>
            <a:gdLst>
              <a:gd name="T0" fmla="*/ 21 w 224"/>
              <a:gd name="T1" fmla="*/ 59 h 248"/>
              <a:gd name="T2" fmla="*/ 112 w 224"/>
              <a:gd name="T3" fmla="*/ 48 h 248"/>
              <a:gd name="T4" fmla="*/ 109 w 224"/>
              <a:gd name="T5" fmla="*/ 134 h 248"/>
              <a:gd name="T6" fmla="*/ 203 w 224"/>
              <a:gd name="T7" fmla="*/ 0 h 248"/>
              <a:gd name="T8" fmla="*/ 224 w 224"/>
              <a:gd name="T9" fmla="*/ 248 h 248"/>
              <a:gd name="T10" fmla="*/ 135 w 224"/>
              <a:gd name="T11" fmla="*/ 189 h 248"/>
              <a:gd name="T12" fmla="*/ 146 w 224"/>
              <a:gd name="T13" fmla="*/ 189 h 248"/>
              <a:gd name="T14" fmla="*/ 83 w 224"/>
              <a:gd name="T15" fmla="*/ 205 h 248"/>
              <a:gd name="T16" fmla="*/ 83 w 224"/>
              <a:gd name="T17" fmla="*/ 70 h 248"/>
              <a:gd name="T18" fmla="*/ 42 w 224"/>
              <a:gd name="T19" fmla="*/ 116 h 248"/>
              <a:gd name="T20" fmla="*/ 31 w 224"/>
              <a:gd name="T21" fmla="*/ 70 h 248"/>
              <a:gd name="T22" fmla="*/ 42 w 224"/>
              <a:gd name="T23" fmla="*/ 70 h 248"/>
              <a:gd name="T24" fmla="*/ 31 w 224"/>
              <a:gd name="T25" fmla="*/ 146 h 248"/>
              <a:gd name="T26" fmla="*/ 31 w 224"/>
              <a:gd name="T27" fmla="*/ 130 h 248"/>
              <a:gd name="T28" fmla="*/ 42 w 224"/>
              <a:gd name="T29" fmla="*/ 176 h 248"/>
              <a:gd name="T30" fmla="*/ 31 w 224"/>
              <a:gd name="T31" fmla="*/ 189 h 248"/>
              <a:gd name="T32" fmla="*/ 42 w 224"/>
              <a:gd name="T33" fmla="*/ 189 h 248"/>
              <a:gd name="T34" fmla="*/ 183 w 224"/>
              <a:gd name="T35" fmla="*/ 56 h 248"/>
              <a:gd name="T36" fmla="*/ 183 w 224"/>
              <a:gd name="T37" fmla="*/ 40 h 248"/>
              <a:gd name="T38" fmla="*/ 194 w 224"/>
              <a:gd name="T39" fmla="*/ 116 h 248"/>
              <a:gd name="T40" fmla="*/ 183 w 224"/>
              <a:gd name="T41" fmla="*/ 70 h 248"/>
              <a:gd name="T42" fmla="*/ 194 w 224"/>
              <a:gd name="T43" fmla="*/ 70 h 248"/>
              <a:gd name="T44" fmla="*/ 183 w 224"/>
              <a:gd name="T45" fmla="*/ 146 h 248"/>
              <a:gd name="T46" fmla="*/ 183 w 224"/>
              <a:gd name="T47" fmla="*/ 130 h 248"/>
              <a:gd name="T48" fmla="*/ 194 w 224"/>
              <a:gd name="T49" fmla="*/ 176 h 248"/>
              <a:gd name="T50" fmla="*/ 183 w 224"/>
              <a:gd name="T51" fmla="*/ 189 h 248"/>
              <a:gd name="T52" fmla="*/ 194 w 224"/>
              <a:gd name="T53" fmla="*/ 189 h 248"/>
              <a:gd name="T54" fmla="*/ 159 w 224"/>
              <a:gd name="T55" fmla="*/ 56 h 248"/>
              <a:gd name="T56" fmla="*/ 159 w 224"/>
              <a:gd name="T57" fmla="*/ 40 h 248"/>
              <a:gd name="T58" fmla="*/ 170 w 224"/>
              <a:gd name="T59" fmla="*/ 116 h 248"/>
              <a:gd name="T60" fmla="*/ 159 w 224"/>
              <a:gd name="T61" fmla="*/ 70 h 248"/>
              <a:gd name="T62" fmla="*/ 170 w 224"/>
              <a:gd name="T63" fmla="*/ 70 h 248"/>
              <a:gd name="T64" fmla="*/ 159 w 224"/>
              <a:gd name="T65" fmla="*/ 146 h 248"/>
              <a:gd name="T66" fmla="*/ 159 w 224"/>
              <a:gd name="T67" fmla="*/ 130 h 248"/>
              <a:gd name="T68" fmla="*/ 170 w 224"/>
              <a:gd name="T69" fmla="*/ 176 h 248"/>
              <a:gd name="T70" fmla="*/ 159 w 224"/>
              <a:gd name="T71" fmla="*/ 189 h 248"/>
              <a:gd name="T72" fmla="*/ 170 w 224"/>
              <a:gd name="T73" fmla="*/ 189 h 248"/>
              <a:gd name="T74" fmla="*/ 135 w 224"/>
              <a:gd name="T75" fmla="*/ 56 h 248"/>
              <a:gd name="T76" fmla="*/ 135 w 224"/>
              <a:gd name="T77" fmla="*/ 40 h 248"/>
              <a:gd name="T78" fmla="*/ 146 w 224"/>
              <a:gd name="T79" fmla="*/ 116 h 248"/>
              <a:gd name="T80" fmla="*/ 135 w 224"/>
              <a:gd name="T81" fmla="*/ 70 h 248"/>
              <a:gd name="T82" fmla="*/ 146 w 224"/>
              <a:gd name="T83" fmla="*/ 70 h 248"/>
              <a:gd name="T84" fmla="*/ 135 w 224"/>
              <a:gd name="T85" fmla="*/ 146 h 248"/>
              <a:gd name="T86" fmla="*/ 135 w 224"/>
              <a:gd name="T87" fmla="*/ 130 h 248"/>
              <a:gd name="T88" fmla="*/ 146 w 224"/>
              <a:gd name="T89" fmla="*/ 1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48">
                <a:moveTo>
                  <a:pt x="0" y="225"/>
                </a:moveTo>
                <a:cubicBezTo>
                  <a:pt x="21" y="225"/>
                  <a:pt x="21" y="225"/>
                  <a:pt x="21" y="225"/>
                </a:cubicBezTo>
                <a:cubicBezTo>
                  <a:pt x="21" y="59"/>
                  <a:pt x="21" y="59"/>
                  <a:pt x="21" y="59"/>
                </a:cubicBezTo>
                <a:cubicBezTo>
                  <a:pt x="16" y="59"/>
                  <a:pt x="16" y="59"/>
                  <a:pt x="16" y="59"/>
                </a:cubicBezTo>
                <a:cubicBezTo>
                  <a:pt x="16" y="48"/>
                  <a:pt x="16" y="48"/>
                  <a:pt x="16" y="48"/>
                </a:cubicBezTo>
                <a:cubicBezTo>
                  <a:pt x="112" y="48"/>
                  <a:pt x="112" y="48"/>
                  <a:pt x="112" y="48"/>
                </a:cubicBezTo>
                <a:cubicBezTo>
                  <a:pt x="112" y="59"/>
                  <a:pt x="112" y="59"/>
                  <a:pt x="112" y="59"/>
                </a:cubicBezTo>
                <a:cubicBezTo>
                  <a:pt x="109" y="59"/>
                  <a:pt x="109" y="59"/>
                  <a:pt x="109" y="59"/>
                </a:cubicBezTo>
                <a:cubicBezTo>
                  <a:pt x="109" y="134"/>
                  <a:pt x="109" y="134"/>
                  <a:pt x="109" y="134"/>
                </a:cubicBezTo>
                <a:cubicBezTo>
                  <a:pt x="125" y="134"/>
                  <a:pt x="125" y="134"/>
                  <a:pt x="125" y="134"/>
                </a:cubicBezTo>
                <a:cubicBezTo>
                  <a:pt x="125" y="22"/>
                  <a:pt x="125" y="22"/>
                  <a:pt x="125" y="22"/>
                </a:cubicBezTo>
                <a:cubicBezTo>
                  <a:pt x="203" y="0"/>
                  <a:pt x="203" y="0"/>
                  <a:pt x="203" y="0"/>
                </a:cubicBezTo>
                <a:cubicBezTo>
                  <a:pt x="203" y="225"/>
                  <a:pt x="203" y="225"/>
                  <a:pt x="203" y="225"/>
                </a:cubicBezTo>
                <a:cubicBezTo>
                  <a:pt x="224" y="225"/>
                  <a:pt x="224" y="225"/>
                  <a:pt x="224" y="225"/>
                </a:cubicBezTo>
                <a:cubicBezTo>
                  <a:pt x="224" y="248"/>
                  <a:pt x="224" y="248"/>
                  <a:pt x="224" y="248"/>
                </a:cubicBezTo>
                <a:cubicBezTo>
                  <a:pt x="0" y="248"/>
                  <a:pt x="0" y="248"/>
                  <a:pt x="0" y="248"/>
                </a:cubicBezTo>
                <a:cubicBezTo>
                  <a:pt x="0" y="225"/>
                  <a:pt x="0" y="225"/>
                  <a:pt x="0" y="225"/>
                </a:cubicBezTo>
                <a:close/>
                <a:moveTo>
                  <a:pt x="135" y="189"/>
                </a:moveTo>
                <a:cubicBezTo>
                  <a:pt x="135" y="205"/>
                  <a:pt x="135" y="205"/>
                  <a:pt x="135" y="205"/>
                </a:cubicBezTo>
                <a:cubicBezTo>
                  <a:pt x="146" y="205"/>
                  <a:pt x="146" y="205"/>
                  <a:pt x="146" y="205"/>
                </a:cubicBezTo>
                <a:cubicBezTo>
                  <a:pt x="146" y="189"/>
                  <a:pt x="146" y="189"/>
                  <a:pt x="146" y="189"/>
                </a:cubicBezTo>
                <a:cubicBezTo>
                  <a:pt x="135" y="189"/>
                  <a:pt x="135" y="189"/>
                  <a:pt x="135" y="189"/>
                </a:cubicBezTo>
                <a:close/>
                <a:moveTo>
                  <a:pt x="83" y="70"/>
                </a:moveTo>
                <a:cubicBezTo>
                  <a:pt x="83" y="205"/>
                  <a:pt x="83" y="205"/>
                  <a:pt x="83" y="205"/>
                </a:cubicBezTo>
                <a:cubicBezTo>
                  <a:pt x="94" y="205"/>
                  <a:pt x="94" y="205"/>
                  <a:pt x="94" y="205"/>
                </a:cubicBezTo>
                <a:cubicBezTo>
                  <a:pt x="94" y="70"/>
                  <a:pt x="94" y="70"/>
                  <a:pt x="94" y="70"/>
                </a:cubicBezTo>
                <a:cubicBezTo>
                  <a:pt x="83" y="70"/>
                  <a:pt x="83" y="70"/>
                  <a:pt x="83" y="70"/>
                </a:cubicBezTo>
                <a:close/>
                <a:moveTo>
                  <a:pt x="31" y="100"/>
                </a:moveTo>
                <a:cubicBezTo>
                  <a:pt x="31" y="105"/>
                  <a:pt x="31" y="111"/>
                  <a:pt x="31" y="116"/>
                </a:cubicBezTo>
                <a:cubicBezTo>
                  <a:pt x="35" y="116"/>
                  <a:pt x="38" y="116"/>
                  <a:pt x="42" y="116"/>
                </a:cubicBezTo>
                <a:cubicBezTo>
                  <a:pt x="42" y="111"/>
                  <a:pt x="42" y="105"/>
                  <a:pt x="42" y="100"/>
                </a:cubicBezTo>
                <a:cubicBezTo>
                  <a:pt x="38" y="100"/>
                  <a:pt x="35" y="100"/>
                  <a:pt x="31" y="100"/>
                </a:cubicBezTo>
                <a:close/>
                <a:moveTo>
                  <a:pt x="31" y="70"/>
                </a:moveTo>
                <a:cubicBezTo>
                  <a:pt x="31" y="86"/>
                  <a:pt x="31" y="86"/>
                  <a:pt x="31" y="86"/>
                </a:cubicBezTo>
                <a:cubicBezTo>
                  <a:pt x="42" y="86"/>
                  <a:pt x="42" y="86"/>
                  <a:pt x="42" y="86"/>
                </a:cubicBezTo>
                <a:cubicBezTo>
                  <a:pt x="42" y="70"/>
                  <a:pt x="42" y="70"/>
                  <a:pt x="42" y="70"/>
                </a:cubicBezTo>
                <a:cubicBezTo>
                  <a:pt x="31" y="70"/>
                  <a:pt x="31" y="70"/>
                  <a:pt x="31" y="70"/>
                </a:cubicBezTo>
                <a:close/>
                <a:moveTo>
                  <a:pt x="31" y="130"/>
                </a:moveTo>
                <a:cubicBezTo>
                  <a:pt x="31" y="135"/>
                  <a:pt x="31" y="140"/>
                  <a:pt x="31" y="146"/>
                </a:cubicBezTo>
                <a:cubicBezTo>
                  <a:pt x="35" y="146"/>
                  <a:pt x="38" y="146"/>
                  <a:pt x="42" y="146"/>
                </a:cubicBezTo>
                <a:cubicBezTo>
                  <a:pt x="42" y="140"/>
                  <a:pt x="42" y="135"/>
                  <a:pt x="42" y="130"/>
                </a:cubicBezTo>
                <a:cubicBezTo>
                  <a:pt x="38" y="130"/>
                  <a:pt x="35" y="130"/>
                  <a:pt x="31" y="130"/>
                </a:cubicBezTo>
                <a:close/>
                <a:moveTo>
                  <a:pt x="31" y="160"/>
                </a:moveTo>
                <a:cubicBezTo>
                  <a:pt x="31" y="165"/>
                  <a:pt x="31" y="170"/>
                  <a:pt x="31" y="176"/>
                </a:cubicBezTo>
                <a:cubicBezTo>
                  <a:pt x="35" y="176"/>
                  <a:pt x="38" y="176"/>
                  <a:pt x="42" y="176"/>
                </a:cubicBezTo>
                <a:cubicBezTo>
                  <a:pt x="42" y="170"/>
                  <a:pt x="42" y="165"/>
                  <a:pt x="42" y="160"/>
                </a:cubicBezTo>
                <a:cubicBezTo>
                  <a:pt x="38" y="160"/>
                  <a:pt x="35" y="160"/>
                  <a:pt x="31" y="160"/>
                </a:cubicBezTo>
                <a:close/>
                <a:moveTo>
                  <a:pt x="31" y="189"/>
                </a:moveTo>
                <a:cubicBezTo>
                  <a:pt x="31" y="205"/>
                  <a:pt x="31" y="205"/>
                  <a:pt x="31" y="205"/>
                </a:cubicBezTo>
                <a:cubicBezTo>
                  <a:pt x="42" y="205"/>
                  <a:pt x="42" y="205"/>
                  <a:pt x="42" y="205"/>
                </a:cubicBezTo>
                <a:cubicBezTo>
                  <a:pt x="42" y="189"/>
                  <a:pt x="42" y="189"/>
                  <a:pt x="42" y="189"/>
                </a:cubicBezTo>
                <a:cubicBezTo>
                  <a:pt x="31" y="189"/>
                  <a:pt x="31" y="189"/>
                  <a:pt x="31" y="189"/>
                </a:cubicBezTo>
                <a:close/>
                <a:moveTo>
                  <a:pt x="183" y="40"/>
                </a:moveTo>
                <a:cubicBezTo>
                  <a:pt x="183" y="56"/>
                  <a:pt x="183" y="56"/>
                  <a:pt x="183" y="56"/>
                </a:cubicBezTo>
                <a:cubicBezTo>
                  <a:pt x="194" y="56"/>
                  <a:pt x="194" y="56"/>
                  <a:pt x="194" y="56"/>
                </a:cubicBezTo>
                <a:cubicBezTo>
                  <a:pt x="194" y="40"/>
                  <a:pt x="194" y="40"/>
                  <a:pt x="194" y="40"/>
                </a:cubicBezTo>
                <a:cubicBezTo>
                  <a:pt x="183" y="40"/>
                  <a:pt x="183" y="40"/>
                  <a:pt x="183" y="40"/>
                </a:cubicBezTo>
                <a:close/>
                <a:moveTo>
                  <a:pt x="183" y="100"/>
                </a:moveTo>
                <a:cubicBezTo>
                  <a:pt x="183" y="105"/>
                  <a:pt x="183" y="111"/>
                  <a:pt x="183" y="116"/>
                </a:cubicBezTo>
                <a:cubicBezTo>
                  <a:pt x="187" y="116"/>
                  <a:pt x="190" y="116"/>
                  <a:pt x="194" y="116"/>
                </a:cubicBezTo>
                <a:cubicBezTo>
                  <a:pt x="194" y="111"/>
                  <a:pt x="194" y="105"/>
                  <a:pt x="194" y="100"/>
                </a:cubicBezTo>
                <a:cubicBezTo>
                  <a:pt x="190" y="100"/>
                  <a:pt x="187" y="100"/>
                  <a:pt x="183" y="100"/>
                </a:cubicBezTo>
                <a:close/>
                <a:moveTo>
                  <a:pt x="183" y="70"/>
                </a:moveTo>
                <a:cubicBezTo>
                  <a:pt x="183" y="86"/>
                  <a:pt x="183" y="86"/>
                  <a:pt x="183" y="86"/>
                </a:cubicBezTo>
                <a:cubicBezTo>
                  <a:pt x="194" y="86"/>
                  <a:pt x="194" y="86"/>
                  <a:pt x="194" y="86"/>
                </a:cubicBezTo>
                <a:cubicBezTo>
                  <a:pt x="194" y="70"/>
                  <a:pt x="194" y="70"/>
                  <a:pt x="194" y="70"/>
                </a:cubicBezTo>
                <a:cubicBezTo>
                  <a:pt x="183" y="70"/>
                  <a:pt x="183" y="70"/>
                  <a:pt x="183" y="70"/>
                </a:cubicBezTo>
                <a:close/>
                <a:moveTo>
                  <a:pt x="183" y="130"/>
                </a:moveTo>
                <a:cubicBezTo>
                  <a:pt x="183" y="135"/>
                  <a:pt x="183" y="140"/>
                  <a:pt x="183" y="146"/>
                </a:cubicBezTo>
                <a:cubicBezTo>
                  <a:pt x="187" y="146"/>
                  <a:pt x="190" y="146"/>
                  <a:pt x="194" y="146"/>
                </a:cubicBezTo>
                <a:cubicBezTo>
                  <a:pt x="194" y="140"/>
                  <a:pt x="194" y="135"/>
                  <a:pt x="194" y="130"/>
                </a:cubicBezTo>
                <a:cubicBezTo>
                  <a:pt x="190" y="130"/>
                  <a:pt x="187" y="130"/>
                  <a:pt x="183" y="130"/>
                </a:cubicBezTo>
                <a:close/>
                <a:moveTo>
                  <a:pt x="183" y="160"/>
                </a:moveTo>
                <a:cubicBezTo>
                  <a:pt x="183" y="165"/>
                  <a:pt x="183" y="170"/>
                  <a:pt x="183" y="176"/>
                </a:cubicBezTo>
                <a:cubicBezTo>
                  <a:pt x="187" y="176"/>
                  <a:pt x="190" y="176"/>
                  <a:pt x="194" y="176"/>
                </a:cubicBezTo>
                <a:cubicBezTo>
                  <a:pt x="194" y="170"/>
                  <a:pt x="194" y="165"/>
                  <a:pt x="194" y="160"/>
                </a:cubicBezTo>
                <a:cubicBezTo>
                  <a:pt x="190" y="160"/>
                  <a:pt x="187" y="160"/>
                  <a:pt x="183" y="160"/>
                </a:cubicBezTo>
                <a:close/>
                <a:moveTo>
                  <a:pt x="183" y="189"/>
                </a:moveTo>
                <a:cubicBezTo>
                  <a:pt x="183" y="205"/>
                  <a:pt x="183" y="205"/>
                  <a:pt x="183" y="205"/>
                </a:cubicBezTo>
                <a:cubicBezTo>
                  <a:pt x="194" y="205"/>
                  <a:pt x="194" y="205"/>
                  <a:pt x="194" y="205"/>
                </a:cubicBezTo>
                <a:cubicBezTo>
                  <a:pt x="194" y="189"/>
                  <a:pt x="194" y="189"/>
                  <a:pt x="194" y="189"/>
                </a:cubicBezTo>
                <a:cubicBezTo>
                  <a:pt x="183" y="189"/>
                  <a:pt x="183" y="189"/>
                  <a:pt x="183" y="189"/>
                </a:cubicBezTo>
                <a:close/>
                <a:moveTo>
                  <a:pt x="159" y="40"/>
                </a:moveTo>
                <a:cubicBezTo>
                  <a:pt x="159" y="56"/>
                  <a:pt x="159" y="56"/>
                  <a:pt x="159" y="56"/>
                </a:cubicBezTo>
                <a:cubicBezTo>
                  <a:pt x="170" y="56"/>
                  <a:pt x="170" y="56"/>
                  <a:pt x="170" y="56"/>
                </a:cubicBezTo>
                <a:cubicBezTo>
                  <a:pt x="170" y="40"/>
                  <a:pt x="170" y="40"/>
                  <a:pt x="170" y="40"/>
                </a:cubicBezTo>
                <a:cubicBezTo>
                  <a:pt x="159" y="40"/>
                  <a:pt x="159" y="40"/>
                  <a:pt x="159" y="40"/>
                </a:cubicBezTo>
                <a:close/>
                <a:moveTo>
                  <a:pt x="159" y="100"/>
                </a:moveTo>
                <a:cubicBezTo>
                  <a:pt x="159" y="105"/>
                  <a:pt x="159" y="111"/>
                  <a:pt x="159" y="116"/>
                </a:cubicBezTo>
                <a:cubicBezTo>
                  <a:pt x="162" y="116"/>
                  <a:pt x="166" y="116"/>
                  <a:pt x="170" y="116"/>
                </a:cubicBezTo>
                <a:cubicBezTo>
                  <a:pt x="170" y="111"/>
                  <a:pt x="170" y="105"/>
                  <a:pt x="170" y="100"/>
                </a:cubicBezTo>
                <a:cubicBezTo>
                  <a:pt x="166" y="100"/>
                  <a:pt x="162" y="100"/>
                  <a:pt x="159" y="100"/>
                </a:cubicBezTo>
                <a:close/>
                <a:moveTo>
                  <a:pt x="159" y="70"/>
                </a:moveTo>
                <a:cubicBezTo>
                  <a:pt x="159" y="86"/>
                  <a:pt x="159" y="86"/>
                  <a:pt x="159" y="86"/>
                </a:cubicBezTo>
                <a:cubicBezTo>
                  <a:pt x="170" y="86"/>
                  <a:pt x="170" y="86"/>
                  <a:pt x="170" y="86"/>
                </a:cubicBezTo>
                <a:cubicBezTo>
                  <a:pt x="170" y="70"/>
                  <a:pt x="170" y="70"/>
                  <a:pt x="170" y="70"/>
                </a:cubicBezTo>
                <a:cubicBezTo>
                  <a:pt x="159" y="70"/>
                  <a:pt x="159" y="70"/>
                  <a:pt x="159" y="70"/>
                </a:cubicBezTo>
                <a:close/>
                <a:moveTo>
                  <a:pt x="159" y="130"/>
                </a:moveTo>
                <a:cubicBezTo>
                  <a:pt x="159" y="135"/>
                  <a:pt x="159" y="140"/>
                  <a:pt x="159" y="146"/>
                </a:cubicBezTo>
                <a:cubicBezTo>
                  <a:pt x="162" y="146"/>
                  <a:pt x="166" y="146"/>
                  <a:pt x="170" y="146"/>
                </a:cubicBezTo>
                <a:cubicBezTo>
                  <a:pt x="170" y="140"/>
                  <a:pt x="170" y="135"/>
                  <a:pt x="170" y="130"/>
                </a:cubicBezTo>
                <a:cubicBezTo>
                  <a:pt x="166" y="130"/>
                  <a:pt x="162" y="130"/>
                  <a:pt x="159" y="130"/>
                </a:cubicBezTo>
                <a:close/>
                <a:moveTo>
                  <a:pt x="159" y="160"/>
                </a:moveTo>
                <a:cubicBezTo>
                  <a:pt x="159" y="165"/>
                  <a:pt x="159" y="170"/>
                  <a:pt x="159" y="176"/>
                </a:cubicBezTo>
                <a:cubicBezTo>
                  <a:pt x="162" y="176"/>
                  <a:pt x="166" y="176"/>
                  <a:pt x="170" y="176"/>
                </a:cubicBezTo>
                <a:cubicBezTo>
                  <a:pt x="170" y="170"/>
                  <a:pt x="170" y="165"/>
                  <a:pt x="170" y="160"/>
                </a:cubicBezTo>
                <a:cubicBezTo>
                  <a:pt x="166" y="160"/>
                  <a:pt x="162" y="160"/>
                  <a:pt x="159" y="160"/>
                </a:cubicBezTo>
                <a:close/>
                <a:moveTo>
                  <a:pt x="159" y="189"/>
                </a:moveTo>
                <a:cubicBezTo>
                  <a:pt x="159" y="205"/>
                  <a:pt x="159" y="205"/>
                  <a:pt x="159" y="205"/>
                </a:cubicBezTo>
                <a:cubicBezTo>
                  <a:pt x="170" y="205"/>
                  <a:pt x="170" y="205"/>
                  <a:pt x="170" y="205"/>
                </a:cubicBezTo>
                <a:cubicBezTo>
                  <a:pt x="170" y="189"/>
                  <a:pt x="170" y="189"/>
                  <a:pt x="170" y="189"/>
                </a:cubicBezTo>
                <a:cubicBezTo>
                  <a:pt x="159" y="189"/>
                  <a:pt x="159" y="189"/>
                  <a:pt x="159" y="189"/>
                </a:cubicBezTo>
                <a:close/>
                <a:moveTo>
                  <a:pt x="135" y="40"/>
                </a:moveTo>
                <a:cubicBezTo>
                  <a:pt x="135" y="56"/>
                  <a:pt x="135" y="56"/>
                  <a:pt x="135" y="56"/>
                </a:cubicBezTo>
                <a:cubicBezTo>
                  <a:pt x="146" y="56"/>
                  <a:pt x="146" y="56"/>
                  <a:pt x="146" y="56"/>
                </a:cubicBezTo>
                <a:cubicBezTo>
                  <a:pt x="146" y="40"/>
                  <a:pt x="146" y="40"/>
                  <a:pt x="146" y="40"/>
                </a:cubicBezTo>
                <a:cubicBezTo>
                  <a:pt x="135" y="40"/>
                  <a:pt x="135" y="40"/>
                  <a:pt x="135" y="40"/>
                </a:cubicBezTo>
                <a:close/>
                <a:moveTo>
                  <a:pt x="135" y="100"/>
                </a:moveTo>
                <a:cubicBezTo>
                  <a:pt x="135" y="105"/>
                  <a:pt x="135" y="111"/>
                  <a:pt x="135" y="116"/>
                </a:cubicBezTo>
                <a:cubicBezTo>
                  <a:pt x="139" y="116"/>
                  <a:pt x="142" y="116"/>
                  <a:pt x="146" y="116"/>
                </a:cubicBezTo>
                <a:cubicBezTo>
                  <a:pt x="146" y="111"/>
                  <a:pt x="146" y="105"/>
                  <a:pt x="146" y="100"/>
                </a:cubicBezTo>
                <a:cubicBezTo>
                  <a:pt x="142" y="100"/>
                  <a:pt x="139" y="100"/>
                  <a:pt x="135" y="100"/>
                </a:cubicBezTo>
                <a:close/>
                <a:moveTo>
                  <a:pt x="135" y="70"/>
                </a:moveTo>
                <a:cubicBezTo>
                  <a:pt x="135" y="86"/>
                  <a:pt x="135" y="86"/>
                  <a:pt x="135" y="86"/>
                </a:cubicBezTo>
                <a:cubicBezTo>
                  <a:pt x="146" y="86"/>
                  <a:pt x="146" y="86"/>
                  <a:pt x="146" y="86"/>
                </a:cubicBezTo>
                <a:cubicBezTo>
                  <a:pt x="146" y="70"/>
                  <a:pt x="146" y="70"/>
                  <a:pt x="146" y="70"/>
                </a:cubicBezTo>
                <a:cubicBezTo>
                  <a:pt x="135" y="70"/>
                  <a:pt x="135" y="70"/>
                  <a:pt x="135" y="70"/>
                </a:cubicBezTo>
                <a:close/>
                <a:moveTo>
                  <a:pt x="135" y="130"/>
                </a:moveTo>
                <a:cubicBezTo>
                  <a:pt x="135" y="135"/>
                  <a:pt x="135" y="140"/>
                  <a:pt x="135" y="146"/>
                </a:cubicBezTo>
                <a:cubicBezTo>
                  <a:pt x="139" y="146"/>
                  <a:pt x="142" y="146"/>
                  <a:pt x="146" y="146"/>
                </a:cubicBezTo>
                <a:cubicBezTo>
                  <a:pt x="146" y="140"/>
                  <a:pt x="146" y="135"/>
                  <a:pt x="146" y="130"/>
                </a:cubicBezTo>
                <a:cubicBezTo>
                  <a:pt x="142" y="130"/>
                  <a:pt x="139" y="130"/>
                  <a:pt x="135" y="130"/>
                </a:cubicBezTo>
                <a:close/>
                <a:moveTo>
                  <a:pt x="135" y="160"/>
                </a:moveTo>
                <a:cubicBezTo>
                  <a:pt x="135" y="165"/>
                  <a:pt x="135" y="170"/>
                  <a:pt x="135" y="176"/>
                </a:cubicBezTo>
                <a:cubicBezTo>
                  <a:pt x="139" y="176"/>
                  <a:pt x="142" y="176"/>
                  <a:pt x="146" y="176"/>
                </a:cubicBezTo>
                <a:cubicBezTo>
                  <a:pt x="146" y="170"/>
                  <a:pt x="146" y="165"/>
                  <a:pt x="146" y="160"/>
                </a:cubicBezTo>
                <a:cubicBezTo>
                  <a:pt x="142" y="160"/>
                  <a:pt x="139" y="160"/>
                  <a:pt x="135" y="160"/>
                </a:cubicBez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2" name="Freeform 202"/>
          <p:cNvSpPr>
            <a:spLocks noEditPoints="1"/>
          </p:cNvSpPr>
          <p:nvPr/>
        </p:nvSpPr>
        <p:spPr bwMode="auto">
          <a:xfrm>
            <a:off x="10495657" y="3304471"/>
            <a:ext cx="440428" cy="623491"/>
          </a:xfrm>
          <a:custGeom>
            <a:avLst/>
            <a:gdLst>
              <a:gd name="T0" fmla="*/ 65 w 173"/>
              <a:gd name="T1" fmla="*/ 156 h 245"/>
              <a:gd name="T2" fmla="*/ 57 w 173"/>
              <a:gd name="T3" fmla="*/ 79 h 245"/>
              <a:gd name="T4" fmla="*/ 72 w 173"/>
              <a:gd name="T5" fmla="*/ 73 h 245"/>
              <a:gd name="T6" fmla="*/ 87 w 173"/>
              <a:gd name="T7" fmla="*/ 76 h 245"/>
              <a:gd name="T8" fmla="*/ 102 w 173"/>
              <a:gd name="T9" fmla="*/ 73 h 245"/>
              <a:gd name="T10" fmla="*/ 117 w 173"/>
              <a:gd name="T11" fmla="*/ 77 h 245"/>
              <a:gd name="T12" fmla="*/ 106 w 173"/>
              <a:gd name="T13" fmla="*/ 134 h 245"/>
              <a:gd name="T14" fmla="*/ 129 w 173"/>
              <a:gd name="T15" fmla="*/ 117 h 245"/>
              <a:gd name="T16" fmla="*/ 49 w 173"/>
              <a:gd name="T17" fmla="*/ 27 h 245"/>
              <a:gd name="T18" fmla="*/ 129 w 173"/>
              <a:gd name="T19" fmla="*/ 88 h 245"/>
              <a:gd name="T20" fmla="*/ 125 w 173"/>
              <a:gd name="T21" fmla="*/ 97 h 245"/>
              <a:gd name="T22" fmla="*/ 117 w 173"/>
              <a:gd name="T23" fmla="*/ 204 h 245"/>
              <a:gd name="T24" fmla="*/ 67 w 173"/>
              <a:gd name="T25" fmla="*/ 195 h 245"/>
              <a:gd name="T26" fmla="*/ 117 w 173"/>
              <a:gd name="T27" fmla="*/ 188 h 245"/>
              <a:gd name="T28" fmla="*/ 52 w 173"/>
              <a:gd name="T29" fmla="*/ 179 h 245"/>
              <a:gd name="T30" fmla="*/ 51 w 173"/>
              <a:gd name="T31" fmla="*/ 195 h 245"/>
              <a:gd name="T32" fmla="*/ 51 w 173"/>
              <a:gd name="T33" fmla="*/ 214 h 245"/>
              <a:gd name="T34" fmla="*/ 120 w 173"/>
              <a:gd name="T35" fmla="*/ 213 h 245"/>
              <a:gd name="T36" fmla="*/ 68 w 173"/>
              <a:gd name="T37" fmla="*/ 205 h 245"/>
              <a:gd name="T38" fmla="*/ 51 w 173"/>
              <a:gd name="T39" fmla="*/ 227 h 245"/>
              <a:gd name="T40" fmla="*/ 42 w 173"/>
              <a:gd name="T41" fmla="*/ 213 h 245"/>
              <a:gd name="T42" fmla="*/ 40 w 173"/>
              <a:gd name="T43" fmla="*/ 193 h 245"/>
              <a:gd name="T44" fmla="*/ 41 w 173"/>
              <a:gd name="T45" fmla="*/ 177 h 245"/>
              <a:gd name="T46" fmla="*/ 28 w 173"/>
              <a:gd name="T47" fmla="*/ 127 h 245"/>
              <a:gd name="T48" fmla="*/ 132 w 173"/>
              <a:gd name="T49" fmla="*/ 10 h 245"/>
              <a:gd name="T50" fmla="*/ 125 w 173"/>
              <a:gd name="T51" fmla="*/ 174 h 245"/>
              <a:gd name="T52" fmla="*/ 125 w 173"/>
              <a:gd name="T53" fmla="*/ 190 h 245"/>
              <a:gd name="T54" fmla="*/ 125 w 173"/>
              <a:gd name="T55" fmla="*/ 207 h 245"/>
              <a:gd name="T56" fmla="*/ 124 w 173"/>
              <a:gd name="T57" fmla="*/ 225 h 245"/>
              <a:gd name="T58" fmla="*/ 71 w 173"/>
              <a:gd name="T59" fmla="*/ 156 h 245"/>
              <a:gd name="T60" fmla="*/ 77 w 173"/>
              <a:gd name="T61" fmla="*/ 156 h 245"/>
              <a:gd name="T62" fmla="*/ 80 w 173"/>
              <a:gd name="T63" fmla="*/ 137 h 245"/>
              <a:gd name="T64" fmla="*/ 84 w 173"/>
              <a:gd name="T65" fmla="*/ 105 h 245"/>
              <a:gd name="T66" fmla="*/ 97 w 173"/>
              <a:gd name="T67" fmla="*/ 103 h 245"/>
              <a:gd name="T68" fmla="*/ 92 w 173"/>
              <a:gd name="T69" fmla="*/ 108 h 245"/>
              <a:gd name="T70" fmla="*/ 95 w 173"/>
              <a:gd name="T71" fmla="*/ 137 h 245"/>
              <a:gd name="T72" fmla="*/ 87 w 173"/>
              <a:gd name="T73" fmla="*/ 156 h 245"/>
              <a:gd name="T74" fmla="*/ 86 w 173"/>
              <a:gd name="T75" fmla="*/ 156 h 245"/>
              <a:gd name="T76" fmla="*/ 85 w 173"/>
              <a:gd name="T77" fmla="*/ 156 h 245"/>
              <a:gd name="T78" fmla="*/ 98 w 173"/>
              <a:gd name="T79" fmla="*/ 137 h 245"/>
              <a:gd name="T80" fmla="*/ 103 w 173"/>
              <a:gd name="T81" fmla="*/ 156 h 245"/>
              <a:gd name="T82" fmla="*/ 67 w 173"/>
              <a:gd name="T83" fmla="*/ 79 h 245"/>
              <a:gd name="T84" fmla="*/ 87 w 173"/>
              <a:gd name="T85" fmla="*/ 79 h 245"/>
              <a:gd name="T86" fmla="*/ 89 w 173"/>
              <a:gd name="T87" fmla="*/ 79 h 245"/>
              <a:gd name="T88" fmla="*/ 109 w 173"/>
              <a:gd name="T89" fmla="*/ 79 h 245"/>
              <a:gd name="T90" fmla="*/ 100 w 173"/>
              <a:gd name="T91" fmla="*/ 111 h 245"/>
              <a:gd name="T92" fmla="*/ 103 w 173"/>
              <a:gd name="T93" fmla="*/ 96 h 245"/>
              <a:gd name="T94" fmla="*/ 72 w 173"/>
              <a:gd name="T95" fmla="*/ 99 h 245"/>
              <a:gd name="T96" fmla="*/ 77 w 173"/>
              <a:gd name="T97" fmla="*/ 1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45">
                <a:moveTo>
                  <a:pt x="27" y="53"/>
                </a:moveTo>
                <a:cubicBezTo>
                  <a:pt x="20" y="79"/>
                  <a:pt x="32" y="98"/>
                  <a:pt x="44" y="117"/>
                </a:cubicBezTo>
                <a:cubicBezTo>
                  <a:pt x="52" y="129"/>
                  <a:pt x="59" y="141"/>
                  <a:pt x="64" y="156"/>
                </a:cubicBezTo>
                <a:cubicBezTo>
                  <a:pt x="65" y="156"/>
                  <a:pt x="65" y="156"/>
                  <a:pt x="65" y="156"/>
                </a:cubicBezTo>
                <a:cubicBezTo>
                  <a:pt x="65" y="144"/>
                  <a:pt x="65" y="144"/>
                  <a:pt x="65" y="144"/>
                </a:cubicBezTo>
                <a:cubicBezTo>
                  <a:pt x="65" y="140"/>
                  <a:pt x="67" y="137"/>
                  <a:pt x="69" y="134"/>
                </a:cubicBezTo>
                <a:cubicBezTo>
                  <a:pt x="71" y="132"/>
                  <a:pt x="73" y="131"/>
                  <a:pt x="76" y="131"/>
                </a:cubicBezTo>
                <a:cubicBezTo>
                  <a:pt x="57" y="79"/>
                  <a:pt x="57" y="79"/>
                  <a:pt x="57" y="79"/>
                </a:cubicBezTo>
                <a:cubicBezTo>
                  <a:pt x="56" y="76"/>
                  <a:pt x="56" y="76"/>
                  <a:pt x="56" y="76"/>
                </a:cubicBezTo>
                <a:cubicBezTo>
                  <a:pt x="59" y="77"/>
                  <a:pt x="59" y="77"/>
                  <a:pt x="59" y="77"/>
                </a:cubicBezTo>
                <a:cubicBezTo>
                  <a:pt x="61" y="77"/>
                  <a:pt x="64" y="77"/>
                  <a:pt x="66" y="77"/>
                </a:cubicBezTo>
                <a:cubicBezTo>
                  <a:pt x="68" y="76"/>
                  <a:pt x="70" y="75"/>
                  <a:pt x="72" y="73"/>
                </a:cubicBezTo>
                <a:cubicBezTo>
                  <a:pt x="73" y="73"/>
                  <a:pt x="73" y="73"/>
                  <a:pt x="73" y="73"/>
                </a:cubicBezTo>
                <a:cubicBezTo>
                  <a:pt x="74" y="73"/>
                  <a:pt x="74" y="73"/>
                  <a:pt x="74" y="73"/>
                </a:cubicBezTo>
                <a:cubicBezTo>
                  <a:pt x="75" y="74"/>
                  <a:pt x="77" y="75"/>
                  <a:pt x="80" y="75"/>
                </a:cubicBezTo>
                <a:cubicBezTo>
                  <a:pt x="82" y="76"/>
                  <a:pt x="85" y="76"/>
                  <a:pt x="87" y="76"/>
                </a:cubicBezTo>
                <a:cubicBezTo>
                  <a:pt x="87" y="76"/>
                  <a:pt x="87" y="76"/>
                  <a:pt x="87" y="76"/>
                </a:cubicBezTo>
                <a:cubicBezTo>
                  <a:pt x="89" y="76"/>
                  <a:pt x="89" y="76"/>
                  <a:pt x="89" y="76"/>
                </a:cubicBezTo>
                <a:cubicBezTo>
                  <a:pt x="91" y="76"/>
                  <a:pt x="93" y="76"/>
                  <a:pt x="96" y="75"/>
                </a:cubicBezTo>
                <a:cubicBezTo>
                  <a:pt x="98" y="75"/>
                  <a:pt x="100" y="74"/>
                  <a:pt x="102" y="73"/>
                </a:cubicBezTo>
                <a:cubicBezTo>
                  <a:pt x="103" y="73"/>
                  <a:pt x="103" y="73"/>
                  <a:pt x="103" y="73"/>
                </a:cubicBezTo>
                <a:cubicBezTo>
                  <a:pt x="104" y="73"/>
                  <a:pt x="104" y="73"/>
                  <a:pt x="104" y="73"/>
                </a:cubicBezTo>
                <a:cubicBezTo>
                  <a:pt x="106" y="75"/>
                  <a:pt x="107" y="76"/>
                  <a:pt x="110" y="77"/>
                </a:cubicBezTo>
                <a:cubicBezTo>
                  <a:pt x="112" y="77"/>
                  <a:pt x="114" y="77"/>
                  <a:pt x="117" y="77"/>
                </a:cubicBezTo>
                <a:cubicBezTo>
                  <a:pt x="119" y="76"/>
                  <a:pt x="119" y="76"/>
                  <a:pt x="119" y="76"/>
                </a:cubicBezTo>
                <a:cubicBezTo>
                  <a:pt x="118" y="79"/>
                  <a:pt x="118" y="79"/>
                  <a:pt x="118" y="79"/>
                </a:cubicBezTo>
                <a:cubicBezTo>
                  <a:pt x="100" y="131"/>
                  <a:pt x="100" y="131"/>
                  <a:pt x="100" y="131"/>
                </a:cubicBezTo>
                <a:cubicBezTo>
                  <a:pt x="102" y="131"/>
                  <a:pt x="104" y="133"/>
                  <a:pt x="106" y="134"/>
                </a:cubicBezTo>
                <a:cubicBezTo>
                  <a:pt x="106" y="134"/>
                  <a:pt x="106" y="134"/>
                  <a:pt x="106" y="134"/>
                </a:cubicBezTo>
                <a:cubicBezTo>
                  <a:pt x="108" y="137"/>
                  <a:pt x="110" y="140"/>
                  <a:pt x="110" y="144"/>
                </a:cubicBezTo>
                <a:cubicBezTo>
                  <a:pt x="110" y="155"/>
                  <a:pt x="110" y="155"/>
                  <a:pt x="110" y="155"/>
                </a:cubicBezTo>
                <a:cubicBezTo>
                  <a:pt x="114" y="141"/>
                  <a:pt x="121" y="129"/>
                  <a:pt x="129" y="117"/>
                </a:cubicBezTo>
                <a:cubicBezTo>
                  <a:pt x="141" y="98"/>
                  <a:pt x="153" y="79"/>
                  <a:pt x="146" y="53"/>
                </a:cubicBezTo>
                <a:cubicBezTo>
                  <a:pt x="143" y="41"/>
                  <a:pt x="135" y="33"/>
                  <a:pt x="124" y="27"/>
                </a:cubicBezTo>
                <a:cubicBezTo>
                  <a:pt x="113" y="21"/>
                  <a:pt x="100" y="19"/>
                  <a:pt x="87" y="19"/>
                </a:cubicBezTo>
                <a:cubicBezTo>
                  <a:pt x="73" y="19"/>
                  <a:pt x="60" y="21"/>
                  <a:pt x="49" y="27"/>
                </a:cubicBezTo>
                <a:cubicBezTo>
                  <a:pt x="38" y="33"/>
                  <a:pt x="30" y="41"/>
                  <a:pt x="27" y="53"/>
                </a:cubicBezTo>
                <a:close/>
                <a:moveTo>
                  <a:pt x="137" y="50"/>
                </a:moveTo>
                <a:cubicBezTo>
                  <a:pt x="144" y="62"/>
                  <a:pt x="144" y="79"/>
                  <a:pt x="137" y="92"/>
                </a:cubicBezTo>
                <a:cubicBezTo>
                  <a:pt x="129" y="88"/>
                  <a:pt x="129" y="88"/>
                  <a:pt x="129" y="88"/>
                </a:cubicBezTo>
                <a:cubicBezTo>
                  <a:pt x="134" y="76"/>
                  <a:pt x="136" y="63"/>
                  <a:pt x="137" y="50"/>
                </a:cubicBezTo>
                <a:close/>
                <a:moveTo>
                  <a:pt x="130" y="100"/>
                </a:moveTo>
                <a:cubicBezTo>
                  <a:pt x="127" y="103"/>
                  <a:pt x="123" y="106"/>
                  <a:pt x="119" y="107"/>
                </a:cubicBezTo>
                <a:cubicBezTo>
                  <a:pt x="121" y="104"/>
                  <a:pt x="123" y="101"/>
                  <a:pt x="125" y="97"/>
                </a:cubicBezTo>
                <a:cubicBezTo>
                  <a:pt x="130" y="100"/>
                  <a:pt x="130" y="100"/>
                  <a:pt x="130" y="100"/>
                </a:cubicBezTo>
                <a:close/>
                <a:moveTo>
                  <a:pt x="68" y="205"/>
                </a:moveTo>
                <a:cubicBezTo>
                  <a:pt x="76" y="206"/>
                  <a:pt x="85" y="206"/>
                  <a:pt x="93" y="206"/>
                </a:cubicBezTo>
                <a:cubicBezTo>
                  <a:pt x="101" y="206"/>
                  <a:pt x="109" y="205"/>
                  <a:pt x="117" y="204"/>
                </a:cubicBezTo>
                <a:cubicBezTo>
                  <a:pt x="121" y="197"/>
                  <a:pt x="121" y="197"/>
                  <a:pt x="121" y="197"/>
                </a:cubicBezTo>
                <a:cubicBezTo>
                  <a:pt x="118" y="194"/>
                  <a:pt x="118" y="194"/>
                  <a:pt x="118" y="194"/>
                </a:cubicBezTo>
                <a:cubicBezTo>
                  <a:pt x="110" y="195"/>
                  <a:pt x="102" y="196"/>
                  <a:pt x="93" y="196"/>
                </a:cubicBezTo>
                <a:cubicBezTo>
                  <a:pt x="84" y="197"/>
                  <a:pt x="76" y="196"/>
                  <a:pt x="67" y="195"/>
                </a:cubicBezTo>
                <a:cubicBezTo>
                  <a:pt x="68" y="189"/>
                  <a:pt x="68" y="189"/>
                  <a:pt x="68" y="189"/>
                </a:cubicBezTo>
                <a:cubicBezTo>
                  <a:pt x="76" y="190"/>
                  <a:pt x="85" y="191"/>
                  <a:pt x="93" y="190"/>
                </a:cubicBezTo>
                <a:cubicBezTo>
                  <a:pt x="101" y="190"/>
                  <a:pt x="109" y="189"/>
                  <a:pt x="117" y="188"/>
                </a:cubicBezTo>
                <a:cubicBezTo>
                  <a:pt x="117" y="188"/>
                  <a:pt x="117" y="188"/>
                  <a:pt x="117" y="188"/>
                </a:cubicBezTo>
                <a:cubicBezTo>
                  <a:pt x="121" y="182"/>
                  <a:pt x="121" y="182"/>
                  <a:pt x="121" y="182"/>
                </a:cubicBezTo>
                <a:cubicBezTo>
                  <a:pt x="118" y="178"/>
                  <a:pt x="118" y="178"/>
                  <a:pt x="118" y="178"/>
                </a:cubicBezTo>
                <a:cubicBezTo>
                  <a:pt x="54" y="178"/>
                  <a:pt x="54" y="178"/>
                  <a:pt x="54" y="178"/>
                </a:cubicBezTo>
                <a:cubicBezTo>
                  <a:pt x="52" y="179"/>
                  <a:pt x="52" y="179"/>
                  <a:pt x="52" y="179"/>
                </a:cubicBezTo>
                <a:cubicBezTo>
                  <a:pt x="56" y="186"/>
                  <a:pt x="56" y="186"/>
                  <a:pt x="56" y="186"/>
                </a:cubicBezTo>
                <a:cubicBezTo>
                  <a:pt x="58" y="189"/>
                  <a:pt x="58" y="189"/>
                  <a:pt x="58" y="189"/>
                </a:cubicBezTo>
                <a:cubicBezTo>
                  <a:pt x="55" y="191"/>
                  <a:pt x="55" y="191"/>
                  <a:pt x="55" y="191"/>
                </a:cubicBezTo>
                <a:cubicBezTo>
                  <a:pt x="51" y="195"/>
                  <a:pt x="51" y="195"/>
                  <a:pt x="51" y="195"/>
                </a:cubicBezTo>
                <a:cubicBezTo>
                  <a:pt x="56" y="203"/>
                  <a:pt x="56" y="203"/>
                  <a:pt x="56" y="203"/>
                </a:cubicBezTo>
                <a:cubicBezTo>
                  <a:pt x="58" y="206"/>
                  <a:pt x="58" y="206"/>
                  <a:pt x="58" y="206"/>
                </a:cubicBezTo>
                <a:cubicBezTo>
                  <a:pt x="56" y="208"/>
                  <a:pt x="56" y="208"/>
                  <a:pt x="56" y="208"/>
                </a:cubicBezTo>
                <a:cubicBezTo>
                  <a:pt x="51" y="214"/>
                  <a:pt x="51" y="214"/>
                  <a:pt x="51" y="214"/>
                </a:cubicBezTo>
                <a:cubicBezTo>
                  <a:pt x="56" y="220"/>
                  <a:pt x="56" y="220"/>
                  <a:pt x="56" y="220"/>
                </a:cubicBezTo>
                <a:cubicBezTo>
                  <a:pt x="66" y="225"/>
                  <a:pt x="76" y="227"/>
                  <a:pt x="86" y="227"/>
                </a:cubicBezTo>
                <a:cubicBezTo>
                  <a:pt x="96" y="227"/>
                  <a:pt x="107" y="224"/>
                  <a:pt x="117" y="220"/>
                </a:cubicBezTo>
                <a:cubicBezTo>
                  <a:pt x="120" y="213"/>
                  <a:pt x="120" y="213"/>
                  <a:pt x="120" y="213"/>
                </a:cubicBezTo>
                <a:cubicBezTo>
                  <a:pt x="117" y="210"/>
                  <a:pt x="117" y="210"/>
                  <a:pt x="117" y="210"/>
                </a:cubicBezTo>
                <a:cubicBezTo>
                  <a:pt x="109" y="211"/>
                  <a:pt x="101" y="212"/>
                  <a:pt x="93" y="212"/>
                </a:cubicBezTo>
                <a:cubicBezTo>
                  <a:pt x="84" y="212"/>
                  <a:pt x="76" y="212"/>
                  <a:pt x="67" y="210"/>
                </a:cubicBezTo>
                <a:cubicBezTo>
                  <a:pt x="68" y="205"/>
                  <a:pt x="68" y="205"/>
                  <a:pt x="68" y="205"/>
                </a:cubicBezTo>
                <a:close/>
                <a:moveTo>
                  <a:pt x="104" y="232"/>
                </a:moveTo>
                <a:cubicBezTo>
                  <a:pt x="101" y="240"/>
                  <a:pt x="94" y="245"/>
                  <a:pt x="86" y="245"/>
                </a:cubicBezTo>
                <a:cubicBezTo>
                  <a:pt x="77" y="245"/>
                  <a:pt x="70" y="240"/>
                  <a:pt x="67" y="232"/>
                </a:cubicBezTo>
                <a:cubicBezTo>
                  <a:pt x="62" y="231"/>
                  <a:pt x="56" y="229"/>
                  <a:pt x="51" y="227"/>
                </a:cubicBezTo>
                <a:cubicBezTo>
                  <a:pt x="50" y="226"/>
                  <a:pt x="50" y="226"/>
                  <a:pt x="50" y="226"/>
                </a:cubicBezTo>
                <a:cubicBezTo>
                  <a:pt x="50" y="225"/>
                  <a:pt x="50" y="225"/>
                  <a:pt x="50" y="225"/>
                </a:cubicBezTo>
                <a:cubicBezTo>
                  <a:pt x="43" y="216"/>
                  <a:pt x="43" y="216"/>
                  <a:pt x="43" y="216"/>
                </a:cubicBezTo>
                <a:cubicBezTo>
                  <a:pt x="42" y="213"/>
                  <a:pt x="42" y="213"/>
                  <a:pt x="42" y="213"/>
                </a:cubicBezTo>
                <a:cubicBezTo>
                  <a:pt x="43" y="211"/>
                  <a:pt x="43" y="211"/>
                  <a:pt x="43" y="211"/>
                </a:cubicBezTo>
                <a:cubicBezTo>
                  <a:pt x="48" y="205"/>
                  <a:pt x="48" y="205"/>
                  <a:pt x="48" y="205"/>
                </a:cubicBezTo>
                <a:cubicBezTo>
                  <a:pt x="42" y="196"/>
                  <a:pt x="42" y="196"/>
                  <a:pt x="42" y="196"/>
                </a:cubicBezTo>
                <a:cubicBezTo>
                  <a:pt x="40" y="193"/>
                  <a:pt x="40" y="193"/>
                  <a:pt x="40" y="193"/>
                </a:cubicBezTo>
                <a:cubicBezTo>
                  <a:pt x="43" y="191"/>
                  <a:pt x="43" y="191"/>
                  <a:pt x="43" y="191"/>
                </a:cubicBezTo>
                <a:cubicBezTo>
                  <a:pt x="48" y="187"/>
                  <a:pt x="48" y="187"/>
                  <a:pt x="48" y="187"/>
                </a:cubicBezTo>
                <a:cubicBezTo>
                  <a:pt x="43" y="180"/>
                  <a:pt x="43" y="180"/>
                  <a:pt x="43" y="180"/>
                </a:cubicBezTo>
                <a:cubicBezTo>
                  <a:pt x="41" y="177"/>
                  <a:pt x="41" y="177"/>
                  <a:pt x="41" y="177"/>
                </a:cubicBezTo>
                <a:cubicBezTo>
                  <a:pt x="45" y="174"/>
                  <a:pt x="45" y="174"/>
                  <a:pt x="45" y="174"/>
                </a:cubicBezTo>
                <a:cubicBezTo>
                  <a:pt x="48" y="173"/>
                  <a:pt x="48" y="173"/>
                  <a:pt x="48" y="173"/>
                </a:cubicBezTo>
                <a:cubicBezTo>
                  <a:pt x="47" y="167"/>
                  <a:pt x="47" y="167"/>
                  <a:pt x="47" y="167"/>
                </a:cubicBezTo>
                <a:cubicBezTo>
                  <a:pt x="44" y="152"/>
                  <a:pt x="36" y="140"/>
                  <a:pt x="28" y="127"/>
                </a:cubicBezTo>
                <a:cubicBezTo>
                  <a:pt x="14" y="105"/>
                  <a:pt x="0" y="82"/>
                  <a:pt x="9" y="48"/>
                </a:cubicBezTo>
                <a:cubicBezTo>
                  <a:pt x="13" y="31"/>
                  <a:pt x="25" y="18"/>
                  <a:pt x="41" y="10"/>
                </a:cubicBezTo>
                <a:cubicBezTo>
                  <a:pt x="54" y="3"/>
                  <a:pt x="70" y="0"/>
                  <a:pt x="87" y="0"/>
                </a:cubicBezTo>
                <a:cubicBezTo>
                  <a:pt x="103" y="0"/>
                  <a:pt x="119" y="3"/>
                  <a:pt x="132" y="10"/>
                </a:cubicBezTo>
                <a:cubicBezTo>
                  <a:pt x="148" y="18"/>
                  <a:pt x="160" y="31"/>
                  <a:pt x="164" y="48"/>
                </a:cubicBezTo>
                <a:cubicBezTo>
                  <a:pt x="173" y="82"/>
                  <a:pt x="159" y="105"/>
                  <a:pt x="145" y="127"/>
                </a:cubicBezTo>
                <a:cubicBezTo>
                  <a:pt x="137" y="140"/>
                  <a:pt x="129" y="152"/>
                  <a:pt x="126" y="167"/>
                </a:cubicBezTo>
                <a:cubicBezTo>
                  <a:pt x="125" y="174"/>
                  <a:pt x="125" y="174"/>
                  <a:pt x="125" y="174"/>
                </a:cubicBezTo>
                <a:cubicBezTo>
                  <a:pt x="129" y="179"/>
                  <a:pt x="129" y="179"/>
                  <a:pt x="129" y="179"/>
                </a:cubicBezTo>
                <a:cubicBezTo>
                  <a:pt x="130" y="182"/>
                  <a:pt x="130" y="182"/>
                  <a:pt x="130" y="182"/>
                </a:cubicBezTo>
                <a:cubicBezTo>
                  <a:pt x="129" y="184"/>
                  <a:pt x="129" y="184"/>
                  <a:pt x="129" y="184"/>
                </a:cubicBezTo>
                <a:cubicBezTo>
                  <a:pt x="125" y="190"/>
                  <a:pt x="125" y="190"/>
                  <a:pt x="125" y="190"/>
                </a:cubicBezTo>
                <a:cubicBezTo>
                  <a:pt x="129" y="195"/>
                  <a:pt x="129" y="195"/>
                  <a:pt x="129" y="195"/>
                </a:cubicBezTo>
                <a:cubicBezTo>
                  <a:pt x="131" y="197"/>
                  <a:pt x="131" y="197"/>
                  <a:pt x="131" y="197"/>
                </a:cubicBezTo>
                <a:cubicBezTo>
                  <a:pt x="130" y="199"/>
                  <a:pt x="130" y="199"/>
                  <a:pt x="130" y="199"/>
                </a:cubicBezTo>
                <a:cubicBezTo>
                  <a:pt x="125" y="207"/>
                  <a:pt x="125" y="207"/>
                  <a:pt x="125" y="207"/>
                </a:cubicBezTo>
                <a:cubicBezTo>
                  <a:pt x="128" y="211"/>
                  <a:pt x="128" y="211"/>
                  <a:pt x="128" y="211"/>
                </a:cubicBezTo>
                <a:cubicBezTo>
                  <a:pt x="129" y="212"/>
                  <a:pt x="129" y="212"/>
                  <a:pt x="129" y="212"/>
                </a:cubicBezTo>
                <a:cubicBezTo>
                  <a:pt x="128" y="214"/>
                  <a:pt x="128" y="214"/>
                  <a:pt x="128" y="214"/>
                </a:cubicBezTo>
                <a:cubicBezTo>
                  <a:pt x="124" y="225"/>
                  <a:pt x="124" y="225"/>
                  <a:pt x="124" y="225"/>
                </a:cubicBezTo>
                <a:cubicBezTo>
                  <a:pt x="123" y="226"/>
                  <a:pt x="123" y="226"/>
                  <a:pt x="123" y="226"/>
                </a:cubicBezTo>
                <a:cubicBezTo>
                  <a:pt x="122" y="227"/>
                  <a:pt x="122" y="227"/>
                  <a:pt x="122" y="227"/>
                </a:cubicBezTo>
                <a:cubicBezTo>
                  <a:pt x="116" y="229"/>
                  <a:pt x="110" y="231"/>
                  <a:pt x="104" y="232"/>
                </a:cubicBezTo>
                <a:close/>
                <a:moveTo>
                  <a:pt x="71" y="156"/>
                </a:moveTo>
                <a:cubicBezTo>
                  <a:pt x="71" y="144"/>
                  <a:pt x="71" y="144"/>
                  <a:pt x="71" y="144"/>
                </a:cubicBezTo>
                <a:cubicBezTo>
                  <a:pt x="71" y="142"/>
                  <a:pt x="72" y="140"/>
                  <a:pt x="74" y="139"/>
                </a:cubicBezTo>
                <a:cubicBezTo>
                  <a:pt x="75" y="138"/>
                  <a:pt x="76" y="137"/>
                  <a:pt x="77" y="137"/>
                </a:cubicBezTo>
                <a:cubicBezTo>
                  <a:pt x="77" y="156"/>
                  <a:pt x="77" y="156"/>
                  <a:pt x="77" y="156"/>
                </a:cubicBezTo>
                <a:cubicBezTo>
                  <a:pt x="71" y="156"/>
                  <a:pt x="71" y="156"/>
                  <a:pt x="71" y="156"/>
                </a:cubicBezTo>
                <a:close/>
                <a:moveTo>
                  <a:pt x="80" y="156"/>
                </a:moveTo>
                <a:cubicBezTo>
                  <a:pt x="80" y="137"/>
                  <a:pt x="80" y="137"/>
                  <a:pt x="80" y="137"/>
                </a:cubicBezTo>
                <a:cubicBezTo>
                  <a:pt x="80" y="137"/>
                  <a:pt x="80" y="137"/>
                  <a:pt x="80" y="137"/>
                </a:cubicBezTo>
                <a:cubicBezTo>
                  <a:pt x="84" y="137"/>
                  <a:pt x="84" y="137"/>
                  <a:pt x="84" y="137"/>
                </a:cubicBezTo>
                <a:cubicBezTo>
                  <a:pt x="84" y="133"/>
                  <a:pt x="84" y="133"/>
                  <a:pt x="84" y="133"/>
                </a:cubicBezTo>
                <a:cubicBezTo>
                  <a:pt x="84" y="108"/>
                  <a:pt x="84" y="108"/>
                  <a:pt x="84" y="108"/>
                </a:cubicBezTo>
                <a:cubicBezTo>
                  <a:pt x="84" y="105"/>
                  <a:pt x="84" y="105"/>
                  <a:pt x="84" y="105"/>
                </a:cubicBezTo>
                <a:cubicBezTo>
                  <a:pt x="80" y="105"/>
                  <a:pt x="80" y="105"/>
                  <a:pt x="80" y="105"/>
                </a:cubicBezTo>
                <a:cubicBezTo>
                  <a:pt x="79" y="105"/>
                  <a:pt x="79" y="105"/>
                  <a:pt x="79" y="105"/>
                </a:cubicBezTo>
                <a:cubicBezTo>
                  <a:pt x="79" y="103"/>
                  <a:pt x="79" y="103"/>
                  <a:pt x="79" y="103"/>
                </a:cubicBezTo>
                <a:cubicBezTo>
                  <a:pt x="97" y="103"/>
                  <a:pt x="97" y="103"/>
                  <a:pt x="97" y="103"/>
                </a:cubicBezTo>
                <a:cubicBezTo>
                  <a:pt x="97" y="105"/>
                  <a:pt x="97" y="105"/>
                  <a:pt x="97" y="105"/>
                </a:cubicBezTo>
                <a:cubicBezTo>
                  <a:pt x="95" y="105"/>
                  <a:pt x="95" y="105"/>
                  <a:pt x="95" y="105"/>
                </a:cubicBezTo>
                <a:cubicBezTo>
                  <a:pt x="92" y="105"/>
                  <a:pt x="92" y="105"/>
                  <a:pt x="92" y="105"/>
                </a:cubicBezTo>
                <a:cubicBezTo>
                  <a:pt x="92" y="108"/>
                  <a:pt x="92" y="108"/>
                  <a:pt x="92" y="108"/>
                </a:cubicBezTo>
                <a:cubicBezTo>
                  <a:pt x="92" y="133"/>
                  <a:pt x="92" y="133"/>
                  <a:pt x="92" y="133"/>
                </a:cubicBezTo>
                <a:cubicBezTo>
                  <a:pt x="92" y="137"/>
                  <a:pt x="92" y="137"/>
                  <a:pt x="92" y="137"/>
                </a:cubicBezTo>
                <a:cubicBezTo>
                  <a:pt x="95" y="137"/>
                  <a:pt x="95" y="137"/>
                  <a:pt x="95" y="137"/>
                </a:cubicBezTo>
                <a:cubicBezTo>
                  <a:pt x="95" y="137"/>
                  <a:pt x="95" y="137"/>
                  <a:pt x="95" y="137"/>
                </a:cubicBezTo>
                <a:cubicBezTo>
                  <a:pt x="95" y="156"/>
                  <a:pt x="95" y="156"/>
                  <a:pt x="95" y="156"/>
                </a:cubicBezTo>
                <a:cubicBezTo>
                  <a:pt x="88" y="156"/>
                  <a:pt x="88" y="156"/>
                  <a:pt x="88" y="156"/>
                </a:cubicBezTo>
                <a:cubicBezTo>
                  <a:pt x="88" y="156"/>
                  <a:pt x="88" y="156"/>
                  <a:pt x="88" y="156"/>
                </a:cubicBezTo>
                <a:cubicBezTo>
                  <a:pt x="87" y="156"/>
                  <a:pt x="87" y="156"/>
                  <a:pt x="87" y="156"/>
                </a:cubicBezTo>
                <a:cubicBezTo>
                  <a:pt x="87" y="156"/>
                  <a:pt x="87" y="156"/>
                  <a:pt x="87" y="156"/>
                </a:cubicBezTo>
                <a:cubicBezTo>
                  <a:pt x="87" y="156"/>
                  <a:pt x="87" y="156"/>
                  <a:pt x="87" y="156"/>
                </a:cubicBezTo>
                <a:cubicBezTo>
                  <a:pt x="87" y="156"/>
                  <a:pt x="87" y="156"/>
                  <a:pt x="87" y="156"/>
                </a:cubicBezTo>
                <a:cubicBezTo>
                  <a:pt x="86" y="156"/>
                  <a:pt x="86" y="156"/>
                  <a:pt x="86" y="156"/>
                </a:cubicBezTo>
                <a:cubicBezTo>
                  <a:pt x="86" y="156"/>
                  <a:pt x="86" y="156"/>
                  <a:pt x="86" y="156"/>
                </a:cubicBezTo>
                <a:cubicBezTo>
                  <a:pt x="86" y="156"/>
                  <a:pt x="86" y="156"/>
                  <a:pt x="86" y="156"/>
                </a:cubicBezTo>
                <a:cubicBezTo>
                  <a:pt x="86" y="156"/>
                  <a:pt x="86" y="156"/>
                  <a:pt x="86" y="156"/>
                </a:cubicBezTo>
                <a:cubicBezTo>
                  <a:pt x="85" y="156"/>
                  <a:pt x="85" y="156"/>
                  <a:pt x="85" y="156"/>
                </a:cubicBezTo>
                <a:cubicBezTo>
                  <a:pt x="85" y="156"/>
                  <a:pt x="85" y="156"/>
                  <a:pt x="85" y="156"/>
                </a:cubicBezTo>
                <a:cubicBezTo>
                  <a:pt x="80" y="156"/>
                  <a:pt x="80" y="156"/>
                  <a:pt x="80" y="156"/>
                </a:cubicBezTo>
                <a:close/>
                <a:moveTo>
                  <a:pt x="98" y="156"/>
                </a:moveTo>
                <a:cubicBezTo>
                  <a:pt x="98" y="137"/>
                  <a:pt x="98" y="137"/>
                  <a:pt x="98" y="137"/>
                </a:cubicBezTo>
                <a:cubicBezTo>
                  <a:pt x="99" y="137"/>
                  <a:pt x="100" y="138"/>
                  <a:pt x="101" y="139"/>
                </a:cubicBezTo>
                <a:cubicBezTo>
                  <a:pt x="101" y="139"/>
                  <a:pt x="101" y="139"/>
                  <a:pt x="101" y="139"/>
                </a:cubicBezTo>
                <a:cubicBezTo>
                  <a:pt x="102" y="140"/>
                  <a:pt x="103" y="142"/>
                  <a:pt x="103" y="144"/>
                </a:cubicBezTo>
                <a:cubicBezTo>
                  <a:pt x="103" y="156"/>
                  <a:pt x="103" y="156"/>
                  <a:pt x="103" y="156"/>
                </a:cubicBezTo>
                <a:cubicBezTo>
                  <a:pt x="98" y="156"/>
                  <a:pt x="98" y="156"/>
                  <a:pt x="98" y="156"/>
                </a:cubicBezTo>
                <a:close/>
                <a:moveTo>
                  <a:pt x="77" y="126"/>
                </a:moveTo>
                <a:cubicBezTo>
                  <a:pt x="61" y="80"/>
                  <a:pt x="61" y="80"/>
                  <a:pt x="61" y="80"/>
                </a:cubicBezTo>
                <a:cubicBezTo>
                  <a:pt x="63" y="80"/>
                  <a:pt x="65" y="80"/>
                  <a:pt x="67" y="79"/>
                </a:cubicBezTo>
                <a:cubicBezTo>
                  <a:pt x="69" y="79"/>
                  <a:pt x="71" y="78"/>
                  <a:pt x="73" y="76"/>
                </a:cubicBezTo>
                <a:cubicBezTo>
                  <a:pt x="75" y="77"/>
                  <a:pt x="77" y="78"/>
                  <a:pt x="79" y="78"/>
                </a:cubicBezTo>
                <a:cubicBezTo>
                  <a:pt x="82" y="79"/>
                  <a:pt x="85" y="79"/>
                  <a:pt x="87" y="79"/>
                </a:cubicBezTo>
                <a:cubicBezTo>
                  <a:pt x="87" y="79"/>
                  <a:pt x="87" y="79"/>
                  <a:pt x="87" y="79"/>
                </a:cubicBezTo>
                <a:cubicBezTo>
                  <a:pt x="88" y="79"/>
                  <a:pt x="88" y="79"/>
                  <a:pt x="88" y="79"/>
                </a:cubicBezTo>
                <a:cubicBezTo>
                  <a:pt x="88" y="79"/>
                  <a:pt x="88" y="79"/>
                  <a:pt x="88" y="79"/>
                </a:cubicBezTo>
                <a:cubicBezTo>
                  <a:pt x="88" y="79"/>
                  <a:pt x="89" y="79"/>
                  <a:pt x="89" y="79"/>
                </a:cubicBezTo>
                <a:cubicBezTo>
                  <a:pt x="89" y="79"/>
                  <a:pt x="89" y="79"/>
                  <a:pt x="89" y="79"/>
                </a:cubicBezTo>
                <a:cubicBezTo>
                  <a:pt x="89" y="79"/>
                  <a:pt x="89" y="79"/>
                  <a:pt x="89" y="79"/>
                </a:cubicBezTo>
                <a:cubicBezTo>
                  <a:pt x="91" y="79"/>
                  <a:pt x="94" y="79"/>
                  <a:pt x="96" y="78"/>
                </a:cubicBezTo>
                <a:cubicBezTo>
                  <a:pt x="99" y="78"/>
                  <a:pt x="101" y="77"/>
                  <a:pt x="103" y="76"/>
                </a:cubicBezTo>
                <a:cubicBezTo>
                  <a:pt x="104" y="78"/>
                  <a:pt x="107" y="79"/>
                  <a:pt x="109" y="79"/>
                </a:cubicBezTo>
                <a:cubicBezTo>
                  <a:pt x="111" y="80"/>
                  <a:pt x="113" y="80"/>
                  <a:pt x="115" y="80"/>
                </a:cubicBezTo>
                <a:cubicBezTo>
                  <a:pt x="98" y="126"/>
                  <a:pt x="98" y="126"/>
                  <a:pt x="98" y="126"/>
                </a:cubicBezTo>
                <a:cubicBezTo>
                  <a:pt x="98" y="111"/>
                  <a:pt x="98" y="111"/>
                  <a:pt x="98" y="111"/>
                </a:cubicBezTo>
                <a:cubicBezTo>
                  <a:pt x="100" y="111"/>
                  <a:pt x="100" y="111"/>
                  <a:pt x="100" y="111"/>
                </a:cubicBezTo>
                <a:cubicBezTo>
                  <a:pt x="103" y="111"/>
                  <a:pt x="103" y="111"/>
                  <a:pt x="103" y="111"/>
                </a:cubicBezTo>
                <a:cubicBezTo>
                  <a:pt x="103" y="108"/>
                  <a:pt x="103" y="108"/>
                  <a:pt x="103" y="108"/>
                </a:cubicBezTo>
                <a:cubicBezTo>
                  <a:pt x="103" y="99"/>
                  <a:pt x="103" y="99"/>
                  <a:pt x="103" y="99"/>
                </a:cubicBezTo>
                <a:cubicBezTo>
                  <a:pt x="103" y="96"/>
                  <a:pt x="103" y="96"/>
                  <a:pt x="103" y="96"/>
                </a:cubicBezTo>
                <a:cubicBezTo>
                  <a:pt x="100" y="96"/>
                  <a:pt x="100" y="96"/>
                  <a:pt x="100" y="96"/>
                </a:cubicBezTo>
                <a:cubicBezTo>
                  <a:pt x="76" y="96"/>
                  <a:pt x="76" y="96"/>
                  <a:pt x="76" y="96"/>
                </a:cubicBezTo>
                <a:cubicBezTo>
                  <a:pt x="72" y="96"/>
                  <a:pt x="72" y="96"/>
                  <a:pt x="72" y="96"/>
                </a:cubicBezTo>
                <a:cubicBezTo>
                  <a:pt x="72" y="99"/>
                  <a:pt x="72" y="99"/>
                  <a:pt x="72" y="99"/>
                </a:cubicBezTo>
                <a:cubicBezTo>
                  <a:pt x="72" y="108"/>
                  <a:pt x="72" y="108"/>
                  <a:pt x="72" y="108"/>
                </a:cubicBezTo>
                <a:cubicBezTo>
                  <a:pt x="72" y="111"/>
                  <a:pt x="72" y="111"/>
                  <a:pt x="72" y="111"/>
                </a:cubicBezTo>
                <a:cubicBezTo>
                  <a:pt x="76" y="111"/>
                  <a:pt x="76" y="111"/>
                  <a:pt x="76" y="111"/>
                </a:cubicBezTo>
                <a:cubicBezTo>
                  <a:pt x="77" y="111"/>
                  <a:pt x="77" y="111"/>
                  <a:pt x="77" y="111"/>
                </a:cubicBezTo>
                <a:lnTo>
                  <a:pt x="77" y="126"/>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3" name="Freeform 203"/>
          <p:cNvSpPr>
            <a:spLocks noEditPoints="1"/>
          </p:cNvSpPr>
          <p:nvPr/>
        </p:nvSpPr>
        <p:spPr bwMode="auto">
          <a:xfrm>
            <a:off x="10501041" y="5374158"/>
            <a:ext cx="500731" cy="628874"/>
          </a:xfrm>
          <a:custGeom>
            <a:avLst/>
            <a:gdLst>
              <a:gd name="T0" fmla="*/ 23 w 465"/>
              <a:gd name="T1" fmla="*/ 0 h 584"/>
              <a:gd name="T2" fmla="*/ 442 w 465"/>
              <a:gd name="T3" fmla="*/ 0 h 584"/>
              <a:gd name="T4" fmla="*/ 465 w 465"/>
              <a:gd name="T5" fmla="*/ 0 h 584"/>
              <a:gd name="T6" fmla="*/ 465 w 465"/>
              <a:gd name="T7" fmla="*/ 24 h 584"/>
              <a:gd name="T8" fmla="*/ 465 w 465"/>
              <a:gd name="T9" fmla="*/ 560 h 584"/>
              <a:gd name="T10" fmla="*/ 465 w 465"/>
              <a:gd name="T11" fmla="*/ 584 h 584"/>
              <a:gd name="T12" fmla="*/ 442 w 465"/>
              <a:gd name="T13" fmla="*/ 584 h 584"/>
              <a:gd name="T14" fmla="*/ 146 w 465"/>
              <a:gd name="T15" fmla="*/ 584 h 584"/>
              <a:gd name="T16" fmla="*/ 139 w 465"/>
              <a:gd name="T17" fmla="*/ 584 h 584"/>
              <a:gd name="T18" fmla="*/ 132 w 465"/>
              <a:gd name="T19" fmla="*/ 579 h 584"/>
              <a:gd name="T20" fmla="*/ 9 w 465"/>
              <a:gd name="T21" fmla="*/ 487 h 584"/>
              <a:gd name="T22" fmla="*/ 0 w 465"/>
              <a:gd name="T23" fmla="*/ 480 h 584"/>
              <a:gd name="T24" fmla="*/ 0 w 465"/>
              <a:gd name="T25" fmla="*/ 468 h 584"/>
              <a:gd name="T26" fmla="*/ 0 w 465"/>
              <a:gd name="T27" fmla="*/ 24 h 584"/>
              <a:gd name="T28" fmla="*/ 0 w 465"/>
              <a:gd name="T29" fmla="*/ 0 h 584"/>
              <a:gd name="T30" fmla="*/ 23 w 465"/>
              <a:gd name="T31" fmla="*/ 0 h 584"/>
              <a:gd name="T32" fmla="*/ 23 w 465"/>
              <a:gd name="T33" fmla="*/ 0 h 584"/>
              <a:gd name="T34" fmla="*/ 49 w 465"/>
              <a:gd name="T35" fmla="*/ 445 h 584"/>
              <a:gd name="T36" fmla="*/ 122 w 465"/>
              <a:gd name="T37" fmla="*/ 416 h 584"/>
              <a:gd name="T38" fmla="*/ 134 w 465"/>
              <a:gd name="T39" fmla="*/ 411 h 584"/>
              <a:gd name="T40" fmla="*/ 137 w 465"/>
              <a:gd name="T41" fmla="*/ 423 h 584"/>
              <a:gd name="T42" fmla="*/ 170 w 465"/>
              <a:gd name="T43" fmla="*/ 534 h 584"/>
              <a:gd name="T44" fmla="*/ 418 w 465"/>
              <a:gd name="T45" fmla="*/ 534 h 584"/>
              <a:gd name="T46" fmla="*/ 418 w 465"/>
              <a:gd name="T47" fmla="*/ 47 h 584"/>
              <a:gd name="T48" fmla="*/ 49 w 465"/>
              <a:gd name="T49" fmla="*/ 47 h 584"/>
              <a:gd name="T50" fmla="*/ 49 w 465"/>
              <a:gd name="T51" fmla="*/ 445 h 584"/>
              <a:gd name="T52" fmla="*/ 49 w 465"/>
              <a:gd name="T53" fmla="*/ 445 h 584"/>
              <a:gd name="T54" fmla="*/ 144 w 465"/>
              <a:gd name="T55" fmla="*/ 527 h 584"/>
              <a:gd name="T56" fmla="*/ 120 w 465"/>
              <a:gd name="T57" fmla="*/ 440 h 584"/>
              <a:gd name="T58" fmla="*/ 56 w 465"/>
              <a:gd name="T59" fmla="*/ 463 h 584"/>
              <a:gd name="T60" fmla="*/ 144 w 465"/>
              <a:gd name="T61" fmla="*/ 527 h 584"/>
              <a:gd name="T62" fmla="*/ 144 w 465"/>
              <a:gd name="T63" fmla="*/ 527 h 584"/>
              <a:gd name="T64" fmla="*/ 111 w 465"/>
              <a:gd name="T65" fmla="*/ 315 h 584"/>
              <a:gd name="T66" fmla="*/ 111 w 465"/>
              <a:gd name="T67" fmla="*/ 333 h 584"/>
              <a:gd name="T68" fmla="*/ 359 w 465"/>
              <a:gd name="T69" fmla="*/ 333 h 584"/>
              <a:gd name="T70" fmla="*/ 359 w 465"/>
              <a:gd name="T71" fmla="*/ 315 h 584"/>
              <a:gd name="T72" fmla="*/ 111 w 465"/>
              <a:gd name="T73" fmla="*/ 315 h 584"/>
              <a:gd name="T74" fmla="*/ 111 w 465"/>
              <a:gd name="T75" fmla="*/ 315 h 584"/>
              <a:gd name="T76" fmla="*/ 111 w 465"/>
              <a:gd name="T77" fmla="*/ 253 h 584"/>
              <a:gd name="T78" fmla="*/ 111 w 465"/>
              <a:gd name="T79" fmla="*/ 274 h 584"/>
              <a:gd name="T80" fmla="*/ 359 w 465"/>
              <a:gd name="T81" fmla="*/ 274 h 584"/>
              <a:gd name="T82" fmla="*/ 359 w 465"/>
              <a:gd name="T83" fmla="*/ 253 h 584"/>
              <a:gd name="T84" fmla="*/ 111 w 465"/>
              <a:gd name="T85" fmla="*/ 253 h 584"/>
              <a:gd name="T86" fmla="*/ 111 w 465"/>
              <a:gd name="T87" fmla="*/ 253 h 584"/>
              <a:gd name="T88" fmla="*/ 111 w 465"/>
              <a:gd name="T89" fmla="*/ 187 h 584"/>
              <a:gd name="T90" fmla="*/ 111 w 465"/>
              <a:gd name="T91" fmla="*/ 208 h 584"/>
              <a:gd name="T92" fmla="*/ 359 w 465"/>
              <a:gd name="T93" fmla="*/ 208 h 584"/>
              <a:gd name="T94" fmla="*/ 359 w 465"/>
              <a:gd name="T95" fmla="*/ 187 h 584"/>
              <a:gd name="T96" fmla="*/ 111 w 465"/>
              <a:gd name="T97" fmla="*/ 187 h 584"/>
              <a:gd name="T98" fmla="*/ 111 w 465"/>
              <a:gd name="T99" fmla="*/ 187 h 584"/>
              <a:gd name="T100" fmla="*/ 111 w 465"/>
              <a:gd name="T101" fmla="*/ 125 h 584"/>
              <a:gd name="T102" fmla="*/ 111 w 465"/>
              <a:gd name="T103" fmla="*/ 147 h 584"/>
              <a:gd name="T104" fmla="*/ 359 w 465"/>
              <a:gd name="T105" fmla="*/ 147 h 584"/>
              <a:gd name="T106" fmla="*/ 359 w 465"/>
              <a:gd name="T107" fmla="*/ 125 h 584"/>
              <a:gd name="T108" fmla="*/ 111 w 465"/>
              <a:gd name="T109"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 h="584">
                <a:moveTo>
                  <a:pt x="23" y="0"/>
                </a:moveTo>
                <a:lnTo>
                  <a:pt x="442" y="0"/>
                </a:lnTo>
                <a:lnTo>
                  <a:pt x="465" y="0"/>
                </a:lnTo>
                <a:lnTo>
                  <a:pt x="465" y="24"/>
                </a:lnTo>
                <a:lnTo>
                  <a:pt x="465" y="560"/>
                </a:lnTo>
                <a:lnTo>
                  <a:pt x="465" y="584"/>
                </a:lnTo>
                <a:lnTo>
                  <a:pt x="442" y="584"/>
                </a:lnTo>
                <a:lnTo>
                  <a:pt x="146" y="584"/>
                </a:lnTo>
                <a:lnTo>
                  <a:pt x="139" y="584"/>
                </a:lnTo>
                <a:lnTo>
                  <a:pt x="132" y="579"/>
                </a:lnTo>
                <a:lnTo>
                  <a:pt x="9" y="487"/>
                </a:lnTo>
                <a:lnTo>
                  <a:pt x="0" y="480"/>
                </a:lnTo>
                <a:lnTo>
                  <a:pt x="0" y="468"/>
                </a:lnTo>
                <a:lnTo>
                  <a:pt x="0" y="24"/>
                </a:lnTo>
                <a:lnTo>
                  <a:pt x="0" y="0"/>
                </a:lnTo>
                <a:lnTo>
                  <a:pt x="23" y="0"/>
                </a:lnTo>
                <a:lnTo>
                  <a:pt x="23" y="0"/>
                </a:lnTo>
                <a:close/>
                <a:moveTo>
                  <a:pt x="49" y="445"/>
                </a:moveTo>
                <a:lnTo>
                  <a:pt x="122" y="416"/>
                </a:lnTo>
                <a:lnTo>
                  <a:pt x="134" y="411"/>
                </a:lnTo>
                <a:lnTo>
                  <a:pt x="137" y="423"/>
                </a:lnTo>
                <a:lnTo>
                  <a:pt x="170" y="534"/>
                </a:lnTo>
                <a:lnTo>
                  <a:pt x="418" y="534"/>
                </a:lnTo>
                <a:lnTo>
                  <a:pt x="418" y="47"/>
                </a:lnTo>
                <a:lnTo>
                  <a:pt x="49" y="47"/>
                </a:lnTo>
                <a:lnTo>
                  <a:pt x="49" y="445"/>
                </a:lnTo>
                <a:lnTo>
                  <a:pt x="49" y="445"/>
                </a:lnTo>
                <a:close/>
                <a:moveTo>
                  <a:pt x="144" y="527"/>
                </a:moveTo>
                <a:lnTo>
                  <a:pt x="120" y="440"/>
                </a:lnTo>
                <a:lnTo>
                  <a:pt x="56" y="463"/>
                </a:lnTo>
                <a:lnTo>
                  <a:pt x="144" y="527"/>
                </a:lnTo>
                <a:lnTo>
                  <a:pt x="144" y="527"/>
                </a:lnTo>
                <a:close/>
                <a:moveTo>
                  <a:pt x="111" y="315"/>
                </a:moveTo>
                <a:lnTo>
                  <a:pt x="111" y="333"/>
                </a:lnTo>
                <a:lnTo>
                  <a:pt x="359" y="333"/>
                </a:lnTo>
                <a:lnTo>
                  <a:pt x="359" y="315"/>
                </a:lnTo>
                <a:lnTo>
                  <a:pt x="111" y="315"/>
                </a:lnTo>
                <a:lnTo>
                  <a:pt x="111" y="315"/>
                </a:lnTo>
                <a:close/>
                <a:moveTo>
                  <a:pt x="111" y="253"/>
                </a:moveTo>
                <a:lnTo>
                  <a:pt x="111" y="274"/>
                </a:lnTo>
                <a:lnTo>
                  <a:pt x="359" y="274"/>
                </a:lnTo>
                <a:lnTo>
                  <a:pt x="359" y="253"/>
                </a:lnTo>
                <a:lnTo>
                  <a:pt x="111" y="253"/>
                </a:lnTo>
                <a:lnTo>
                  <a:pt x="111" y="253"/>
                </a:lnTo>
                <a:close/>
                <a:moveTo>
                  <a:pt x="111" y="187"/>
                </a:moveTo>
                <a:lnTo>
                  <a:pt x="111" y="208"/>
                </a:lnTo>
                <a:lnTo>
                  <a:pt x="359" y="208"/>
                </a:lnTo>
                <a:lnTo>
                  <a:pt x="359" y="187"/>
                </a:lnTo>
                <a:lnTo>
                  <a:pt x="111" y="187"/>
                </a:lnTo>
                <a:lnTo>
                  <a:pt x="111" y="187"/>
                </a:lnTo>
                <a:close/>
                <a:moveTo>
                  <a:pt x="111" y="125"/>
                </a:moveTo>
                <a:lnTo>
                  <a:pt x="111" y="147"/>
                </a:lnTo>
                <a:lnTo>
                  <a:pt x="359" y="147"/>
                </a:lnTo>
                <a:lnTo>
                  <a:pt x="359" y="125"/>
                </a:lnTo>
                <a:lnTo>
                  <a:pt x="111" y="125"/>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6" name="Freeform 206"/>
          <p:cNvSpPr>
            <a:spLocks noEditPoints="1"/>
          </p:cNvSpPr>
          <p:nvPr/>
        </p:nvSpPr>
        <p:spPr bwMode="auto">
          <a:xfrm>
            <a:off x="9456507" y="5384926"/>
            <a:ext cx="492117" cy="599800"/>
          </a:xfrm>
          <a:custGeom>
            <a:avLst/>
            <a:gdLst>
              <a:gd name="T0" fmla="*/ 88 w 193"/>
              <a:gd name="T1" fmla="*/ 220 h 236"/>
              <a:gd name="T2" fmla="*/ 193 w 193"/>
              <a:gd name="T3" fmla="*/ 220 h 236"/>
              <a:gd name="T4" fmla="*/ 193 w 193"/>
              <a:gd name="T5" fmla="*/ 236 h 236"/>
              <a:gd name="T6" fmla="*/ 54 w 193"/>
              <a:gd name="T7" fmla="*/ 236 h 236"/>
              <a:gd name="T8" fmla="*/ 88 w 193"/>
              <a:gd name="T9" fmla="*/ 220 h 236"/>
              <a:gd name="T10" fmla="*/ 146 w 193"/>
              <a:gd name="T11" fmla="*/ 78 h 236"/>
              <a:gd name="T12" fmla="*/ 151 w 193"/>
              <a:gd name="T13" fmla="*/ 69 h 236"/>
              <a:gd name="T14" fmla="*/ 152 w 193"/>
              <a:gd name="T15" fmla="*/ 69 h 236"/>
              <a:gd name="T16" fmla="*/ 153 w 193"/>
              <a:gd name="T17" fmla="*/ 57 h 236"/>
              <a:gd name="T18" fmla="*/ 145 w 193"/>
              <a:gd name="T19" fmla="*/ 47 h 236"/>
              <a:gd name="T20" fmla="*/ 98 w 193"/>
              <a:gd name="T21" fmla="*/ 19 h 236"/>
              <a:gd name="T22" fmla="*/ 86 w 193"/>
              <a:gd name="T23" fmla="*/ 18 h 236"/>
              <a:gd name="T24" fmla="*/ 86 w 193"/>
              <a:gd name="T25" fmla="*/ 18 h 236"/>
              <a:gd name="T26" fmla="*/ 76 w 193"/>
              <a:gd name="T27" fmla="*/ 25 h 236"/>
              <a:gd name="T28" fmla="*/ 76 w 193"/>
              <a:gd name="T29" fmla="*/ 25 h 236"/>
              <a:gd name="T30" fmla="*/ 70 w 193"/>
              <a:gd name="T31" fmla="*/ 34 h 236"/>
              <a:gd name="T32" fmla="*/ 72 w 193"/>
              <a:gd name="T33" fmla="*/ 35 h 236"/>
              <a:gd name="T34" fmla="*/ 91 w 193"/>
              <a:gd name="T35" fmla="*/ 46 h 236"/>
              <a:gd name="T36" fmla="*/ 126 w 193"/>
              <a:gd name="T37" fmla="*/ 66 h 236"/>
              <a:gd name="T38" fmla="*/ 145 w 193"/>
              <a:gd name="T39" fmla="*/ 77 h 236"/>
              <a:gd name="T40" fmla="*/ 146 w 193"/>
              <a:gd name="T41" fmla="*/ 78 h 236"/>
              <a:gd name="T42" fmla="*/ 167 w 193"/>
              <a:gd name="T43" fmla="*/ 73 h 236"/>
              <a:gd name="T44" fmla="*/ 167 w 193"/>
              <a:gd name="T45" fmla="*/ 73 h 236"/>
              <a:gd name="T46" fmla="*/ 159 w 193"/>
              <a:gd name="T47" fmla="*/ 87 h 236"/>
              <a:gd name="T48" fmla="*/ 155 w 193"/>
              <a:gd name="T49" fmla="*/ 93 h 236"/>
              <a:gd name="T50" fmla="*/ 154 w 193"/>
              <a:gd name="T51" fmla="*/ 96 h 236"/>
              <a:gd name="T52" fmla="*/ 154 w 193"/>
              <a:gd name="T53" fmla="*/ 97 h 236"/>
              <a:gd name="T54" fmla="*/ 154 w 193"/>
              <a:gd name="T55" fmla="*/ 97 h 236"/>
              <a:gd name="T56" fmla="*/ 104 w 193"/>
              <a:gd name="T57" fmla="*/ 183 h 236"/>
              <a:gd name="T58" fmla="*/ 102 w 193"/>
              <a:gd name="T59" fmla="*/ 186 h 236"/>
              <a:gd name="T60" fmla="*/ 99 w 193"/>
              <a:gd name="T61" fmla="*/ 187 h 236"/>
              <a:gd name="T62" fmla="*/ 73 w 193"/>
              <a:gd name="T63" fmla="*/ 188 h 236"/>
              <a:gd name="T64" fmla="*/ 65 w 193"/>
              <a:gd name="T65" fmla="*/ 176 h 236"/>
              <a:gd name="T66" fmla="*/ 44 w 193"/>
              <a:gd name="T67" fmla="*/ 171 h 236"/>
              <a:gd name="T68" fmla="*/ 27 w 193"/>
              <a:gd name="T69" fmla="*/ 153 h 236"/>
              <a:gd name="T70" fmla="*/ 12 w 193"/>
              <a:gd name="T71" fmla="*/ 152 h 236"/>
              <a:gd name="T72" fmla="*/ 0 w 193"/>
              <a:gd name="T73" fmla="*/ 129 h 236"/>
              <a:gd name="T74" fmla="*/ 0 w 193"/>
              <a:gd name="T75" fmla="*/ 126 h 236"/>
              <a:gd name="T76" fmla="*/ 1 w 193"/>
              <a:gd name="T77" fmla="*/ 124 h 236"/>
              <a:gd name="T78" fmla="*/ 51 w 193"/>
              <a:gd name="T79" fmla="*/ 37 h 236"/>
              <a:gd name="T80" fmla="*/ 51 w 193"/>
              <a:gd name="T81" fmla="*/ 37 h 236"/>
              <a:gd name="T82" fmla="*/ 53 w 193"/>
              <a:gd name="T83" fmla="*/ 34 h 236"/>
              <a:gd name="T84" fmla="*/ 56 w 193"/>
              <a:gd name="T85" fmla="*/ 28 h 236"/>
              <a:gd name="T86" fmla="*/ 56 w 193"/>
              <a:gd name="T87" fmla="*/ 28 h 236"/>
              <a:gd name="T88" fmla="*/ 64 w 193"/>
              <a:gd name="T89" fmla="*/ 14 h 236"/>
              <a:gd name="T90" fmla="*/ 64 w 193"/>
              <a:gd name="T91" fmla="*/ 14 h 236"/>
              <a:gd name="T92" fmla="*/ 81 w 193"/>
              <a:gd name="T93" fmla="*/ 2 h 236"/>
              <a:gd name="T94" fmla="*/ 81 w 193"/>
              <a:gd name="T95" fmla="*/ 2 h 236"/>
              <a:gd name="T96" fmla="*/ 101 w 193"/>
              <a:gd name="T97" fmla="*/ 4 h 236"/>
              <a:gd name="T98" fmla="*/ 157 w 193"/>
              <a:gd name="T99" fmla="*/ 37 h 236"/>
              <a:gd name="T100" fmla="*/ 170 w 193"/>
              <a:gd name="T101" fmla="*/ 53 h 236"/>
              <a:gd name="T102" fmla="*/ 167 w 193"/>
              <a:gd name="T103" fmla="*/ 73 h 236"/>
              <a:gd name="T104" fmla="*/ 2 w 193"/>
              <a:gd name="T105" fmla="*/ 171 h 236"/>
              <a:gd name="T106" fmla="*/ 4 w 193"/>
              <a:gd name="T107" fmla="*/ 219 h 236"/>
              <a:gd name="T108" fmla="*/ 25 w 193"/>
              <a:gd name="T109" fmla="*/ 231 h 236"/>
              <a:gd name="T110" fmla="*/ 68 w 193"/>
              <a:gd name="T111" fmla="*/ 209 h 236"/>
              <a:gd name="T112" fmla="*/ 2 w 193"/>
              <a:gd name="T113" fmla="*/ 1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236">
                <a:moveTo>
                  <a:pt x="88" y="220"/>
                </a:moveTo>
                <a:cubicBezTo>
                  <a:pt x="193" y="220"/>
                  <a:pt x="193" y="220"/>
                  <a:pt x="193" y="220"/>
                </a:cubicBezTo>
                <a:cubicBezTo>
                  <a:pt x="193" y="236"/>
                  <a:pt x="193" y="236"/>
                  <a:pt x="193" y="236"/>
                </a:cubicBezTo>
                <a:cubicBezTo>
                  <a:pt x="54" y="236"/>
                  <a:pt x="54" y="236"/>
                  <a:pt x="54" y="236"/>
                </a:cubicBezTo>
                <a:cubicBezTo>
                  <a:pt x="88" y="220"/>
                  <a:pt x="88" y="220"/>
                  <a:pt x="88" y="220"/>
                </a:cubicBezTo>
                <a:close/>
                <a:moveTo>
                  <a:pt x="146" y="78"/>
                </a:moveTo>
                <a:cubicBezTo>
                  <a:pt x="151" y="69"/>
                  <a:pt x="151" y="69"/>
                  <a:pt x="151" y="69"/>
                </a:cubicBezTo>
                <a:cubicBezTo>
                  <a:pt x="152" y="69"/>
                  <a:pt x="152" y="69"/>
                  <a:pt x="152" y="69"/>
                </a:cubicBezTo>
                <a:cubicBezTo>
                  <a:pt x="154" y="65"/>
                  <a:pt x="154" y="61"/>
                  <a:pt x="153" y="57"/>
                </a:cubicBezTo>
                <a:cubicBezTo>
                  <a:pt x="152" y="52"/>
                  <a:pt x="149" y="49"/>
                  <a:pt x="145" y="47"/>
                </a:cubicBezTo>
                <a:cubicBezTo>
                  <a:pt x="98" y="19"/>
                  <a:pt x="98" y="19"/>
                  <a:pt x="98" y="19"/>
                </a:cubicBezTo>
                <a:cubicBezTo>
                  <a:pt x="94" y="17"/>
                  <a:pt x="90" y="16"/>
                  <a:pt x="86" y="18"/>
                </a:cubicBezTo>
                <a:cubicBezTo>
                  <a:pt x="86" y="18"/>
                  <a:pt x="86" y="18"/>
                  <a:pt x="86" y="18"/>
                </a:cubicBezTo>
                <a:cubicBezTo>
                  <a:pt x="82" y="19"/>
                  <a:pt x="78" y="21"/>
                  <a:pt x="76" y="25"/>
                </a:cubicBezTo>
                <a:cubicBezTo>
                  <a:pt x="76" y="25"/>
                  <a:pt x="76" y="25"/>
                  <a:pt x="76" y="25"/>
                </a:cubicBezTo>
                <a:cubicBezTo>
                  <a:pt x="70" y="34"/>
                  <a:pt x="70" y="34"/>
                  <a:pt x="70" y="34"/>
                </a:cubicBezTo>
                <a:cubicBezTo>
                  <a:pt x="72" y="35"/>
                  <a:pt x="72" y="35"/>
                  <a:pt x="72" y="35"/>
                </a:cubicBezTo>
                <a:cubicBezTo>
                  <a:pt x="91" y="46"/>
                  <a:pt x="91" y="46"/>
                  <a:pt x="91" y="46"/>
                </a:cubicBezTo>
                <a:cubicBezTo>
                  <a:pt x="126" y="66"/>
                  <a:pt x="126" y="66"/>
                  <a:pt x="126" y="66"/>
                </a:cubicBezTo>
                <a:cubicBezTo>
                  <a:pt x="145" y="77"/>
                  <a:pt x="145" y="77"/>
                  <a:pt x="145" y="77"/>
                </a:cubicBezTo>
                <a:cubicBezTo>
                  <a:pt x="146" y="78"/>
                  <a:pt x="146" y="78"/>
                  <a:pt x="146" y="78"/>
                </a:cubicBezTo>
                <a:close/>
                <a:moveTo>
                  <a:pt x="167" y="73"/>
                </a:moveTo>
                <a:cubicBezTo>
                  <a:pt x="167" y="73"/>
                  <a:pt x="167" y="73"/>
                  <a:pt x="167" y="73"/>
                </a:cubicBezTo>
                <a:cubicBezTo>
                  <a:pt x="159" y="87"/>
                  <a:pt x="159" y="87"/>
                  <a:pt x="159" y="87"/>
                </a:cubicBezTo>
                <a:cubicBezTo>
                  <a:pt x="155" y="93"/>
                  <a:pt x="155" y="93"/>
                  <a:pt x="155" y="93"/>
                </a:cubicBezTo>
                <a:cubicBezTo>
                  <a:pt x="154" y="96"/>
                  <a:pt x="154" y="96"/>
                  <a:pt x="154" y="96"/>
                </a:cubicBezTo>
                <a:cubicBezTo>
                  <a:pt x="154" y="97"/>
                  <a:pt x="154" y="97"/>
                  <a:pt x="154" y="97"/>
                </a:cubicBezTo>
                <a:cubicBezTo>
                  <a:pt x="154" y="97"/>
                  <a:pt x="154" y="97"/>
                  <a:pt x="154" y="97"/>
                </a:cubicBezTo>
                <a:cubicBezTo>
                  <a:pt x="104" y="183"/>
                  <a:pt x="104" y="183"/>
                  <a:pt x="104" y="183"/>
                </a:cubicBezTo>
                <a:cubicBezTo>
                  <a:pt x="102" y="186"/>
                  <a:pt x="102" y="186"/>
                  <a:pt x="102" y="186"/>
                </a:cubicBezTo>
                <a:cubicBezTo>
                  <a:pt x="99" y="187"/>
                  <a:pt x="99" y="187"/>
                  <a:pt x="99" y="187"/>
                </a:cubicBezTo>
                <a:cubicBezTo>
                  <a:pt x="88" y="192"/>
                  <a:pt x="80" y="192"/>
                  <a:pt x="73" y="188"/>
                </a:cubicBezTo>
                <a:cubicBezTo>
                  <a:pt x="69" y="185"/>
                  <a:pt x="67" y="181"/>
                  <a:pt x="65" y="176"/>
                </a:cubicBezTo>
                <a:cubicBezTo>
                  <a:pt x="57" y="176"/>
                  <a:pt x="50" y="174"/>
                  <a:pt x="44" y="171"/>
                </a:cubicBezTo>
                <a:cubicBezTo>
                  <a:pt x="37" y="167"/>
                  <a:pt x="31" y="161"/>
                  <a:pt x="27" y="153"/>
                </a:cubicBezTo>
                <a:cubicBezTo>
                  <a:pt x="22" y="155"/>
                  <a:pt x="17" y="154"/>
                  <a:pt x="12" y="152"/>
                </a:cubicBezTo>
                <a:cubicBezTo>
                  <a:pt x="5" y="149"/>
                  <a:pt x="0" y="142"/>
                  <a:pt x="0" y="129"/>
                </a:cubicBezTo>
                <a:cubicBezTo>
                  <a:pt x="0" y="126"/>
                  <a:pt x="0" y="126"/>
                  <a:pt x="0" y="126"/>
                </a:cubicBezTo>
                <a:cubicBezTo>
                  <a:pt x="1" y="124"/>
                  <a:pt x="1" y="124"/>
                  <a:pt x="1" y="124"/>
                </a:cubicBezTo>
                <a:cubicBezTo>
                  <a:pt x="51" y="37"/>
                  <a:pt x="51" y="37"/>
                  <a:pt x="51" y="37"/>
                </a:cubicBezTo>
                <a:cubicBezTo>
                  <a:pt x="51" y="37"/>
                  <a:pt x="51" y="37"/>
                  <a:pt x="51" y="37"/>
                </a:cubicBezTo>
                <a:cubicBezTo>
                  <a:pt x="53" y="34"/>
                  <a:pt x="53" y="34"/>
                  <a:pt x="53" y="34"/>
                </a:cubicBezTo>
                <a:cubicBezTo>
                  <a:pt x="56" y="28"/>
                  <a:pt x="56" y="28"/>
                  <a:pt x="56" y="28"/>
                </a:cubicBezTo>
                <a:cubicBezTo>
                  <a:pt x="56" y="28"/>
                  <a:pt x="56" y="28"/>
                  <a:pt x="56" y="28"/>
                </a:cubicBezTo>
                <a:cubicBezTo>
                  <a:pt x="64" y="14"/>
                  <a:pt x="64" y="14"/>
                  <a:pt x="64" y="14"/>
                </a:cubicBezTo>
                <a:cubicBezTo>
                  <a:pt x="64" y="14"/>
                  <a:pt x="64" y="14"/>
                  <a:pt x="64" y="14"/>
                </a:cubicBezTo>
                <a:cubicBezTo>
                  <a:pt x="68" y="8"/>
                  <a:pt x="74" y="4"/>
                  <a:pt x="81" y="2"/>
                </a:cubicBezTo>
                <a:cubicBezTo>
                  <a:pt x="81" y="2"/>
                  <a:pt x="81" y="2"/>
                  <a:pt x="81" y="2"/>
                </a:cubicBezTo>
                <a:cubicBezTo>
                  <a:pt x="87" y="0"/>
                  <a:pt x="94" y="1"/>
                  <a:pt x="101" y="4"/>
                </a:cubicBezTo>
                <a:cubicBezTo>
                  <a:pt x="157" y="37"/>
                  <a:pt x="157" y="37"/>
                  <a:pt x="157" y="37"/>
                </a:cubicBezTo>
                <a:cubicBezTo>
                  <a:pt x="163" y="41"/>
                  <a:pt x="168" y="47"/>
                  <a:pt x="170" y="53"/>
                </a:cubicBezTo>
                <a:cubicBezTo>
                  <a:pt x="171" y="60"/>
                  <a:pt x="171" y="67"/>
                  <a:pt x="167" y="73"/>
                </a:cubicBezTo>
                <a:close/>
                <a:moveTo>
                  <a:pt x="2" y="171"/>
                </a:moveTo>
                <a:cubicBezTo>
                  <a:pt x="4" y="219"/>
                  <a:pt x="4" y="219"/>
                  <a:pt x="4" y="219"/>
                </a:cubicBezTo>
                <a:cubicBezTo>
                  <a:pt x="25" y="231"/>
                  <a:pt x="25" y="231"/>
                  <a:pt x="25" y="231"/>
                </a:cubicBezTo>
                <a:cubicBezTo>
                  <a:pt x="68" y="209"/>
                  <a:pt x="68" y="209"/>
                  <a:pt x="68" y="209"/>
                </a:cubicBezTo>
                <a:lnTo>
                  <a:pt x="2" y="171"/>
                </a:lnTo>
                <a:close/>
              </a:path>
            </a:pathLst>
          </a:custGeom>
          <a:solidFill>
            <a:srgbClr val="FC621E"/>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nvGrpSpPr>
          <p:cNvPr id="213" name="组合 212"/>
          <p:cNvGrpSpPr/>
          <p:nvPr/>
        </p:nvGrpSpPr>
        <p:grpSpPr>
          <a:xfrm>
            <a:off x="4992548" y="991789"/>
            <a:ext cx="2165696" cy="928161"/>
            <a:chOff x="4993198" y="990677"/>
            <a:chExt cx="2165978" cy="928282"/>
          </a:xfrm>
        </p:grpSpPr>
        <p:sp>
          <p:nvSpPr>
            <p:cNvPr id="214" name="矩形 213"/>
            <p:cNvSpPr/>
            <p:nvPr/>
          </p:nvSpPr>
          <p:spPr>
            <a:xfrm>
              <a:off x="5739173" y="1848621"/>
              <a:ext cx="689317" cy="70338"/>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Text Box 3"/>
            <p:cNvSpPr txBox="1">
              <a:spLocks noChangeArrowheads="1"/>
            </p:cNvSpPr>
            <p:nvPr/>
          </p:nvSpPr>
          <p:spPr bwMode="auto">
            <a:xfrm>
              <a:off x="5286160" y="990677"/>
              <a:ext cx="165257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7</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216" name="矩形 215"/>
            <p:cNvSpPr/>
            <p:nvPr/>
          </p:nvSpPr>
          <p:spPr>
            <a:xfrm>
              <a:off x="4993198" y="1359825"/>
              <a:ext cx="2165978" cy="369332"/>
            </a:xfrm>
            <a:prstGeom prst="rect">
              <a:avLst/>
            </a:prstGeom>
          </p:spPr>
          <p:txBody>
            <a:bodyPr wrap="none">
              <a:spAutoFit/>
            </a:bodyPr>
            <a:lstStyle/>
            <a:p>
              <a:pPr algn="ctr" fontAlgn="base"/>
              <a:r>
                <a:rPr lang="zh-CN" altLang="en-US" dirty="0">
                  <a:solidFill>
                    <a:srgbClr val="888888"/>
                  </a:solidFill>
                  <a:latin typeface="微软雅黑" panose="020B0503020204020204" pitchFamily="34" charset="-122"/>
                  <a:ea typeface="微软雅黑" panose="020B0503020204020204" pitchFamily="34" charset="-122"/>
                </a:rPr>
                <a:t>金融类超实用图标</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矩形 124"/>
          <p:cNvSpPr/>
          <p:nvPr/>
        </p:nvSpPr>
        <p:spPr>
          <a:xfrm>
            <a:off x="5738426" y="1849621"/>
            <a:ext cx="689227" cy="70329"/>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Text Box 3"/>
          <p:cNvSpPr txBox="1">
            <a:spLocks noChangeArrowheads="1"/>
          </p:cNvSpPr>
          <p:nvPr/>
        </p:nvSpPr>
        <p:spPr bwMode="auto">
          <a:xfrm>
            <a:off x="5241935" y="991788"/>
            <a:ext cx="1726056" cy="4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400"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400" dirty="0">
                <a:solidFill>
                  <a:srgbClr val="FC621E"/>
                </a:solidFill>
                <a:latin typeface="方正兰亭粗黑简体" panose="02000000000000000000" pitchFamily="2" charset="-122"/>
                <a:ea typeface="方正兰亭粗黑简体" panose="02000000000000000000" pitchFamily="2" charset="-122"/>
              </a:rPr>
              <a:t>8</a:t>
            </a:r>
            <a:endParaRPr lang="zh-CN" altLang="en-US" sz="2400" dirty="0">
              <a:solidFill>
                <a:srgbClr val="FC621E"/>
              </a:solidFill>
              <a:latin typeface="方正兰亭粗黑简体" panose="02000000000000000000" pitchFamily="2" charset="-122"/>
              <a:ea typeface="方正兰亭粗黑简体" panose="02000000000000000000" pitchFamily="2" charset="-122"/>
            </a:endParaRPr>
          </a:p>
        </p:txBody>
      </p:sp>
      <p:sp>
        <p:nvSpPr>
          <p:cNvPr id="127" name="矩形 126"/>
          <p:cNvSpPr/>
          <p:nvPr/>
        </p:nvSpPr>
        <p:spPr>
          <a:xfrm>
            <a:off x="4608248" y="1360888"/>
            <a:ext cx="2954270" cy="369284"/>
          </a:xfrm>
          <a:prstGeom prst="rect">
            <a:avLst/>
          </a:prstGeom>
        </p:spPr>
        <p:txBody>
          <a:bodyPr wrap="none">
            <a:spAutoFit/>
          </a:bodyPr>
          <a:lstStyle/>
          <a:p>
            <a:pPr fontAlgn="base"/>
            <a:r>
              <a:rPr lang="zh-CN" altLang="en-US" b="1" dirty="0">
                <a:solidFill>
                  <a:srgbClr val="888888"/>
                </a:solidFill>
                <a:latin typeface="微软雅黑" panose="020B0503020204020204" pitchFamily="34" charset="-122"/>
                <a:ea typeface="微软雅黑" panose="020B0503020204020204" pitchFamily="34" charset="-122"/>
              </a:rPr>
              <a:t>学前教育</a:t>
            </a:r>
            <a:r>
              <a:rPr lang="zh-CN" altLang="en-US" dirty="0">
                <a:solidFill>
                  <a:srgbClr val="888888"/>
                </a:solidFill>
                <a:latin typeface="微软雅黑" panose="020B0503020204020204" pitchFamily="34" charset="-122"/>
                <a:ea typeface="微软雅黑" panose="020B0503020204020204" pitchFamily="34" charset="-122"/>
              </a:rPr>
              <a:t>常用简笔线形图标</a:t>
            </a:r>
          </a:p>
        </p:txBody>
      </p:sp>
      <p:grpSp>
        <p:nvGrpSpPr>
          <p:cNvPr id="128" name="组合 127"/>
          <p:cNvGrpSpPr/>
          <p:nvPr/>
        </p:nvGrpSpPr>
        <p:grpSpPr>
          <a:xfrm>
            <a:off x="2881562" y="2419334"/>
            <a:ext cx="578708" cy="596892"/>
            <a:chOff x="946150" y="1208088"/>
            <a:chExt cx="858838" cy="885825"/>
          </a:xfrm>
          <a:solidFill>
            <a:srgbClr val="FC621E"/>
          </a:solidFill>
        </p:grpSpPr>
        <p:sp>
          <p:nvSpPr>
            <p:cNvPr id="129" name="Freeform 26"/>
            <p:cNvSpPr/>
            <p:nvPr/>
          </p:nvSpPr>
          <p:spPr bwMode="auto">
            <a:xfrm>
              <a:off x="993775" y="1212850"/>
              <a:ext cx="763588" cy="731837"/>
            </a:xfrm>
            <a:custGeom>
              <a:avLst/>
              <a:gdLst>
                <a:gd name="T0" fmla="*/ 84 w 272"/>
                <a:gd name="T1" fmla="*/ 260 h 261"/>
                <a:gd name="T2" fmla="*/ 82 w 272"/>
                <a:gd name="T3" fmla="*/ 260 h 261"/>
                <a:gd name="T4" fmla="*/ 0 w 272"/>
                <a:gd name="T5" fmla="*/ 136 h 261"/>
                <a:gd name="T6" fmla="*/ 136 w 272"/>
                <a:gd name="T7" fmla="*/ 0 h 261"/>
                <a:gd name="T8" fmla="*/ 272 w 272"/>
                <a:gd name="T9" fmla="*/ 136 h 261"/>
                <a:gd name="T10" fmla="*/ 190 w 272"/>
                <a:gd name="T11" fmla="*/ 260 h 261"/>
                <a:gd name="T12" fmla="*/ 184 w 272"/>
                <a:gd name="T13" fmla="*/ 258 h 261"/>
                <a:gd name="T14" fmla="*/ 187 w 272"/>
                <a:gd name="T15" fmla="*/ 252 h 261"/>
                <a:gd name="T16" fmla="*/ 262 w 272"/>
                <a:gd name="T17" fmla="*/ 136 h 261"/>
                <a:gd name="T18" fmla="*/ 136 w 272"/>
                <a:gd name="T19" fmla="*/ 9 h 261"/>
                <a:gd name="T20" fmla="*/ 10 w 272"/>
                <a:gd name="T21" fmla="*/ 136 h 261"/>
                <a:gd name="T22" fmla="*/ 86 w 272"/>
                <a:gd name="T23" fmla="*/ 252 h 261"/>
                <a:gd name="T24" fmla="*/ 88 w 272"/>
                <a:gd name="T25" fmla="*/ 258 h 261"/>
                <a:gd name="T26" fmla="*/ 84 w 272"/>
                <a:gd name="T2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261">
                  <a:moveTo>
                    <a:pt x="84" y="260"/>
                  </a:moveTo>
                  <a:cubicBezTo>
                    <a:pt x="83" y="260"/>
                    <a:pt x="82" y="260"/>
                    <a:pt x="82" y="260"/>
                  </a:cubicBezTo>
                  <a:cubicBezTo>
                    <a:pt x="32" y="238"/>
                    <a:pt x="0" y="190"/>
                    <a:pt x="0" y="136"/>
                  </a:cubicBezTo>
                  <a:cubicBezTo>
                    <a:pt x="0" y="61"/>
                    <a:pt x="61" y="0"/>
                    <a:pt x="136" y="0"/>
                  </a:cubicBezTo>
                  <a:cubicBezTo>
                    <a:pt x="211" y="0"/>
                    <a:pt x="272" y="61"/>
                    <a:pt x="272" y="136"/>
                  </a:cubicBezTo>
                  <a:cubicBezTo>
                    <a:pt x="272" y="190"/>
                    <a:pt x="240" y="238"/>
                    <a:pt x="190" y="260"/>
                  </a:cubicBezTo>
                  <a:cubicBezTo>
                    <a:pt x="188" y="261"/>
                    <a:pt x="185" y="260"/>
                    <a:pt x="184" y="258"/>
                  </a:cubicBezTo>
                  <a:cubicBezTo>
                    <a:pt x="183" y="255"/>
                    <a:pt x="184" y="253"/>
                    <a:pt x="187" y="252"/>
                  </a:cubicBezTo>
                  <a:cubicBezTo>
                    <a:pt x="233" y="231"/>
                    <a:pt x="262" y="186"/>
                    <a:pt x="262" y="136"/>
                  </a:cubicBezTo>
                  <a:cubicBezTo>
                    <a:pt x="262" y="66"/>
                    <a:pt x="206" y="9"/>
                    <a:pt x="136" y="9"/>
                  </a:cubicBezTo>
                  <a:cubicBezTo>
                    <a:pt x="66" y="9"/>
                    <a:pt x="10" y="66"/>
                    <a:pt x="10" y="136"/>
                  </a:cubicBezTo>
                  <a:cubicBezTo>
                    <a:pt x="10" y="186"/>
                    <a:pt x="39" y="231"/>
                    <a:pt x="86" y="252"/>
                  </a:cubicBezTo>
                  <a:cubicBezTo>
                    <a:pt x="88" y="253"/>
                    <a:pt x="89" y="255"/>
                    <a:pt x="88" y="258"/>
                  </a:cubicBezTo>
                  <a:cubicBezTo>
                    <a:pt x="87" y="259"/>
                    <a:pt x="85" y="260"/>
                    <a:pt x="84" y="2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0" name="Freeform 27"/>
            <p:cNvSpPr/>
            <p:nvPr/>
          </p:nvSpPr>
          <p:spPr bwMode="auto">
            <a:xfrm>
              <a:off x="1336675" y="1658938"/>
              <a:ext cx="80963" cy="47625"/>
            </a:xfrm>
            <a:custGeom>
              <a:avLst/>
              <a:gdLst>
                <a:gd name="T0" fmla="*/ 5 w 29"/>
                <a:gd name="T1" fmla="*/ 17 h 17"/>
                <a:gd name="T2" fmla="*/ 4 w 29"/>
                <a:gd name="T3" fmla="*/ 17 h 17"/>
                <a:gd name="T4" fmla="*/ 1 w 29"/>
                <a:gd name="T5" fmla="*/ 12 h 17"/>
                <a:gd name="T6" fmla="*/ 15 w 29"/>
                <a:gd name="T7" fmla="*/ 0 h 17"/>
                <a:gd name="T8" fmla="*/ 29 w 29"/>
                <a:gd name="T9" fmla="*/ 12 h 17"/>
                <a:gd name="T10" fmla="*/ 25 w 29"/>
                <a:gd name="T11" fmla="*/ 17 h 17"/>
                <a:gd name="T12" fmla="*/ 20 w 29"/>
                <a:gd name="T13" fmla="*/ 13 h 17"/>
                <a:gd name="T14" fmla="*/ 15 w 29"/>
                <a:gd name="T15" fmla="*/ 9 h 17"/>
                <a:gd name="T16" fmla="*/ 10 w 29"/>
                <a:gd name="T17" fmla="*/ 13 h 17"/>
                <a:gd name="T18" fmla="*/ 5 w 2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7">
                  <a:moveTo>
                    <a:pt x="5" y="17"/>
                  </a:moveTo>
                  <a:cubicBezTo>
                    <a:pt x="5" y="17"/>
                    <a:pt x="5" y="17"/>
                    <a:pt x="4" y="17"/>
                  </a:cubicBezTo>
                  <a:cubicBezTo>
                    <a:pt x="2" y="17"/>
                    <a:pt x="0" y="14"/>
                    <a:pt x="1" y="12"/>
                  </a:cubicBezTo>
                  <a:cubicBezTo>
                    <a:pt x="2" y="5"/>
                    <a:pt x="8" y="0"/>
                    <a:pt x="15" y="0"/>
                  </a:cubicBezTo>
                  <a:cubicBezTo>
                    <a:pt x="22" y="0"/>
                    <a:pt x="27" y="5"/>
                    <a:pt x="29" y="12"/>
                  </a:cubicBezTo>
                  <a:cubicBezTo>
                    <a:pt x="29" y="14"/>
                    <a:pt x="27" y="17"/>
                    <a:pt x="25" y="17"/>
                  </a:cubicBezTo>
                  <a:cubicBezTo>
                    <a:pt x="22" y="17"/>
                    <a:pt x="20" y="16"/>
                    <a:pt x="20" y="13"/>
                  </a:cubicBezTo>
                  <a:cubicBezTo>
                    <a:pt x="19" y="11"/>
                    <a:pt x="17" y="9"/>
                    <a:pt x="15" y="9"/>
                  </a:cubicBezTo>
                  <a:cubicBezTo>
                    <a:pt x="12" y="9"/>
                    <a:pt x="10" y="11"/>
                    <a:pt x="10" y="13"/>
                  </a:cubicBezTo>
                  <a:cubicBezTo>
                    <a:pt x="9" y="16"/>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1" name="Freeform 28"/>
            <p:cNvSpPr/>
            <p:nvPr/>
          </p:nvSpPr>
          <p:spPr bwMode="auto">
            <a:xfrm>
              <a:off x="946150" y="1570038"/>
              <a:ext cx="80963" cy="133350"/>
            </a:xfrm>
            <a:custGeom>
              <a:avLst/>
              <a:gdLst>
                <a:gd name="T0" fmla="*/ 24 w 29"/>
                <a:gd name="T1" fmla="*/ 48 h 48"/>
                <a:gd name="T2" fmla="*/ 24 w 29"/>
                <a:gd name="T3" fmla="*/ 48 h 48"/>
                <a:gd name="T4" fmla="*/ 1 w 29"/>
                <a:gd name="T5" fmla="*/ 26 h 48"/>
                <a:gd name="T6" fmla="*/ 19 w 29"/>
                <a:gd name="T7" fmla="*/ 0 h 48"/>
                <a:gd name="T8" fmla="*/ 24 w 29"/>
                <a:gd name="T9" fmla="*/ 4 h 48"/>
                <a:gd name="T10" fmla="*/ 21 w 29"/>
                <a:gd name="T11" fmla="*/ 9 h 48"/>
                <a:gd name="T12" fmla="*/ 10 w 29"/>
                <a:gd name="T13" fmla="*/ 25 h 48"/>
                <a:gd name="T14" fmla="*/ 24 w 29"/>
                <a:gd name="T15" fmla="*/ 39 h 48"/>
                <a:gd name="T16" fmla="*/ 29 w 29"/>
                <a:gd name="T17" fmla="*/ 43 h 48"/>
                <a:gd name="T18" fmla="*/ 24 w 29"/>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8">
                  <a:moveTo>
                    <a:pt x="24" y="48"/>
                  </a:moveTo>
                  <a:cubicBezTo>
                    <a:pt x="24" y="48"/>
                    <a:pt x="24" y="48"/>
                    <a:pt x="24" y="48"/>
                  </a:cubicBezTo>
                  <a:cubicBezTo>
                    <a:pt x="12" y="47"/>
                    <a:pt x="2" y="38"/>
                    <a:pt x="1" y="26"/>
                  </a:cubicBezTo>
                  <a:cubicBezTo>
                    <a:pt x="0" y="14"/>
                    <a:pt x="7" y="3"/>
                    <a:pt x="19" y="0"/>
                  </a:cubicBezTo>
                  <a:cubicBezTo>
                    <a:pt x="21" y="0"/>
                    <a:pt x="24" y="1"/>
                    <a:pt x="24" y="4"/>
                  </a:cubicBezTo>
                  <a:cubicBezTo>
                    <a:pt x="25" y="6"/>
                    <a:pt x="24" y="9"/>
                    <a:pt x="21" y="9"/>
                  </a:cubicBezTo>
                  <a:cubicBezTo>
                    <a:pt x="14" y="11"/>
                    <a:pt x="9" y="18"/>
                    <a:pt x="10" y="25"/>
                  </a:cubicBezTo>
                  <a:cubicBezTo>
                    <a:pt x="11" y="33"/>
                    <a:pt x="17" y="38"/>
                    <a:pt x="24" y="39"/>
                  </a:cubicBezTo>
                  <a:cubicBezTo>
                    <a:pt x="27" y="39"/>
                    <a:pt x="29" y="41"/>
                    <a:pt x="29" y="43"/>
                  </a:cubicBezTo>
                  <a:cubicBezTo>
                    <a:pt x="29" y="46"/>
                    <a:pt x="27" y="48"/>
                    <a:pt x="2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2" name="Freeform 29"/>
            <p:cNvSpPr/>
            <p:nvPr/>
          </p:nvSpPr>
          <p:spPr bwMode="auto">
            <a:xfrm>
              <a:off x="1725613" y="1570038"/>
              <a:ext cx="79375" cy="133350"/>
            </a:xfrm>
            <a:custGeom>
              <a:avLst/>
              <a:gdLst>
                <a:gd name="T0" fmla="*/ 5 w 28"/>
                <a:gd name="T1" fmla="*/ 48 h 48"/>
                <a:gd name="T2" fmla="*/ 0 w 28"/>
                <a:gd name="T3" fmla="*/ 44 h 48"/>
                <a:gd name="T4" fmla="*/ 4 w 28"/>
                <a:gd name="T5" fmla="*/ 39 h 48"/>
                <a:gd name="T6" fmla="*/ 18 w 28"/>
                <a:gd name="T7" fmla="*/ 25 h 48"/>
                <a:gd name="T8" fmla="*/ 6 w 28"/>
                <a:gd name="T9" fmla="*/ 9 h 48"/>
                <a:gd name="T10" fmla="*/ 3 w 28"/>
                <a:gd name="T11" fmla="*/ 4 h 48"/>
                <a:gd name="T12" fmla="*/ 9 w 28"/>
                <a:gd name="T13" fmla="*/ 1 h 48"/>
                <a:gd name="T14" fmla="*/ 27 w 28"/>
                <a:gd name="T15" fmla="*/ 26 h 48"/>
                <a:gd name="T16" fmla="*/ 5 w 28"/>
                <a:gd name="T17" fmla="*/ 48 h 48"/>
                <a:gd name="T18" fmla="*/ 5 w 2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5" y="48"/>
                  </a:moveTo>
                  <a:cubicBezTo>
                    <a:pt x="2" y="48"/>
                    <a:pt x="0" y="46"/>
                    <a:pt x="0" y="44"/>
                  </a:cubicBezTo>
                  <a:cubicBezTo>
                    <a:pt x="0" y="41"/>
                    <a:pt x="2" y="39"/>
                    <a:pt x="4" y="39"/>
                  </a:cubicBezTo>
                  <a:cubicBezTo>
                    <a:pt x="12" y="38"/>
                    <a:pt x="17" y="33"/>
                    <a:pt x="18" y="25"/>
                  </a:cubicBezTo>
                  <a:cubicBezTo>
                    <a:pt x="19" y="18"/>
                    <a:pt x="14" y="11"/>
                    <a:pt x="6" y="9"/>
                  </a:cubicBezTo>
                  <a:cubicBezTo>
                    <a:pt x="4" y="9"/>
                    <a:pt x="2" y="6"/>
                    <a:pt x="3" y="4"/>
                  </a:cubicBezTo>
                  <a:cubicBezTo>
                    <a:pt x="4" y="1"/>
                    <a:pt x="6" y="0"/>
                    <a:pt x="9" y="1"/>
                  </a:cubicBezTo>
                  <a:cubicBezTo>
                    <a:pt x="20" y="3"/>
                    <a:pt x="28" y="14"/>
                    <a:pt x="27" y="26"/>
                  </a:cubicBezTo>
                  <a:cubicBezTo>
                    <a:pt x="26" y="38"/>
                    <a:pt x="17" y="47"/>
                    <a:pt x="5" y="48"/>
                  </a:cubicBezTo>
                  <a:cubicBezTo>
                    <a:pt x="5" y="48"/>
                    <a:pt x="5"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3" name="Freeform 30"/>
            <p:cNvSpPr/>
            <p:nvPr/>
          </p:nvSpPr>
          <p:spPr bwMode="auto">
            <a:xfrm>
              <a:off x="1300163" y="1754188"/>
              <a:ext cx="150813" cy="65087"/>
            </a:xfrm>
            <a:custGeom>
              <a:avLst/>
              <a:gdLst>
                <a:gd name="T0" fmla="*/ 27 w 54"/>
                <a:gd name="T1" fmla="*/ 23 h 23"/>
                <a:gd name="T2" fmla="*/ 27 w 54"/>
                <a:gd name="T3" fmla="*/ 23 h 23"/>
                <a:gd name="T4" fmla="*/ 2 w 54"/>
                <a:gd name="T5" fmla="*/ 8 h 23"/>
                <a:gd name="T6" fmla="*/ 4 w 54"/>
                <a:gd name="T7" fmla="*/ 1 h 23"/>
                <a:gd name="T8" fmla="*/ 10 w 54"/>
                <a:gd name="T9" fmla="*/ 3 h 23"/>
                <a:gd name="T10" fmla="*/ 27 w 54"/>
                <a:gd name="T11" fmla="*/ 14 h 23"/>
                <a:gd name="T12" fmla="*/ 44 w 54"/>
                <a:gd name="T13" fmla="*/ 3 h 23"/>
                <a:gd name="T14" fmla="*/ 51 w 54"/>
                <a:gd name="T15" fmla="*/ 1 h 23"/>
                <a:gd name="T16" fmla="*/ 53 w 54"/>
                <a:gd name="T17" fmla="*/ 8 h 23"/>
                <a:gd name="T18" fmla="*/ 27 w 5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3">
                  <a:moveTo>
                    <a:pt x="27" y="23"/>
                  </a:moveTo>
                  <a:cubicBezTo>
                    <a:pt x="27" y="23"/>
                    <a:pt x="27" y="23"/>
                    <a:pt x="27" y="23"/>
                  </a:cubicBezTo>
                  <a:cubicBezTo>
                    <a:pt x="16" y="23"/>
                    <a:pt x="6" y="17"/>
                    <a:pt x="2" y="8"/>
                  </a:cubicBezTo>
                  <a:cubicBezTo>
                    <a:pt x="0" y="5"/>
                    <a:pt x="1" y="3"/>
                    <a:pt x="4" y="1"/>
                  </a:cubicBezTo>
                  <a:cubicBezTo>
                    <a:pt x="6" y="0"/>
                    <a:pt x="9" y="1"/>
                    <a:pt x="10" y="3"/>
                  </a:cubicBezTo>
                  <a:cubicBezTo>
                    <a:pt x="13" y="10"/>
                    <a:pt x="20" y="14"/>
                    <a:pt x="27" y="14"/>
                  </a:cubicBezTo>
                  <a:cubicBezTo>
                    <a:pt x="35" y="14"/>
                    <a:pt x="41" y="10"/>
                    <a:pt x="44" y="3"/>
                  </a:cubicBezTo>
                  <a:cubicBezTo>
                    <a:pt x="46" y="1"/>
                    <a:pt x="48" y="0"/>
                    <a:pt x="51" y="1"/>
                  </a:cubicBezTo>
                  <a:cubicBezTo>
                    <a:pt x="53" y="3"/>
                    <a:pt x="54" y="5"/>
                    <a:pt x="53" y="8"/>
                  </a:cubicBezTo>
                  <a:cubicBezTo>
                    <a:pt x="48" y="17"/>
                    <a:pt x="38" y="23"/>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4" name="Freeform 31"/>
            <p:cNvSpPr>
              <a:spLocks noEditPoints="1"/>
            </p:cNvSpPr>
            <p:nvPr/>
          </p:nvSpPr>
          <p:spPr bwMode="auto">
            <a:xfrm>
              <a:off x="1322388" y="1943100"/>
              <a:ext cx="103188" cy="117475"/>
            </a:xfrm>
            <a:custGeom>
              <a:avLst/>
              <a:gdLst>
                <a:gd name="T0" fmla="*/ 19 w 37"/>
                <a:gd name="T1" fmla="*/ 42 h 42"/>
                <a:gd name="T2" fmla="*/ 0 w 37"/>
                <a:gd name="T3" fmla="*/ 23 h 42"/>
                <a:gd name="T4" fmla="*/ 0 w 37"/>
                <a:gd name="T5" fmla="*/ 18 h 42"/>
                <a:gd name="T6" fmla="*/ 19 w 37"/>
                <a:gd name="T7" fmla="*/ 0 h 42"/>
                <a:gd name="T8" fmla="*/ 37 w 37"/>
                <a:gd name="T9" fmla="*/ 18 h 42"/>
                <a:gd name="T10" fmla="*/ 37 w 37"/>
                <a:gd name="T11" fmla="*/ 23 h 42"/>
                <a:gd name="T12" fmla="*/ 19 w 37"/>
                <a:gd name="T13" fmla="*/ 42 h 42"/>
                <a:gd name="T14" fmla="*/ 19 w 37"/>
                <a:gd name="T15" fmla="*/ 9 h 42"/>
                <a:gd name="T16" fmla="*/ 10 w 37"/>
                <a:gd name="T17" fmla="*/ 18 h 42"/>
                <a:gd name="T18" fmla="*/ 10 w 37"/>
                <a:gd name="T19" fmla="*/ 23 h 42"/>
                <a:gd name="T20" fmla="*/ 19 w 37"/>
                <a:gd name="T21" fmla="*/ 32 h 42"/>
                <a:gd name="T22" fmla="*/ 28 w 37"/>
                <a:gd name="T23" fmla="*/ 23 h 42"/>
                <a:gd name="T24" fmla="*/ 28 w 37"/>
                <a:gd name="T25" fmla="*/ 18 h 42"/>
                <a:gd name="T26" fmla="*/ 19 w 37"/>
                <a:gd name="T2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2">
                  <a:moveTo>
                    <a:pt x="19" y="42"/>
                  </a:moveTo>
                  <a:cubicBezTo>
                    <a:pt x="9" y="42"/>
                    <a:pt x="0" y="33"/>
                    <a:pt x="0" y="23"/>
                  </a:cubicBezTo>
                  <a:cubicBezTo>
                    <a:pt x="0" y="18"/>
                    <a:pt x="0" y="18"/>
                    <a:pt x="0" y="18"/>
                  </a:cubicBezTo>
                  <a:cubicBezTo>
                    <a:pt x="0" y="8"/>
                    <a:pt x="9" y="0"/>
                    <a:pt x="19" y="0"/>
                  </a:cubicBezTo>
                  <a:cubicBezTo>
                    <a:pt x="29" y="0"/>
                    <a:pt x="37" y="8"/>
                    <a:pt x="37" y="18"/>
                  </a:cubicBezTo>
                  <a:cubicBezTo>
                    <a:pt x="37" y="23"/>
                    <a:pt x="37" y="23"/>
                    <a:pt x="37" y="23"/>
                  </a:cubicBezTo>
                  <a:cubicBezTo>
                    <a:pt x="37" y="33"/>
                    <a:pt x="29" y="42"/>
                    <a:pt x="19" y="42"/>
                  </a:cubicBezTo>
                  <a:close/>
                  <a:moveTo>
                    <a:pt x="19" y="9"/>
                  </a:moveTo>
                  <a:cubicBezTo>
                    <a:pt x="14" y="9"/>
                    <a:pt x="10" y="13"/>
                    <a:pt x="10" y="18"/>
                  </a:cubicBezTo>
                  <a:cubicBezTo>
                    <a:pt x="10" y="23"/>
                    <a:pt x="10" y="23"/>
                    <a:pt x="10" y="23"/>
                  </a:cubicBezTo>
                  <a:cubicBezTo>
                    <a:pt x="10" y="28"/>
                    <a:pt x="14" y="32"/>
                    <a:pt x="19" y="32"/>
                  </a:cubicBezTo>
                  <a:cubicBezTo>
                    <a:pt x="24" y="32"/>
                    <a:pt x="28" y="28"/>
                    <a:pt x="28" y="23"/>
                  </a:cubicBezTo>
                  <a:cubicBezTo>
                    <a:pt x="28" y="18"/>
                    <a:pt x="28" y="18"/>
                    <a:pt x="28" y="18"/>
                  </a:cubicBezTo>
                  <a:cubicBezTo>
                    <a:pt x="28" y="13"/>
                    <a:pt x="24"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5" name="Freeform 32"/>
            <p:cNvSpPr>
              <a:spLocks noEditPoints="1"/>
            </p:cNvSpPr>
            <p:nvPr/>
          </p:nvSpPr>
          <p:spPr bwMode="auto">
            <a:xfrm>
              <a:off x="1216025" y="1900238"/>
              <a:ext cx="136525" cy="193675"/>
            </a:xfrm>
            <a:custGeom>
              <a:avLst/>
              <a:gdLst>
                <a:gd name="T0" fmla="*/ 14 w 49"/>
                <a:gd name="T1" fmla="*/ 69 h 69"/>
                <a:gd name="T2" fmla="*/ 7 w 49"/>
                <a:gd name="T3" fmla="*/ 67 h 69"/>
                <a:gd name="T4" fmla="*/ 0 w 49"/>
                <a:gd name="T5" fmla="*/ 54 h 69"/>
                <a:gd name="T6" fmla="*/ 0 w 49"/>
                <a:gd name="T7" fmla="*/ 14 h 69"/>
                <a:gd name="T8" fmla="*/ 6 w 49"/>
                <a:gd name="T9" fmla="*/ 3 h 69"/>
                <a:gd name="T10" fmla="*/ 21 w 49"/>
                <a:gd name="T11" fmla="*/ 5 h 69"/>
                <a:gd name="T12" fmla="*/ 46 w 49"/>
                <a:gd name="T13" fmla="*/ 21 h 69"/>
                <a:gd name="T14" fmla="*/ 48 w 49"/>
                <a:gd name="T15" fmla="*/ 27 h 69"/>
                <a:gd name="T16" fmla="*/ 48 w 49"/>
                <a:gd name="T17" fmla="*/ 28 h 69"/>
                <a:gd name="T18" fmla="*/ 48 w 49"/>
                <a:gd name="T19" fmla="*/ 43 h 69"/>
                <a:gd name="T20" fmla="*/ 48 w 49"/>
                <a:gd name="T21" fmla="*/ 45 h 69"/>
                <a:gd name="T22" fmla="*/ 46 w 49"/>
                <a:gd name="T23" fmla="*/ 50 h 69"/>
                <a:gd name="T24" fmla="*/ 21 w 49"/>
                <a:gd name="T25" fmla="*/ 67 h 69"/>
                <a:gd name="T26" fmla="*/ 21 w 49"/>
                <a:gd name="T27" fmla="*/ 67 h 69"/>
                <a:gd name="T28" fmla="*/ 14 w 49"/>
                <a:gd name="T29" fmla="*/ 69 h 69"/>
                <a:gd name="T30" fmla="*/ 12 w 49"/>
                <a:gd name="T31" fmla="*/ 11 h 69"/>
                <a:gd name="T32" fmla="*/ 10 w 49"/>
                <a:gd name="T33" fmla="*/ 11 h 69"/>
                <a:gd name="T34" fmla="*/ 9 w 49"/>
                <a:gd name="T35" fmla="*/ 14 h 69"/>
                <a:gd name="T36" fmla="*/ 9 w 49"/>
                <a:gd name="T37" fmla="*/ 54 h 69"/>
                <a:gd name="T38" fmla="*/ 12 w 49"/>
                <a:gd name="T39" fmla="*/ 59 h 69"/>
                <a:gd name="T40" fmla="*/ 16 w 49"/>
                <a:gd name="T41" fmla="*/ 59 h 69"/>
                <a:gd name="T42" fmla="*/ 38 w 49"/>
                <a:gd name="T43" fmla="*/ 44 h 69"/>
                <a:gd name="T44" fmla="*/ 38 w 49"/>
                <a:gd name="T45" fmla="*/ 43 h 69"/>
                <a:gd name="T46" fmla="*/ 38 w 49"/>
                <a:gd name="T47" fmla="*/ 28 h 69"/>
                <a:gd name="T48" fmla="*/ 38 w 49"/>
                <a:gd name="T49" fmla="*/ 27 h 69"/>
                <a:gd name="T50" fmla="*/ 16 w 49"/>
                <a:gd name="T51" fmla="*/ 12 h 69"/>
                <a:gd name="T52" fmla="*/ 12 w 49"/>
                <a:gd name="T53"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69">
                  <a:moveTo>
                    <a:pt x="14" y="69"/>
                  </a:moveTo>
                  <a:cubicBezTo>
                    <a:pt x="11" y="69"/>
                    <a:pt x="9" y="69"/>
                    <a:pt x="7" y="67"/>
                  </a:cubicBezTo>
                  <a:cubicBezTo>
                    <a:pt x="3" y="65"/>
                    <a:pt x="0" y="60"/>
                    <a:pt x="0" y="54"/>
                  </a:cubicBezTo>
                  <a:cubicBezTo>
                    <a:pt x="0" y="14"/>
                    <a:pt x="0" y="14"/>
                    <a:pt x="0" y="14"/>
                  </a:cubicBezTo>
                  <a:cubicBezTo>
                    <a:pt x="0" y="9"/>
                    <a:pt x="2" y="5"/>
                    <a:pt x="6" y="3"/>
                  </a:cubicBezTo>
                  <a:cubicBezTo>
                    <a:pt x="10" y="0"/>
                    <a:pt x="17" y="1"/>
                    <a:pt x="21" y="5"/>
                  </a:cubicBezTo>
                  <a:cubicBezTo>
                    <a:pt x="46" y="21"/>
                    <a:pt x="46" y="21"/>
                    <a:pt x="46" y="21"/>
                  </a:cubicBezTo>
                  <a:cubicBezTo>
                    <a:pt x="48" y="22"/>
                    <a:pt x="49" y="25"/>
                    <a:pt x="48" y="27"/>
                  </a:cubicBezTo>
                  <a:cubicBezTo>
                    <a:pt x="48" y="27"/>
                    <a:pt x="48" y="28"/>
                    <a:pt x="48" y="28"/>
                  </a:cubicBezTo>
                  <a:cubicBezTo>
                    <a:pt x="48" y="43"/>
                    <a:pt x="48" y="43"/>
                    <a:pt x="48" y="43"/>
                  </a:cubicBezTo>
                  <a:cubicBezTo>
                    <a:pt x="48" y="44"/>
                    <a:pt x="48" y="44"/>
                    <a:pt x="48" y="45"/>
                  </a:cubicBezTo>
                  <a:cubicBezTo>
                    <a:pt x="49" y="47"/>
                    <a:pt x="48" y="49"/>
                    <a:pt x="46" y="50"/>
                  </a:cubicBezTo>
                  <a:cubicBezTo>
                    <a:pt x="21" y="67"/>
                    <a:pt x="21" y="67"/>
                    <a:pt x="21" y="67"/>
                  </a:cubicBezTo>
                  <a:cubicBezTo>
                    <a:pt x="21" y="67"/>
                    <a:pt x="21" y="67"/>
                    <a:pt x="21" y="67"/>
                  </a:cubicBezTo>
                  <a:cubicBezTo>
                    <a:pt x="19" y="69"/>
                    <a:pt x="16" y="69"/>
                    <a:pt x="14" y="69"/>
                  </a:cubicBezTo>
                  <a:close/>
                  <a:moveTo>
                    <a:pt x="12" y="11"/>
                  </a:moveTo>
                  <a:cubicBezTo>
                    <a:pt x="11" y="11"/>
                    <a:pt x="11" y="11"/>
                    <a:pt x="10" y="11"/>
                  </a:cubicBezTo>
                  <a:cubicBezTo>
                    <a:pt x="10" y="11"/>
                    <a:pt x="9" y="12"/>
                    <a:pt x="9" y="14"/>
                  </a:cubicBezTo>
                  <a:cubicBezTo>
                    <a:pt x="9" y="54"/>
                    <a:pt x="9" y="54"/>
                    <a:pt x="9" y="54"/>
                  </a:cubicBezTo>
                  <a:cubicBezTo>
                    <a:pt x="9" y="57"/>
                    <a:pt x="10" y="59"/>
                    <a:pt x="12" y="59"/>
                  </a:cubicBezTo>
                  <a:cubicBezTo>
                    <a:pt x="13" y="60"/>
                    <a:pt x="15" y="60"/>
                    <a:pt x="16" y="59"/>
                  </a:cubicBezTo>
                  <a:cubicBezTo>
                    <a:pt x="38" y="44"/>
                    <a:pt x="38" y="44"/>
                    <a:pt x="38" y="44"/>
                  </a:cubicBezTo>
                  <a:cubicBezTo>
                    <a:pt x="38" y="44"/>
                    <a:pt x="38" y="44"/>
                    <a:pt x="38" y="43"/>
                  </a:cubicBezTo>
                  <a:cubicBezTo>
                    <a:pt x="38" y="28"/>
                    <a:pt x="38" y="28"/>
                    <a:pt x="38" y="28"/>
                  </a:cubicBezTo>
                  <a:cubicBezTo>
                    <a:pt x="38" y="28"/>
                    <a:pt x="38" y="28"/>
                    <a:pt x="38" y="27"/>
                  </a:cubicBezTo>
                  <a:cubicBezTo>
                    <a:pt x="16" y="12"/>
                    <a:pt x="16" y="12"/>
                    <a:pt x="16" y="12"/>
                  </a:cubicBezTo>
                  <a:cubicBezTo>
                    <a:pt x="15" y="11"/>
                    <a:pt x="13"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6" name="Freeform 33"/>
            <p:cNvSpPr>
              <a:spLocks noEditPoints="1"/>
            </p:cNvSpPr>
            <p:nvPr/>
          </p:nvSpPr>
          <p:spPr bwMode="auto">
            <a:xfrm>
              <a:off x="1398588" y="1903413"/>
              <a:ext cx="136525" cy="190500"/>
            </a:xfrm>
            <a:custGeom>
              <a:avLst/>
              <a:gdLst>
                <a:gd name="T0" fmla="*/ 37 w 49"/>
                <a:gd name="T1" fmla="*/ 68 h 68"/>
                <a:gd name="T2" fmla="*/ 28 w 49"/>
                <a:gd name="T3" fmla="*/ 65 h 68"/>
                <a:gd name="T4" fmla="*/ 3 w 49"/>
                <a:gd name="T5" fmla="*/ 48 h 68"/>
                <a:gd name="T6" fmla="*/ 1 w 49"/>
                <a:gd name="T7" fmla="*/ 43 h 68"/>
                <a:gd name="T8" fmla="*/ 2 w 49"/>
                <a:gd name="T9" fmla="*/ 41 h 68"/>
                <a:gd name="T10" fmla="*/ 2 w 49"/>
                <a:gd name="T11" fmla="*/ 26 h 68"/>
                <a:gd name="T12" fmla="*/ 1 w 49"/>
                <a:gd name="T13" fmla="*/ 25 h 68"/>
                <a:gd name="T14" fmla="*/ 3 w 49"/>
                <a:gd name="T15" fmla="*/ 19 h 68"/>
                <a:gd name="T16" fmla="*/ 28 w 49"/>
                <a:gd name="T17" fmla="*/ 3 h 68"/>
                <a:gd name="T18" fmla="*/ 28 w 49"/>
                <a:gd name="T19" fmla="*/ 2 h 68"/>
                <a:gd name="T20" fmla="*/ 42 w 49"/>
                <a:gd name="T21" fmla="*/ 2 h 68"/>
                <a:gd name="T22" fmla="*/ 49 w 49"/>
                <a:gd name="T23" fmla="*/ 16 h 68"/>
                <a:gd name="T24" fmla="*/ 49 w 49"/>
                <a:gd name="T25" fmla="*/ 56 h 68"/>
                <a:gd name="T26" fmla="*/ 43 w 49"/>
                <a:gd name="T27" fmla="*/ 67 h 68"/>
                <a:gd name="T28" fmla="*/ 37 w 49"/>
                <a:gd name="T29" fmla="*/ 68 h 68"/>
                <a:gd name="T30" fmla="*/ 11 w 49"/>
                <a:gd name="T31" fmla="*/ 42 h 68"/>
                <a:gd name="T32" fmla="*/ 33 w 49"/>
                <a:gd name="T33" fmla="*/ 57 h 68"/>
                <a:gd name="T34" fmla="*/ 39 w 49"/>
                <a:gd name="T35" fmla="*/ 59 h 68"/>
                <a:gd name="T36" fmla="*/ 40 w 49"/>
                <a:gd name="T37" fmla="*/ 56 h 68"/>
                <a:gd name="T38" fmla="*/ 40 w 49"/>
                <a:gd name="T39" fmla="*/ 16 h 68"/>
                <a:gd name="T40" fmla="*/ 38 w 49"/>
                <a:gd name="T41" fmla="*/ 10 h 68"/>
                <a:gd name="T42" fmla="*/ 33 w 49"/>
                <a:gd name="T43" fmla="*/ 10 h 68"/>
                <a:gd name="T44" fmla="*/ 11 w 49"/>
                <a:gd name="T45" fmla="*/ 25 h 68"/>
                <a:gd name="T46" fmla="*/ 11 w 49"/>
                <a:gd name="T47" fmla="*/ 26 h 68"/>
                <a:gd name="T48" fmla="*/ 11 w 49"/>
                <a:gd name="T49" fmla="*/ 41 h 68"/>
                <a:gd name="T50" fmla="*/ 11 w 49"/>
                <a:gd name="T5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68">
                  <a:moveTo>
                    <a:pt x="37" y="68"/>
                  </a:moveTo>
                  <a:cubicBezTo>
                    <a:pt x="34" y="68"/>
                    <a:pt x="31" y="67"/>
                    <a:pt x="28" y="65"/>
                  </a:cubicBezTo>
                  <a:cubicBezTo>
                    <a:pt x="3" y="48"/>
                    <a:pt x="3" y="48"/>
                    <a:pt x="3" y="48"/>
                  </a:cubicBezTo>
                  <a:cubicBezTo>
                    <a:pt x="1" y="47"/>
                    <a:pt x="0" y="45"/>
                    <a:pt x="1" y="43"/>
                  </a:cubicBezTo>
                  <a:cubicBezTo>
                    <a:pt x="1" y="42"/>
                    <a:pt x="2" y="42"/>
                    <a:pt x="2" y="41"/>
                  </a:cubicBezTo>
                  <a:cubicBezTo>
                    <a:pt x="2" y="26"/>
                    <a:pt x="2" y="26"/>
                    <a:pt x="2" y="26"/>
                  </a:cubicBezTo>
                  <a:cubicBezTo>
                    <a:pt x="2" y="26"/>
                    <a:pt x="1" y="25"/>
                    <a:pt x="1" y="25"/>
                  </a:cubicBezTo>
                  <a:cubicBezTo>
                    <a:pt x="0" y="23"/>
                    <a:pt x="1" y="20"/>
                    <a:pt x="3" y="19"/>
                  </a:cubicBezTo>
                  <a:cubicBezTo>
                    <a:pt x="28" y="3"/>
                    <a:pt x="28" y="3"/>
                    <a:pt x="28" y="3"/>
                  </a:cubicBezTo>
                  <a:cubicBezTo>
                    <a:pt x="28" y="2"/>
                    <a:pt x="28" y="2"/>
                    <a:pt x="28" y="2"/>
                  </a:cubicBezTo>
                  <a:cubicBezTo>
                    <a:pt x="33" y="0"/>
                    <a:pt x="38" y="0"/>
                    <a:pt x="42" y="2"/>
                  </a:cubicBezTo>
                  <a:cubicBezTo>
                    <a:pt x="47" y="5"/>
                    <a:pt x="49" y="10"/>
                    <a:pt x="49" y="16"/>
                  </a:cubicBezTo>
                  <a:cubicBezTo>
                    <a:pt x="49" y="56"/>
                    <a:pt x="49" y="56"/>
                    <a:pt x="49" y="56"/>
                  </a:cubicBezTo>
                  <a:cubicBezTo>
                    <a:pt x="49" y="61"/>
                    <a:pt x="47" y="65"/>
                    <a:pt x="43" y="67"/>
                  </a:cubicBezTo>
                  <a:cubicBezTo>
                    <a:pt x="41" y="68"/>
                    <a:pt x="39" y="68"/>
                    <a:pt x="37" y="68"/>
                  </a:cubicBezTo>
                  <a:close/>
                  <a:moveTo>
                    <a:pt x="11" y="42"/>
                  </a:moveTo>
                  <a:cubicBezTo>
                    <a:pt x="33" y="57"/>
                    <a:pt x="33" y="57"/>
                    <a:pt x="33" y="57"/>
                  </a:cubicBezTo>
                  <a:cubicBezTo>
                    <a:pt x="35" y="59"/>
                    <a:pt x="38" y="59"/>
                    <a:pt x="39" y="59"/>
                  </a:cubicBezTo>
                  <a:cubicBezTo>
                    <a:pt x="40" y="58"/>
                    <a:pt x="40" y="57"/>
                    <a:pt x="40" y="56"/>
                  </a:cubicBezTo>
                  <a:cubicBezTo>
                    <a:pt x="40" y="16"/>
                    <a:pt x="40" y="16"/>
                    <a:pt x="40" y="16"/>
                  </a:cubicBezTo>
                  <a:cubicBezTo>
                    <a:pt x="40" y="13"/>
                    <a:pt x="39" y="11"/>
                    <a:pt x="38" y="10"/>
                  </a:cubicBezTo>
                  <a:cubicBezTo>
                    <a:pt x="36" y="9"/>
                    <a:pt x="34" y="9"/>
                    <a:pt x="33" y="10"/>
                  </a:cubicBezTo>
                  <a:cubicBezTo>
                    <a:pt x="11" y="25"/>
                    <a:pt x="11" y="25"/>
                    <a:pt x="11" y="25"/>
                  </a:cubicBezTo>
                  <a:cubicBezTo>
                    <a:pt x="11" y="26"/>
                    <a:pt x="11" y="26"/>
                    <a:pt x="11" y="26"/>
                  </a:cubicBezTo>
                  <a:cubicBezTo>
                    <a:pt x="11" y="41"/>
                    <a:pt x="11" y="41"/>
                    <a:pt x="11" y="41"/>
                  </a:cubicBezTo>
                  <a:cubicBezTo>
                    <a:pt x="11" y="42"/>
                    <a:pt x="11" y="42"/>
                    <a:pt x="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7" name="Freeform 34"/>
            <p:cNvSpPr/>
            <p:nvPr/>
          </p:nvSpPr>
          <p:spPr bwMode="auto">
            <a:xfrm>
              <a:off x="996950" y="1398588"/>
              <a:ext cx="750888" cy="241300"/>
            </a:xfrm>
            <a:custGeom>
              <a:avLst/>
              <a:gdLst>
                <a:gd name="T0" fmla="*/ 263 w 268"/>
                <a:gd name="T1" fmla="*/ 86 h 86"/>
                <a:gd name="T2" fmla="*/ 259 w 268"/>
                <a:gd name="T3" fmla="*/ 83 h 86"/>
                <a:gd name="T4" fmla="*/ 144 w 268"/>
                <a:gd name="T5" fmla="*/ 10 h 86"/>
                <a:gd name="T6" fmla="*/ 149 w 268"/>
                <a:gd name="T7" fmla="*/ 21 h 86"/>
                <a:gd name="T8" fmla="*/ 144 w 268"/>
                <a:gd name="T9" fmla="*/ 25 h 86"/>
                <a:gd name="T10" fmla="*/ 52 w 268"/>
                <a:gd name="T11" fmla="*/ 12 h 86"/>
                <a:gd name="T12" fmla="*/ 6 w 268"/>
                <a:gd name="T13" fmla="*/ 58 h 86"/>
                <a:gd name="T14" fmla="*/ 1 w 268"/>
                <a:gd name="T15" fmla="*/ 55 h 86"/>
                <a:gd name="T16" fmla="*/ 4 w 268"/>
                <a:gd name="T17" fmla="*/ 49 h 86"/>
                <a:gd name="T18" fmla="*/ 44 w 268"/>
                <a:gd name="T19" fmla="*/ 8 h 86"/>
                <a:gd name="T20" fmla="*/ 46 w 268"/>
                <a:gd name="T21" fmla="*/ 3 h 86"/>
                <a:gd name="T22" fmla="*/ 48 w 268"/>
                <a:gd name="T23" fmla="*/ 0 h 86"/>
                <a:gd name="T24" fmla="*/ 52 w 268"/>
                <a:gd name="T25" fmla="*/ 1 h 86"/>
                <a:gd name="T26" fmla="*/ 137 w 268"/>
                <a:gd name="T27" fmla="*/ 16 h 86"/>
                <a:gd name="T28" fmla="*/ 137 w 268"/>
                <a:gd name="T29" fmla="*/ 16 h 86"/>
                <a:gd name="T30" fmla="*/ 131 w 268"/>
                <a:gd name="T31" fmla="*/ 4 h 86"/>
                <a:gd name="T32" fmla="*/ 136 w 268"/>
                <a:gd name="T33" fmla="*/ 0 h 86"/>
                <a:gd name="T34" fmla="*/ 137 w 268"/>
                <a:gd name="T35" fmla="*/ 0 h 86"/>
                <a:gd name="T36" fmla="*/ 267 w 268"/>
                <a:gd name="T37" fmla="*/ 79 h 86"/>
                <a:gd name="T38" fmla="*/ 265 w 268"/>
                <a:gd name="T39" fmla="*/ 85 h 86"/>
                <a:gd name="T40" fmla="*/ 263 w 268"/>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86">
                  <a:moveTo>
                    <a:pt x="263" y="86"/>
                  </a:moveTo>
                  <a:cubicBezTo>
                    <a:pt x="261" y="86"/>
                    <a:pt x="260" y="85"/>
                    <a:pt x="259" y="83"/>
                  </a:cubicBezTo>
                  <a:cubicBezTo>
                    <a:pt x="259" y="83"/>
                    <a:pt x="224" y="18"/>
                    <a:pt x="144" y="10"/>
                  </a:cubicBezTo>
                  <a:cubicBezTo>
                    <a:pt x="148" y="14"/>
                    <a:pt x="151" y="17"/>
                    <a:pt x="149" y="21"/>
                  </a:cubicBezTo>
                  <a:cubicBezTo>
                    <a:pt x="149" y="22"/>
                    <a:pt x="147" y="24"/>
                    <a:pt x="144" y="25"/>
                  </a:cubicBezTo>
                  <a:cubicBezTo>
                    <a:pt x="112" y="28"/>
                    <a:pt x="79" y="28"/>
                    <a:pt x="52" y="12"/>
                  </a:cubicBezTo>
                  <a:cubicBezTo>
                    <a:pt x="48" y="25"/>
                    <a:pt x="40" y="47"/>
                    <a:pt x="6" y="58"/>
                  </a:cubicBezTo>
                  <a:cubicBezTo>
                    <a:pt x="4" y="59"/>
                    <a:pt x="1" y="58"/>
                    <a:pt x="1" y="55"/>
                  </a:cubicBezTo>
                  <a:cubicBezTo>
                    <a:pt x="0" y="53"/>
                    <a:pt x="1" y="50"/>
                    <a:pt x="4" y="49"/>
                  </a:cubicBezTo>
                  <a:cubicBezTo>
                    <a:pt x="33" y="40"/>
                    <a:pt x="39" y="22"/>
                    <a:pt x="44" y="8"/>
                  </a:cubicBezTo>
                  <a:cubicBezTo>
                    <a:pt x="44" y="6"/>
                    <a:pt x="45" y="5"/>
                    <a:pt x="46" y="3"/>
                  </a:cubicBezTo>
                  <a:cubicBezTo>
                    <a:pt x="46" y="2"/>
                    <a:pt x="47" y="1"/>
                    <a:pt x="48" y="0"/>
                  </a:cubicBezTo>
                  <a:cubicBezTo>
                    <a:pt x="50" y="0"/>
                    <a:pt x="51" y="0"/>
                    <a:pt x="52" y="1"/>
                  </a:cubicBezTo>
                  <a:cubicBezTo>
                    <a:pt x="77" y="18"/>
                    <a:pt x="107" y="18"/>
                    <a:pt x="137" y="16"/>
                  </a:cubicBezTo>
                  <a:cubicBezTo>
                    <a:pt x="137" y="16"/>
                    <a:pt x="137" y="16"/>
                    <a:pt x="137" y="16"/>
                  </a:cubicBezTo>
                  <a:cubicBezTo>
                    <a:pt x="133" y="11"/>
                    <a:pt x="129" y="8"/>
                    <a:pt x="131" y="4"/>
                  </a:cubicBezTo>
                  <a:cubicBezTo>
                    <a:pt x="131" y="3"/>
                    <a:pt x="132" y="1"/>
                    <a:pt x="136" y="0"/>
                  </a:cubicBezTo>
                  <a:cubicBezTo>
                    <a:pt x="136" y="0"/>
                    <a:pt x="136" y="0"/>
                    <a:pt x="137" y="0"/>
                  </a:cubicBezTo>
                  <a:cubicBezTo>
                    <a:pt x="227" y="5"/>
                    <a:pt x="267" y="78"/>
                    <a:pt x="267" y="79"/>
                  </a:cubicBezTo>
                  <a:cubicBezTo>
                    <a:pt x="268" y="81"/>
                    <a:pt x="267" y="84"/>
                    <a:pt x="265" y="85"/>
                  </a:cubicBezTo>
                  <a:cubicBezTo>
                    <a:pt x="264" y="85"/>
                    <a:pt x="264" y="86"/>
                    <a:pt x="26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8" name="Freeform 35"/>
            <p:cNvSpPr/>
            <p:nvPr/>
          </p:nvSpPr>
          <p:spPr bwMode="auto">
            <a:xfrm>
              <a:off x="1081088" y="1208088"/>
              <a:ext cx="114300" cy="92075"/>
            </a:xfrm>
            <a:custGeom>
              <a:avLst/>
              <a:gdLst>
                <a:gd name="T0" fmla="*/ 31 w 41"/>
                <a:gd name="T1" fmla="*/ 33 h 33"/>
                <a:gd name="T2" fmla="*/ 28 w 41"/>
                <a:gd name="T3" fmla="*/ 32 h 33"/>
                <a:gd name="T4" fmla="*/ 5 w 41"/>
                <a:gd name="T5" fmla="*/ 26 h 33"/>
                <a:gd name="T6" fmla="*/ 0 w 41"/>
                <a:gd name="T7" fmla="*/ 22 h 33"/>
                <a:gd name="T8" fmla="*/ 4 w 41"/>
                <a:gd name="T9" fmla="*/ 16 h 33"/>
                <a:gd name="T10" fmla="*/ 26 w 41"/>
                <a:gd name="T11" fmla="*/ 20 h 33"/>
                <a:gd name="T12" fmla="*/ 32 w 41"/>
                <a:gd name="T13" fmla="*/ 2 h 33"/>
                <a:gd name="T14" fmla="*/ 39 w 41"/>
                <a:gd name="T15" fmla="*/ 1 h 33"/>
                <a:gd name="T16" fmla="*/ 39 w 41"/>
                <a:gd name="T17" fmla="*/ 8 h 33"/>
                <a:gd name="T18" fmla="*/ 36 w 41"/>
                <a:gd name="T19" fmla="*/ 28 h 33"/>
                <a:gd name="T20" fmla="*/ 34 w 41"/>
                <a:gd name="T21" fmla="*/ 33 h 33"/>
                <a:gd name="T22" fmla="*/ 31 w 41"/>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3">
                  <a:moveTo>
                    <a:pt x="31" y="33"/>
                  </a:moveTo>
                  <a:cubicBezTo>
                    <a:pt x="30" y="33"/>
                    <a:pt x="29" y="33"/>
                    <a:pt x="28" y="32"/>
                  </a:cubicBezTo>
                  <a:cubicBezTo>
                    <a:pt x="28" y="31"/>
                    <a:pt x="20" y="24"/>
                    <a:pt x="5" y="26"/>
                  </a:cubicBezTo>
                  <a:cubicBezTo>
                    <a:pt x="2" y="26"/>
                    <a:pt x="0" y="24"/>
                    <a:pt x="0" y="22"/>
                  </a:cubicBezTo>
                  <a:cubicBezTo>
                    <a:pt x="0" y="19"/>
                    <a:pt x="1" y="17"/>
                    <a:pt x="4" y="16"/>
                  </a:cubicBezTo>
                  <a:cubicBezTo>
                    <a:pt x="14" y="15"/>
                    <a:pt x="21" y="17"/>
                    <a:pt x="26" y="20"/>
                  </a:cubicBezTo>
                  <a:cubicBezTo>
                    <a:pt x="26" y="14"/>
                    <a:pt x="28" y="7"/>
                    <a:pt x="32" y="2"/>
                  </a:cubicBezTo>
                  <a:cubicBezTo>
                    <a:pt x="34" y="0"/>
                    <a:pt x="37" y="0"/>
                    <a:pt x="39" y="1"/>
                  </a:cubicBezTo>
                  <a:cubicBezTo>
                    <a:pt x="41" y="3"/>
                    <a:pt x="41" y="6"/>
                    <a:pt x="39" y="8"/>
                  </a:cubicBezTo>
                  <a:cubicBezTo>
                    <a:pt x="33" y="15"/>
                    <a:pt x="36" y="27"/>
                    <a:pt x="36" y="28"/>
                  </a:cubicBezTo>
                  <a:cubicBezTo>
                    <a:pt x="36" y="30"/>
                    <a:pt x="35" y="32"/>
                    <a:pt x="34" y="33"/>
                  </a:cubicBezTo>
                  <a:cubicBezTo>
                    <a:pt x="33" y="33"/>
                    <a:pt x="32" y="33"/>
                    <a:pt x="3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39" name="Freeform 36"/>
            <p:cNvSpPr/>
            <p:nvPr/>
          </p:nvSpPr>
          <p:spPr bwMode="auto">
            <a:xfrm>
              <a:off x="1198563" y="1603375"/>
              <a:ext cx="25400" cy="61912"/>
            </a:xfrm>
            <a:custGeom>
              <a:avLst/>
              <a:gdLst>
                <a:gd name="T0" fmla="*/ 4 w 9"/>
                <a:gd name="T1" fmla="*/ 22 h 22"/>
                <a:gd name="T2" fmla="*/ 0 w 9"/>
                <a:gd name="T3" fmla="*/ 17 h 22"/>
                <a:gd name="T4" fmla="*/ 0 w 9"/>
                <a:gd name="T5" fmla="*/ 5 h 22"/>
                <a:gd name="T6" fmla="*/ 4 w 9"/>
                <a:gd name="T7" fmla="*/ 0 h 22"/>
                <a:gd name="T8" fmla="*/ 9 w 9"/>
                <a:gd name="T9" fmla="*/ 5 h 22"/>
                <a:gd name="T10" fmla="*/ 9 w 9"/>
                <a:gd name="T11" fmla="*/ 17 h 22"/>
                <a:gd name="T12" fmla="*/ 4 w 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4" y="22"/>
                  </a:moveTo>
                  <a:cubicBezTo>
                    <a:pt x="2" y="22"/>
                    <a:pt x="0" y="19"/>
                    <a:pt x="0" y="17"/>
                  </a:cubicBezTo>
                  <a:cubicBezTo>
                    <a:pt x="0" y="5"/>
                    <a:pt x="0" y="5"/>
                    <a:pt x="0" y="5"/>
                  </a:cubicBezTo>
                  <a:cubicBezTo>
                    <a:pt x="0" y="2"/>
                    <a:pt x="2" y="0"/>
                    <a:pt x="4" y="0"/>
                  </a:cubicBezTo>
                  <a:cubicBezTo>
                    <a:pt x="7" y="0"/>
                    <a:pt x="9" y="2"/>
                    <a:pt x="9" y="5"/>
                  </a:cubicBezTo>
                  <a:cubicBezTo>
                    <a:pt x="9" y="17"/>
                    <a:pt x="9" y="17"/>
                    <a:pt x="9" y="17"/>
                  </a:cubicBezTo>
                  <a:cubicBezTo>
                    <a:pt x="9" y="19"/>
                    <a:pt x="7" y="22"/>
                    <a:pt x="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0" name="Freeform 37"/>
            <p:cNvSpPr/>
            <p:nvPr/>
          </p:nvSpPr>
          <p:spPr bwMode="auto">
            <a:xfrm>
              <a:off x="1530350" y="1603375"/>
              <a:ext cx="25400" cy="61912"/>
            </a:xfrm>
            <a:custGeom>
              <a:avLst/>
              <a:gdLst>
                <a:gd name="T0" fmla="*/ 5 w 9"/>
                <a:gd name="T1" fmla="*/ 22 h 22"/>
                <a:gd name="T2" fmla="*/ 0 w 9"/>
                <a:gd name="T3" fmla="*/ 17 h 22"/>
                <a:gd name="T4" fmla="*/ 0 w 9"/>
                <a:gd name="T5" fmla="*/ 5 h 22"/>
                <a:gd name="T6" fmla="*/ 5 w 9"/>
                <a:gd name="T7" fmla="*/ 0 h 22"/>
                <a:gd name="T8" fmla="*/ 9 w 9"/>
                <a:gd name="T9" fmla="*/ 5 h 22"/>
                <a:gd name="T10" fmla="*/ 9 w 9"/>
                <a:gd name="T11" fmla="*/ 17 h 22"/>
                <a:gd name="T12" fmla="*/ 5 w 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9" h="22">
                  <a:moveTo>
                    <a:pt x="5" y="22"/>
                  </a:moveTo>
                  <a:cubicBezTo>
                    <a:pt x="2" y="22"/>
                    <a:pt x="0" y="19"/>
                    <a:pt x="0" y="17"/>
                  </a:cubicBezTo>
                  <a:cubicBezTo>
                    <a:pt x="0" y="5"/>
                    <a:pt x="0" y="5"/>
                    <a:pt x="0" y="5"/>
                  </a:cubicBezTo>
                  <a:cubicBezTo>
                    <a:pt x="0" y="2"/>
                    <a:pt x="2" y="0"/>
                    <a:pt x="5" y="0"/>
                  </a:cubicBezTo>
                  <a:cubicBezTo>
                    <a:pt x="7" y="0"/>
                    <a:pt x="9" y="2"/>
                    <a:pt x="9" y="5"/>
                  </a:cubicBezTo>
                  <a:cubicBezTo>
                    <a:pt x="9" y="17"/>
                    <a:pt x="9" y="17"/>
                    <a:pt x="9" y="17"/>
                  </a:cubicBezTo>
                  <a:cubicBezTo>
                    <a:pt x="9" y="19"/>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41" name="Freeform 38"/>
          <p:cNvSpPr>
            <a:spLocks noEditPoints="1"/>
          </p:cNvSpPr>
          <p:nvPr/>
        </p:nvSpPr>
        <p:spPr bwMode="auto">
          <a:xfrm>
            <a:off x="2738222" y="2271715"/>
            <a:ext cx="865387" cy="86324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142" name="组合 141"/>
          <p:cNvGrpSpPr/>
          <p:nvPr/>
        </p:nvGrpSpPr>
        <p:grpSpPr>
          <a:xfrm>
            <a:off x="4012234" y="2367987"/>
            <a:ext cx="633262" cy="593683"/>
            <a:chOff x="2624138" y="1131888"/>
            <a:chExt cx="939800" cy="881062"/>
          </a:xfrm>
          <a:solidFill>
            <a:srgbClr val="FC621E"/>
          </a:solidFill>
        </p:grpSpPr>
        <p:sp>
          <p:nvSpPr>
            <p:cNvPr id="143" name="Freeform 39"/>
            <p:cNvSpPr>
              <a:spLocks noEditPoints="1"/>
            </p:cNvSpPr>
            <p:nvPr/>
          </p:nvSpPr>
          <p:spPr bwMode="auto">
            <a:xfrm>
              <a:off x="2713038" y="1131888"/>
              <a:ext cx="760413" cy="757237"/>
            </a:xfrm>
            <a:custGeom>
              <a:avLst/>
              <a:gdLst>
                <a:gd name="T0" fmla="*/ 133 w 271"/>
                <a:gd name="T1" fmla="*/ 270 h 270"/>
                <a:gd name="T2" fmla="*/ 81 w 271"/>
                <a:gd name="T3" fmla="*/ 260 h 270"/>
                <a:gd name="T4" fmla="*/ 0 w 271"/>
                <a:gd name="T5" fmla="*/ 135 h 270"/>
                <a:gd name="T6" fmla="*/ 136 w 271"/>
                <a:gd name="T7" fmla="*/ 0 h 270"/>
                <a:gd name="T8" fmla="*/ 271 w 271"/>
                <a:gd name="T9" fmla="*/ 135 h 270"/>
                <a:gd name="T10" fmla="*/ 252 w 271"/>
                <a:gd name="T11" fmla="*/ 205 h 270"/>
                <a:gd name="T12" fmla="*/ 189 w 271"/>
                <a:gd name="T13" fmla="*/ 259 h 270"/>
                <a:gd name="T14" fmla="*/ 189 w 271"/>
                <a:gd name="T15" fmla="*/ 259 h 270"/>
                <a:gd name="T16" fmla="*/ 133 w 271"/>
                <a:gd name="T17" fmla="*/ 270 h 270"/>
                <a:gd name="T18" fmla="*/ 136 w 271"/>
                <a:gd name="T19" fmla="*/ 9 h 270"/>
                <a:gd name="T20" fmla="*/ 9 w 271"/>
                <a:gd name="T21" fmla="*/ 135 h 270"/>
                <a:gd name="T22" fmla="*/ 85 w 271"/>
                <a:gd name="T23" fmla="*/ 251 h 270"/>
                <a:gd name="T24" fmla="*/ 186 w 271"/>
                <a:gd name="T25" fmla="*/ 250 h 270"/>
                <a:gd name="T26" fmla="*/ 244 w 271"/>
                <a:gd name="T27" fmla="*/ 200 h 270"/>
                <a:gd name="T28" fmla="*/ 262 w 271"/>
                <a:gd name="T29" fmla="*/ 135 h 270"/>
                <a:gd name="T30" fmla="*/ 136 w 271"/>
                <a:gd name="T31" fmla="*/ 9 h 270"/>
                <a:gd name="T32" fmla="*/ 188 w 271"/>
                <a:gd name="T33" fmla="*/ 254 h 270"/>
                <a:gd name="T34" fmla="*/ 188 w 271"/>
                <a:gd name="T35" fmla="*/ 25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270">
                  <a:moveTo>
                    <a:pt x="133" y="270"/>
                  </a:moveTo>
                  <a:cubicBezTo>
                    <a:pt x="115" y="270"/>
                    <a:pt x="98" y="267"/>
                    <a:pt x="81" y="260"/>
                  </a:cubicBezTo>
                  <a:cubicBezTo>
                    <a:pt x="32" y="238"/>
                    <a:pt x="0" y="189"/>
                    <a:pt x="0" y="135"/>
                  </a:cubicBezTo>
                  <a:cubicBezTo>
                    <a:pt x="0" y="61"/>
                    <a:pt x="61" y="0"/>
                    <a:pt x="136" y="0"/>
                  </a:cubicBezTo>
                  <a:cubicBezTo>
                    <a:pt x="210" y="0"/>
                    <a:pt x="271" y="61"/>
                    <a:pt x="271" y="135"/>
                  </a:cubicBezTo>
                  <a:cubicBezTo>
                    <a:pt x="271" y="160"/>
                    <a:pt x="265" y="184"/>
                    <a:pt x="252" y="205"/>
                  </a:cubicBezTo>
                  <a:cubicBezTo>
                    <a:pt x="238" y="228"/>
                    <a:pt x="216" y="247"/>
                    <a:pt x="189" y="259"/>
                  </a:cubicBezTo>
                  <a:cubicBezTo>
                    <a:pt x="189" y="259"/>
                    <a:pt x="189" y="259"/>
                    <a:pt x="189" y="259"/>
                  </a:cubicBezTo>
                  <a:cubicBezTo>
                    <a:pt x="171" y="266"/>
                    <a:pt x="152" y="270"/>
                    <a:pt x="133" y="270"/>
                  </a:cubicBezTo>
                  <a:close/>
                  <a:moveTo>
                    <a:pt x="136" y="9"/>
                  </a:moveTo>
                  <a:cubicBezTo>
                    <a:pt x="66" y="9"/>
                    <a:pt x="9" y="66"/>
                    <a:pt x="9" y="135"/>
                  </a:cubicBezTo>
                  <a:cubicBezTo>
                    <a:pt x="9" y="186"/>
                    <a:pt x="39" y="231"/>
                    <a:pt x="85" y="251"/>
                  </a:cubicBezTo>
                  <a:cubicBezTo>
                    <a:pt x="116" y="265"/>
                    <a:pt x="153" y="264"/>
                    <a:pt x="186" y="250"/>
                  </a:cubicBezTo>
                  <a:cubicBezTo>
                    <a:pt x="210" y="240"/>
                    <a:pt x="231" y="222"/>
                    <a:pt x="244" y="200"/>
                  </a:cubicBezTo>
                  <a:cubicBezTo>
                    <a:pt x="256" y="181"/>
                    <a:pt x="262" y="158"/>
                    <a:pt x="262" y="135"/>
                  </a:cubicBezTo>
                  <a:cubicBezTo>
                    <a:pt x="262" y="66"/>
                    <a:pt x="205" y="9"/>
                    <a:pt x="136" y="9"/>
                  </a:cubicBezTo>
                  <a:close/>
                  <a:moveTo>
                    <a:pt x="188" y="254"/>
                  </a:moveTo>
                  <a:cubicBezTo>
                    <a:pt x="188" y="254"/>
                    <a:pt x="188" y="254"/>
                    <a:pt x="188"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4" name="Freeform 40"/>
            <p:cNvSpPr/>
            <p:nvPr/>
          </p:nvSpPr>
          <p:spPr bwMode="auto">
            <a:xfrm>
              <a:off x="3055938" y="1589088"/>
              <a:ext cx="80963" cy="50800"/>
            </a:xfrm>
            <a:custGeom>
              <a:avLst/>
              <a:gdLst>
                <a:gd name="T0" fmla="*/ 5 w 29"/>
                <a:gd name="T1" fmla="*/ 17 h 18"/>
                <a:gd name="T2" fmla="*/ 4 w 29"/>
                <a:gd name="T3" fmla="*/ 17 h 18"/>
                <a:gd name="T4" fmla="*/ 0 w 29"/>
                <a:gd name="T5" fmla="*/ 12 h 18"/>
                <a:gd name="T6" fmla="*/ 14 w 29"/>
                <a:gd name="T7" fmla="*/ 0 h 18"/>
                <a:gd name="T8" fmla="*/ 28 w 29"/>
                <a:gd name="T9" fmla="*/ 12 h 18"/>
                <a:gd name="T10" fmla="*/ 24 w 29"/>
                <a:gd name="T11" fmla="*/ 17 h 18"/>
                <a:gd name="T12" fmla="*/ 19 w 29"/>
                <a:gd name="T13" fmla="*/ 13 h 18"/>
                <a:gd name="T14" fmla="*/ 14 w 29"/>
                <a:gd name="T15" fmla="*/ 9 h 18"/>
                <a:gd name="T16" fmla="*/ 9 w 29"/>
                <a:gd name="T17" fmla="*/ 13 h 18"/>
                <a:gd name="T18" fmla="*/ 5 w 2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5" y="17"/>
                  </a:moveTo>
                  <a:cubicBezTo>
                    <a:pt x="4" y="17"/>
                    <a:pt x="4" y="17"/>
                    <a:pt x="4" y="17"/>
                  </a:cubicBezTo>
                  <a:cubicBezTo>
                    <a:pt x="1" y="17"/>
                    <a:pt x="0" y="14"/>
                    <a:pt x="0" y="12"/>
                  </a:cubicBezTo>
                  <a:cubicBezTo>
                    <a:pt x="1" y="5"/>
                    <a:pt x="7" y="0"/>
                    <a:pt x="14" y="0"/>
                  </a:cubicBezTo>
                  <a:cubicBezTo>
                    <a:pt x="21" y="0"/>
                    <a:pt x="27" y="5"/>
                    <a:pt x="28" y="12"/>
                  </a:cubicBezTo>
                  <a:cubicBezTo>
                    <a:pt x="29" y="14"/>
                    <a:pt x="27" y="17"/>
                    <a:pt x="24" y="17"/>
                  </a:cubicBezTo>
                  <a:cubicBezTo>
                    <a:pt x="22" y="18"/>
                    <a:pt x="19" y="16"/>
                    <a:pt x="19" y="13"/>
                  </a:cubicBezTo>
                  <a:cubicBezTo>
                    <a:pt x="19" y="11"/>
                    <a:pt x="17" y="9"/>
                    <a:pt x="14" y="9"/>
                  </a:cubicBezTo>
                  <a:cubicBezTo>
                    <a:pt x="12" y="9"/>
                    <a:pt x="10" y="11"/>
                    <a:pt x="9" y="13"/>
                  </a:cubicBezTo>
                  <a:cubicBezTo>
                    <a:pt x="9" y="16"/>
                    <a:pt x="7"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5" name="Freeform 41"/>
            <p:cNvSpPr/>
            <p:nvPr/>
          </p:nvSpPr>
          <p:spPr bwMode="auto">
            <a:xfrm>
              <a:off x="2674938" y="1560513"/>
              <a:ext cx="96838" cy="131762"/>
            </a:xfrm>
            <a:custGeom>
              <a:avLst/>
              <a:gdLst>
                <a:gd name="T0" fmla="*/ 27 w 35"/>
                <a:gd name="T1" fmla="*/ 47 h 47"/>
                <a:gd name="T2" fmla="*/ 4 w 35"/>
                <a:gd name="T3" fmla="*/ 30 h 47"/>
                <a:gd name="T4" fmla="*/ 17 w 35"/>
                <a:gd name="T5" fmla="*/ 1 h 47"/>
                <a:gd name="T6" fmla="*/ 23 w 35"/>
                <a:gd name="T7" fmla="*/ 3 h 47"/>
                <a:gd name="T8" fmla="*/ 21 w 35"/>
                <a:gd name="T9" fmla="*/ 9 h 47"/>
                <a:gd name="T10" fmla="*/ 13 w 35"/>
                <a:gd name="T11" fmla="*/ 27 h 47"/>
                <a:gd name="T12" fmla="*/ 29 w 35"/>
                <a:gd name="T13" fmla="*/ 37 h 47"/>
                <a:gd name="T14" fmla="*/ 34 w 35"/>
                <a:gd name="T15" fmla="*/ 41 h 47"/>
                <a:gd name="T16" fmla="*/ 30 w 35"/>
                <a:gd name="T17" fmla="*/ 47 h 47"/>
                <a:gd name="T18" fmla="*/ 27 w 35"/>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7" y="47"/>
                  </a:moveTo>
                  <a:cubicBezTo>
                    <a:pt x="16" y="47"/>
                    <a:pt x="7" y="40"/>
                    <a:pt x="4" y="30"/>
                  </a:cubicBezTo>
                  <a:cubicBezTo>
                    <a:pt x="0" y="18"/>
                    <a:pt x="6" y="6"/>
                    <a:pt x="17" y="1"/>
                  </a:cubicBezTo>
                  <a:cubicBezTo>
                    <a:pt x="19" y="0"/>
                    <a:pt x="22" y="1"/>
                    <a:pt x="23" y="3"/>
                  </a:cubicBezTo>
                  <a:cubicBezTo>
                    <a:pt x="24" y="5"/>
                    <a:pt x="23" y="8"/>
                    <a:pt x="21" y="9"/>
                  </a:cubicBezTo>
                  <a:cubicBezTo>
                    <a:pt x="14" y="12"/>
                    <a:pt x="11" y="20"/>
                    <a:pt x="13" y="27"/>
                  </a:cubicBezTo>
                  <a:cubicBezTo>
                    <a:pt x="15" y="34"/>
                    <a:pt x="22" y="39"/>
                    <a:pt x="29" y="37"/>
                  </a:cubicBezTo>
                  <a:cubicBezTo>
                    <a:pt x="32" y="37"/>
                    <a:pt x="34" y="39"/>
                    <a:pt x="34" y="41"/>
                  </a:cubicBezTo>
                  <a:cubicBezTo>
                    <a:pt x="35" y="44"/>
                    <a:pt x="33" y="46"/>
                    <a:pt x="30" y="47"/>
                  </a:cubicBezTo>
                  <a:cubicBezTo>
                    <a:pt x="29" y="47"/>
                    <a:pt x="28" y="47"/>
                    <a:pt x="2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6" name="Freeform 42"/>
            <p:cNvSpPr/>
            <p:nvPr/>
          </p:nvSpPr>
          <p:spPr bwMode="auto">
            <a:xfrm>
              <a:off x="3417888" y="1558925"/>
              <a:ext cx="92075" cy="133350"/>
            </a:xfrm>
            <a:custGeom>
              <a:avLst/>
              <a:gdLst>
                <a:gd name="T0" fmla="*/ 6 w 33"/>
                <a:gd name="T1" fmla="*/ 48 h 48"/>
                <a:gd name="T2" fmla="*/ 4 w 33"/>
                <a:gd name="T3" fmla="*/ 48 h 48"/>
                <a:gd name="T4" fmla="*/ 0 w 33"/>
                <a:gd name="T5" fmla="*/ 43 h 48"/>
                <a:gd name="T6" fmla="*/ 5 w 33"/>
                <a:gd name="T7" fmla="*/ 39 h 48"/>
                <a:gd name="T8" fmla="*/ 21 w 33"/>
                <a:gd name="T9" fmla="*/ 27 h 48"/>
                <a:gd name="T10" fmla="*/ 12 w 33"/>
                <a:gd name="T11" fmla="*/ 10 h 48"/>
                <a:gd name="T12" fmla="*/ 10 w 33"/>
                <a:gd name="T13" fmla="*/ 4 h 48"/>
                <a:gd name="T14" fmla="*/ 16 w 33"/>
                <a:gd name="T15" fmla="*/ 1 h 48"/>
                <a:gd name="T16" fmla="*/ 30 w 33"/>
                <a:gd name="T17" fmla="*/ 30 h 48"/>
                <a:gd name="T18" fmla="*/ 6 w 33"/>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6" y="48"/>
                  </a:moveTo>
                  <a:cubicBezTo>
                    <a:pt x="5" y="48"/>
                    <a:pt x="5" y="48"/>
                    <a:pt x="4" y="48"/>
                  </a:cubicBezTo>
                  <a:cubicBezTo>
                    <a:pt x="1" y="47"/>
                    <a:pt x="0" y="45"/>
                    <a:pt x="0" y="43"/>
                  </a:cubicBezTo>
                  <a:cubicBezTo>
                    <a:pt x="0" y="40"/>
                    <a:pt x="2" y="38"/>
                    <a:pt x="5" y="39"/>
                  </a:cubicBezTo>
                  <a:cubicBezTo>
                    <a:pt x="12" y="39"/>
                    <a:pt x="19" y="35"/>
                    <a:pt x="21" y="27"/>
                  </a:cubicBezTo>
                  <a:cubicBezTo>
                    <a:pt x="23" y="20"/>
                    <a:pt x="19" y="13"/>
                    <a:pt x="12" y="10"/>
                  </a:cubicBezTo>
                  <a:cubicBezTo>
                    <a:pt x="10" y="9"/>
                    <a:pt x="9" y="6"/>
                    <a:pt x="10" y="4"/>
                  </a:cubicBezTo>
                  <a:cubicBezTo>
                    <a:pt x="11" y="1"/>
                    <a:pt x="13" y="0"/>
                    <a:pt x="16" y="1"/>
                  </a:cubicBezTo>
                  <a:cubicBezTo>
                    <a:pt x="27" y="6"/>
                    <a:pt x="33" y="18"/>
                    <a:pt x="30" y="30"/>
                  </a:cubicBezTo>
                  <a:cubicBezTo>
                    <a:pt x="27" y="40"/>
                    <a:pt x="17"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7" name="Freeform 43"/>
            <p:cNvSpPr/>
            <p:nvPr/>
          </p:nvSpPr>
          <p:spPr bwMode="auto">
            <a:xfrm>
              <a:off x="3019425" y="1679575"/>
              <a:ext cx="149225" cy="63500"/>
            </a:xfrm>
            <a:custGeom>
              <a:avLst/>
              <a:gdLst>
                <a:gd name="T0" fmla="*/ 27 w 53"/>
                <a:gd name="T1" fmla="*/ 23 h 23"/>
                <a:gd name="T2" fmla="*/ 27 w 53"/>
                <a:gd name="T3" fmla="*/ 23 h 23"/>
                <a:gd name="T4" fmla="*/ 1 w 53"/>
                <a:gd name="T5" fmla="*/ 8 h 23"/>
                <a:gd name="T6" fmla="*/ 3 w 53"/>
                <a:gd name="T7" fmla="*/ 2 h 23"/>
                <a:gd name="T8" fmla="*/ 9 w 53"/>
                <a:gd name="T9" fmla="*/ 4 h 23"/>
                <a:gd name="T10" fmla="*/ 27 w 53"/>
                <a:gd name="T11" fmla="*/ 14 h 23"/>
                <a:gd name="T12" fmla="*/ 44 w 53"/>
                <a:gd name="T13" fmla="*/ 4 h 23"/>
                <a:gd name="T14" fmla="*/ 50 w 53"/>
                <a:gd name="T15" fmla="*/ 2 h 23"/>
                <a:gd name="T16" fmla="*/ 52 w 53"/>
                <a:gd name="T17" fmla="*/ 8 h 23"/>
                <a:gd name="T18" fmla="*/ 27 w 53"/>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3">
                  <a:moveTo>
                    <a:pt x="27" y="23"/>
                  </a:moveTo>
                  <a:cubicBezTo>
                    <a:pt x="27" y="23"/>
                    <a:pt x="27" y="23"/>
                    <a:pt x="27" y="23"/>
                  </a:cubicBezTo>
                  <a:cubicBezTo>
                    <a:pt x="16" y="23"/>
                    <a:pt x="6" y="17"/>
                    <a:pt x="1" y="8"/>
                  </a:cubicBezTo>
                  <a:cubicBezTo>
                    <a:pt x="0" y="6"/>
                    <a:pt x="1" y="3"/>
                    <a:pt x="3" y="2"/>
                  </a:cubicBezTo>
                  <a:cubicBezTo>
                    <a:pt x="5" y="0"/>
                    <a:pt x="8" y="1"/>
                    <a:pt x="9" y="4"/>
                  </a:cubicBezTo>
                  <a:cubicBezTo>
                    <a:pt x="13" y="10"/>
                    <a:pt x="19" y="14"/>
                    <a:pt x="27" y="14"/>
                  </a:cubicBezTo>
                  <a:cubicBezTo>
                    <a:pt x="34" y="14"/>
                    <a:pt x="41" y="10"/>
                    <a:pt x="44" y="4"/>
                  </a:cubicBezTo>
                  <a:cubicBezTo>
                    <a:pt x="45" y="1"/>
                    <a:pt x="48" y="0"/>
                    <a:pt x="50" y="2"/>
                  </a:cubicBezTo>
                  <a:cubicBezTo>
                    <a:pt x="52" y="3"/>
                    <a:pt x="53" y="6"/>
                    <a:pt x="52" y="8"/>
                  </a:cubicBezTo>
                  <a:cubicBezTo>
                    <a:pt x="47" y="17"/>
                    <a:pt x="38" y="23"/>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8" name="Freeform 44"/>
            <p:cNvSpPr/>
            <p:nvPr/>
          </p:nvSpPr>
          <p:spPr bwMode="auto">
            <a:xfrm>
              <a:off x="2713038" y="1401763"/>
              <a:ext cx="760413" cy="150812"/>
            </a:xfrm>
            <a:custGeom>
              <a:avLst/>
              <a:gdLst>
                <a:gd name="T0" fmla="*/ 131 w 271"/>
                <a:gd name="T1" fmla="*/ 54 h 54"/>
                <a:gd name="T2" fmla="*/ 119 w 271"/>
                <a:gd name="T3" fmla="*/ 54 h 54"/>
                <a:gd name="T4" fmla="*/ 107 w 271"/>
                <a:gd name="T5" fmla="*/ 28 h 54"/>
                <a:gd name="T6" fmla="*/ 95 w 271"/>
                <a:gd name="T7" fmla="*/ 53 h 54"/>
                <a:gd name="T8" fmla="*/ 63 w 271"/>
                <a:gd name="T9" fmla="*/ 50 h 54"/>
                <a:gd name="T10" fmla="*/ 55 w 271"/>
                <a:gd name="T11" fmla="*/ 28 h 54"/>
                <a:gd name="T12" fmla="*/ 37 w 271"/>
                <a:gd name="T13" fmla="*/ 47 h 54"/>
                <a:gd name="T14" fmla="*/ 4 w 271"/>
                <a:gd name="T15" fmla="*/ 40 h 54"/>
                <a:gd name="T16" fmla="*/ 0 w 271"/>
                <a:gd name="T17" fmla="*/ 35 h 54"/>
                <a:gd name="T18" fmla="*/ 6 w 271"/>
                <a:gd name="T19" fmla="*/ 31 h 54"/>
                <a:gd name="T20" fmla="*/ 37 w 271"/>
                <a:gd name="T21" fmla="*/ 37 h 54"/>
                <a:gd name="T22" fmla="*/ 55 w 271"/>
                <a:gd name="T23" fmla="*/ 10 h 54"/>
                <a:gd name="T24" fmla="*/ 60 w 271"/>
                <a:gd name="T25" fmla="*/ 7 h 54"/>
                <a:gd name="T26" fmla="*/ 63 w 271"/>
                <a:gd name="T27" fmla="*/ 12 h 54"/>
                <a:gd name="T28" fmla="*/ 66 w 271"/>
                <a:gd name="T29" fmla="*/ 41 h 54"/>
                <a:gd name="T30" fmla="*/ 93 w 271"/>
                <a:gd name="T31" fmla="*/ 43 h 54"/>
                <a:gd name="T32" fmla="*/ 102 w 271"/>
                <a:gd name="T33" fmla="*/ 4 h 54"/>
                <a:gd name="T34" fmla="*/ 107 w 271"/>
                <a:gd name="T35" fmla="*/ 0 h 54"/>
                <a:gd name="T36" fmla="*/ 111 w 271"/>
                <a:gd name="T37" fmla="*/ 4 h 54"/>
                <a:gd name="T38" fmla="*/ 121 w 271"/>
                <a:gd name="T39" fmla="*/ 44 h 54"/>
                <a:gd name="T40" fmla="*/ 201 w 271"/>
                <a:gd name="T41" fmla="*/ 41 h 54"/>
                <a:gd name="T42" fmla="*/ 199 w 271"/>
                <a:gd name="T43" fmla="*/ 10 h 54"/>
                <a:gd name="T44" fmla="*/ 203 w 271"/>
                <a:gd name="T45" fmla="*/ 6 h 54"/>
                <a:gd name="T46" fmla="*/ 208 w 271"/>
                <a:gd name="T47" fmla="*/ 8 h 54"/>
                <a:gd name="T48" fmla="*/ 225 w 271"/>
                <a:gd name="T49" fmla="*/ 38 h 54"/>
                <a:gd name="T50" fmla="*/ 265 w 271"/>
                <a:gd name="T51" fmla="*/ 30 h 54"/>
                <a:gd name="T52" fmla="*/ 271 w 271"/>
                <a:gd name="T53" fmla="*/ 33 h 54"/>
                <a:gd name="T54" fmla="*/ 267 w 271"/>
                <a:gd name="T55" fmla="*/ 39 h 54"/>
                <a:gd name="T56" fmla="*/ 225 w 271"/>
                <a:gd name="T57" fmla="*/ 47 h 54"/>
                <a:gd name="T58" fmla="*/ 210 w 271"/>
                <a:gd name="T59" fmla="*/ 31 h 54"/>
                <a:gd name="T60" fmla="*/ 205 w 271"/>
                <a:gd name="T61" fmla="*/ 50 h 54"/>
                <a:gd name="T62" fmla="*/ 131 w 271"/>
                <a:gd name="T6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54">
                  <a:moveTo>
                    <a:pt x="131" y="54"/>
                  </a:moveTo>
                  <a:cubicBezTo>
                    <a:pt x="127" y="54"/>
                    <a:pt x="123" y="54"/>
                    <a:pt x="119" y="54"/>
                  </a:cubicBezTo>
                  <a:cubicBezTo>
                    <a:pt x="116" y="54"/>
                    <a:pt x="113" y="53"/>
                    <a:pt x="107" y="28"/>
                  </a:cubicBezTo>
                  <a:cubicBezTo>
                    <a:pt x="101" y="53"/>
                    <a:pt x="98" y="53"/>
                    <a:pt x="95" y="53"/>
                  </a:cubicBezTo>
                  <a:cubicBezTo>
                    <a:pt x="84" y="52"/>
                    <a:pt x="73" y="51"/>
                    <a:pt x="63" y="50"/>
                  </a:cubicBezTo>
                  <a:cubicBezTo>
                    <a:pt x="60" y="50"/>
                    <a:pt x="56" y="49"/>
                    <a:pt x="55" y="28"/>
                  </a:cubicBezTo>
                  <a:cubicBezTo>
                    <a:pt x="43" y="48"/>
                    <a:pt x="39" y="47"/>
                    <a:pt x="37" y="47"/>
                  </a:cubicBezTo>
                  <a:cubicBezTo>
                    <a:pt x="25" y="45"/>
                    <a:pt x="14" y="43"/>
                    <a:pt x="4" y="40"/>
                  </a:cubicBezTo>
                  <a:cubicBezTo>
                    <a:pt x="1" y="40"/>
                    <a:pt x="0" y="37"/>
                    <a:pt x="0" y="35"/>
                  </a:cubicBezTo>
                  <a:cubicBezTo>
                    <a:pt x="1" y="32"/>
                    <a:pt x="3" y="31"/>
                    <a:pt x="6" y="31"/>
                  </a:cubicBezTo>
                  <a:cubicBezTo>
                    <a:pt x="16" y="34"/>
                    <a:pt x="26" y="36"/>
                    <a:pt x="37" y="37"/>
                  </a:cubicBezTo>
                  <a:cubicBezTo>
                    <a:pt x="40" y="34"/>
                    <a:pt x="49" y="21"/>
                    <a:pt x="55" y="10"/>
                  </a:cubicBezTo>
                  <a:cubicBezTo>
                    <a:pt x="56" y="8"/>
                    <a:pt x="58" y="7"/>
                    <a:pt x="60" y="7"/>
                  </a:cubicBezTo>
                  <a:cubicBezTo>
                    <a:pt x="62" y="8"/>
                    <a:pt x="63" y="10"/>
                    <a:pt x="63" y="12"/>
                  </a:cubicBezTo>
                  <a:cubicBezTo>
                    <a:pt x="63" y="23"/>
                    <a:pt x="64" y="37"/>
                    <a:pt x="66" y="41"/>
                  </a:cubicBezTo>
                  <a:cubicBezTo>
                    <a:pt x="75" y="42"/>
                    <a:pt x="84" y="43"/>
                    <a:pt x="93" y="43"/>
                  </a:cubicBezTo>
                  <a:cubicBezTo>
                    <a:pt x="95" y="38"/>
                    <a:pt x="99" y="20"/>
                    <a:pt x="102" y="4"/>
                  </a:cubicBezTo>
                  <a:cubicBezTo>
                    <a:pt x="103" y="2"/>
                    <a:pt x="104" y="0"/>
                    <a:pt x="107" y="0"/>
                  </a:cubicBezTo>
                  <a:cubicBezTo>
                    <a:pt x="109" y="0"/>
                    <a:pt x="111" y="2"/>
                    <a:pt x="111" y="4"/>
                  </a:cubicBezTo>
                  <a:cubicBezTo>
                    <a:pt x="114" y="20"/>
                    <a:pt x="119" y="39"/>
                    <a:pt x="121" y="44"/>
                  </a:cubicBezTo>
                  <a:cubicBezTo>
                    <a:pt x="148" y="45"/>
                    <a:pt x="175" y="44"/>
                    <a:pt x="201" y="41"/>
                  </a:cubicBezTo>
                  <a:cubicBezTo>
                    <a:pt x="201" y="35"/>
                    <a:pt x="200" y="22"/>
                    <a:pt x="199" y="10"/>
                  </a:cubicBezTo>
                  <a:cubicBezTo>
                    <a:pt x="199" y="8"/>
                    <a:pt x="201" y="6"/>
                    <a:pt x="203" y="6"/>
                  </a:cubicBezTo>
                  <a:cubicBezTo>
                    <a:pt x="205" y="5"/>
                    <a:pt x="207" y="6"/>
                    <a:pt x="208" y="8"/>
                  </a:cubicBezTo>
                  <a:cubicBezTo>
                    <a:pt x="214" y="20"/>
                    <a:pt x="222" y="34"/>
                    <a:pt x="225" y="38"/>
                  </a:cubicBezTo>
                  <a:cubicBezTo>
                    <a:pt x="239" y="35"/>
                    <a:pt x="252" y="33"/>
                    <a:pt x="265" y="30"/>
                  </a:cubicBezTo>
                  <a:cubicBezTo>
                    <a:pt x="267" y="29"/>
                    <a:pt x="270" y="31"/>
                    <a:pt x="271" y="33"/>
                  </a:cubicBezTo>
                  <a:cubicBezTo>
                    <a:pt x="271" y="36"/>
                    <a:pt x="270" y="38"/>
                    <a:pt x="267" y="39"/>
                  </a:cubicBezTo>
                  <a:cubicBezTo>
                    <a:pt x="253" y="42"/>
                    <a:pt x="239" y="45"/>
                    <a:pt x="225" y="47"/>
                  </a:cubicBezTo>
                  <a:cubicBezTo>
                    <a:pt x="222" y="47"/>
                    <a:pt x="219" y="48"/>
                    <a:pt x="210" y="31"/>
                  </a:cubicBezTo>
                  <a:cubicBezTo>
                    <a:pt x="210" y="49"/>
                    <a:pt x="208" y="49"/>
                    <a:pt x="205" y="50"/>
                  </a:cubicBezTo>
                  <a:cubicBezTo>
                    <a:pt x="180" y="52"/>
                    <a:pt x="156" y="54"/>
                    <a:pt x="13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49" name="Freeform 45"/>
            <p:cNvSpPr/>
            <p:nvPr/>
          </p:nvSpPr>
          <p:spPr bwMode="auto">
            <a:xfrm>
              <a:off x="2916238" y="1555750"/>
              <a:ext cx="23813" cy="58737"/>
            </a:xfrm>
            <a:custGeom>
              <a:avLst/>
              <a:gdLst>
                <a:gd name="T0" fmla="*/ 5 w 9"/>
                <a:gd name="T1" fmla="*/ 21 h 21"/>
                <a:gd name="T2" fmla="*/ 0 w 9"/>
                <a:gd name="T3" fmla="*/ 17 h 21"/>
                <a:gd name="T4" fmla="*/ 0 w 9"/>
                <a:gd name="T5" fmla="*/ 5 h 21"/>
                <a:gd name="T6" fmla="*/ 5 w 9"/>
                <a:gd name="T7" fmla="*/ 0 h 21"/>
                <a:gd name="T8" fmla="*/ 9 w 9"/>
                <a:gd name="T9" fmla="*/ 5 h 21"/>
                <a:gd name="T10" fmla="*/ 9 w 9"/>
                <a:gd name="T11" fmla="*/ 17 h 21"/>
                <a:gd name="T12" fmla="*/ 5 w 9"/>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5" y="21"/>
                  </a:moveTo>
                  <a:cubicBezTo>
                    <a:pt x="2" y="21"/>
                    <a:pt x="0" y="19"/>
                    <a:pt x="0" y="17"/>
                  </a:cubicBezTo>
                  <a:cubicBezTo>
                    <a:pt x="0" y="5"/>
                    <a:pt x="0" y="5"/>
                    <a:pt x="0" y="5"/>
                  </a:cubicBezTo>
                  <a:cubicBezTo>
                    <a:pt x="0" y="2"/>
                    <a:pt x="2" y="0"/>
                    <a:pt x="5" y="0"/>
                  </a:cubicBezTo>
                  <a:cubicBezTo>
                    <a:pt x="7" y="0"/>
                    <a:pt x="9" y="2"/>
                    <a:pt x="9" y="5"/>
                  </a:cubicBezTo>
                  <a:cubicBezTo>
                    <a:pt x="9" y="17"/>
                    <a:pt x="9" y="17"/>
                    <a:pt x="9" y="17"/>
                  </a:cubicBezTo>
                  <a:cubicBezTo>
                    <a:pt x="9" y="19"/>
                    <a:pt x="7"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0" name="Freeform 46"/>
            <p:cNvSpPr/>
            <p:nvPr/>
          </p:nvSpPr>
          <p:spPr bwMode="auto">
            <a:xfrm>
              <a:off x="3246438" y="1555750"/>
              <a:ext cx="28575" cy="58737"/>
            </a:xfrm>
            <a:custGeom>
              <a:avLst/>
              <a:gdLst>
                <a:gd name="T0" fmla="*/ 5 w 10"/>
                <a:gd name="T1" fmla="*/ 21 h 21"/>
                <a:gd name="T2" fmla="*/ 0 w 10"/>
                <a:gd name="T3" fmla="*/ 17 h 21"/>
                <a:gd name="T4" fmla="*/ 0 w 10"/>
                <a:gd name="T5" fmla="*/ 5 h 21"/>
                <a:gd name="T6" fmla="*/ 5 w 10"/>
                <a:gd name="T7" fmla="*/ 0 h 21"/>
                <a:gd name="T8" fmla="*/ 10 w 10"/>
                <a:gd name="T9" fmla="*/ 5 h 21"/>
                <a:gd name="T10" fmla="*/ 10 w 10"/>
                <a:gd name="T11" fmla="*/ 17 h 21"/>
                <a:gd name="T12" fmla="*/ 5 w 1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0" h="21">
                  <a:moveTo>
                    <a:pt x="5" y="21"/>
                  </a:moveTo>
                  <a:cubicBezTo>
                    <a:pt x="3" y="21"/>
                    <a:pt x="0" y="19"/>
                    <a:pt x="0" y="17"/>
                  </a:cubicBezTo>
                  <a:cubicBezTo>
                    <a:pt x="0" y="5"/>
                    <a:pt x="0" y="5"/>
                    <a:pt x="0" y="5"/>
                  </a:cubicBezTo>
                  <a:cubicBezTo>
                    <a:pt x="0" y="2"/>
                    <a:pt x="3" y="0"/>
                    <a:pt x="5" y="0"/>
                  </a:cubicBezTo>
                  <a:cubicBezTo>
                    <a:pt x="8" y="0"/>
                    <a:pt x="10" y="2"/>
                    <a:pt x="10" y="5"/>
                  </a:cubicBezTo>
                  <a:cubicBezTo>
                    <a:pt x="10" y="17"/>
                    <a:pt x="10" y="17"/>
                    <a:pt x="10" y="17"/>
                  </a:cubicBezTo>
                  <a:cubicBezTo>
                    <a:pt x="10" y="19"/>
                    <a:pt x="8"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1" name="Freeform 47"/>
            <p:cNvSpPr>
              <a:spLocks noEditPoints="1"/>
            </p:cNvSpPr>
            <p:nvPr/>
          </p:nvSpPr>
          <p:spPr bwMode="auto">
            <a:xfrm>
              <a:off x="2733675" y="1695450"/>
              <a:ext cx="100013" cy="101600"/>
            </a:xfrm>
            <a:custGeom>
              <a:avLst/>
              <a:gdLst>
                <a:gd name="T0" fmla="*/ 22 w 36"/>
                <a:gd name="T1" fmla="*/ 36 h 36"/>
                <a:gd name="T2" fmla="*/ 20 w 36"/>
                <a:gd name="T3" fmla="*/ 36 h 36"/>
                <a:gd name="T4" fmla="*/ 12 w 36"/>
                <a:gd name="T5" fmla="*/ 31 h 36"/>
                <a:gd name="T6" fmla="*/ 4 w 36"/>
                <a:gd name="T7" fmla="*/ 20 h 36"/>
                <a:gd name="T8" fmla="*/ 6 w 36"/>
                <a:gd name="T9" fmla="*/ 3 h 36"/>
                <a:gd name="T10" fmla="*/ 15 w 36"/>
                <a:gd name="T11" fmla="*/ 1 h 36"/>
                <a:gd name="T12" fmla="*/ 24 w 36"/>
                <a:gd name="T13" fmla="*/ 5 h 36"/>
                <a:gd name="T14" fmla="*/ 32 w 36"/>
                <a:gd name="T15" fmla="*/ 16 h 36"/>
                <a:gd name="T16" fmla="*/ 29 w 36"/>
                <a:gd name="T17" fmla="*/ 34 h 36"/>
                <a:gd name="T18" fmla="*/ 22 w 36"/>
                <a:gd name="T19" fmla="*/ 36 h 36"/>
                <a:gd name="T20" fmla="*/ 14 w 36"/>
                <a:gd name="T21" fmla="*/ 10 h 36"/>
                <a:gd name="T22" fmla="*/ 12 w 36"/>
                <a:gd name="T23" fmla="*/ 10 h 36"/>
                <a:gd name="T24" fmla="*/ 11 w 36"/>
                <a:gd name="T25" fmla="*/ 15 h 36"/>
                <a:gd name="T26" fmla="*/ 19 w 36"/>
                <a:gd name="T27" fmla="*/ 26 h 36"/>
                <a:gd name="T28" fmla="*/ 21 w 36"/>
                <a:gd name="T29" fmla="*/ 27 h 36"/>
                <a:gd name="T30" fmla="*/ 24 w 36"/>
                <a:gd name="T31" fmla="*/ 26 h 36"/>
                <a:gd name="T32" fmla="*/ 25 w 36"/>
                <a:gd name="T33" fmla="*/ 24 h 36"/>
                <a:gd name="T34" fmla="*/ 24 w 36"/>
                <a:gd name="T35" fmla="*/ 22 h 36"/>
                <a:gd name="T36" fmla="*/ 16 w 36"/>
                <a:gd name="T37" fmla="*/ 11 h 36"/>
                <a:gd name="T38" fmla="*/ 14 w 36"/>
                <a:gd name="T39" fmla="*/ 10 h 36"/>
                <a:gd name="T40" fmla="*/ 14 w 36"/>
                <a:gd name="T4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6">
                  <a:moveTo>
                    <a:pt x="22" y="36"/>
                  </a:moveTo>
                  <a:cubicBezTo>
                    <a:pt x="21" y="36"/>
                    <a:pt x="21" y="36"/>
                    <a:pt x="20" y="36"/>
                  </a:cubicBezTo>
                  <a:cubicBezTo>
                    <a:pt x="17" y="35"/>
                    <a:pt x="14" y="34"/>
                    <a:pt x="12" y="31"/>
                  </a:cubicBezTo>
                  <a:cubicBezTo>
                    <a:pt x="4" y="20"/>
                    <a:pt x="4" y="20"/>
                    <a:pt x="4" y="20"/>
                  </a:cubicBezTo>
                  <a:cubicBezTo>
                    <a:pt x="0" y="15"/>
                    <a:pt x="1" y="7"/>
                    <a:pt x="6" y="3"/>
                  </a:cubicBezTo>
                  <a:cubicBezTo>
                    <a:pt x="9" y="1"/>
                    <a:pt x="12" y="0"/>
                    <a:pt x="15" y="1"/>
                  </a:cubicBezTo>
                  <a:cubicBezTo>
                    <a:pt x="19" y="1"/>
                    <a:pt x="22" y="3"/>
                    <a:pt x="24" y="5"/>
                  </a:cubicBezTo>
                  <a:cubicBezTo>
                    <a:pt x="32" y="16"/>
                    <a:pt x="32" y="16"/>
                    <a:pt x="32" y="16"/>
                  </a:cubicBezTo>
                  <a:cubicBezTo>
                    <a:pt x="36" y="22"/>
                    <a:pt x="35" y="29"/>
                    <a:pt x="29" y="34"/>
                  </a:cubicBezTo>
                  <a:cubicBezTo>
                    <a:pt x="27" y="35"/>
                    <a:pt x="24" y="36"/>
                    <a:pt x="22" y="36"/>
                  </a:cubicBezTo>
                  <a:close/>
                  <a:moveTo>
                    <a:pt x="14" y="10"/>
                  </a:moveTo>
                  <a:cubicBezTo>
                    <a:pt x="13" y="10"/>
                    <a:pt x="12" y="10"/>
                    <a:pt x="12" y="10"/>
                  </a:cubicBezTo>
                  <a:cubicBezTo>
                    <a:pt x="10" y="11"/>
                    <a:pt x="10" y="13"/>
                    <a:pt x="11" y="15"/>
                  </a:cubicBezTo>
                  <a:cubicBezTo>
                    <a:pt x="19" y="26"/>
                    <a:pt x="19" y="26"/>
                    <a:pt x="19" y="26"/>
                  </a:cubicBezTo>
                  <a:cubicBezTo>
                    <a:pt x="20" y="26"/>
                    <a:pt x="20" y="27"/>
                    <a:pt x="21" y="27"/>
                  </a:cubicBezTo>
                  <a:cubicBezTo>
                    <a:pt x="22" y="27"/>
                    <a:pt x="23" y="27"/>
                    <a:pt x="24" y="26"/>
                  </a:cubicBezTo>
                  <a:cubicBezTo>
                    <a:pt x="24" y="26"/>
                    <a:pt x="25" y="25"/>
                    <a:pt x="25" y="24"/>
                  </a:cubicBezTo>
                  <a:cubicBezTo>
                    <a:pt x="25" y="23"/>
                    <a:pt x="25" y="22"/>
                    <a:pt x="24" y="22"/>
                  </a:cubicBezTo>
                  <a:cubicBezTo>
                    <a:pt x="16" y="11"/>
                    <a:pt x="16" y="11"/>
                    <a:pt x="16" y="11"/>
                  </a:cubicBezTo>
                  <a:cubicBezTo>
                    <a:pt x="16" y="10"/>
                    <a:pt x="15" y="10"/>
                    <a:pt x="14" y="10"/>
                  </a:cubicBezTo>
                  <a:cubicBezTo>
                    <a:pt x="14" y="10"/>
                    <a:pt x="14"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2" name="Freeform 48"/>
            <p:cNvSpPr/>
            <p:nvPr/>
          </p:nvSpPr>
          <p:spPr bwMode="auto">
            <a:xfrm>
              <a:off x="2624138" y="1731963"/>
              <a:ext cx="165100" cy="280987"/>
            </a:xfrm>
            <a:custGeom>
              <a:avLst/>
              <a:gdLst>
                <a:gd name="T0" fmla="*/ 21 w 59"/>
                <a:gd name="T1" fmla="*/ 100 h 100"/>
                <a:gd name="T2" fmla="*/ 20 w 59"/>
                <a:gd name="T3" fmla="*/ 100 h 100"/>
                <a:gd name="T4" fmla="*/ 17 w 59"/>
                <a:gd name="T5" fmla="*/ 97 h 100"/>
                <a:gd name="T6" fmla="*/ 1 w 59"/>
                <a:gd name="T7" fmla="*/ 49 h 100"/>
                <a:gd name="T8" fmla="*/ 27 w 59"/>
                <a:gd name="T9" fmla="*/ 4 h 100"/>
                <a:gd name="T10" fmla="*/ 43 w 59"/>
                <a:gd name="T11" fmla="*/ 0 h 100"/>
                <a:gd name="T12" fmla="*/ 48 w 59"/>
                <a:gd name="T13" fmla="*/ 4 h 100"/>
                <a:gd name="T14" fmla="*/ 44 w 59"/>
                <a:gd name="T15" fmla="*/ 9 h 100"/>
                <a:gd name="T16" fmla="*/ 30 w 59"/>
                <a:gd name="T17" fmla="*/ 12 h 100"/>
                <a:gd name="T18" fmla="*/ 10 w 59"/>
                <a:gd name="T19" fmla="*/ 48 h 100"/>
                <a:gd name="T20" fmla="*/ 23 w 59"/>
                <a:gd name="T21" fmla="*/ 89 h 100"/>
                <a:gd name="T22" fmla="*/ 43 w 59"/>
                <a:gd name="T23" fmla="*/ 62 h 100"/>
                <a:gd name="T24" fmla="*/ 43 w 59"/>
                <a:gd name="T25" fmla="*/ 46 h 100"/>
                <a:gd name="T26" fmla="*/ 50 w 59"/>
                <a:gd name="T27" fmla="*/ 13 h 100"/>
                <a:gd name="T28" fmla="*/ 56 w 59"/>
                <a:gd name="T29" fmla="*/ 13 h 100"/>
                <a:gd name="T30" fmla="*/ 57 w 59"/>
                <a:gd name="T31" fmla="*/ 19 h 100"/>
                <a:gd name="T32" fmla="*/ 52 w 59"/>
                <a:gd name="T33" fmla="*/ 45 h 100"/>
                <a:gd name="T34" fmla="*/ 52 w 59"/>
                <a:gd name="T35" fmla="*/ 64 h 100"/>
                <a:gd name="T36" fmla="*/ 24 w 59"/>
                <a:gd name="T37" fmla="*/ 99 h 100"/>
                <a:gd name="T38" fmla="*/ 21 w 59"/>
                <a:gd name="T3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00">
                  <a:moveTo>
                    <a:pt x="21" y="100"/>
                  </a:moveTo>
                  <a:cubicBezTo>
                    <a:pt x="21" y="100"/>
                    <a:pt x="20" y="100"/>
                    <a:pt x="20" y="100"/>
                  </a:cubicBezTo>
                  <a:cubicBezTo>
                    <a:pt x="19" y="99"/>
                    <a:pt x="18" y="98"/>
                    <a:pt x="17" y="97"/>
                  </a:cubicBezTo>
                  <a:cubicBezTo>
                    <a:pt x="10" y="83"/>
                    <a:pt x="2" y="66"/>
                    <a:pt x="1" y="49"/>
                  </a:cubicBezTo>
                  <a:cubicBezTo>
                    <a:pt x="0" y="32"/>
                    <a:pt x="8" y="11"/>
                    <a:pt x="27" y="4"/>
                  </a:cubicBezTo>
                  <a:cubicBezTo>
                    <a:pt x="31" y="2"/>
                    <a:pt x="37" y="1"/>
                    <a:pt x="43" y="0"/>
                  </a:cubicBezTo>
                  <a:cubicBezTo>
                    <a:pt x="46" y="0"/>
                    <a:pt x="48" y="2"/>
                    <a:pt x="48" y="4"/>
                  </a:cubicBezTo>
                  <a:cubicBezTo>
                    <a:pt x="48" y="7"/>
                    <a:pt x="46" y="9"/>
                    <a:pt x="44" y="9"/>
                  </a:cubicBezTo>
                  <a:cubicBezTo>
                    <a:pt x="38" y="10"/>
                    <a:pt x="34" y="11"/>
                    <a:pt x="30" y="12"/>
                  </a:cubicBezTo>
                  <a:cubicBezTo>
                    <a:pt x="15" y="18"/>
                    <a:pt x="9" y="35"/>
                    <a:pt x="10" y="48"/>
                  </a:cubicBezTo>
                  <a:cubicBezTo>
                    <a:pt x="11" y="62"/>
                    <a:pt x="17" y="76"/>
                    <a:pt x="23" y="89"/>
                  </a:cubicBezTo>
                  <a:cubicBezTo>
                    <a:pt x="32" y="83"/>
                    <a:pt x="39" y="73"/>
                    <a:pt x="43" y="62"/>
                  </a:cubicBezTo>
                  <a:cubicBezTo>
                    <a:pt x="44" y="57"/>
                    <a:pt x="44" y="52"/>
                    <a:pt x="43" y="46"/>
                  </a:cubicBezTo>
                  <a:cubicBezTo>
                    <a:pt x="42" y="36"/>
                    <a:pt x="41" y="24"/>
                    <a:pt x="50" y="13"/>
                  </a:cubicBezTo>
                  <a:cubicBezTo>
                    <a:pt x="52" y="11"/>
                    <a:pt x="55" y="11"/>
                    <a:pt x="56" y="13"/>
                  </a:cubicBezTo>
                  <a:cubicBezTo>
                    <a:pt x="58" y="14"/>
                    <a:pt x="59" y="17"/>
                    <a:pt x="57" y="19"/>
                  </a:cubicBezTo>
                  <a:cubicBezTo>
                    <a:pt x="51" y="27"/>
                    <a:pt x="52" y="36"/>
                    <a:pt x="52" y="45"/>
                  </a:cubicBezTo>
                  <a:cubicBezTo>
                    <a:pt x="53" y="52"/>
                    <a:pt x="54" y="58"/>
                    <a:pt x="52" y="64"/>
                  </a:cubicBezTo>
                  <a:cubicBezTo>
                    <a:pt x="47" y="80"/>
                    <a:pt x="37" y="92"/>
                    <a:pt x="24" y="99"/>
                  </a:cubicBezTo>
                  <a:cubicBezTo>
                    <a:pt x="23" y="100"/>
                    <a:pt x="22" y="100"/>
                    <a:pt x="2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3" name="Freeform 49"/>
            <p:cNvSpPr>
              <a:spLocks noEditPoints="1"/>
            </p:cNvSpPr>
            <p:nvPr/>
          </p:nvSpPr>
          <p:spPr bwMode="auto">
            <a:xfrm>
              <a:off x="3352800" y="1695450"/>
              <a:ext cx="101600" cy="101600"/>
            </a:xfrm>
            <a:custGeom>
              <a:avLst/>
              <a:gdLst>
                <a:gd name="T0" fmla="*/ 14 w 36"/>
                <a:gd name="T1" fmla="*/ 36 h 36"/>
                <a:gd name="T2" fmla="*/ 7 w 36"/>
                <a:gd name="T3" fmla="*/ 34 h 36"/>
                <a:gd name="T4" fmla="*/ 4 w 36"/>
                <a:gd name="T5" fmla="*/ 16 h 36"/>
                <a:gd name="T6" fmla="*/ 13 w 36"/>
                <a:gd name="T7" fmla="*/ 5 h 36"/>
                <a:gd name="T8" fmla="*/ 21 w 36"/>
                <a:gd name="T9" fmla="*/ 1 h 36"/>
                <a:gd name="T10" fmla="*/ 30 w 36"/>
                <a:gd name="T11" fmla="*/ 3 h 36"/>
                <a:gd name="T12" fmla="*/ 32 w 36"/>
                <a:gd name="T13" fmla="*/ 20 h 36"/>
                <a:gd name="T14" fmla="*/ 24 w 36"/>
                <a:gd name="T15" fmla="*/ 31 h 36"/>
                <a:gd name="T16" fmla="*/ 14 w 36"/>
                <a:gd name="T17" fmla="*/ 36 h 36"/>
                <a:gd name="T18" fmla="*/ 22 w 36"/>
                <a:gd name="T19" fmla="*/ 10 h 36"/>
                <a:gd name="T20" fmla="*/ 22 w 36"/>
                <a:gd name="T21" fmla="*/ 10 h 36"/>
                <a:gd name="T22" fmla="*/ 20 w 36"/>
                <a:gd name="T23" fmla="*/ 11 h 36"/>
                <a:gd name="T24" fmla="*/ 12 w 36"/>
                <a:gd name="T25" fmla="*/ 22 h 36"/>
                <a:gd name="T26" fmla="*/ 11 w 36"/>
                <a:gd name="T27" fmla="*/ 24 h 36"/>
                <a:gd name="T28" fmla="*/ 12 w 36"/>
                <a:gd name="T29" fmla="*/ 26 h 36"/>
                <a:gd name="T30" fmla="*/ 15 w 36"/>
                <a:gd name="T31" fmla="*/ 27 h 36"/>
                <a:gd name="T32" fmla="*/ 17 w 36"/>
                <a:gd name="T33" fmla="*/ 26 h 36"/>
                <a:gd name="T34" fmla="*/ 25 w 36"/>
                <a:gd name="T35" fmla="*/ 15 h 36"/>
                <a:gd name="T36" fmla="*/ 24 w 36"/>
                <a:gd name="T37" fmla="*/ 10 h 36"/>
                <a:gd name="T38" fmla="*/ 22 w 36"/>
                <a:gd name="T39"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14" y="36"/>
                  </a:moveTo>
                  <a:cubicBezTo>
                    <a:pt x="12" y="36"/>
                    <a:pt x="9" y="35"/>
                    <a:pt x="7" y="34"/>
                  </a:cubicBezTo>
                  <a:cubicBezTo>
                    <a:pt x="1" y="29"/>
                    <a:pt x="0" y="22"/>
                    <a:pt x="4" y="16"/>
                  </a:cubicBezTo>
                  <a:cubicBezTo>
                    <a:pt x="13" y="5"/>
                    <a:pt x="13" y="5"/>
                    <a:pt x="13" y="5"/>
                  </a:cubicBezTo>
                  <a:cubicBezTo>
                    <a:pt x="15" y="3"/>
                    <a:pt x="17" y="1"/>
                    <a:pt x="21" y="1"/>
                  </a:cubicBezTo>
                  <a:cubicBezTo>
                    <a:pt x="24" y="0"/>
                    <a:pt x="27" y="1"/>
                    <a:pt x="30" y="3"/>
                  </a:cubicBezTo>
                  <a:cubicBezTo>
                    <a:pt x="35" y="7"/>
                    <a:pt x="36" y="15"/>
                    <a:pt x="32" y="20"/>
                  </a:cubicBezTo>
                  <a:cubicBezTo>
                    <a:pt x="24" y="31"/>
                    <a:pt x="24" y="31"/>
                    <a:pt x="24" y="31"/>
                  </a:cubicBezTo>
                  <a:cubicBezTo>
                    <a:pt x="22" y="34"/>
                    <a:pt x="18" y="36"/>
                    <a:pt x="14" y="36"/>
                  </a:cubicBezTo>
                  <a:close/>
                  <a:moveTo>
                    <a:pt x="22" y="10"/>
                  </a:moveTo>
                  <a:cubicBezTo>
                    <a:pt x="22" y="10"/>
                    <a:pt x="22" y="10"/>
                    <a:pt x="22" y="10"/>
                  </a:cubicBezTo>
                  <a:cubicBezTo>
                    <a:pt x="21" y="10"/>
                    <a:pt x="20" y="10"/>
                    <a:pt x="20" y="11"/>
                  </a:cubicBezTo>
                  <a:cubicBezTo>
                    <a:pt x="12" y="22"/>
                    <a:pt x="12" y="22"/>
                    <a:pt x="12" y="22"/>
                  </a:cubicBezTo>
                  <a:cubicBezTo>
                    <a:pt x="11" y="22"/>
                    <a:pt x="11" y="23"/>
                    <a:pt x="11" y="24"/>
                  </a:cubicBezTo>
                  <a:cubicBezTo>
                    <a:pt x="11" y="25"/>
                    <a:pt x="12" y="26"/>
                    <a:pt x="12" y="26"/>
                  </a:cubicBezTo>
                  <a:cubicBezTo>
                    <a:pt x="13" y="27"/>
                    <a:pt x="14" y="27"/>
                    <a:pt x="15" y="27"/>
                  </a:cubicBezTo>
                  <a:cubicBezTo>
                    <a:pt x="16" y="27"/>
                    <a:pt x="16" y="26"/>
                    <a:pt x="17" y="26"/>
                  </a:cubicBezTo>
                  <a:cubicBezTo>
                    <a:pt x="25" y="15"/>
                    <a:pt x="25" y="15"/>
                    <a:pt x="25" y="15"/>
                  </a:cubicBezTo>
                  <a:cubicBezTo>
                    <a:pt x="26" y="13"/>
                    <a:pt x="26" y="11"/>
                    <a:pt x="24" y="10"/>
                  </a:cubicBezTo>
                  <a:cubicBezTo>
                    <a:pt x="24" y="10"/>
                    <a:pt x="23" y="10"/>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4" name="Freeform 50"/>
            <p:cNvSpPr/>
            <p:nvPr/>
          </p:nvSpPr>
          <p:spPr bwMode="auto">
            <a:xfrm>
              <a:off x="3398838" y="1731963"/>
              <a:ext cx="165100" cy="280987"/>
            </a:xfrm>
            <a:custGeom>
              <a:avLst/>
              <a:gdLst>
                <a:gd name="T0" fmla="*/ 38 w 59"/>
                <a:gd name="T1" fmla="*/ 100 h 100"/>
                <a:gd name="T2" fmla="*/ 36 w 59"/>
                <a:gd name="T3" fmla="*/ 99 h 100"/>
                <a:gd name="T4" fmla="*/ 7 w 59"/>
                <a:gd name="T5" fmla="*/ 64 h 100"/>
                <a:gd name="T6" fmla="*/ 7 w 59"/>
                <a:gd name="T7" fmla="*/ 45 h 100"/>
                <a:gd name="T8" fmla="*/ 2 w 59"/>
                <a:gd name="T9" fmla="*/ 19 h 100"/>
                <a:gd name="T10" fmla="*/ 3 w 59"/>
                <a:gd name="T11" fmla="*/ 13 h 100"/>
                <a:gd name="T12" fmla="*/ 9 w 59"/>
                <a:gd name="T13" fmla="*/ 13 h 100"/>
                <a:gd name="T14" fmla="*/ 16 w 59"/>
                <a:gd name="T15" fmla="*/ 46 h 100"/>
                <a:gd name="T16" fmla="*/ 16 w 59"/>
                <a:gd name="T17" fmla="*/ 62 h 100"/>
                <a:gd name="T18" fmla="*/ 36 w 59"/>
                <a:gd name="T19" fmla="*/ 89 h 100"/>
                <a:gd name="T20" fmla="*/ 49 w 59"/>
                <a:gd name="T21" fmla="*/ 48 h 100"/>
                <a:gd name="T22" fmla="*/ 29 w 59"/>
                <a:gd name="T23" fmla="*/ 12 h 100"/>
                <a:gd name="T24" fmla="*/ 15 w 59"/>
                <a:gd name="T25" fmla="*/ 9 h 100"/>
                <a:gd name="T26" fmla="*/ 11 w 59"/>
                <a:gd name="T27" fmla="*/ 4 h 100"/>
                <a:gd name="T28" fmla="*/ 16 w 59"/>
                <a:gd name="T29" fmla="*/ 0 h 100"/>
                <a:gd name="T30" fmla="*/ 32 w 59"/>
                <a:gd name="T31" fmla="*/ 4 h 100"/>
                <a:gd name="T32" fmla="*/ 58 w 59"/>
                <a:gd name="T33" fmla="*/ 49 h 100"/>
                <a:gd name="T34" fmla="*/ 42 w 59"/>
                <a:gd name="T35" fmla="*/ 97 h 100"/>
                <a:gd name="T36" fmla="*/ 39 w 59"/>
                <a:gd name="T37" fmla="*/ 100 h 100"/>
                <a:gd name="T38" fmla="*/ 38 w 59"/>
                <a:gd name="T3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00">
                  <a:moveTo>
                    <a:pt x="38" y="100"/>
                  </a:moveTo>
                  <a:cubicBezTo>
                    <a:pt x="37" y="100"/>
                    <a:pt x="36" y="100"/>
                    <a:pt x="36" y="99"/>
                  </a:cubicBezTo>
                  <a:cubicBezTo>
                    <a:pt x="22" y="92"/>
                    <a:pt x="12" y="80"/>
                    <a:pt x="7" y="64"/>
                  </a:cubicBezTo>
                  <a:cubicBezTo>
                    <a:pt x="5" y="58"/>
                    <a:pt x="6" y="52"/>
                    <a:pt x="7" y="45"/>
                  </a:cubicBezTo>
                  <a:cubicBezTo>
                    <a:pt x="8" y="36"/>
                    <a:pt x="8" y="27"/>
                    <a:pt x="2" y="19"/>
                  </a:cubicBezTo>
                  <a:cubicBezTo>
                    <a:pt x="0" y="17"/>
                    <a:pt x="1" y="14"/>
                    <a:pt x="3" y="13"/>
                  </a:cubicBezTo>
                  <a:cubicBezTo>
                    <a:pt x="5" y="11"/>
                    <a:pt x="7" y="11"/>
                    <a:pt x="9" y="13"/>
                  </a:cubicBezTo>
                  <a:cubicBezTo>
                    <a:pt x="18" y="24"/>
                    <a:pt x="17" y="36"/>
                    <a:pt x="16" y="46"/>
                  </a:cubicBezTo>
                  <a:cubicBezTo>
                    <a:pt x="15" y="52"/>
                    <a:pt x="15" y="57"/>
                    <a:pt x="16" y="62"/>
                  </a:cubicBezTo>
                  <a:cubicBezTo>
                    <a:pt x="20" y="73"/>
                    <a:pt x="27" y="83"/>
                    <a:pt x="36" y="89"/>
                  </a:cubicBezTo>
                  <a:cubicBezTo>
                    <a:pt x="42" y="76"/>
                    <a:pt x="48" y="62"/>
                    <a:pt x="49" y="48"/>
                  </a:cubicBezTo>
                  <a:cubicBezTo>
                    <a:pt x="50" y="35"/>
                    <a:pt x="44" y="18"/>
                    <a:pt x="29" y="12"/>
                  </a:cubicBezTo>
                  <a:cubicBezTo>
                    <a:pt x="25" y="11"/>
                    <a:pt x="21" y="10"/>
                    <a:pt x="15" y="9"/>
                  </a:cubicBezTo>
                  <a:cubicBezTo>
                    <a:pt x="13" y="9"/>
                    <a:pt x="11" y="7"/>
                    <a:pt x="11" y="4"/>
                  </a:cubicBezTo>
                  <a:cubicBezTo>
                    <a:pt x="11" y="2"/>
                    <a:pt x="14" y="0"/>
                    <a:pt x="16" y="0"/>
                  </a:cubicBezTo>
                  <a:cubicBezTo>
                    <a:pt x="22" y="1"/>
                    <a:pt x="28" y="2"/>
                    <a:pt x="32" y="4"/>
                  </a:cubicBezTo>
                  <a:cubicBezTo>
                    <a:pt x="51" y="11"/>
                    <a:pt x="59" y="32"/>
                    <a:pt x="58" y="49"/>
                  </a:cubicBezTo>
                  <a:cubicBezTo>
                    <a:pt x="57" y="66"/>
                    <a:pt x="49" y="83"/>
                    <a:pt x="42" y="97"/>
                  </a:cubicBezTo>
                  <a:cubicBezTo>
                    <a:pt x="41" y="98"/>
                    <a:pt x="40" y="99"/>
                    <a:pt x="39" y="100"/>
                  </a:cubicBezTo>
                  <a:cubicBezTo>
                    <a:pt x="39" y="100"/>
                    <a:pt x="38"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5" name="Freeform 51"/>
            <p:cNvSpPr/>
            <p:nvPr/>
          </p:nvSpPr>
          <p:spPr bwMode="auto">
            <a:xfrm>
              <a:off x="2843213" y="1858963"/>
              <a:ext cx="184150" cy="125412"/>
            </a:xfrm>
            <a:custGeom>
              <a:avLst/>
              <a:gdLst>
                <a:gd name="T0" fmla="*/ 5 w 66"/>
                <a:gd name="T1" fmla="*/ 45 h 45"/>
                <a:gd name="T2" fmla="*/ 1 w 66"/>
                <a:gd name="T3" fmla="*/ 42 h 45"/>
                <a:gd name="T4" fmla="*/ 3 w 66"/>
                <a:gd name="T5" fmla="*/ 36 h 45"/>
                <a:gd name="T6" fmla="*/ 57 w 66"/>
                <a:gd name="T7" fmla="*/ 19 h 45"/>
                <a:gd name="T8" fmla="*/ 57 w 66"/>
                <a:gd name="T9" fmla="*/ 5 h 45"/>
                <a:gd name="T10" fmla="*/ 62 w 66"/>
                <a:gd name="T11" fmla="*/ 0 h 45"/>
                <a:gd name="T12" fmla="*/ 66 w 66"/>
                <a:gd name="T13" fmla="*/ 5 h 45"/>
                <a:gd name="T14" fmla="*/ 66 w 66"/>
                <a:gd name="T15" fmla="*/ 22 h 45"/>
                <a:gd name="T16" fmla="*/ 63 w 66"/>
                <a:gd name="T17" fmla="*/ 26 h 45"/>
                <a:gd name="T18" fmla="*/ 6 w 66"/>
                <a:gd name="T19" fmla="*/ 45 h 45"/>
                <a:gd name="T20" fmla="*/ 5 w 66"/>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5">
                  <a:moveTo>
                    <a:pt x="5" y="45"/>
                  </a:moveTo>
                  <a:cubicBezTo>
                    <a:pt x="3" y="45"/>
                    <a:pt x="1" y="44"/>
                    <a:pt x="1" y="42"/>
                  </a:cubicBezTo>
                  <a:cubicBezTo>
                    <a:pt x="0" y="40"/>
                    <a:pt x="1" y="37"/>
                    <a:pt x="3" y="36"/>
                  </a:cubicBezTo>
                  <a:cubicBezTo>
                    <a:pt x="57" y="19"/>
                    <a:pt x="57" y="19"/>
                    <a:pt x="57" y="19"/>
                  </a:cubicBezTo>
                  <a:cubicBezTo>
                    <a:pt x="57" y="5"/>
                    <a:pt x="57" y="5"/>
                    <a:pt x="57" y="5"/>
                  </a:cubicBezTo>
                  <a:cubicBezTo>
                    <a:pt x="57" y="2"/>
                    <a:pt x="59" y="0"/>
                    <a:pt x="62" y="0"/>
                  </a:cubicBezTo>
                  <a:cubicBezTo>
                    <a:pt x="64" y="0"/>
                    <a:pt x="66" y="2"/>
                    <a:pt x="66" y="5"/>
                  </a:cubicBezTo>
                  <a:cubicBezTo>
                    <a:pt x="66" y="22"/>
                    <a:pt x="66" y="22"/>
                    <a:pt x="66" y="22"/>
                  </a:cubicBezTo>
                  <a:cubicBezTo>
                    <a:pt x="66" y="24"/>
                    <a:pt x="65" y="26"/>
                    <a:pt x="63" y="26"/>
                  </a:cubicBezTo>
                  <a:cubicBezTo>
                    <a:pt x="6" y="45"/>
                    <a:pt x="6" y="45"/>
                    <a:pt x="6" y="45"/>
                  </a:cubicBezTo>
                  <a:cubicBezTo>
                    <a:pt x="6" y="45"/>
                    <a:pt x="5"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6" name="Freeform 52"/>
            <p:cNvSpPr/>
            <p:nvPr/>
          </p:nvSpPr>
          <p:spPr bwMode="auto">
            <a:xfrm>
              <a:off x="3159125" y="1855788"/>
              <a:ext cx="188913" cy="128587"/>
            </a:xfrm>
            <a:custGeom>
              <a:avLst/>
              <a:gdLst>
                <a:gd name="T0" fmla="*/ 62 w 67"/>
                <a:gd name="T1" fmla="*/ 46 h 46"/>
                <a:gd name="T2" fmla="*/ 60 w 67"/>
                <a:gd name="T3" fmla="*/ 46 h 46"/>
                <a:gd name="T4" fmla="*/ 3 w 67"/>
                <a:gd name="T5" fmla="*/ 27 h 46"/>
                <a:gd name="T6" fmla="*/ 0 w 67"/>
                <a:gd name="T7" fmla="*/ 23 h 46"/>
                <a:gd name="T8" fmla="*/ 0 w 67"/>
                <a:gd name="T9" fmla="*/ 5 h 46"/>
                <a:gd name="T10" fmla="*/ 5 w 67"/>
                <a:gd name="T11" fmla="*/ 0 h 46"/>
                <a:gd name="T12" fmla="*/ 9 w 67"/>
                <a:gd name="T13" fmla="*/ 5 h 46"/>
                <a:gd name="T14" fmla="*/ 9 w 67"/>
                <a:gd name="T15" fmla="*/ 20 h 46"/>
                <a:gd name="T16" fmla="*/ 63 w 67"/>
                <a:gd name="T17" fmla="*/ 37 h 46"/>
                <a:gd name="T18" fmla="*/ 66 w 67"/>
                <a:gd name="T19" fmla="*/ 43 h 46"/>
                <a:gd name="T20" fmla="*/ 62 w 67"/>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46">
                  <a:moveTo>
                    <a:pt x="62" y="46"/>
                  </a:moveTo>
                  <a:cubicBezTo>
                    <a:pt x="61" y="46"/>
                    <a:pt x="61" y="46"/>
                    <a:pt x="60" y="46"/>
                  </a:cubicBezTo>
                  <a:cubicBezTo>
                    <a:pt x="3" y="27"/>
                    <a:pt x="3" y="27"/>
                    <a:pt x="3" y="27"/>
                  </a:cubicBezTo>
                  <a:cubicBezTo>
                    <a:pt x="2" y="27"/>
                    <a:pt x="0" y="25"/>
                    <a:pt x="0" y="23"/>
                  </a:cubicBezTo>
                  <a:cubicBezTo>
                    <a:pt x="0" y="5"/>
                    <a:pt x="0" y="5"/>
                    <a:pt x="0" y="5"/>
                  </a:cubicBezTo>
                  <a:cubicBezTo>
                    <a:pt x="0" y="3"/>
                    <a:pt x="2" y="0"/>
                    <a:pt x="5" y="0"/>
                  </a:cubicBezTo>
                  <a:cubicBezTo>
                    <a:pt x="7" y="0"/>
                    <a:pt x="9" y="3"/>
                    <a:pt x="9" y="5"/>
                  </a:cubicBezTo>
                  <a:cubicBezTo>
                    <a:pt x="9" y="20"/>
                    <a:pt x="9" y="20"/>
                    <a:pt x="9" y="20"/>
                  </a:cubicBezTo>
                  <a:cubicBezTo>
                    <a:pt x="63" y="37"/>
                    <a:pt x="63" y="37"/>
                    <a:pt x="63" y="37"/>
                  </a:cubicBezTo>
                  <a:cubicBezTo>
                    <a:pt x="66" y="38"/>
                    <a:pt x="67" y="41"/>
                    <a:pt x="66" y="43"/>
                  </a:cubicBezTo>
                  <a:cubicBezTo>
                    <a:pt x="66" y="45"/>
                    <a:pt x="64" y="46"/>
                    <a:pt x="6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7" name="Freeform 53"/>
            <p:cNvSpPr/>
            <p:nvPr/>
          </p:nvSpPr>
          <p:spPr bwMode="auto">
            <a:xfrm>
              <a:off x="2909888" y="1906588"/>
              <a:ext cx="198438" cy="106362"/>
            </a:xfrm>
            <a:custGeom>
              <a:avLst/>
              <a:gdLst>
                <a:gd name="T0" fmla="*/ 45 w 71"/>
                <a:gd name="T1" fmla="*/ 38 h 38"/>
                <a:gd name="T2" fmla="*/ 3 w 71"/>
                <a:gd name="T3" fmla="*/ 19 h 38"/>
                <a:gd name="T4" fmla="*/ 2 w 71"/>
                <a:gd name="T5" fmla="*/ 13 h 38"/>
                <a:gd name="T6" fmla="*/ 8 w 71"/>
                <a:gd name="T7" fmla="*/ 12 h 38"/>
                <a:gd name="T8" fmla="*/ 53 w 71"/>
                <a:gd name="T9" fmla="*/ 27 h 38"/>
                <a:gd name="T10" fmla="*/ 61 w 71"/>
                <a:gd name="T11" fmla="*/ 18 h 38"/>
                <a:gd name="T12" fmla="*/ 36 w 71"/>
                <a:gd name="T13" fmla="*/ 9 h 38"/>
                <a:gd name="T14" fmla="*/ 34 w 71"/>
                <a:gd name="T15" fmla="*/ 3 h 38"/>
                <a:gd name="T16" fmla="*/ 39 w 71"/>
                <a:gd name="T17" fmla="*/ 1 h 38"/>
                <a:gd name="T18" fmla="*/ 67 w 71"/>
                <a:gd name="T19" fmla="*/ 11 h 38"/>
                <a:gd name="T20" fmla="*/ 70 w 71"/>
                <a:gd name="T21" fmla="*/ 15 h 38"/>
                <a:gd name="T22" fmla="*/ 58 w 71"/>
                <a:gd name="T23" fmla="*/ 35 h 38"/>
                <a:gd name="T24" fmla="*/ 45 w 71"/>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8">
                  <a:moveTo>
                    <a:pt x="45" y="38"/>
                  </a:moveTo>
                  <a:cubicBezTo>
                    <a:pt x="35" y="38"/>
                    <a:pt x="21" y="34"/>
                    <a:pt x="3" y="19"/>
                  </a:cubicBezTo>
                  <a:cubicBezTo>
                    <a:pt x="1" y="17"/>
                    <a:pt x="0" y="15"/>
                    <a:pt x="2" y="13"/>
                  </a:cubicBezTo>
                  <a:cubicBezTo>
                    <a:pt x="4" y="11"/>
                    <a:pt x="6" y="10"/>
                    <a:pt x="8" y="12"/>
                  </a:cubicBezTo>
                  <a:cubicBezTo>
                    <a:pt x="34" y="33"/>
                    <a:pt x="49" y="29"/>
                    <a:pt x="53" y="27"/>
                  </a:cubicBezTo>
                  <a:cubicBezTo>
                    <a:pt x="58" y="25"/>
                    <a:pt x="60" y="21"/>
                    <a:pt x="61" y="18"/>
                  </a:cubicBezTo>
                  <a:cubicBezTo>
                    <a:pt x="55" y="16"/>
                    <a:pt x="42" y="11"/>
                    <a:pt x="36" y="9"/>
                  </a:cubicBezTo>
                  <a:cubicBezTo>
                    <a:pt x="34" y="8"/>
                    <a:pt x="33" y="6"/>
                    <a:pt x="34" y="3"/>
                  </a:cubicBezTo>
                  <a:cubicBezTo>
                    <a:pt x="34" y="1"/>
                    <a:pt x="37" y="0"/>
                    <a:pt x="39" y="1"/>
                  </a:cubicBezTo>
                  <a:cubicBezTo>
                    <a:pt x="42" y="1"/>
                    <a:pt x="65" y="10"/>
                    <a:pt x="67" y="11"/>
                  </a:cubicBezTo>
                  <a:cubicBezTo>
                    <a:pt x="69" y="11"/>
                    <a:pt x="70" y="13"/>
                    <a:pt x="70" y="15"/>
                  </a:cubicBezTo>
                  <a:cubicBezTo>
                    <a:pt x="71" y="23"/>
                    <a:pt x="66" y="31"/>
                    <a:pt x="58" y="35"/>
                  </a:cubicBezTo>
                  <a:cubicBezTo>
                    <a:pt x="55" y="37"/>
                    <a:pt x="50" y="38"/>
                    <a:pt x="4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58" name="Freeform 54"/>
            <p:cNvSpPr/>
            <p:nvPr/>
          </p:nvSpPr>
          <p:spPr bwMode="auto">
            <a:xfrm>
              <a:off x="3081338" y="1906588"/>
              <a:ext cx="196850" cy="106362"/>
            </a:xfrm>
            <a:custGeom>
              <a:avLst/>
              <a:gdLst>
                <a:gd name="T0" fmla="*/ 26 w 70"/>
                <a:gd name="T1" fmla="*/ 38 h 38"/>
                <a:gd name="T2" fmla="*/ 13 w 70"/>
                <a:gd name="T3" fmla="*/ 35 h 38"/>
                <a:gd name="T4" fmla="*/ 0 w 70"/>
                <a:gd name="T5" fmla="*/ 15 h 38"/>
                <a:gd name="T6" fmla="*/ 3 w 70"/>
                <a:gd name="T7" fmla="*/ 11 h 38"/>
                <a:gd name="T8" fmla="*/ 31 w 70"/>
                <a:gd name="T9" fmla="*/ 1 h 38"/>
                <a:gd name="T10" fmla="*/ 37 w 70"/>
                <a:gd name="T11" fmla="*/ 3 h 38"/>
                <a:gd name="T12" fmla="*/ 34 w 70"/>
                <a:gd name="T13" fmla="*/ 9 h 38"/>
                <a:gd name="T14" fmla="*/ 10 w 70"/>
                <a:gd name="T15" fmla="*/ 18 h 38"/>
                <a:gd name="T16" fmla="*/ 17 w 70"/>
                <a:gd name="T17" fmla="*/ 27 h 38"/>
                <a:gd name="T18" fmla="*/ 62 w 70"/>
                <a:gd name="T19" fmla="*/ 12 h 38"/>
                <a:gd name="T20" fmla="*/ 68 w 70"/>
                <a:gd name="T21" fmla="*/ 13 h 38"/>
                <a:gd name="T22" fmla="*/ 68 w 70"/>
                <a:gd name="T23" fmla="*/ 19 h 38"/>
                <a:gd name="T24" fmla="*/ 26 w 70"/>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8">
                  <a:moveTo>
                    <a:pt x="26" y="38"/>
                  </a:moveTo>
                  <a:cubicBezTo>
                    <a:pt x="20" y="38"/>
                    <a:pt x="16" y="37"/>
                    <a:pt x="13" y="35"/>
                  </a:cubicBezTo>
                  <a:cubicBezTo>
                    <a:pt x="5" y="31"/>
                    <a:pt x="0" y="23"/>
                    <a:pt x="0" y="15"/>
                  </a:cubicBezTo>
                  <a:cubicBezTo>
                    <a:pt x="0" y="13"/>
                    <a:pt x="1" y="11"/>
                    <a:pt x="3" y="11"/>
                  </a:cubicBezTo>
                  <a:cubicBezTo>
                    <a:pt x="5" y="10"/>
                    <a:pt x="28" y="1"/>
                    <a:pt x="31" y="1"/>
                  </a:cubicBezTo>
                  <a:cubicBezTo>
                    <a:pt x="33" y="0"/>
                    <a:pt x="36" y="1"/>
                    <a:pt x="37" y="3"/>
                  </a:cubicBezTo>
                  <a:cubicBezTo>
                    <a:pt x="38" y="6"/>
                    <a:pt x="36" y="8"/>
                    <a:pt x="34" y="9"/>
                  </a:cubicBezTo>
                  <a:cubicBezTo>
                    <a:pt x="28" y="11"/>
                    <a:pt x="16" y="16"/>
                    <a:pt x="10" y="18"/>
                  </a:cubicBezTo>
                  <a:cubicBezTo>
                    <a:pt x="10" y="21"/>
                    <a:pt x="13" y="25"/>
                    <a:pt x="17" y="27"/>
                  </a:cubicBezTo>
                  <a:cubicBezTo>
                    <a:pt x="22" y="29"/>
                    <a:pt x="36" y="33"/>
                    <a:pt x="62" y="12"/>
                  </a:cubicBezTo>
                  <a:cubicBezTo>
                    <a:pt x="64" y="10"/>
                    <a:pt x="67" y="11"/>
                    <a:pt x="68" y="13"/>
                  </a:cubicBezTo>
                  <a:cubicBezTo>
                    <a:pt x="70" y="15"/>
                    <a:pt x="70" y="17"/>
                    <a:pt x="68" y="19"/>
                  </a:cubicBezTo>
                  <a:cubicBezTo>
                    <a:pt x="49" y="34"/>
                    <a:pt x="35" y="38"/>
                    <a:pt x="2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59" name="Freeform 55"/>
          <p:cNvSpPr>
            <a:spLocks noEditPoints="1"/>
          </p:cNvSpPr>
          <p:nvPr/>
        </p:nvSpPr>
        <p:spPr bwMode="auto">
          <a:xfrm>
            <a:off x="3896707" y="2271715"/>
            <a:ext cx="864316" cy="863247"/>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160" name="组合 159"/>
          <p:cNvGrpSpPr/>
          <p:nvPr/>
        </p:nvGrpSpPr>
        <p:grpSpPr>
          <a:xfrm>
            <a:off x="5279827" y="2390451"/>
            <a:ext cx="492062" cy="593683"/>
            <a:chOff x="4505325" y="1165225"/>
            <a:chExt cx="730250" cy="881062"/>
          </a:xfrm>
          <a:solidFill>
            <a:srgbClr val="FC621E"/>
          </a:solidFill>
        </p:grpSpPr>
        <p:sp>
          <p:nvSpPr>
            <p:cNvPr id="161" name="Freeform 56"/>
            <p:cNvSpPr>
              <a:spLocks noEditPoints="1"/>
            </p:cNvSpPr>
            <p:nvPr/>
          </p:nvSpPr>
          <p:spPr bwMode="auto">
            <a:xfrm>
              <a:off x="4508500" y="1165225"/>
              <a:ext cx="727075" cy="881062"/>
            </a:xfrm>
            <a:custGeom>
              <a:avLst/>
              <a:gdLst>
                <a:gd name="T0" fmla="*/ 255 w 259"/>
                <a:gd name="T1" fmla="*/ 314 h 314"/>
                <a:gd name="T2" fmla="*/ 4 w 259"/>
                <a:gd name="T3" fmla="*/ 314 h 314"/>
                <a:gd name="T4" fmla="*/ 1 w 259"/>
                <a:gd name="T5" fmla="*/ 313 h 314"/>
                <a:gd name="T6" fmla="*/ 0 w 259"/>
                <a:gd name="T7" fmla="*/ 310 h 314"/>
                <a:gd name="T8" fmla="*/ 59 w 259"/>
                <a:gd name="T9" fmla="*/ 135 h 314"/>
                <a:gd name="T10" fmla="*/ 59 w 259"/>
                <a:gd name="T11" fmla="*/ 109 h 314"/>
                <a:gd name="T12" fmla="*/ 49 w 259"/>
                <a:gd name="T13" fmla="*/ 23 h 314"/>
                <a:gd name="T14" fmla="*/ 49 w 259"/>
                <a:gd name="T15" fmla="*/ 22 h 314"/>
                <a:gd name="T16" fmla="*/ 72 w 259"/>
                <a:gd name="T17" fmla="*/ 0 h 314"/>
                <a:gd name="T18" fmla="*/ 99 w 259"/>
                <a:gd name="T19" fmla="*/ 0 h 314"/>
                <a:gd name="T20" fmla="*/ 104 w 259"/>
                <a:gd name="T21" fmla="*/ 5 h 314"/>
                <a:gd name="T22" fmla="*/ 130 w 259"/>
                <a:gd name="T23" fmla="*/ 30 h 314"/>
                <a:gd name="T24" fmla="*/ 155 w 259"/>
                <a:gd name="T25" fmla="*/ 5 h 314"/>
                <a:gd name="T26" fmla="*/ 160 w 259"/>
                <a:gd name="T27" fmla="*/ 0 h 314"/>
                <a:gd name="T28" fmla="*/ 188 w 259"/>
                <a:gd name="T29" fmla="*/ 0 h 314"/>
                <a:gd name="T30" fmla="*/ 210 w 259"/>
                <a:gd name="T31" fmla="*/ 22 h 314"/>
                <a:gd name="T32" fmla="*/ 210 w 259"/>
                <a:gd name="T33" fmla="*/ 23 h 314"/>
                <a:gd name="T34" fmla="*/ 201 w 259"/>
                <a:gd name="T35" fmla="*/ 110 h 314"/>
                <a:gd name="T36" fmla="*/ 201 w 259"/>
                <a:gd name="T37" fmla="*/ 135 h 314"/>
                <a:gd name="T38" fmla="*/ 259 w 259"/>
                <a:gd name="T39" fmla="*/ 310 h 314"/>
                <a:gd name="T40" fmla="*/ 258 w 259"/>
                <a:gd name="T41" fmla="*/ 313 h 314"/>
                <a:gd name="T42" fmla="*/ 255 w 259"/>
                <a:gd name="T43" fmla="*/ 314 h 314"/>
                <a:gd name="T44" fmla="*/ 9 w 259"/>
                <a:gd name="T45" fmla="*/ 305 h 314"/>
                <a:gd name="T46" fmla="*/ 250 w 259"/>
                <a:gd name="T47" fmla="*/ 305 h 314"/>
                <a:gd name="T48" fmla="*/ 193 w 259"/>
                <a:gd name="T49" fmla="*/ 140 h 314"/>
                <a:gd name="T50" fmla="*/ 191 w 259"/>
                <a:gd name="T51" fmla="*/ 137 h 314"/>
                <a:gd name="T52" fmla="*/ 192 w 259"/>
                <a:gd name="T53" fmla="*/ 110 h 314"/>
                <a:gd name="T54" fmla="*/ 192 w 259"/>
                <a:gd name="T55" fmla="*/ 110 h 314"/>
                <a:gd name="T56" fmla="*/ 201 w 259"/>
                <a:gd name="T57" fmla="*/ 22 h 314"/>
                <a:gd name="T58" fmla="*/ 188 w 259"/>
                <a:gd name="T59" fmla="*/ 9 h 314"/>
                <a:gd name="T60" fmla="*/ 164 w 259"/>
                <a:gd name="T61" fmla="*/ 9 h 314"/>
                <a:gd name="T62" fmla="*/ 130 w 259"/>
                <a:gd name="T63" fmla="*/ 40 h 314"/>
                <a:gd name="T64" fmla="*/ 95 w 259"/>
                <a:gd name="T65" fmla="*/ 9 h 314"/>
                <a:gd name="T66" fmla="*/ 72 w 259"/>
                <a:gd name="T67" fmla="*/ 9 h 314"/>
                <a:gd name="T68" fmla="*/ 59 w 259"/>
                <a:gd name="T69" fmla="*/ 22 h 314"/>
                <a:gd name="T70" fmla="*/ 68 w 259"/>
                <a:gd name="T71" fmla="*/ 108 h 314"/>
                <a:gd name="T72" fmla="*/ 68 w 259"/>
                <a:gd name="T73" fmla="*/ 109 h 314"/>
                <a:gd name="T74" fmla="*/ 68 w 259"/>
                <a:gd name="T75" fmla="*/ 137 h 314"/>
                <a:gd name="T76" fmla="*/ 66 w 259"/>
                <a:gd name="T77" fmla="*/ 140 h 314"/>
                <a:gd name="T78" fmla="*/ 9 w 259"/>
                <a:gd name="T79" fmla="*/ 30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9" h="314">
                  <a:moveTo>
                    <a:pt x="255" y="314"/>
                  </a:moveTo>
                  <a:cubicBezTo>
                    <a:pt x="4" y="314"/>
                    <a:pt x="4" y="314"/>
                    <a:pt x="4" y="314"/>
                  </a:cubicBezTo>
                  <a:cubicBezTo>
                    <a:pt x="3" y="314"/>
                    <a:pt x="2" y="314"/>
                    <a:pt x="1" y="313"/>
                  </a:cubicBezTo>
                  <a:cubicBezTo>
                    <a:pt x="0" y="312"/>
                    <a:pt x="0" y="311"/>
                    <a:pt x="0" y="310"/>
                  </a:cubicBezTo>
                  <a:cubicBezTo>
                    <a:pt x="0" y="239"/>
                    <a:pt x="22" y="173"/>
                    <a:pt x="59" y="135"/>
                  </a:cubicBezTo>
                  <a:cubicBezTo>
                    <a:pt x="59" y="109"/>
                    <a:pt x="59" y="109"/>
                    <a:pt x="59" y="109"/>
                  </a:cubicBezTo>
                  <a:cubicBezTo>
                    <a:pt x="49" y="23"/>
                    <a:pt x="49" y="23"/>
                    <a:pt x="49" y="23"/>
                  </a:cubicBezTo>
                  <a:cubicBezTo>
                    <a:pt x="49" y="23"/>
                    <a:pt x="49" y="23"/>
                    <a:pt x="49" y="22"/>
                  </a:cubicBezTo>
                  <a:cubicBezTo>
                    <a:pt x="49" y="10"/>
                    <a:pt x="59" y="0"/>
                    <a:pt x="72" y="0"/>
                  </a:cubicBezTo>
                  <a:cubicBezTo>
                    <a:pt x="99" y="0"/>
                    <a:pt x="99" y="0"/>
                    <a:pt x="99" y="0"/>
                  </a:cubicBezTo>
                  <a:cubicBezTo>
                    <a:pt x="102" y="0"/>
                    <a:pt x="104" y="2"/>
                    <a:pt x="104" y="5"/>
                  </a:cubicBezTo>
                  <a:cubicBezTo>
                    <a:pt x="104" y="19"/>
                    <a:pt x="116" y="30"/>
                    <a:pt x="130" y="30"/>
                  </a:cubicBezTo>
                  <a:cubicBezTo>
                    <a:pt x="144" y="30"/>
                    <a:pt x="155" y="19"/>
                    <a:pt x="155" y="5"/>
                  </a:cubicBezTo>
                  <a:cubicBezTo>
                    <a:pt x="155" y="2"/>
                    <a:pt x="157" y="0"/>
                    <a:pt x="160" y="0"/>
                  </a:cubicBezTo>
                  <a:cubicBezTo>
                    <a:pt x="188" y="0"/>
                    <a:pt x="188" y="0"/>
                    <a:pt x="188" y="0"/>
                  </a:cubicBezTo>
                  <a:cubicBezTo>
                    <a:pt x="200" y="0"/>
                    <a:pt x="210" y="10"/>
                    <a:pt x="210" y="22"/>
                  </a:cubicBezTo>
                  <a:cubicBezTo>
                    <a:pt x="210" y="23"/>
                    <a:pt x="210" y="23"/>
                    <a:pt x="210" y="23"/>
                  </a:cubicBezTo>
                  <a:cubicBezTo>
                    <a:pt x="201" y="110"/>
                    <a:pt x="201" y="110"/>
                    <a:pt x="201" y="110"/>
                  </a:cubicBezTo>
                  <a:cubicBezTo>
                    <a:pt x="201" y="135"/>
                    <a:pt x="201" y="135"/>
                    <a:pt x="201" y="135"/>
                  </a:cubicBezTo>
                  <a:cubicBezTo>
                    <a:pt x="237" y="173"/>
                    <a:pt x="259" y="239"/>
                    <a:pt x="259" y="310"/>
                  </a:cubicBezTo>
                  <a:cubicBezTo>
                    <a:pt x="259" y="311"/>
                    <a:pt x="259" y="312"/>
                    <a:pt x="258" y="313"/>
                  </a:cubicBezTo>
                  <a:cubicBezTo>
                    <a:pt x="257" y="314"/>
                    <a:pt x="256" y="314"/>
                    <a:pt x="255" y="314"/>
                  </a:cubicBezTo>
                  <a:close/>
                  <a:moveTo>
                    <a:pt x="9" y="305"/>
                  </a:moveTo>
                  <a:cubicBezTo>
                    <a:pt x="250" y="305"/>
                    <a:pt x="250" y="305"/>
                    <a:pt x="250" y="305"/>
                  </a:cubicBezTo>
                  <a:cubicBezTo>
                    <a:pt x="249" y="237"/>
                    <a:pt x="228" y="176"/>
                    <a:pt x="193" y="140"/>
                  </a:cubicBezTo>
                  <a:cubicBezTo>
                    <a:pt x="192" y="139"/>
                    <a:pt x="191" y="138"/>
                    <a:pt x="191" y="137"/>
                  </a:cubicBezTo>
                  <a:cubicBezTo>
                    <a:pt x="192" y="110"/>
                    <a:pt x="192" y="110"/>
                    <a:pt x="192" y="110"/>
                  </a:cubicBezTo>
                  <a:cubicBezTo>
                    <a:pt x="192" y="110"/>
                    <a:pt x="192" y="110"/>
                    <a:pt x="192" y="110"/>
                  </a:cubicBezTo>
                  <a:cubicBezTo>
                    <a:pt x="201" y="22"/>
                    <a:pt x="201" y="22"/>
                    <a:pt x="201" y="22"/>
                  </a:cubicBezTo>
                  <a:cubicBezTo>
                    <a:pt x="201" y="15"/>
                    <a:pt x="195" y="9"/>
                    <a:pt x="188" y="9"/>
                  </a:cubicBezTo>
                  <a:cubicBezTo>
                    <a:pt x="164" y="9"/>
                    <a:pt x="164" y="9"/>
                    <a:pt x="164" y="9"/>
                  </a:cubicBezTo>
                  <a:cubicBezTo>
                    <a:pt x="162" y="26"/>
                    <a:pt x="147" y="40"/>
                    <a:pt x="130" y="40"/>
                  </a:cubicBezTo>
                  <a:cubicBezTo>
                    <a:pt x="112" y="40"/>
                    <a:pt x="97" y="26"/>
                    <a:pt x="95" y="9"/>
                  </a:cubicBezTo>
                  <a:cubicBezTo>
                    <a:pt x="72" y="9"/>
                    <a:pt x="72" y="9"/>
                    <a:pt x="72" y="9"/>
                  </a:cubicBezTo>
                  <a:cubicBezTo>
                    <a:pt x="65" y="9"/>
                    <a:pt x="59" y="15"/>
                    <a:pt x="59" y="22"/>
                  </a:cubicBezTo>
                  <a:cubicBezTo>
                    <a:pt x="68" y="108"/>
                    <a:pt x="68" y="108"/>
                    <a:pt x="68" y="108"/>
                  </a:cubicBezTo>
                  <a:cubicBezTo>
                    <a:pt x="68" y="108"/>
                    <a:pt x="68" y="108"/>
                    <a:pt x="68" y="109"/>
                  </a:cubicBezTo>
                  <a:cubicBezTo>
                    <a:pt x="68" y="137"/>
                    <a:pt x="68" y="137"/>
                    <a:pt x="68" y="137"/>
                  </a:cubicBezTo>
                  <a:cubicBezTo>
                    <a:pt x="68" y="138"/>
                    <a:pt x="67" y="139"/>
                    <a:pt x="66" y="140"/>
                  </a:cubicBezTo>
                  <a:cubicBezTo>
                    <a:pt x="32" y="176"/>
                    <a:pt x="10" y="237"/>
                    <a:pt x="9" y="3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2" name="Freeform 57"/>
            <p:cNvSpPr/>
            <p:nvPr/>
          </p:nvSpPr>
          <p:spPr bwMode="auto">
            <a:xfrm>
              <a:off x="4675188" y="1530350"/>
              <a:ext cx="396875" cy="28575"/>
            </a:xfrm>
            <a:custGeom>
              <a:avLst/>
              <a:gdLst>
                <a:gd name="T0" fmla="*/ 137 w 142"/>
                <a:gd name="T1" fmla="*/ 10 h 10"/>
                <a:gd name="T2" fmla="*/ 4 w 142"/>
                <a:gd name="T3" fmla="*/ 10 h 10"/>
                <a:gd name="T4" fmla="*/ 0 w 142"/>
                <a:gd name="T5" fmla="*/ 5 h 10"/>
                <a:gd name="T6" fmla="*/ 4 w 142"/>
                <a:gd name="T7" fmla="*/ 0 h 10"/>
                <a:gd name="T8" fmla="*/ 137 w 142"/>
                <a:gd name="T9" fmla="*/ 0 h 10"/>
                <a:gd name="T10" fmla="*/ 142 w 142"/>
                <a:gd name="T11" fmla="*/ 5 h 10"/>
                <a:gd name="T12" fmla="*/ 137 w 14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42" h="10">
                  <a:moveTo>
                    <a:pt x="137" y="10"/>
                  </a:moveTo>
                  <a:cubicBezTo>
                    <a:pt x="4" y="10"/>
                    <a:pt x="4" y="10"/>
                    <a:pt x="4" y="10"/>
                  </a:cubicBezTo>
                  <a:cubicBezTo>
                    <a:pt x="2" y="10"/>
                    <a:pt x="0" y="8"/>
                    <a:pt x="0" y="5"/>
                  </a:cubicBezTo>
                  <a:cubicBezTo>
                    <a:pt x="0" y="2"/>
                    <a:pt x="2" y="0"/>
                    <a:pt x="4" y="0"/>
                  </a:cubicBezTo>
                  <a:cubicBezTo>
                    <a:pt x="137" y="0"/>
                    <a:pt x="137" y="0"/>
                    <a:pt x="137" y="0"/>
                  </a:cubicBezTo>
                  <a:cubicBezTo>
                    <a:pt x="140" y="0"/>
                    <a:pt x="142" y="2"/>
                    <a:pt x="142" y="5"/>
                  </a:cubicBezTo>
                  <a:cubicBezTo>
                    <a:pt x="142" y="8"/>
                    <a:pt x="140" y="10"/>
                    <a:pt x="1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3" name="Freeform 58"/>
            <p:cNvSpPr/>
            <p:nvPr/>
          </p:nvSpPr>
          <p:spPr bwMode="auto">
            <a:xfrm>
              <a:off x="4675188" y="1462088"/>
              <a:ext cx="396875" cy="25400"/>
            </a:xfrm>
            <a:custGeom>
              <a:avLst/>
              <a:gdLst>
                <a:gd name="T0" fmla="*/ 137 w 142"/>
                <a:gd name="T1" fmla="*/ 9 h 9"/>
                <a:gd name="T2" fmla="*/ 4 w 142"/>
                <a:gd name="T3" fmla="*/ 9 h 9"/>
                <a:gd name="T4" fmla="*/ 0 w 142"/>
                <a:gd name="T5" fmla="*/ 4 h 9"/>
                <a:gd name="T6" fmla="*/ 4 w 142"/>
                <a:gd name="T7" fmla="*/ 0 h 9"/>
                <a:gd name="T8" fmla="*/ 137 w 142"/>
                <a:gd name="T9" fmla="*/ 0 h 9"/>
                <a:gd name="T10" fmla="*/ 142 w 142"/>
                <a:gd name="T11" fmla="*/ 4 h 9"/>
                <a:gd name="T12" fmla="*/ 137 w 1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2" h="9">
                  <a:moveTo>
                    <a:pt x="137" y="9"/>
                  </a:moveTo>
                  <a:cubicBezTo>
                    <a:pt x="4" y="9"/>
                    <a:pt x="4" y="9"/>
                    <a:pt x="4" y="9"/>
                  </a:cubicBezTo>
                  <a:cubicBezTo>
                    <a:pt x="2" y="9"/>
                    <a:pt x="0" y="7"/>
                    <a:pt x="0" y="4"/>
                  </a:cubicBezTo>
                  <a:cubicBezTo>
                    <a:pt x="0" y="2"/>
                    <a:pt x="2" y="0"/>
                    <a:pt x="4" y="0"/>
                  </a:cubicBezTo>
                  <a:cubicBezTo>
                    <a:pt x="137" y="0"/>
                    <a:pt x="137" y="0"/>
                    <a:pt x="137" y="0"/>
                  </a:cubicBezTo>
                  <a:cubicBezTo>
                    <a:pt x="140" y="0"/>
                    <a:pt x="142" y="2"/>
                    <a:pt x="142" y="4"/>
                  </a:cubicBezTo>
                  <a:cubicBezTo>
                    <a:pt x="142" y="7"/>
                    <a:pt x="140" y="9"/>
                    <a:pt x="1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4" name="Freeform 59"/>
            <p:cNvSpPr>
              <a:spLocks noEditPoints="1"/>
            </p:cNvSpPr>
            <p:nvPr/>
          </p:nvSpPr>
          <p:spPr bwMode="auto">
            <a:xfrm>
              <a:off x="45291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1" y="27"/>
                    <a:pt x="0" y="26"/>
                    <a:pt x="0" y="25"/>
                  </a:cubicBezTo>
                  <a:cubicBezTo>
                    <a:pt x="0" y="11"/>
                    <a:pt x="9" y="0"/>
                    <a:pt x="19" y="0"/>
                  </a:cubicBezTo>
                  <a:cubicBezTo>
                    <a:pt x="30" y="0"/>
                    <a:pt x="39" y="11"/>
                    <a:pt x="39" y="25"/>
                  </a:cubicBezTo>
                  <a:cubicBezTo>
                    <a:pt x="39" y="26"/>
                    <a:pt x="38" y="27"/>
                    <a:pt x="37" y="28"/>
                  </a:cubicBezTo>
                  <a:cubicBezTo>
                    <a:pt x="37"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5" name="Freeform 60"/>
            <p:cNvSpPr>
              <a:spLocks noEditPoints="1"/>
            </p:cNvSpPr>
            <p:nvPr/>
          </p:nvSpPr>
          <p:spPr bwMode="auto">
            <a:xfrm>
              <a:off x="46132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6" name="Freeform 61"/>
            <p:cNvSpPr>
              <a:spLocks noEditPoints="1"/>
            </p:cNvSpPr>
            <p:nvPr/>
          </p:nvSpPr>
          <p:spPr bwMode="auto">
            <a:xfrm>
              <a:off x="46942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1"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7" name="Freeform 62"/>
            <p:cNvSpPr>
              <a:spLocks noEditPoints="1"/>
            </p:cNvSpPr>
            <p:nvPr/>
          </p:nvSpPr>
          <p:spPr bwMode="auto">
            <a:xfrm>
              <a:off x="47783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8" name="Freeform 63"/>
            <p:cNvSpPr>
              <a:spLocks noEditPoints="1"/>
            </p:cNvSpPr>
            <p:nvPr/>
          </p:nvSpPr>
          <p:spPr bwMode="auto">
            <a:xfrm>
              <a:off x="48593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0"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69" name="Freeform 64"/>
            <p:cNvSpPr>
              <a:spLocks noEditPoints="1"/>
            </p:cNvSpPr>
            <p:nvPr/>
          </p:nvSpPr>
          <p:spPr bwMode="auto">
            <a:xfrm>
              <a:off x="4943475" y="1800225"/>
              <a:ext cx="106363"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0" name="Freeform 65"/>
            <p:cNvSpPr>
              <a:spLocks noEditPoints="1"/>
            </p:cNvSpPr>
            <p:nvPr/>
          </p:nvSpPr>
          <p:spPr bwMode="auto">
            <a:xfrm>
              <a:off x="5024438" y="1800225"/>
              <a:ext cx="109538" cy="80962"/>
            </a:xfrm>
            <a:custGeom>
              <a:avLst/>
              <a:gdLst>
                <a:gd name="T0" fmla="*/ 34 w 39"/>
                <a:gd name="T1" fmla="*/ 29 h 29"/>
                <a:gd name="T2" fmla="*/ 5 w 39"/>
                <a:gd name="T3" fmla="*/ 29 h 29"/>
                <a:gd name="T4" fmla="*/ 1 w 39"/>
                <a:gd name="T5" fmla="*/ 28 h 29"/>
                <a:gd name="T6" fmla="*/ 0 w 39"/>
                <a:gd name="T7" fmla="*/ 25 h 29"/>
                <a:gd name="T8" fmla="*/ 19 w 39"/>
                <a:gd name="T9" fmla="*/ 0 h 29"/>
                <a:gd name="T10" fmla="*/ 39 w 39"/>
                <a:gd name="T11" fmla="*/ 25 h 29"/>
                <a:gd name="T12" fmla="*/ 37 w 39"/>
                <a:gd name="T13" fmla="*/ 28 h 29"/>
                <a:gd name="T14" fmla="*/ 34 w 39"/>
                <a:gd name="T15" fmla="*/ 29 h 29"/>
                <a:gd name="T16" fmla="*/ 10 w 39"/>
                <a:gd name="T17" fmla="*/ 20 h 29"/>
                <a:gd name="T18" fmla="*/ 29 w 39"/>
                <a:gd name="T19" fmla="*/ 20 h 29"/>
                <a:gd name="T20" fmla="*/ 19 w 39"/>
                <a:gd name="T21" fmla="*/ 9 h 29"/>
                <a:gd name="T22" fmla="*/ 10 w 3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9">
                  <a:moveTo>
                    <a:pt x="34" y="29"/>
                  </a:moveTo>
                  <a:cubicBezTo>
                    <a:pt x="5" y="29"/>
                    <a:pt x="5" y="29"/>
                    <a:pt x="5" y="29"/>
                  </a:cubicBezTo>
                  <a:cubicBezTo>
                    <a:pt x="3" y="29"/>
                    <a:pt x="2" y="29"/>
                    <a:pt x="1" y="28"/>
                  </a:cubicBezTo>
                  <a:cubicBezTo>
                    <a:pt x="0" y="27"/>
                    <a:pt x="0" y="26"/>
                    <a:pt x="0" y="25"/>
                  </a:cubicBezTo>
                  <a:cubicBezTo>
                    <a:pt x="0" y="11"/>
                    <a:pt x="9" y="0"/>
                    <a:pt x="19" y="0"/>
                  </a:cubicBezTo>
                  <a:cubicBezTo>
                    <a:pt x="30" y="0"/>
                    <a:pt x="39" y="11"/>
                    <a:pt x="39" y="25"/>
                  </a:cubicBezTo>
                  <a:cubicBezTo>
                    <a:pt x="39" y="26"/>
                    <a:pt x="38" y="27"/>
                    <a:pt x="37" y="28"/>
                  </a:cubicBezTo>
                  <a:cubicBezTo>
                    <a:pt x="36" y="29"/>
                    <a:pt x="35" y="29"/>
                    <a:pt x="34" y="29"/>
                  </a:cubicBezTo>
                  <a:close/>
                  <a:moveTo>
                    <a:pt x="10" y="20"/>
                  </a:moveTo>
                  <a:cubicBezTo>
                    <a:pt x="29" y="20"/>
                    <a:pt x="29" y="20"/>
                    <a:pt x="29" y="20"/>
                  </a:cubicBezTo>
                  <a:cubicBezTo>
                    <a:pt x="28" y="14"/>
                    <a:pt x="24" y="9"/>
                    <a:pt x="19" y="9"/>
                  </a:cubicBezTo>
                  <a:cubicBezTo>
                    <a:pt x="15" y="9"/>
                    <a:pt x="11" y="14"/>
                    <a:pt x="1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1" name="Freeform 66"/>
            <p:cNvSpPr>
              <a:spLocks noEditPoints="1"/>
            </p:cNvSpPr>
            <p:nvPr/>
          </p:nvSpPr>
          <p:spPr bwMode="auto">
            <a:xfrm>
              <a:off x="5108575" y="1800225"/>
              <a:ext cx="107950" cy="80962"/>
            </a:xfrm>
            <a:custGeom>
              <a:avLst/>
              <a:gdLst>
                <a:gd name="T0" fmla="*/ 34 w 38"/>
                <a:gd name="T1" fmla="*/ 29 h 29"/>
                <a:gd name="T2" fmla="*/ 4 w 38"/>
                <a:gd name="T3" fmla="*/ 29 h 29"/>
                <a:gd name="T4" fmla="*/ 1 w 38"/>
                <a:gd name="T5" fmla="*/ 28 h 29"/>
                <a:gd name="T6" fmla="*/ 0 w 38"/>
                <a:gd name="T7" fmla="*/ 25 h 29"/>
                <a:gd name="T8" fmla="*/ 19 w 38"/>
                <a:gd name="T9" fmla="*/ 0 h 29"/>
                <a:gd name="T10" fmla="*/ 38 w 38"/>
                <a:gd name="T11" fmla="*/ 25 h 29"/>
                <a:gd name="T12" fmla="*/ 37 w 38"/>
                <a:gd name="T13" fmla="*/ 28 h 29"/>
                <a:gd name="T14" fmla="*/ 34 w 38"/>
                <a:gd name="T15" fmla="*/ 29 h 29"/>
                <a:gd name="T16" fmla="*/ 9 w 38"/>
                <a:gd name="T17" fmla="*/ 20 h 29"/>
                <a:gd name="T18" fmla="*/ 28 w 38"/>
                <a:gd name="T19" fmla="*/ 20 h 29"/>
                <a:gd name="T20" fmla="*/ 19 w 38"/>
                <a:gd name="T21" fmla="*/ 9 h 29"/>
                <a:gd name="T22" fmla="*/ 9 w 38"/>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34" y="29"/>
                  </a:moveTo>
                  <a:cubicBezTo>
                    <a:pt x="4" y="29"/>
                    <a:pt x="4" y="29"/>
                    <a:pt x="4" y="29"/>
                  </a:cubicBezTo>
                  <a:cubicBezTo>
                    <a:pt x="3" y="29"/>
                    <a:pt x="2" y="29"/>
                    <a:pt x="1" y="28"/>
                  </a:cubicBezTo>
                  <a:cubicBezTo>
                    <a:pt x="0" y="27"/>
                    <a:pt x="0" y="26"/>
                    <a:pt x="0" y="25"/>
                  </a:cubicBezTo>
                  <a:cubicBezTo>
                    <a:pt x="0" y="11"/>
                    <a:pt x="8" y="0"/>
                    <a:pt x="19" y="0"/>
                  </a:cubicBezTo>
                  <a:cubicBezTo>
                    <a:pt x="30" y="0"/>
                    <a:pt x="38" y="11"/>
                    <a:pt x="38" y="25"/>
                  </a:cubicBezTo>
                  <a:cubicBezTo>
                    <a:pt x="38" y="26"/>
                    <a:pt x="38" y="27"/>
                    <a:pt x="37" y="28"/>
                  </a:cubicBezTo>
                  <a:cubicBezTo>
                    <a:pt x="36" y="29"/>
                    <a:pt x="35" y="29"/>
                    <a:pt x="34" y="29"/>
                  </a:cubicBezTo>
                  <a:close/>
                  <a:moveTo>
                    <a:pt x="9" y="20"/>
                  </a:moveTo>
                  <a:cubicBezTo>
                    <a:pt x="28" y="20"/>
                    <a:pt x="28" y="20"/>
                    <a:pt x="28" y="20"/>
                  </a:cubicBezTo>
                  <a:cubicBezTo>
                    <a:pt x="27" y="14"/>
                    <a:pt x="23" y="9"/>
                    <a:pt x="19" y="9"/>
                  </a:cubicBezTo>
                  <a:cubicBezTo>
                    <a:pt x="14" y="9"/>
                    <a:pt x="11" y="14"/>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2" name="Freeform 67"/>
            <p:cNvSpPr/>
            <p:nvPr/>
          </p:nvSpPr>
          <p:spPr bwMode="auto">
            <a:xfrm>
              <a:off x="4514850" y="1925638"/>
              <a:ext cx="717550" cy="25400"/>
            </a:xfrm>
            <a:custGeom>
              <a:avLst/>
              <a:gdLst>
                <a:gd name="T0" fmla="*/ 251 w 256"/>
                <a:gd name="T1" fmla="*/ 9 h 9"/>
                <a:gd name="T2" fmla="*/ 4 w 256"/>
                <a:gd name="T3" fmla="*/ 9 h 9"/>
                <a:gd name="T4" fmla="*/ 0 w 256"/>
                <a:gd name="T5" fmla="*/ 4 h 9"/>
                <a:gd name="T6" fmla="*/ 4 w 256"/>
                <a:gd name="T7" fmla="*/ 0 h 9"/>
                <a:gd name="T8" fmla="*/ 251 w 256"/>
                <a:gd name="T9" fmla="*/ 0 h 9"/>
                <a:gd name="T10" fmla="*/ 256 w 256"/>
                <a:gd name="T11" fmla="*/ 4 h 9"/>
                <a:gd name="T12" fmla="*/ 251 w 2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56" h="9">
                  <a:moveTo>
                    <a:pt x="251" y="9"/>
                  </a:moveTo>
                  <a:cubicBezTo>
                    <a:pt x="4" y="9"/>
                    <a:pt x="4" y="9"/>
                    <a:pt x="4" y="9"/>
                  </a:cubicBezTo>
                  <a:cubicBezTo>
                    <a:pt x="2" y="9"/>
                    <a:pt x="0" y="7"/>
                    <a:pt x="0" y="4"/>
                  </a:cubicBezTo>
                  <a:cubicBezTo>
                    <a:pt x="0" y="2"/>
                    <a:pt x="2" y="0"/>
                    <a:pt x="4" y="0"/>
                  </a:cubicBezTo>
                  <a:cubicBezTo>
                    <a:pt x="251" y="0"/>
                    <a:pt x="251" y="0"/>
                    <a:pt x="251" y="0"/>
                  </a:cubicBezTo>
                  <a:cubicBezTo>
                    <a:pt x="254" y="0"/>
                    <a:pt x="256" y="2"/>
                    <a:pt x="256" y="4"/>
                  </a:cubicBezTo>
                  <a:cubicBezTo>
                    <a:pt x="256" y="7"/>
                    <a:pt x="254" y="9"/>
                    <a:pt x="2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3" name="Freeform 68"/>
            <p:cNvSpPr/>
            <p:nvPr/>
          </p:nvSpPr>
          <p:spPr bwMode="auto">
            <a:xfrm>
              <a:off x="4505325" y="1193800"/>
              <a:ext cx="188913" cy="230187"/>
            </a:xfrm>
            <a:custGeom>
              <a:avLst/>
              <a:gdLst>
                <a:gd name="T0" fmla="*/ 62 w 67"/>
                <a:gd name="T1" fmla="*/ 82 h 82"/>
                <a:gd name="T2" fmla="*/ 61 w 67"/>
                <a:gd name="T3" fmla="*/ 82 h 82"/>
                <a:gd name="T4" fmla="*/ 4 w 67"/>
                <a:gd name="T5" fmla="*/ 66 h 82"/>
                <a:gd name="T6" fmla="*/ 1 w 67"/>
                <a:gd name="T7" fmla="*/ 62 h 82"/>
                <a:gd name="T8" fmla="*/ 2 w 67"/>
                <a:gd name="T9" fmla="*/ 58 h 82"/>
                <a:gd name="T10" fmla="*/ 53 w 67"/>
                <a:gd name="T11" fmla="*/ 2 h 82"/>
                <a:gd name="T12" fmla="*/ 60 w 67"/>
                <a:gd name="T13" fmla="*/ 2 h 82"/>
                <a:gd name="T14" fmla="*/ 60 w 67"/>
                <a:gd name="T15" fmla="*/ 8 h 82"/>
                <a:gd name="T16" fmla="*/ 14 w 67"/>
                <a:gd name="T17" fmla="*/ 59 h 82"/>
                <a:gd name="T18" fmla="*/ 63 w 67"/>
                <a:gd name="T19" fmla="*/ 73 h 82"/>
                <a:gd name="T20" fmla="*/ 67 w 67"/>
                <a:gd name="T21" fmla="*/ 78 h 82"/>
                <a:gd name="T22" fmla="*/ 62 w 67"/>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82">
                  <a:moveTo>
                    <a:pt x="62" y="82"/>
                  </a:moveTo>
                  <a:cubicBezTo>
                    <a:pt x="62" y="82"/>
                    <a:pt x="61" y="82"/>
                    <a:pt x="61" y="82"/>
                  </a:cubicBezTo>
                  <a:cubicBezTo>
                    <a:pt x="4" y="66"/>
                    <a:pt x="4" y="66"/>
                    <a:pt x="4" y="66"/>
                  </a:cubicBezTo>
                  <a:cubicBezTo>
                    <a:pt x="3" y="65"/>
                    <a:pt x="1" y="64"/>
                    <a:pt x="1" y="62"/>
                  </a:cubicBezTo>
                  <a:cubicBezTo>
                    <a:pt x="0" y="61"/>
                    <a:pt x="1" y="59"/>
                    <a:pt x="2" y="58"/>
                  </a:cubicBezTo>
                  <a:cubicBezTo>
                    <a:pt x="53" y="2"/>
                    <a:pt x="53" y="2"/>
                    <a:pt x="53" y="2"/>
                  </a:cubicBezTo>
                  <a:cubicBezTo>
                    <a:pt x="55" y="0"/>
                    <a:pt x="58" y="0"/>
                    <a:pt x="60" y="2"/>
                  </a:cubicBezTo>
                  <a:cubicBezTo>
                    <a:pt x="62" y="3"/>
                    <a:pt x="62" y="6"/>
                    <a:pt x="60" y="8"/>
                  </a:cubicBezTo>
                  <a:cubicBezTo>
                    <a:pt x="14" y="59"/>
                    <a:pt x="14" y="59"/>
                    <a:pt x="14" y="59"/>
                  </a:cubicBezTo>
                  <a:cubicBezTo>
                    <a:pt x="63" y="73"/>
                    <a:pt x="63" y="73"/>
                    <a:pt x="63" y="73"/>
                  </a:cubicBezTo>
                  <a:cubicBezTo>
                    <a:pt x="66" y="73"/>
                    <a:pt x="67" y="76"/>
                    <a:pt x="67" y="78"/>
                  </a:cubicBezTo>
                  <a:cubicBezTo>
                    <a:pt x="66" y="80"/>
                    <a:pt x="64" y="82"/>
                    <a:pt x="62"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4" name="Freeform 69"/>
            <p:cNvSpPr/>
            <p:nvPr/>
          </p:nvSpPr>
          <p:spPr bwMode="auto">
            <a:xfrm>
              <a:off x="5049838" y="1193800"/>
              <a:ext cx="182563" cy="230187"/>
            </a:xfrm>
            <a:custGeom>
              <a:avLst/>
              <a:gdLst>
                <a:gd name="T0" fmla="*/ 5 w 65"/>
                <a:gd name="T1" fmla="*/ 82 h 82"/>
                <a:gd name="T2" fmla="*/ 1 w 65"/>
                <a:gd name="T3" fmla="*/ 79 h 82"/>
                <a:gd name="T4" fmla="*/ 4 w 65"/>
                <a:gd name="T5" fmla="*/ 73 h 82"/>
                <a:gd name="T6" fmla="*/ 52 w 65"/>
                <a:gd name="T7" fmla="*/ 55 h 82"/>
                <a:gd name="T8" fmla="*/ 7 w 65"/>
                <a:gd name="T9" fmla="*/ 8 h 82"/>
                <a:gd name="T10" fmla="*/ 7 w 65"/>
                <a:gd name="T11" fmla="*/ 2 h 82"/>
                <a:gd name="T12" fmla="*/ 14 w 65"/>
                <a:gd name="T13" fmla="*/ 2 h 82"/>
                <a:gd name="T14" fmla="*/ 64 w 65"/>
                <a:gd name="T15" fmla="*/ 54 h 82"/>
                <a:gd name="T16" fmla="*/ 65 w 65"/>
                <a:gd name="T17" fmla="*/ 58 h 82"/>
                <a:gd name="T18" fmla="*/ 62 w 65"/>
                <a:gd name="T19" fmla="*/ 61 h 82"/>
                <a:gd name="T20" fmla="*/ 7 w 65"/>
                <a:gd name="T21" fmla="*/ 81 h 82"/>
                <a:gd name="T22" fmla="*/ 5 w 65"/>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82">
                  <a:moveTo>
                    <a:pt x="5" y="82"/>
                  </a:moveTo>
                  <a:cubicBezTo>
                    <a:pt x="3" y="82"/>
                    <a:pt x="2" y="81"/>
                    <a:pt x="1" y="79"/>
                  </a:cubicBezTo>
                  <a:cubicBezTo>
                    <a:pt x="0" y="76"/>
                    <a:pt x="1" y="74"/>
                    <a:pt x="4" y="73"/>
                  </a:cubicBezTo>
                  <a:cubicBezTo>
                    <a:pt x="52" y="55"/>
                    <a:pt x="52" y="55"/>
                    <a:pt x="52" y="55"/>
                  </a:cubicBezTo>
                  <a:cubicBezTo>
                    <a:pt x="7" y="8"/>
                    <a:pt x="7" y="8"/>
                    <a:pt x="7" y="8"/>
                  </a:cubicBezTo>
                  <a:cubicBezTo>
                    <a:pt x="6" y="6"/>
                    <a:pt x="6" y="3"/>
                    <a:pt x="7" y="2"/>
                  </a:cubicBezTo>
                  <a:cubicBezTo>
                    <a:pt x="9" y="0"/>
                    <a:pt x="12" y="0"/>
                    <a:pt x="14" y="2"/>
                  </a:cubicBezTo>
                  <a:cubicBezTo>
                    <a:pt x="64" y="54"/>
                    <a:pt x="64" y="54"/>
                    <a:pt x="64" y="54"/>
                  </a:cubicBezTo>
                  <a:cubicBezTo>
                    <a:pt x="65" y="55"/>
                    <a:pt x="65" y="57"/>
                    <a:pt x="65" y="58"/>
                  </a:cubicBezTo>
                  <a:cubicBezTo>
                    <a:pt x="65" y="60"/>
                    <a:pt x="63" y="61"/>
                    <a:pt x="62" y="61"/>
                  </a:cubicBezTo>
                  <a:cubicBezTo>
                    <a:pt x="7" y="81"/>
                    <a:pt x="7" y="81"/>
                    <a:pt x="7" y="81"/>
                  </a:cubicBezTo>
                  <a:cubicBezTo>
                    <a:pt x="6" y="82"/>
                    <a:pt x="6" y="82"/>
                    <a:pt x="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5" name="Freeform 70"/>
            <p:cNvSpPr/>
            <p:nvPr/>
          </p:nvSpPr>
          <p:spPr bwMode="auto">
            <a:xfrm>
              <a:off x="4724400" y="1168400"/>
              <a:ext cx="163513" cy="150812"/>
            </a:xfrm>
            <a:custGeom>
              <a:avLst/>
              <a:gdLst>
                <a:gd name="T0" fmla="*/ 31 w 58"/>
                <a:gd name="T1" fmla="*/ 54 h 54"/>
                <a:gd name="T2" fmla="*/ 25 w 58"/>
                <a:gd name="T3" fmla="*/ 53 h 54"/>
                <a:gd name="T4" fmla="*/ 0 w 58"/>
                <a:gd name="T5" fmla="*/ 5 h 54"/>
                <a:gd name="T6" fmla="*/ 4 w 58"/>
                <a:gd name="T7" fmla="*/ 0 h 54"/>
                <a:gd name="T8" fmla="*/ 9 w 58"/>
                <a:gd name="T9" fmla="*/ 5 h 54"/>
                <a:gd name="T10" fmla="*/ 27 w 58"/>
                <a:gd name="T11" fmla="*/ 44 h 54"/>
                <a:gd name="T12" fmla="*/ 49 w 58"/>
                <a:gd name="T13" fmla="*/ 31 h 54"/>
                <a:gd name="T14" fmla="*/ 55 w 58"/>
                <a:gd name="T15" fmla="*/ 30 h 54"/>
                <a:gd name="T16" fmla="*/ 56 w 58"/>
                <a:gd name="T17" fmla="*/ 37 h 54"/>
                <a:gd name="T18" fmla="*/ 31 w 5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31" y="54"/>
                  </a:moveTo>
                  <a:cubicBezTo>
                    <a:pt x="28" y="54"/>
                    <a:pt x="26" y="53"/>
                    <a:pt x="25" y="53"/>
                  </a:cubicBezTo>
                  <a:cubicBezTo>
                    <a:pt x="9" y="48"/>
                    <a:pt x="0" y="24"/>
                    <a:pt x="0" y="5"/>
                  </a:cubicBezTo>
                  <a:cubicBezTo>
                    <a:pt x="0" y="2"/>
                    <a:pt x="2" y="0"/>
                    <a:pt x="4" y="0"/>
                  </a:cubicBezTo>
                  <a:cubicBezTo>
                    <a:pt x="7" y="0"/>
                    <a:pt x="9" y="2"/>
                    <a:pt x="9" y="5"/>
                  </a:cubicBezTo>
                  <a:cubicBezTo>
                    <a:pt x="9" y="23"/>
                    <a:pt x="17" y="41"/>
                    <a:pt x="27" y="44"/>
                  </a:cubicBezTo>
                  <a:cubicBezTo>
                    <a:pt x="36" y="47"/>
                    <a:pt x="43" y="39"/>
                    <a:pt x="49" y="31"/>
                  </a:cubicBezTo>
                  <a:cubicBezTo>
                    <a:pt x="50" y="29"/>
                    <a:pt x="53" y="29"/>
                    <a:pt x="55" y="30"/>
                  </a:cubicBezTo>
                  <a:cubicBezTo>
                    <a:pt x="57" y="32"/>
                    <a:pt x="58" y="35"/>
                    <a:pt x="56" y="37"/>
                  </a:cubicBezTo>
                  <a:cubicBezTo>
                    <a:pt x="47" y="50"/>
                    <a:pt x="38" y="54"/>
                    <a:pt x="3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76" name="Freeform 71"/>
            <p:cNvSpPr/>
            <p:nvPr/>
          </p:nvSpPr>
          <p:spPr bwMode="auto">
            <a:xfrm>
              <a:off x="4856163" y="1168400"/>
              <a:ext cx="163513" cy="150812"/>
            </a:xfrm>
            <a:custGeom>
              <a:avLst/>
              <a:gdLst>
                <a:gd name="T0" fmla="*/ 27 w 58"/>
                <a:gd name="T1" fmla="*/ 54 h 54"/>
                <a:gd name="T2" fmla="*/ 2 w 58"/>
                <a:gd name="T3" fmla="*/ 37 h 54"/>
                <a:gd name="T4" fmla="*/ 3 w 58"/>
                <a:gd name="T5" fmla="*/ 30 h 54"/>
                <a:gd name="T6" fmla="*/ 9 w 58"/>
                <a:gd name="T7" fmla="*/ 31 h 54"/>
                <a:gd name="T8" fmla="*/ 31 w 58"/>
                <a:gd name="T9" fmla="*/ 44 h 54"/>
                <a:gd name="T10" fmla="*/ 49 w 58"/>
                <a:gd name="T11" fmla="*/ 5 h 54"/>
                <a:gd name="T12" fmla="*/ 54 w 58"/>
                <a:gd name="T13" fmla="*/ 0 h 54"/>
                <a:gd name="T14" fmla="*/ 58 w 58"/>
                <a:gd name="T15" fmla="*/ 5 h 54"/>
                <a:gd name="T16" fmla="*/ 33 w 58"/>
                <a:gd name="T17" fmla="*/ 53 h 54"/>
                <a:gd name="T18" fmla="*/ 27 w 5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4">
                  <a:moveTo>
                    <a:pt x="27" y="54"/>
                  </a:moveTo>
                  <a:cubicBezTo>
                    <a:pt x="20" y="54"/>
                    <a:pt x="11" y="50"/>
                    <a:pt x="2" y="37"/>
                  </a:cubicBezTo>
                  <a:cubicBezTo>
                    <a:pt x="0" y="35"/>
                    <a:pt x="1" y="32"/>
                    <a:pt x="3" y="30"/>
                  </a:cubicBezTo>
                  <a:cubicBezTo>
                    <a:pt x="5" y="29"/>
                    <a:pt x="8" y="29"/>
                    <a:pt x="9" y="31"/>
                  </a:cubicBezTo>
                  <a:cubicBezTo>
                    <a:pt x="15" y="39"/>
                    <a:pt x="22" y="47"/>
                    <a:pt x="31" y="44"/>
                  </a:cubicBezTo>
                  <a:cubicBezTo>
                    <a:pt x="41" y="41"/>
                    <a:pt x="49" y="23"/>
                    <a:pt x="49" y="5"/>
                  </a:cubicBezTo>
                  <a:cubicBezTo>
                    <a:pt x="49" y="2"/>
                    <a:pt x="51" y="0"/>
                    <a:pt x="54" y="0"/>
                  </a:cubicBezTo>
                  <a:cubicBezTo>
                    <a:pt x="56" y="0"/>
                    <a:pt x="58" y="2"/>
                    <a:pt x="58" y="5"/>
                  </a:cubicBezTo>
                  <a:cubicBezTo>
                    <a:pt x="58" y="24"/>
                    <a:pt x="49" y="48"/>
                    <a:pt x="33" y="53"/>
                  </a:cubicBezTo>
                  <a:cubicBezTo>
                    <a:pt x="32" y="53"/>
                    <a:pt x="30" y="54"/>
                    <a:pt x="2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77" name="Freeform 72"/>
          <p:cNvSpPr>
            <a:spLocks noEditPoints="1"/>
          </p:cNvSpPr>
          <p:nvPr/>
        </p:nvSpPr>
        <p:spPr bwMode="auto">
          <a:xfrm>
            <a:off x="5094770" y="2271715"/>
            <a:ext cx="864316" cy="863247"/>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178" name="组合 177"/>
          <p:cNvGrpSpPr/>
          <p:nvPr/>
        </p:nvGrpSpPr>
        <p:grpSpPr>
          <a:xfrm>
            <a:off x="6454357" y="2387243"/>
            <a:ext cx="487783" cy="604379"/>
            <a:chOff x="6248400" y="1160463"/>
            <a:chExt cx="723901" cy="896937"/>
          </a:xfrm>
          <a:solidFill>
            <a:srgbClr val="FC621E"/>
          </a:solidFill>
        </p:grpSpPr>
        <p:sp>
          <p:nvSpPr>
            <p:cNvPr id="179" name="Freeform 73"/>
            <p:cNvSpPr>
              <a:spLocks noEditPoints="1"/>
            </p:cNvSpPr>
            <p:nvPr/>
          </p:nvSpPr>
          <p:spPr bwMode="auto">
            <a:xfrm>
              <a:off x="6383338" y="1160463"/>
              <a:ext cx="241300" cy="363537"/>
            </a:xfrm>
            <a:custGeom>
              <a:avLst/>
              <a:gdLst>
                <a:gd name="T0" fmla="*/ 30 w 86"/>
                <a:gd name="T1" fmla="*/ 130 h 130"/>
                <a:gd name="T2" fmla="*/ 28 w 86"/>
                <a:gd name="T3" fmla="*/ 129 h 130"/>
                <a:gd name="T4" fmla="*/ 26 w 86"/>
                <a:gd name="T5" fmla="*/ 127 h 130"/>
                <a:gd name="T6" fmla="*/ 4 w 86"/>
                <a:gd name="T7" fmla="*/ 57 h 130"/>
                <a:gd name="T8" fmla="*/ 16 w 86"/>
                <a:gd name="T9" fmla="*/ 15 h 130"/>
                <a:gd name="T10" fmla="*/ 33 w 86"/>
                <a:gd name="T11" fmla="*/ 2 h 130"/>
                <a:gd name="T12" fmla="*/ 74 w 86"/>
                <a:gd name="T13" fmla="*/ 1 h 130"/>
                <a:gd name="T14" fmla="*/ 82 w 86"/>
                <a:gd name="T15" fmla="*/ 1 h 130"/>
                <a:gd name="T16" fmla="*/ 86 w 86"/>
                <a:gd name="T17" fmla="*/ 5 h 130"/>
                <a:gd name="T18" fmla="*/ 82 w 86"/>
                <a:gd name="T19" fmla="*/ 10 h 130"/>
                <a:gd name="T20" fmla="*/ 74 w 86"/>
                <a:gd name="T21" fmla="*/ 10 h 130"/>
                <a:gd name="T22" fmla="*/ 36 w 86"/>
                <a:gd name="T23" fmla="*/ 11 h 130"/>
                <a:gd name="T24" fmla="*/ 25 w 86"/>
                <a:gd name="T25" fmla="*/ 18 h 130"/>
                <a:gd name="T26" fmla="*/ 24 w 86"/>
                <a:gd name="T27" fmla="*/ 18 h 130"/>
                <a:gd name="T28" fmla="*/ 24 w 86"/>
                <a:gd name="T29" fmla="*/ 20 h 130"/>
                <a:gd name="T30" fmla="*/ 30 w 86"/>
                <a:gd name="T31" fmla="*/ 37 h 130"/>
                <a:gd name="T32" fmla="*/ 41 w 86"/>
                <a:gd name="T33" fmla="*/ 50 h 130"/>
                <a:gd name="T34" fmla="*/ 83 w 86"/>
                <a:gd name="T35" fmla="*/ 100 h 130"/>
                <a:gd name="T36" fmla="*/ 83 w 86"/>
                <a:gd name="T37" fmla="*/ 103 h 130"/>
                <a:gd name="T38" fmla="*/ 81 w 86"/>
                <a:gd name="T39" fmla="*/ 107 h 130"/>
                <a:gd name="T40" fmla="*/ 32 w 86"/>
                <a:gd name="T41" fmla="*/ 129 h 130"/>
                <a:gd name="T42" fmla="*/ 30 w 86"/>
                <a:gd name="T43" fmla="*/ 130 h 130"/>
                <a:gd name="T44" fmla="*/ 17 w 86"/>
                <a:gd name="T45" fmla="*/ 34 h 130"/>
                <a:gd name="T46" fmla="*/ 13 w 86"/>
                <a:gd name="T47" fmla="*/ 54 h 130"/>
                <a:gd name="T48" fmla="*/ 33 w 86"/>
                <a:gd name="T49" fmla="*/ 119 h 130"/>
                <a:gd name="T50" fmla="*/ 72 w 86"/>
                <a:gd name="T51" fmla="*/ 101 h 130"/>
                <a:gd name="T52" fmla="*/ 34 w 86"/>
                <a:gd name="T53" fmla="*/ 56 h 130"/>
                <a:gd name="T54" fmla="*/ 23 w 86"/>
                <a:gd name="T55" fmla="*/ 42 h 130"/>
                <a:gd name="T56" fmla="*/ 17 w 86"/>
                <a:gd name="T57"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30">
                  <a:moveTo>
                    <a:pt x="30" y="130"/>
                  </a:moveTo>
                  <a:cubicBezTo>
                    <a:pt x="30" y="130"/>
                    <a:pt x="29" y="130"/>
                    <a:pt x="28" y="129"/>
                  </a:cubicBezTo>
                  <a:cubicBezTo>
                    <a:pt x="27" y="129"/>
                    <a:pt x="26" y="128"/>
                    <a:pt x="26" y="127"/>
                  </a:cubicBezTo>
                  <a:cubicBezTo>
                    <a:pt x="26" y="126"/>
                    <a:pt x="7" y="66"/>
                    <a:pt x="4" y="57"/>
                  </a:cubicBezTo>
                  <a:cubicBezTo>
                    <a:pt x="0" y="48"/>
                    <a:pt x="11" y="24"/>
                    <a:pt x="16" y="15"/>
                  </a:cubicBezTo>
                  <a:cubicBezTo>
                    <a:pt x="18" y="9"/>
                    <a:pt x="24" y="4"/>
                    <a:pt x="33" y="2"/>
                  </a:cubicBezTo>
                  <a:cubicBezTo>
                    <a:pt x="39" y="0"/>
                    <a:pt x="57" y="0"/>
                    <a:pt x="74" y="1"/>
                  </a:cubicBezTo>
                  <a:cubicBezTo>
                    <a:pt x="77" y="1"/>
                    <a:pt x="80" y="1"/>
                    <a:pt x="82" y="1"/>
                  </a:cubicBezTo>
                  <a:cubicBezTo>
                    <a:pt x="84" y="1"/>
                    <a:pt x="86" y="3"/>
                    <a:pt x="86" y="5"/>
                  </a:cubicBezTo>
                  <a:cubicBezTo>
                    <a:pt x="86" y="8"/>
                    <a:pt x="84" y="10"/>
                    <a:pt x="82" y="10"/>
                  </a:cubicBezTo>
                  <a:cubicBezTo>
                    <a:pt x="80" y="10"/>
                    <a:pt x="77" y="10"/>
                    <a:pt x="74" y="10"/>
                  </a:cubicBezTo>
                  <a:cubicBezTo>
                    <a:pt x="63" y="10"/>
                    <a:pt x="41" y="9"/>
                    <a:pt x="36" y="11"/>
                  </a:cubicBezTo>
                  <a:cubicBezTo>
                    <a:pt x="30" y="12"/>
                    <a:pt x="26" y="15"/>
                    <a:pt x="25" y="18"/>
                  </a:cubicBezTo>
                  <a:cubicBezTo>
                    <a:pt x="24" y="18"/>
                    <a:pt x="24" y="18"/>
                    <a:pt x="24" y="18"/>
                  </a:cubicBezTo>
                  <a:cubicBezTo>
                    <a:pt x="24" y="19"/>
                    <a:pt x="24" y="19"/>
                    <a:pt x="24" y="20"/>
                  </a:cubicBezTo>
                  <a:cubicBezTo>
                    <a:pt x="23" y="24"/>
                    <a:pt x="25" y="30"/>
                    <a:pt x="30" y="37"/>
                  </a:cubicBezTo>
                  <a:cubicBezTo>
                    <a:pt x="33" y="41"/>
                    <a:pt x="37" y="46"/>
                    <a:pt x="41" y="50"/>
                  </a:cubicBezTo>
                  <a:cubicBezTo>
                    <a:pt x="83" y="100"/>
                    <a:pt x="83" y="100"/>
                    <a:pt x="83" y="100"/>
                  </a:cubicBezTo>
                  <a:cubicBezTo>
                    <a:pt x="83" y="101"/>
                    <a:pt x="84" y="102"/>
                    <a:pt x="83" y="103"/>
                  </a:cubicBezTo>
                  <a:cubicBezTo>
                    <a:pt x="83" y="105"/>
                    <a:pt x="82" y="106"/>
                    <a:pt x="81" y="107"/>
                  </a:cubicBezTo>
                  <a:cubicBezTo>
                    <a:pt x="32" y="129"/>
                    <a:pt x="32" y="129"/>
                    <a:pt x="32" y="129"/>
                  </a:cubicBezTo>
                  <a:cubicBezTo>
                    <a:pt x="31" y="130"/>
                    <a:pt x="31" y="130"/>
                    <a:pt x="30" y="130"/>
                  </a:cubicBezTo>
                  <a:close/>
                  <a:moveTo>
                    <a:pt x="17" y="34"/>
                  </a:moveTo>
                  <a:cubicBezTo>
                    <a:pt x="14" y="43"/>
                    <a:pt x="12" y="52"/>
                    <a:pt x="13" y="54"/>
                  </a:cubicBezTo>
                  <a:cubicBezTo>
                    <a:pt x="15" y="62"/>
                    <a:pt x="28" y="104"/>
                    <a:pt x="33" y="119"/>
                  </a:cubicBezTo>
                  <a:cubicBezTo>
                    <a:pt x="72" y="101"/>
                    <a:pt x="72" y="101"/>
                    <a:pt x="72" y="101"/>
                  </a:cubicBezTo>
                  <a:cubicBezTo>
                    <a:pt x="34" y="56"/>
                    <a:pt x="34" y="56"/>
                    <a:pt x="34" y="56"/>
                  </a:cubicBezTo>
                  <a:cubicBezTo>
                    <a:pt x="30" y="51"/>
                    <a:pt x="26" y="47"/>
                    <a:pt x="23" y="42"/>
                  </a:cubicBezTo>
                  <a:cubicBezTo>
                    <a:pt x="21" y="40"/>
                    <a:pt x="19" y="37"/>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0" name="Freeform 74"/>
            <p:cNvSpPr>
              <a:spLocks noEditPoints="1"/>
            </p:cNvSpPr>
            <p:nvPr/>
          </p:nvSpPr>
          <p:spPr bwMode="auto">
            <a:xfrm>
              <a:off x="6592888" y="1160463"/>
              <a:ext cx="238125" cy="363537"/>
            </a:xfrm>
            <a:custGeom>
              <a:avLst/>
              <a:gdLst>
                <a:gd name="T0" fmla="*/ 56 w 85"/>
                <a:gd name="T1" fmla="*/ 130 h 130"/>
                <a:gd name="T2" fmla="*/ 54 w 85"/>
                <a:gd name="T3" fmla="*/ 129 h 130"/>
                <a:gd name="T4" fmla="*/ 5 w 85"/>
                <a:gd name="T5" fmla="*/ 107 h 130"/>
                <a:gd name="T6" fmla="*/ 2 w 85"/>
                <a:gd name="T7" fmla="*/ 103 h 130"/>
                <a:gd name="T8" fmla="*/ 3 w 85"/>
                <a:gd name="T9" fmla="*/ 100 h 130"/>
                <a:gd name="T10" fmla="*/ 45 w 85"/>
                <a:gd name="T11" fmla="*/ 50 h 130"/>
                <a:gd name="T12" fmla="*/ 56 w 85"/>
                <a:gd name="T13" fmla="*/ 37 h 130"/>
                <a:gd name="T14" fmla="*/ 62 w 85"/>
                <a:gd name="T15" fmla="*/ 20 h 130"/>
                <a:gd name="T16" fmla="*/ 62 w 85"/>
                <a:gd name="T17" fmla="*/ 18 h 130"/>
                <a:gd name="T18" fmla="*/ 61 w 85"/>
                <a:gd name="T19" fmla="*/ 18 h 130"/>
                <a:gd name="T20" fmla="*/ 50 w 85"/>
                <a:gd name="T21" fmla="*/ 11 h 130"/>
                <a:gd name="T22" fmla="*/ 12 w 85"/>
                <a:gd name="T23" fmla="*/ 10 h 130"/>
                <a:gd name="T24" fmla="*/ 4 w 85"/>
                <a:gd name="T25" fmla="*/ 10 h 130"/>
                <a:gd name="T26" fmla="*/ 0 w 85"/>
                <a:gd name="T27" fmla="*/ 5 h 130"/>
                <a:gd name="T28" fmla="*/ 4 w 85"/>
                <a:gd name="T29" fmla="*/ 1 h 130"/>
                <a:gd name="T30" fmla="*/ 12 w 85"/>
                <a:gd name="T31" fmla="*/ 1 h 130"/>
                <a:gd name="T32" fmla="*/ 53 w 85"/>
                <a:gd name="T33" fmla="*/ 2 h 130"/>
                <a:gd name="T34" fmla="*/ 70 w 85"/>
                <a:gd name="T35" fmla="*/ 15 h 130"/>
                <a:gd name="T36" fmla="*/ 82 w 85"/>
                <a:gd name="T37" fmla="*/ 57 h 130"/>
                <a:gd name="T38" fmla="*/ 60 w 85"/>
                <a:gd name="T39" fmla="*/ 127 h 130"/>
                <a:gd name="T40" fmla="*/ 57 w 85"/>
                <a:gd name="T41" fmla="*/ 129 h 130"/>
                <a:gd name="T42" fmla="*/ 56 w 85"/>
                <a:gd name="T43" fmla="*/ 130 h 130"/>
                <a:gd name="T44" fmla="*/ 14 w 85"/>
                <a:gd name="T45" fmla="*/ 101 h 130"/>
                <a:gd name="T46" fmla="*/ 53 w 85"/>
                <a:gd name="T47" fmla="*/ 119 h 130"/>
                <a:gd name="T48" fmla="*/ 73 w 85"/>
                <a:gd name="T49" fmla="*/ 54 h 130"/>
                <a:gd name="T50" fmla="*/ 68 w 85"/>
                <a:gd name="T51" fmla="*/ 34 h 130"/>
                <a:gd name="T52" fmla="*/ 63 w 85"/>
                <a:gd name="T53" fmla="*/ 42 h 130"/>
                <a:gd name="T54" fmla="*/ 52 w 85"/>
                <a:gd name="T55" fmla="*/ 56 h 130"/>
                <a:gd name="T56" fmla="*/ 14 w 85"/>
                <a:gd name="T5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0">
                  <a:moveTo>
                    <a:pt x="56" y="130"/>
                  </a:moveTo>
                  <a:cubicBezTo>
                    <a:pt x="55" y="130"/>
                    <a:pt x="54" y="130"/>
                    <a:pt x="54" y="129"/>
                  </a:cubicBezTo>
                  <a:cubicBezTo>
                    <a:pt x="5" y="107"/>
                    <a:pt x="5" y="107"/>
                    <a:pt x="5" y="107"/>
                  </a:cubicBezTo>
                  <a:cubicBezTo>
                    <a:pt x="3" y="106"/>
                    <a:pt x="3" y="105"/>
                    <a:pt x="2" y="103"/>
                  </a:cubicBezTo>
                  <a:cubicBezTo>
                    <a:pt x="2" y="102"/>
                    <a:pt x="2" y="101"/>
                    <a:pt x="3" y="100"/>
                  </a:cubicBezTo>
                  <a:cubicBezTo>
                    <a:pt x="45" y="50"/>
                    <a:pt x="45" y="50"/>
                    <a:pt x="45" y="50"/>
                  </a:cubicBezTo>
                  <a:cubicBezTo>
                    <a:pt x="49" y="46"/>
                    <a:pt x="52" y="41"/>
                    <a:pt x="56" y="37"/>
                  </a:cubicBezTo>
                  <a:cubicBezTo>
                    <a:pt x="61" y="30"/>
                    <a:pt x="63" y="24"/>
                    <a:pt x="62" y="20"/>
                  </a:cubicBezTo>
                  <a:cubicBezTo>
                    <a:pt x="62" y="19"/>
                    <a:pt x="62" y="19"/>
                    <a:pt x="62" y="18"/>
                  </a:cubicBezTo>
                  <a:cubicBezTo>
                    <a:pt x="61" y="18"/>
                    <a:pt x="61" y="18"/>
                    <a:pt x="61" y="18"/>
                  </a:cubicBezTo>
                  <a:cubicBezTo>
                    <a:pt x="59" y="15"/>
                    <a:pt x="56" y="12"/>
                    <a:pt x="50" y="11"/>
                  </a:cubicBezTo>
                  <a:cubicBezTo>
                    <a:pt x="45" y="9"/>
                    <a:pt x="23" y="10"/>
                    <a:pt x="12" y="10"/>
                  </a:cubicBezTo>
                  <a:cubicBezTo>
                    <a:pt x="9" y="10"/>
                    <a:pt x="6" y="10"/>
                    <a:pt x="4" y="10"/>
                  </a:cubicBezTo>
                  <a:cubicBezTo>
                    <a:pt x="2" y="10"/>
                    <a:pt x="0" y="8"/>
                    <a:pt x="0" y="5"/>
                  </a:cubicBezTo>
                  <a:cubicBezTo>
                    <a:pt x="0" y="3"/>
                    <a:pt x="2" y="1"/>
                    <a:pt x="4" y="1"/>
                  </a:cubicBezTo>
                  <a:cubicBezTo>
                    <a:pt x="6" y="1"/>
                    <a:pt x="8" y="1"/>
                    <a:pt x="12" y="1"/>
                  </a:cubicBezTo>
                  <a:cubicBezTo>
                    <a:pt x="29" y="0"/>
                    <a:pt x="47" y="0"/>
                    <a:pt x="53" y="2"/>
                  </a:cubicBezTo>
                  <a:cubicBezTo>
                    <a:pt x="62" y="4"/>
                    <a:pt x="67" y="9"/>
                    <a:pt x="70" y="15"/>
                  </a:cubicBezTo>
                  <a:cubicBezTo>
                    <a:pt x="74" y="24"/>
                    <a:pt x="85" y="48"/>
                    <a:pt x="82" y="57"/>
                  </a:cubicBezTo>
                  <a:cubicBezTo>
                    <a:pt x="79" y="66"/>
                    <a:pt x="60" y="126"/>
                    <a:pt x="60" y="127"/>
                  </a:cubicBezTo>
                  <a:cubicBezTo>
                    <a:pt x="60" y="128"/>
                    <a:pt x="59" y="129"/>
                    <a:pt x="57" y="129"/>
                  </a:cubicBezTo>
                  <a:cubicBezTo>
                    <a:pt x="57" y="130"/>
                    <a:pt x="56" y="130"/>
                    <a:pt x="56" y="130"/>
                  </a:cubicBezTo>
                  <a:close/>
                  <a:moveTo>
                    <a:pt x="14" y="101"/>
                  </a:moveTo>
                  <a:cubicBezTo>
                    <a:pt x="53" y="119"/>
                    <a:pt x="53" y="119"/>
                    <a:pt x="53" y="119"/>
                  </a:cubicBezTo>
                  <a:cubicBezTo>
                    <a:pt x="57" y="104"/>
                    <a:pt x="71" y="62"/>
                    <a:pt x="73" y="54"/>
                  </a:cubicBezTo>
                  <a:cubicBezTo>
                    <a:pt x="74" y="52"/>
                    <a:pt x="72" y="43"/>
                    <a:pt x="68" y="34"/>
                  </a:cubicBezTo>
                  <a:cubicBezTo>
                    <a:pt x="67" y="37"/>
                    <a:pt x="65" y="40"/>
                    <a:pt x="63" y="42"/>
                  </a:cubicBezTo>
                  <a:cubicBezTo>
                    <a:pt x="60" y="47"/>
                    <a:pt x="56" y="51"/>
                    <a:pt x="52" y="56"/>
                  </a:cubicBezTo>
                  <a:lnTo>
                    <a:pt x="1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1" name="Freeform 75"/>
            <p:cNvSpPr/>
            <p:nvPr/>
          </p:nvSpPr>
          <p:spPr bwMode="auto">
            <a:xfrm>
              <a:off x="6248400" y="1220788"/>
              <a:ext cx="377825" cy="836612"/>
            </a:xfrm>
            <a:custGeom>
              <a:avLst/>
              <a:gdLst>
                <a:gd name="T0" fmla="*/ 131 w 135"/>
                <a:gd name="T1" fmla="*/ 298 h 298"/>
                <a:gd name="T2" fmla="*/ 27 w 135"/>
                <a:gd name="T3" fmla="*/ 298 h 298"/>
                <a:gd name="T4" fmla="*/ 0 w 135"/>
                <a:gd name="T5" fmla="*/ 273 h 298"/>
                <a:gd name="T6" fmla="*/ 0 w 135"/>
                <a:gd name="T7" fmla="*/ 32 h 298"/>
                <a:gd name="T8" fmla="*/ 65 w 135"/>
                <a:gd name="T9" fmla="*/ 0 h 298"/>
                <a:gd name="T10" fmla="*/ 70 w 135"/>
                <a:gd name="T11" fmla="*/ 4 h 298"/>
                <a:gd name="T12" fmla="*/ 65 w 135"/>
                <a:gd name="T13" fmla="*/ 9 h 298"/>
                <a:gd name="T14" fmla="*/ 9 w 135"/>
                <a:gd name="T15" fmla="*/ 32 h 298"/>
                <a:gd name="T16" fmla="*/ 9 w 135"/>
                <a:gd name="T17" fmla="*/ 273 h 298"/>
                <a:gd name="T18" fmla="*/ 27 w 135"/>
                <a:gd name="T19" fmla="*/ 289 h 298"/>
                <a:gd name="T20" fmla="*/ 131 w 135"/>
                <a:gd name="T21" fmla="*/ 289 h 298"/>
                <a:gd name="T22" fmla="*/ 135 w 135"/>
                <a:gd name="T23" fmla="*/ 293 h 298"/>
                <a:gd name="T24" fmla="*/ 131 w 135"/>
                <a:gd name="T2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98">
                  <a:moveTo>
                    <a:pt x="131" y="298"/>
                  </a:moveTo>
                  <a:cubicBezTo>
                    <a:pt x="27" y="298"/>
                    <a:pt x="27" y="298"/>
                    <a:pt x="27" y="298"/>
                  </a:cubicBezTo>
                  <a:cubicBezTo>
                    <a:pt x="12" y="298"/>
                    <a:pt x="0" y="287"/>
                    <a:pt x="0" y="273"/>
                  </a:cubicBezTo>
                  <a:cubicBezTo>
                    <a:pt x="0" y="32"/>
                    <a:pt x="0" y="32"/>
                    <a:pt x="0" y="32"/>
                  </a:cubicBezTo>
                  <a:cubicBezTo>
                    <a:pt x="0" y="15"/>
                    <a:pt x="54" y="0"/>
                    <a:pt x="65" y="0"/>
                  </a:cubicBezTo>
                  <a:cubicBezTo>
                    <a:pt x="68" y="0"/>
                    <a:pt x="70" y="2"/>
                    <a:pt x="70" y="4"/>
                  </a:cubicBezTo>
                  <a:cubicBezTo>
                    <a:pt x="70" y="7"/>
                    <a:pt x="68" y="9"/>
                    <a:pt x="65" y="9"/>
                  </a:cubicBezTo>
                  <a:cubicBezTo>
                    <a:pt x="50" y="9"/>
                    <a:pt x="11" y="26"/>
                    <a:pt x="9" y="32"/>
                  </a:cubicBezTo>
                  <a:cubicBezTo>
                    <a:pt x="9" y="273"/>
                    <a:pt x="9" y="273"/>
                    <a:pt x="9" y="273"/>
                  </a:cubicBezTo>
                  <a:cubicBezTo>
                    <a:pt x="9" y="282"/>
                    <a:pt x="17" y="289"/>
                    <a:pt x="27" y="289"/>
                  </a:cubicBezTo>
                  <a:cubicBezTo>
                    <a:pt x="131" y="289"/>
                    <a:pt x="131" y="289"/>
                    <a:pt x="131" y="289"/>
                  </a:cubicBezTo>
                  <a:cubicBezTo>
                    <a:pt x="133" y="289"/>
                    <a:pt x="135" y="291"/>
                    <a:pt x="135" y="293"/>
                  </a:cubicBezTo>
                  <a:cubicBezTo>
                    <a:pt x="135" y="296"/>
                    <a:pt x="133" y="298"/>
                    <a:pt x="131"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2" name="Freeform 76"/>
            <p:cNvSpPr/>
            <p:nvPr/>
          </p:nvSpPr>
          <p:spPr bwMode="auto">
            <a:xfrm>
              <a:off x="6592888" y="1220788"/>
              <a:ext cx="379413" cy="836612"/>
            </a:xfrm>
            <a:custGeom>
              <a:avLst/>
              <a:gdLst>
                <a:gd name="T0" fmla="*/ 108 w 135"/>
                <a:gd name="T1" fmla="*/ 298 h 298"/>
                <a:gd name="T2" fmla="*/ 4 w 135"/>
                <a:gd name="T3" fmla="*/ 298 h 298"/>
                <a:gd name="T4" fmla="*/ 0 w 135"/>
                <a:gd name="T5" fmla="*/ 293 h 298"/>
                <a:gd name="T6" fmla="*/ 4 w 135"/>
                <a:gd name="T7" fmla="*/ 289 h 298"/>
                <a:gd name="T8" fmla="*/ 108 w 135"/>
                <a:gd name="T9" fmla="*/ 289 h 298"/>
                <a:gd name="T10" fmla="*/ 126 w 135"/>
                <a:gd name="T11" fmla="*/ 273 h 298"/>
                <a:gd name="T12" fmla="*/ 126 w 135"/>
                <a:gd name="T13" fmla="*/ 32 h 298"/>
                <a:gd name="T14" fmla="*/ 70 w 135"/>
                <a:gd name="T15" fmla="*/ 9 h 298"/>
                <a:gd name="T16" fmla="*/ 65 w 135"/>
                <a:gd name="T17" fmla="*/ 4 h 298"/>
                <a:gd name="T18" fmla="*/ 70 w 135"/>
                <a:gd name="T19" fmla="*/ 0 h 298"/>
                <a:gd name="T20" fmla="*/ 135 w 135"/>
                <a:gd name="T21" fmla="*/ 32 h 298"/>
                <a:gd name="T22" fmla="*/ 135 w 135"/>
                <a:gd name="T23" fmla="*/ 273 h 298"/>
                <a:gd name="T24" fmla="*/ 108 w 135"/>
                <a:gd name="T25"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98">
                  <a:moveTo>
                    <a:pt x="108" y="298"/>
                  </a:moveTo>
                  <a:cubicBezTo>
                    <a:pt x="4" y="298"/>
                    <a:pt x="4" y="298"/>
                    <a:pt x="4" y="298"/>
                  </a:cubicBezTo>
                  <a:cubicBezTo>
                    <a:pt x="2" y="298"/>
                    <a:pt x="0" y="296"/>
                    <a:pt x="0" y="293"/>
                  </a:cubicBezTo>
                  <a:cubicBezTo>
                    <a:pt x="0" y="291"/>
                    <a:pt x="2" y="289"/>
                    <a:pt x="4" y="289"/>
                  </a:cubicBezTo>
                  <a:cubicBezTo>
                    <a:pt x="108" y="289"/>
                    <a:pt x="108" y="289"/>
                    <a:pt x="108" y="289"/>
                  </a:cubicBezTo>
                  <a:cubicBezTo>
                    <a:pt x="118" y="289"/>
                    <a:pt x="126" y="282"/>
                    <a:pt x="126" y="273"/>
                  </a:cubicBezTo>
                  <a:cubicBezTo>
                    <a:pt x="126" y="32"/>
                    <a:pt x="126" y="32"/>
                    <a:pt x="126" y="32"/>
                  </a:cubicBezTo>
                  <a:cubicBezTo>
                    <a:pt x="124" y="26"/>
                    <a:pt x="85" y="9"/>
                    <a:pt x="70" y="9"/>
                  </a:cubicBezTo>
                  <a:cubicBezTo>
                    <a:pt x="67" y="9"/>
                    <a:pt x="65" y="7"/>
                    <a:pt x="65" y="4"/>
                  </a:cubicBezTo>
                  <a:cubicBezTo>
                    <a:pt x="65" y="2"/>
                    <a:pt x="67" y="0"/>
                    <a:pt x="70" y="0"/>
                  </a:cubicBezTo>
                  <a:cubicBezTo>
                    <a:pt x="81" y="0"/>
                    <a:pt x="135" y="15"/>
                    <a:pt x="135" y="32"/>
                  </a:cubicBezTo>
                  <a:cubicBezTo>
                    <a:pt x="135" y="273"/>
                    <a:pt x="135" y="273"/>
                    <a:pt x="135" y="273"/>
                  </a:cubicBezTo>
                  <a:cubicBezTo>
                    <a:pt x="135" y="287"/>
                    <a:pt x="123" y="298"/>
                    <a:pt x="108"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3" name="Freeform 77"/>
            <p:cNvSpPr/>
            <p:nvPr/>
          </p:nvSpPr>
          <p:spPr bwMode="auto">
            <a:xfrm>
              <a:off x="6553200" y="1460500"/>
              <a:ext cx="25400" cy="596900"/>
            </a:xfrm>
            <a:custGeom>
              <a:avLst/>
              <a:gdLst>
                <a:gd name="T0" fmla="*/ 4 w 9"/>
                <a:gd name="T1" fmla="*/ 213 h 213"/>
                <a:gd name="T2" fmla="*/ 0 w 9"/>
                <a:gd name="T3" fmla="*/ 208 h 213"/>
                <a:gd name="T4" fmla="*/ 0 w 9"/>
                <a:gd name="T5" fmla="*/ 4 h 213"/>
                <a:gd name="T6" fmla="*/ 4 w 9"/>
                <a:gd name="T7" fmla="*/ 0 h 213"/>
                <a:gd name="T8" fmla="*/ 9 w 9"/>
                <a:gd name="T9" fmla="*/ 4 h 213"/>
                <a:gd name="T10" fmla="*/ 9 w 9"/>
                <a:gd name="T11" fmla="*/ 208 h 213"/>
                <a:gd name="T12" fmla="*/ 4 w 9"/>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9" h="213">
                  <a:moveTo>
                    <a:pt x="4" y="213"/>
                  </a:moveTo>
                  <a:cubicBezTo>
                    <a:pt x="2" y="213"/>
                    <a:pt x="0" y="211"/>
                    <a:pt x="0" y="208"/>
                  </a:cubicBezTo>
                  <a:cubicBezTo>
                    <a:pt x="0" y="4"/>
                    <a:pt x="0" y="4"/>
                    <a:pt x="0" y="4"/>
                  </a:cubicBezTo>
                  <a:cubicBezTo>
                    <a:pt x="0" y="2"/>
                    <a:pt x="2" y="0"/>
                    <a:pt x="4" y="0"/>
                  </a:cubicBezTo>
                  <a:cubicBezTo>
                    <a:pt x="7" y="0"/>
                    <a:pt x="9" y="2"/>
                    <a:pt x="9" y="4"/>
                  </a:cubicBezTo>
                  <a:cubicBezTo>
                    <a:pt x="9" y="208"/>
                    <a:pt x="9" y="208"/>
                    <a:pt x="9" y="208"/>
                  </a:cubicBezTo>
                  <a:cubicBezTo>
                    <a:pt x="9" y="211"/>
                    <a:pt x="7" y="213"/>
                    <a:pt x="4" y="2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4" name="Freeform 78"/>
            <p:cNvSpPr/>
            <p:nvPr/>
          </p:nvSpPr>
          <p:spPr bwMode="auto">
            <a:xfrm>
              <a:off x="6637338" y="1460500"/>
              <a:ext cx="28575" cy="596900"/>
            </a:xfrm>
            <a:custGeom>
              <a:avLst/>
              <a:gdLst>
                <a:gd name="T0" fmla="*/ 5 w 10"/>
                <a:gd name="T1" fmla="*/ 213 h 213"/>
                <a:gd name="T2" fmla="*/ 0 w 10"/>
                <a:gd name="T3" fmla="*/ 208 h 213"/>
                <a:gd name="T4" fmla="*/ 0 w 10"/>
                <a:gd name="T5" fmla="*/ 4 h 213"/>
                <a:gd name="T6" fmla="*/ 5 w 10"/>
                <a:gd name="T7" fmla="*/ 0 h 213"/>
                <a:gd name="T8" fmla="*/ 10 w 10"/>
                <a:gd name="T9" fmla="*/ 4 h 213"/>
                <a:gd name="T10" fmla="*/ 10 w 10"/>
                <a:gd name="T11" fmla="*/ 208 h 213"/>
                <a:gd name="T12" fmla="*/ 5 w 10"/>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0" h="213">
                  <a:moveTo>
                    <a:pt x="5" y="213"/>
                  </a:moveTo>
                  <a:cubicBezTo>
                    <a:pt x="3" y="213"/>
                    <a:pt x="0" y="211"/>
                    <a:pt x="0" y="208"/>
                  </a:cubicBezTo>
                  <a:cubicBezTo>
                    <a:pt x="0" y="4"/>
                    <a:pt x="0" y="4"/>
                    <a:pt x="0" y="4"/>
                  </a:cubicBezTo>
                  <a:cubicBezTo>
                    <a:pt x="0" y="2"/>
                    <a:pt x="3" y="0"/>
                    <a:pt x="5" y="0"/>
                  </a:cubicBezTo>
                  <a:cubicBezTo>
                    <a:pt x="8" y="0"/>
                    <a:pt x="10" y="2"/>
                    <a:pt x="10" y="4"/>
                  </a:cubicBezTo>
                  <a:cubicBezTo>
                    <a:pt x="10" y="208"/>
                    <a:pt x="10" y="208"/>
                    <a:pt x="10" y="208"/>
                  </a:cubicBezTo>
                  <a:cubicBezTo>
                    <a:pt x="10" y="211"/>
                    <a:pt x="8" y="213"/>
                    <a:pt x="5" y="2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5" name="Freeform 79"/>
            <p:cNvSpPr>
              <a:spLocks noEditPoints="1"/>
            </p:cNvSpPr>
            <p:nvPr/>
          </p:nvSpPr>
          <p:spPr bwMode="auto">
            <a:xfrm>
              <a:off x="6248400" y="1577975"/>
              <a:ext cx="215900" cy="80962"/>
            </a:xfrm>
            <a:custGeom>
              <a:avLst/>
              <a:gdLst>
                <a:gd name="T0" fmla="*/ 72 w 77"/>
                <a:gd name="T1" fmla="*/ 29 h 29"/>
                <a:gd name="T2" fmla="*/ 5 w 77"/>
                <a:gd name="T3" fmla="*/ 29 h 29"/>
                <a:gd name="T4" fmla="*/ 0 w 77"/>
                <a:gd name="T5" fmla="*/ 25 h 29"/>
                <a:gd name="T6" fmla="*/ 0 w 77"/>
                <a:gd name="T7" fmla="*/ 5 h 29"/>
                <a:gd name="T8" fmla="*/ 5 w 77"/>
                <a:gd name="T9" fmla="*/ 0 h 29"/>
                <a:gd name="T10" fmla="*/ 72 w 77"/>
                <a:gd name="T11" fmla="*/ 0 h 29"/>
                <a:gd name="T12" fmla="*/ 77 w 77"/>
                <a:gd name="T13" fmla="*/ 5 h 29"/>
                <a:gd name="T14" fmla="*/ 77 w 77"/>
                <a:gd name="T15" fmla="*/ 25 h 29"/>
                <a:gd name="T16" fmla="*/ 72 w 77"/>
                <a:gd name="T17" fmla="*/ 29 h 29"/>
                <a:gd name="T18" fmla="*/ 9 w 77"/>
                <a:gd name="T19" fmla="*/ 20 h 29"/>
                <a:gd name="T20" fmla="*/ 67 w 77"/>
                <a:gd name="T21" fmla="*/ 20 h 29"/>
                <a:gd name="T22" fmla="*/ 67 w 77"/>
                <a:gd name="T23" fmla="*/ 10 h 29"/>
                <a:gd name="T24" fmla="*/ 9 w 77"/>
                <a:gd name="T25" fmla="*/ 10 h 29"/>
                <a:gd name="T26" fmla="*/ 9 w 77"/>
                <a:gd name="T2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29">
                  <a:moveTo>
                    <a:pt x="72" y="29"/>
                  </a:moveTo>
                  <a:cubicBezTo>
                    <a:pt x="5" y="29"/>
                    <a:pt x="5" y="29"/>
                    <a:pt x="5" y="29"/>
                  </a:cubicBezTo>
                  <a:cubicBezTo>
                    <a:pt x="2" y="29"/>
                    <a:pt x="0" y="27"/>
                    <a:pt x="0" y="25"/>
                  </a:cubicBezTo>
                  <a:cubicBezTo>
                    <a:pt x="0" y="5"/>
                    <a:pt x="0" y="5"/>
                    <a:pt x="0" y="5"/>
                  </a:cubicBezTo>
                  <a:cubicBezTo>
                    <a:pt x="0" y="2"/>
                    <a:pt x="2" y="0"/>
                    <a:pt x="5" y="0"/>
                  </a:cubicBezTo>
                  <a:cubicBezTo>
                    <a:pt x="72" y="0"/>
                    <a:pt x="72" y="0"/>
                    <a:pt x="72" y="0"/>
                  </a:cubicBezTo>
                  <a:cubicBezTo>
                    <a:pt x="74" y="0"/>
                    <a:pt x="77" y="2"/>
                    <a:pt x="77" y="5"/>
                  </a:cubicBezTo>
                  <a:cubicBezTo>
                    <a:pt x="77" y="25"/>
                    <a:pt x="77" y="25"/>
                    <a:pt x="77" y="25"/>
                  </a:cubicBezTo>
                  <a:cubicBezTo>
                    <a:pt x="77" y="27"/>
                    <a:pt x="74" y="29"/>
                    <a:pt x="72" y="29"/>
                  </a:cubicBezTo>
                  <a:close/>
                  <a:moveTo>
                    <a:pt x="9" y="20"/>
                  </a:moveTo>
                  <a:cubicBezTo>
                    <a:pt x="67" y="20"/>
                    <a:pt x="67" y="20"/>
                    <a:pt x="67" y="20"/>
                  </a:cubicBezTo>
                  <a:cubicBezTo>
                    <a:pt x="67" y="10"/>
                    <a:pt x="67" y="10"/>
                    <a:pt x="67" y="10"/>
                  </a:cubicBezTo>
                  <a:cubicBezTo>
                    <a:pt x="9" y="10"/>
                    <a:pt x="9" y="10"/>
                    <a:pt x="9" y="10"/>
                  </a:cubicBezTo>
                  <a:lnTo>
                    <a:pt x="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6" name="Oval 80"/>
            <p:cNvSpPr>
              <a:spLocks noChangeArrowheads="1"/>
            </p:cNvSpPr>
            <p:nvPr/>
          </p:nvSpPr>
          <p:spPr bwMode="auto">
            <a:xfrm>
              <a:off x="6592888" y="1611313"/>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7" name="Oval 81"/>
            <p:cNvSpPr>
              <a:spLocks noChangeArrowheads="1"/>
            </p:cNvSpPr>
            <p:nvPr/>
          </p:nvSpPr>
          <p:spPr bwMode="auto">
            <a:xfrm>
              <a:off x="6592888" y="1793875"/>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88" name="Oval 82"/>
            <p:cNvSpPr>
              <a:spLocks noChangeArrowheads="1"/>
            </p:cNvSpPr>
            <p:nvPr/>
          </p:nvSpPr>
          <p:spPr bwMode="auto">
            <a:xfrm>
              <a:off x="6592888" y="1979613"/>
              <a:ext cx="31750"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189" name="Freeform 83"/>
          <p:cNvSpPr>
            <a:spLocks noEditPoints="1"/>
          </p:cNvSpPr>
          <p:nvPr/>
        </p:nvSpPr>
        <p:spPr bwMode="auto">
          <a:xfrm>
            <a:off x="6265020" y="2271715"/>
            <a:ext cx="865387" cy="86324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190" name="组合 189"/>
          <p:cNvGrpSpPr/>
          <p:nvPr/>
        </p:nvGrpSpPr>
        <p:grpSpPr>
          <a:xfrm>
            <a:off x="7612842" y="2388312"/>
            <a:ext cx="561592" cy="561592"/>
            <a:chOff x="7967663" y="1162050"/>
            <a:chExt cx="833437" cy="833437"/>
          </a:xfrm>
          <a:solidFill>
            <a:srgbClr val="FC621E"/>
          </a:solidFill>
        </p:grpSpPr>
        <p:sp>
          <p:nvSpPr>
            <p:cNvPr id="191" name="Freeform 84"/>
            <p:cNvSpPr>
              <a:spLocks noEditPoints="1"/>
            </p:cNvSpPr>
            <p:nvPr/>
          </p:nvSpPr>
          <p:spPr bwMode="auto">
            <a:xfrm>
              <a:off x="7967663" y="1701800"/>
              <a:ext cx="295275"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2"/>
                    <a:pt x="13"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2" name="Freeform 85"/>
            <p:cNvSpPr>
              <a:spLocks noEditPoints="1"/>
            </p:cNvSpPr>
            <p:nvPr/>
          </p:nvSpPr>
          <p:spPr bwMode="auto">
            <a:xfrm>
              <a:off x="8237538" y="1701800"/>
              <a:ext cx="293688"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2"/>
                    <a:pt x="13"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3" name="Freeform 86"/>
            <p:cNvSpPr>
              <a:spLocks noEditPoints="1"/>
            </p:cNvSpPr>
            <p:nvPr/>
          </p:nvSpPr>
          <p:spPr bwMode="auto">
            <a:xfrm>
              <a:off x="8505825" y="1701800"/>
              <a:ext cx="295275" cy="293687"/>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5 h 105"/>
                <a:gd name="T26" fmla="*/ 76 w 105"/>
                <a:gd name="T27" fmla="*/ 95 h 105"/>
                <a:gd name="T28" fmla="*/ 95 w 105"/>
                <a:gd name="T29" fmla="*/ 76 h 105"/>
                <a:gd name="T30" fmla="*/ 95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2" y="105"/>
                    <a:pt x="0" y="92"/>
                    <a:pt x="0" y="76"/>
                  </a:cubicBezTo>
                  <a:cubicBezTo>
                    <a:pt x="0" y="28"/>
                    <a:pt x="0" y="28"/>
                    <a:pt x="0" y="28"/>
                  </a:cubicBezTo>
                  <a:cubicBezTo>
                    <a:pt x="0" y="12"/>
                    <a:pt x="12" y="0"/>
                    <a:pt x="28" y="0"/>
                  </a:cubicBezTo>
                  <a:cubicBezTo>
                    <a:pt x="76" y="0"/>
                    <a:pt x="76" y="0"/>
                    <a:pt x="76" y="0"/>
                  </a:cubicBezTo>
                  <a:cubicBezTo>
                    <a:pt x="92" y="0"/>
                    <a:pt x="105" y="12"/>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5"/>
                    <a:pt x="28" y="95"/>
                  </a:cubicBezTo>
                  <a:cubicBezTo>
                    <a:pt x="76" y="95"/>
                    <a:pt x="76" y="95"/>
                    <a:pt x="76" y="95"/>
                  </a:cubicBezTo>
                  <a:cubicBezTo>
                    <a:pt x="87" y="95"/>
                    <a:pt x="95" y="87"/>
                    <a:pt x="95" y="76"/>
                  </a:cubicBezTo>
                  <a:cubicBezTo>
                    <a:pt x="95" y="28"/>
                    <a:pt x="95" y="28"/>
                    <a:pt x="95" y="28"/>
                  </a:cubicBezTo>
                  <a:cubicBezTo>
                    <a:pt x="95"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4" name="Freeform 87"/>
            <p:cNvSpPr>
              <a:spLocks noEditPoints="1"/>
            </p:cNvSpPr>
            <p:nvPr/>
          </p:nvSpPr>
          <p:spPr bwMode="auto">
            <a:xfrm>
              <a:off x="8102600" y="1431925"/>
              <a:ext cx="293688"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5" name="Freeform 88"/>
            <p:cNvSpPr>
              <a:spLocks noEditPoints="1"/>
            </p:cNvSpPr>
            <p:nvPr/>
          </p:nvSpPr>
          <p:spPr bwMode="auto">
            <a:xfrm>
              <a:off x="8370888" y="1431925"/>
              <a:ext cx="295275"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6" name="Freeform 89"/>
            <p:cNvSpPr>
              <a:spLocks noEditPoints="1"/>
            </p:cNvSpPr>
            <p:nvPr/>
          </p:nvSpPr>
          <p:spPr bwMode="auto">
            <a:xfrm>
              <a:off x="8237538" y="1162050"/>
              <a:ext cx="293688" cy="295275"/>
            </a:xfrm>
            <a:custGeom>
              <a:avLst/>
              <a:gdLst>
                <a:gd name="T0" fmla="*/ 76 w 105"/>
                <a:gd name="T1" fmla="*/ 105 h 105"/>
                <a:gd name="T2" fmla="*/ 28 w 105"/>
                <a:gd name="T3" fmla="*/ 105 h 105"/>
                <a:gd name="T4" fmla="*/ 0 w 105"/>
                <a:gd name="T5" fmla="*/ 76 h 105"/>
                <a:gd name="T6" fmla="*/ 0 w 105"/>
                <a:gd name="T7" fmla="*/ 28 h 105"/>
                <a:gd name="T8" fmla="*/ 28 w 105"/>
                <a:gd name="T9" fmla="*/ 0 h 105"/>
                <a:gd name="T10" fmla="*/ 76 w 105"/>
                <a:gd name="T11" fmla="*/ 0 h 105"/>
                <a:gd name="T12" fmla="*/ 105 w 105"/>
                <a:gd name="T13" fmla="*/ 28 h 105"/>
                <a:gd name="T14" fmla="*/ 105 w 105"/>
                <a:gd name="T15" fmla="*/ 76 h 105"/>
                <a:gd name="T16" fmla="*/ 76 w 105"/>
                <a:gd name="T17" fmla="*/ 105 h 105"/>
                <a:gd name="T18" fmla="*/ 28 w 105"/>
                <a:gd name="T19" fmla="*/ 9 h 105"/>
                <a:gd name="T20" fmla="*/ 9 w 105"/>
                <a:gd name="T21" fmla="*/ 28 h 105"/>
                <a:gd name="T22" fmla="*/ 9 w 105"/>
                <a:gd name="T23" fmla="*/ 76 h 105"/>
                <a:gd name="T24" fmla="*/ 28 w 105"/>
                <a:gd name="T25" fmla="*/ 96 h 105"/>
                <a:gd name="T26" fmla="*/ 76 w 105"/>
                <a:gd name="T27" fmla="*/ 96 h 105"/>
                <a:gd name="T28" fmla="*/ 96 w 105"/>
                <a:gd name="T29" fmla="*/ 76 h 105"/>
                <a:gd name="T30" fmla="*/ 96 w 105"/>
                <a:gd name="T31" fmla="*/ 28 h 105"/>
                <a:gd name="T32" fmla="*/ 76 w 105"/>
                <a:gd name="T33" fmla="*/ 9 h 105"/>
                <a:gd name="T34" fmla="*/ 28 w 105"/>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105">
                  <a:moveTo>
                    <a:pt x="76" y="105"/>
                  </a:moveTo>
                  <a:cubicBezTo>
                    <a:pt x="28" y="105"/>
                    <a:pt x="28" y="105"/>
                    <a:pt x="28" y="105"/>
                  </a:cubicBezTo>
                  <a:cubicBezTo>
                    <a:pt x="13" y="105"/>
                    <a:pt x="0" y="92"/>
                    <a:pt x="0" y="76"/>
                  </a:cubicBezTo>
                  <a:cubicBezTo>
                    <a:pt x="0" y="28"/>
                    <a:pt x="0" y="28"/>
                    <a:pt x="0" y="28"/>
                  </a:cubicBezTo>
                  <a:cubicBezTo>
                    <a:pt x="0" y="13"/>
                    <a:pt x="13" y="0"/>
                    <a:pt x="28" y="0"/>
                  </a:cubicBezTo>
                  <a:cubicBezTo>
                    <a:pt x="76" y="0"/>
                    <a:pt x="76" y="0"/>
                    <a:pt x="76" y="0"/>
                  </a:cubicBezTo>
                  <a:cubicBezTo>
                    <a:pt x="92" y="0"/>
                    <a:pt x="105" y="13"/>
                    <a:pt x="105" y="28"/>
                  </a:cubicBezTo>
                  <a:cubicBezTo>
                    <a:pt x="105" y="76"/>
                    <a:pt x="105" y="76"/>
                    <a:pt x="105" y="76"/>
                  </a:cubicBezTo>
                  <a:cubicBezTo>
                    <a:pt x="105" y="92"/>
                    <a:pt x="92" y="105"/>
                    <a:pt x="76" y="105"/>
                  </a:cubicBezTo>
                  <a:close/>
                  <a:moveTo>
                    <a:pt x="28" y="9"/>
                  </a:moveTo>
                  <a:cubicBezTo>
                    <a:pt x="18" y="9"/>
                    <a:pt x="9" y="18"/>
                    <a:pt x="9" y="28"/>
                  </a:cubicBezTo>
                  <a:cubicBezTo>
                    <a:pt x="9" y="76"/>
                    <a:pt x="9" y="76"/>
                    <a:pt x="9" y="76"/>
                  </a:cubicBezTo>
                  <a:cubicBezTo>
                    <a:pt x="9" y="87"/>
                    <a:pt x="18" y="96"/>
                    <a:pt x="28" y="96"/>
                  </a:cubicBezTo>
                  <a:cubicBezTo>
                    <a:pt x="76" y="96"/>
                    <a:pt x="76" y="96"/>
                    <a:pt x="76" y="96"/>
                  </a:cubicBezTo>
                  <a:cubicBezTo>
                    <a:pt x="87" y="96"/>
                    <a:pt x="96" y="87"/>
                    <a:pt x="96" y="76"/>
                  </a:cubicBezTo>
                  <a:cubicBezTo>
                    <a:pt x="96" y="28"/>
                    <a:pt x="96" y="28"/>
                    <a:pt x="96" y="28"/>
                  </a:cubicBezTo>
                  <a:cubicBezTo>
                    <a:pt x="96" y="18"/>
                    <a:pt x="87" y="9"/>
                    <a:pt x="76"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7" name="Freeform 90"/>
            <p:cNvSpPr>
              <a:spLocks noEditPoints="1"/>
            </p:cNvSpPr>
            <p:nvPr/>
          </p:nvSpPr>
          <p:spPr bwMode="auto">
            <a:xfrm>
              <a:off x="8318500" y="1235075"/>
              <a:ext cx="134938" cy="152400"/>
            </a:xfrm>
            <a:custGeom>
              <a:avLst/>
              <a:gdLst>
                <a:gd name="T0" fmla="*/ 15 w 48"/>
                <a:gd name="T1" fmla="*/ 41 h 54"/>
                <a:gd name="T2" fmla="*/ 11 w 48"/>
                <a:gd name="T3" fmla="*/ 50 h 54"/>
                <a:gd name="T4" fmla="*/ 4 w 48"/>
                <a:gd name="T5" fmla="*/ 53 h 54"/>
                <a:gd name="T6" fmla="*/ 1 w 48"/>
                <a:gd name="T7" fmla="*/ 46 h 54"/>
                <a:gd name="T8" fmla="*/ 16 w 48"/>
                <a:gd name="T9" fmla="*/ 5 h 54"/>
                <a:gd name="T10" fmla="*/ 24 w 48"/>
                <a:gd name="T11" fmla="*/ 0 h 54"/>
                <a:gd name="T12" fmla="*/ 24 w 48"/>
                <a:gd name="T13" fmla="*/ 0 h 54"/>
                <a:gd name="T14" fmla="*/ 32 w 48"/>
                <a:gd name="T15" fmla="*/ 5 h 54"/>
                <a:gd name="T16" fmla="*/ 47 w 48"/>
                <a:gd name="T17" fmla="*/ 46 h 54"/>
                <a:gd name="T18" fmla="*/ 43 w 48"/>
                <a:gd name="T19" fmla="*/ 53 h 54"/>
                <a:gd name="T20" fmla="*/ 36 w 48"/>
                <a:gd name="T21" fmla="*/ 50 h 54"/>
                <a:gd name="T22" fmla="*/ 33 w 48"/>
                <a:gd name="T23" fmla="*/ 41 h 54"/>
                <a:gd name="T24" fmla="*/ 15 w 48"/>
                <a:gd name="T25" fmla="*/ 41 h 54"/>
                <a:gd name="T26" fmla="*/ 29 w 48"/>
                <a:gd name="T27" fmla="*/ 31 h 54"/>
                <a:gd name="T28" fmla="*/ 24 w 48"/>
                <a:gd name="T29" fmla="*/ 12 h 54"/>
                <a:gd name="T30" fmla="*/ 18 w 48"/>
                <a:gd name="T31" fmla="*/ 31 h 54"/>
                <a:gd name="T32" fmla="*/ 29 w 48"/>
                <a:gd name="T33"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4">
                  <a:moveTo>
                    <a:pt x="15" y="41"/>
                  </a:moveTo>
                  <a:cubicBezTo>
                    <a:pt x="11" y="50"/>
                    <a:pt x="11" y="50"/>
                    <a:pt x="11" y="50"/>
                  </a:cubicBezTo>
                  <a:cubicBezTo>
                    <a:pt x="10" y="53"/>
                    <a:pt x="7" y="54"/>
                    <a:pt x="4" y="53"/>
                  </a:cubicBezTo>
                  <a:cubicBezTo>
                    <a:pt x="1" y="52"/>
                    <a:pt x="0" y="49"/>
                    <a:pt x="1" y="46"/>
                  </a:cubicBezTo>
                  <a:cubicBezTo>
                    <a:pt x="16" y="5"/>
                    <a:pt x="16" y="5"/>
                    <a:pt x="16" y="5"/>
                  </a:cubicBezTo>
                  <a:cubicBezTo>
                    <a:pt x="17" y="2"/>
                    <a:pt x="20" y="0"/>
                    <a:pt x="24" y="0"/>
                  </a:cubicBezTo>
                  <a:cubicBezTo>
                    <a:pt x="24" y="0"/>
                    <a:pt x="24" y="0"/>
                    <a:pt x="24" y="0"/>
                  </a:cubicBezTo>
                  <a:cubicBezTo>
                    <a:pt x="28" y="0"/>
                    <a:pt x="30" y="2"/>
                    <a:pt x="32" y="5"/>
                  </a:cubicBezTo>
                  <a:cubicBezTo>
                    <a:pt x="47" y="46"/>
                    <a:pt x="47" y="46"/>
                    <a:pt x="47" y="46"/>
                  </a:cubicBezTo>
                  <a:cubicBezTo>
                    <a:pt x="48" y="49"/>
                    <a:pt x="46" y="52"/>
                    <a:pt x="43" y="53"/>
                  </a:cubicBezTo>
                  <a:cubicBezTo>
                    <a:pt x="41" y="54"/>
                    <a:pt x="37" y="53"/>
                    <a:pt x="36" y="50"/>
                  </a:cubicBezTo>
                  <a:cubicBezTo>
                    <a:pt x="33" y="41"/>
                    <a:pt x="33" y="41"/>
                    <a:pt x="33" y="41"/>
                  </a:cubicBezTo>
                  <a:lnTo>
                    <a:pt x="15" y="41"/>
                  </a:lnTo>
                  <a:close/>
                  <a:moveTo>
                    <a:pt x="29" y="31"/>
                  </a:moveTo>
                  <a:cubicBezTo>
                    <a:pt x="24" y="12"/>
                    <a:pt x="24" y="12"/>
                    <a:pt x="24" y="12"/>
                  </a:cubicBezTo>
                  <a:cubicBezTo>
                    <a:pt x="18" y="31"/>
                    <a:pt x="18" y="31"/>
                    <a:pt x="18" y="31"/>
                  </a:cubicBezTo>
                  <a:lnTo>
                    <a:pt x="2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8" name="Freeform 91"/>
            <p:cNvSpPr>
              <a:spLocks noEditPoints="1"/>
            </p:cNvSpPr>
            <p:nvPr/>
          </p:nvSpPr>
          <p:spPr bwMode="auto">
            <a:xfrm>
              <a:off x="8186738" y="1504950"/>
              <a:ext cx="112713" cy="149225"/>
            </a:xfrm>
            <a:custGeom>
              <a:avLst/>
              <a:gdLst>
                <a:gd name="T0" fmla="*/ 5 w 40"/>
                <a:gd name="T1" fmla="*/ 53 h 53"/>
                <a:gd name="T2" fmla="*/ 0 w 40"/>
                <a:gd name="T3" fmla="*/ 48 h 53"/>
                <a:gd name="T4" fmla="*/ 0 w 40"/>
                <a:gd name="T5" fmla="*/ 5 h 53"/>
                <a:gd name="T6" fmla="*/ 5 w 40"/>
                <a:gd name="T7" fmla="*/ 0 h 53"/>
                <a:gd name="T8" fmla="*/ 21 w 40"/>
                <a:gd name="T9" fmla="*/ 0 h 53"/>
                <a:gd name="T10" fmla="*/ 37 w 40"/>
                <a:gd name="T11" fmla="*/ 15 h 53"/>
                <a:gd name="T12" fmla="*/ 30 w 40"/>
                <a:gd name="T13" fmla="*/ 25 h 53"/>
                <a:gd name="T14" fmla="*/ 40 w 40"/>
                <a:gd name="T15" fmla="*/ 37 h 53"/>
                <a:gd name="T16" fmla="*/ 23 w 40"/>
                <a:gd name="T17" fmla="*/ 53 h 53"/>
                <a:gd name="T18" fmla="*/ 5 w 40"/>
                <a:gd name="T19" fmla="*/ 53 h 53"/>
                <a:gd name="T20" fmla="*/ 20 w 40"/>
                <a:gd name="T21" fmla="*/ 21 h 53"/>
                <a:gd name="T22" fmla="*/ 25 w 40"/>
                <a:gd name="T23" fmla="*/ 16 h 53"/>
                <a:gd name="T24" fmla="*/ 20 w 40"/>
                <a:gd name="T25" fmla="*/ 10 h 53"/>
                <a:gd name="T26" fmla="*/ 12 w 40"/>
                <a:gd name="T27" fmla="*/ 10 h 53"/>
                <a:gd name="T28" fmla="*/ 12 w 40"/>
                <a:gd name="T29" fmla="*/ 21 h 53"/>
                <a:gd name="T30" fmla="*/ 20 w 40"/>
                <a:gd name="T31" fmla="*/ 21 h 53"/>
                <a:gd name="T32" fmla="*/ 12 w 40"/>
                <a:gd name="T33" fmla="*/ 30 h 53"/>
                <a:gd name="T34" fmla="*/ 12 w 40"/>
                <a:gd name="T35" fmla="*/ 43 h 53"/>
                <a:gd name="T36" fmla="*/ 22 w 40"/>
                <a:gd name="T37" fmla="*/ 43 h 53"/>
                <a:gd name="T38" fmla="*/ 28 w 40"/>
                <a:gd name="T39" fmla="*/ 36 h 53"/>
                <a:gd name="T40" fmla="*/ 22 w 40"/>
                <a:gd name="T41" fmla="*/ 30 h 53"/>
                <a:gd name="T42" fmla="*/ 12 w 40"/>
                <a:gd name="T43"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3">
                  <a:moveTo>
                    <a:pt x="5" y="53"/>
                  </a:moveTo>
                  <a:cubicBezTo>
                    <a:pt x="2" y="53"/>
                    <a:pt x="0" y="51"/>
                    <a:pt x="0" y="48"/>
                  </a:cubicBezTo>
                  <a:cubicBezTo>
                    <a:pt x="0" y="5"/>
                    <a:pt x="0" y="5"/>
                    <a:pt x="0" y="5"/>
                  </a:cubicBezTo>
                  <a:cubicBezTo>
                    <a:pt x="0" y="2"/>
                    <a:pt x="2" y="0"/>
                    <a:pt x="5" y="0"/>
                  </a:cubicBezTo>
                  <a:cubicBezTo>
                    <a:pt x="21" y="0"/>
                    <a:pt x="21" y="0"/>
                    <a:pt x="21" y="0"/>
                  </a:cubicBezTo>
                  <a:cubicBezTo>
                    <a:pt x="31" y="0"/>
                    <a:pt x="37" y="6"/>
                    <a:pt x="37" y="15"/>
                  </a:cubicBezTo>
                  <a:cubicBezTo>
                    <a:pt x="37" y="18"/>
                    <a:pt x="35" y="23"/>
                    <a:pt x="30" y="25"/>
                  </a:cubicBezTo>
                  <a:cubicBezTo>
                    <a:pt x="37" y="26"/>
                    <a:pt x="40" y="32"/>
                    <a:pt x="40" y="37"/>
                  </a:cubicBezTo>
                  <a:cubicBezTo>
                    <a:pt x="40" y="45"/>
                    <a:pt x="33" y="53"/>
                    <a:pt x="23" y="53"/>
                  </a:cubicBezTo>
                  <a:lnTo>
                    <a:pt x="5" y="53"/>
                  </a:lnTo>
                  <a:close/>
                  <a:moveTo>
                    <a:pt x="20" y="21"/>
                  </a:moveTo>
                  <a:cubicBezTo>
                    <a:pt x="23" y="21"/>
                    <a:pt x="25" y="19"/>
                    <a:pt x="25" y="16"/>
                  </a:cubicBezTo>
                  <a:cubicBezTo>
                    <a:pt x="25" y="12"/>
                    <a:pt x="24" y="10"/>
                    <a:pt x="20" y="10"/>
                  </a:cubicBezTo>
                  <a:cubicBezTo>
                    <a:pt x="12" y="10"/>
                    <a:pt x="12" y="10"/>
                    <a:pt x="12" y="10"/>
                  </a:cubicBezTo>
                  <a:cubicBezTo>
                    <a:pt x="12" y="21"/>
                    <a:pt x="12" y="21"/>
                    <a:pt x="12" y="21"/>
                  </a:cubicBezTo>
                  <a:lnTo>
                    <a:pt x="20" y="21"/>
                  </a:lnTo>
                  <a:close/>
                  <a:moveTo>
                    <a:pt x="12" y="30"/>
                  </a:moveTo>
                  <a:cubicBezTo>
                    <a:pt x="12" y="43"/>
                    <a:pt x="12" y="43"/>
                    <a:pt x="12" y="43"/>
                  </a:cubicBezTo>
                  <a:cubicBezTo>
                    <a:pt x="22" y="43"/>
                    <a:pt x="22" y="43"/>
                    <a:pt x="22" y="43"/>
                  </a:cubicBezTo>
                  <a:cubicBezTo>
                    <a:pt x="26" y="43"/>
                    <a:pt x="28" y="40"/>
                    <a:pt x="28" y="36"/>
                  </a:cubicBezTo>
                  <a:cubicBezTo>
                    <a:pt x="28" y="33"/>
                    <a:pt x="26" y="30"/>
                    <a:pt x="22" y="30"/>
                  </a:cubicBezTo>
                  <a:lnTo>
                    <a:pt x="1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199" name="Freeform 92"/>
            <p:cNvSpPr/>
            <p:nvPr/>
          </p:nvSpPr>
          <p:spPr bwMode="auto">
            <a:xfrm>
              <a:off x="8464550" y="1501775"/>
              <a:ext cx="134938" cy="153987"/>
            </a:xfrm>
            <a:custGeom>
              <a:avLst/>
              <a:gdLst>
                <a:gd name="T0" fmla="*/ 27 w 48"/>
                <a:gd name="T1" fmla="*/ 0 h 55"/>
                <a:gd name="T2" fmla="*/ 46 w 48"/>
                <a:gd name="T3" fmla="*/ 8 h 55"/>
                <a:gd name="T4" fmla="*/ 45 w 48"/>
                <a:gd name="T5" fmla="*/ 15 h 55"/>
                <a:gd name="T6" fmla="*/ 38 w 48"/>
                <a:gd name="T7" fmla="*/ 15 h 55"/>
                <a:gd name="T8" fmla="*/ 27 w 48"/>
                <a:gd name="T9" fmla="*/ 11 h 55"/>
                <a:gd name="T10" fmla="*/ 12 w 48"/>
                <a:gd name="T11" fmla="*/ 27 h 55"/>
                <a:gd name="T12" fmla="*/ 27 w 48"/>
                <a:gd name="T13" fmla="*/ 44 h 55"/>
                <a:gd name="T14" fmla="*/ 38 w 48"/>
                <a:gd name="T15" fmla="*/ 40 h 55"/>
                <a:gd name="T16" fmla="*/ 45 w 48"/>
                <a:gd name="T17" fmla="*/ 40 h 55"/>
                <a:gd name="T18" fmla="*/ 46 w 48"/>
                <a:gd name="T19" fmla="*/ 47 h 55"/>
                <a:gd name="T20" fmla="*/ 27 w 48"/>
                <a:gd name="T21" fmla="*/ 55 h 55"/>
                <a:gd name="T22" fmla="*/ 0 w 48"/>
                <a:gd name="T23" fmla="*/ 27 h 55"/>
                <a:gd name="T24" fmla="*/ 27 w 48"/>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5">
                  <a:moveTo>
                    <a:pt x="27" y="0"/>
                  </a:moveTo>
                  <a:cubicBezTo>
                    <a:pt x="34" y="0"/>
                    <a:pt x="41" y="3"/>
                    <a:pt x="46" y="8"/>
                  </a:cubicBezTo>
                  <a:cubicBezTo>
                    <a:pt x="48" y="10"/>
                    <a:pt x="47" y="13"/>
                    <a:pt x="45" y="15"/>
                  </a:cubicBezTo>
                  <a:cubicBezTo>
                    <a:pt x="43" y="17"/>
                    <a:pt x="40" y="17"/>
                    <a:pt x="38" y="15"/>
                  </a:cubicBezTo>
                  <a:cubicBezTo>
                    <a:pt x="35" y="13"/>
                    <a:pt x="31" y="11"/>
                    <a:pt x="27" y="11"/>
                  </a:cubicBezTo>
                  <a:cubicBezTo>
                    <a:pt x="18" y="11"/>
                    <a:pt x="12" y="19"/>
                    <a:pt x="12" y="27"/>
                  </a:cubicBezTo>
                  <a:cubicBezTo>
                    <a:pt x="12" y="36"/>
                    <a:pt x="18" y="44"/>
                    <a:pt x="27" y="44"/>
                  </a:cubicBezTo>
                  <a:cubicBezTo>
                    <a:pt x="31" y="44"/>
                    <a:pt x="35" y="42"/>
                    <a:pt x="38" y="40"/>
                  </a:cubicBezTo>
                  <a:cubicBezTo>
                    <a:pt x="40" y="38"/>
                    <a:pt x="43" y="38"/>
                    <a:pt x="45" y="40"/>
                  </a:cubicBezTo>
                  <a:cubicBezTo>
                    <a:pt x="47" y="41"/>
                    <a:pt x="48" y="45"/>
                    <a:pt x="46" y="47"/>
                  </a:cubicBezTo>
                  <a:cubicBezTo>
                    <a:pt x="41" y="52"/>
                    <a:pt x="34" y="55"/>
                    <a:pt x="27" y="55"/>
                  </a:cubicBezTo>
                  <a:cubicBezTo>
                    <a:pt x="12" y="55"/>
                    <a:pt x="0" y="42"/>
                    <a:pt x="0" y="27"/>
                  </a:cubicBezTo>
                  <a:cubicBezTo>
                    <a:pt x="0" y="12"/>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0" name="Freeform 93"/>
            <p:cNvSpPr>
              <a:spLocks noEditPoints="1"/>
            </p:cNvSpPr>
            <p:nvPr/>
          </p:nvSpPr>
          <p:spPr bwMode="auto">
            <a:xfrm>
              <a:off x="8051800" y="1776413"/>
              <a:ext cx="127000" cy="146050"/>
            </a:xfrm>
            <a:custGeom>
              <a:avLst/>
              <a:gdLst>
                <a:gd name="T0" fmla="*/ 5 w 45"/>
                <a:gd name="T1" fmla="*/ 52 h 52"/>
                <a:gd name="T2" fmla="*/ 0 w 45"/>
                <a:gd name="T3" fmla="*/ 48 h 52"/>
                <a:gd name="T4" fmla="*/ 0 w 45"/>
                <a:gd name="T5" fmla="*/ 4 h 52"/>
                <a:gd name="T6" fmla="*/ 5 w 45"/>
                <a:gd name="T7" fmla="*/ 0 h 52"/>
                <a:gd name="T8" fmla="*/ 21 w 45"/>
                <a:gd name="T9" fmla="*/ 0 h 52"/>
                <a:gd name="T10" fmla="*/ 45 w 45"/>
                <a:gd name="T11" fmla="*/ 26 h 52"/>
                <a:gd name="T12" fmla="*/ 21 w 45"/>
                <a:gd name="T13" fmla="*/ 52 h 52"/>
                <a:gd name="T14" fmla="*/ 5 w 45"/>
                <a:gd name="T15" fmla="*/ 52 h 52"/>
                <a:gd name="T16" fmla="*/ 12 w 45"/>
                <a:gd name="T17" fmla="*/ 43 h 52"/>
                <a:gd name="T18" fmla="*/ 21 w 45"/>
                <a:gd name="T19" fmla="*/ 43 h 52"/>
                <a:gd name="T20" fmla="*/ 34 w 45"/>
                <a:gd name="T21" fmla="*/ 26 h 52"/>
                <a:gd name="T22" fmla="*/ 21 w 45"/>
                <a:gd name="T23" fmla="*/ 9 h 52"/>
                <a:gd name="T24" fmla="*/ 12 w 45"/>
                <a:gd name="T25" fmla="*/ 9 h 52"/>
                <a:gd name="T26" fmla="*/ 12 w 45"/>
                <a:gd name="T2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2">
                  <a:moveTo>
                    <a:pt x="5" y="52"/>
                  </a:moveTo>
                  <a:cubicBezTo>
                    <a:pt x="2" y="52"/>
                    <a:pt x="0" y="50"/>
                    <a:pt x="0" y="48"/>
                  </a:cubicBezTo>
                  <a:cubicBezTo>
                    <a:pt x="0" y="4"/>
                    <a:pt x="0" y="4"/>
                    <a:pt x="0" y="4"/>
                  </a:cubicBezTo>
                  <a:cubicBezTo>
                    <a:pt x="0" y="2"/>
                    <a:pt x="2" y="0"/>
                    <a:pt x="5" y="0"/>
                  </a:cubicBezTo>
                  <a:cubicBezTo>
                    <a:pt x="21" y="0"/>
                    <a:pt x="21" y="0"/>
                    <a:pt x="21" y="0"/>
                  </a:cubicBezTo>
                  <a:cubicBezTo>
                    <a:pt x="36" y="0"/>
                    <a:pt x="45" y="11"/>
                    <a:pt x="45" y="26"/>
                  </a:cubicBezTo>
                  <a:cubicBezTo>
                    <a:pt x="45" y="41"/>
                    <a:pt x="36" y="52"/>
                    <a:pt x="21" y="52"/>
                  </a:cubicBezTo>
                  <a:lnTo>
                    <a:pt x="5" y="52"/>
                  </a:lnTo>
                  <a:close/>
                  <a:moveTo>
                    <a:pt x="12" y="43"/>
                  </a:moveTo>
                  <a:cubicBezTo>
                    <a:pt x="21" y="43"/>
                    <a:pt x="21" y="43"/>
                    <a:pt x="21" y="43"/>
                  </a:cubicBezTo>
                  <a:cubicBezTo>
                    <a:pt x="30" y="43"/>
                    <a:pt x="34" y="35"/>
                    <a:pt x="34" y="26"/>
                  </a:cubicBezTo>
                  <a:cubicBezTo>
                    <a:pt x="34" y="17"/>
                    <a:pt x="30" y="9"/>
                    <a:pt x="21" y="9"/>
                  </a:cubicBezTo>
                  <a:cubicBezTo>
                    <a:pt x="12" y="9"/>
                    <a:pt x="12" y="9"/>
                    <a:pt x="12" y="9"/>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1" name="Freeform 94"/>
            <p:cNvSpPr/>
            <p:nvPr/>
          </p:nvSpPr>
          <p:spPr bwMode="auto">
            <a:xfrm>
              <a:off x="8337550" y="1776413"/>
              <a:ext cx="95250" cy="146050"/>
            </a:xfrm>
            <a:custGeom>
              <a:avLst/>
              <a:gdLst>
                <a:gd name="T0" fmla="*/ 28 w 34"/>
                <a:gd name="T1" fmla="*/ 0 h 52"/>
                <a:gd name="T2" fmla="*/ 33 w 34"/>
                <a:gd name="T3" fmla="*/ 5 h 52"/>
                <a:gd name="T4" fmla="*/ 28 w 34"/>
                <a:gd name="T5" fmla="*/ 9 h 52"/>
                <a:gd name="T6" fmla="*/ 11 w 34"/>
                <a:gd name="T7" fmla="*/ 9 h 52"/>
                <a:gd name="T8" fmla="*/ 11 w 34"/>
                <a:gd name="T9" fmla="*/ 22 h 52"/>
                <a:gd name="T10" fmla="*/ 26 w 34"/>
                <a:gd name="T11" fmla="*/ 22 h 52"/>
                <a:gd name="T12" fmla="*/ 31 w 34"/>
                <a:gd name="T13" fmla="*/ 26 h 52"/>
                <a:gd name="T14" fmla="*/ 26 w 34"/>
                <a:gd name="T15" fmla="*/ 31 h 52"/>
                <a:gd name="T16" fmla="*/ 11 w 34"/>
                <a:gd name="T17" fmla="*/ 31 h 52"/>
                <a:gd name="T18" fmla="*/ 11 w 34"/>
                <a:gd name="T19" fmla="*/ 43 h 52"/>
                <a:gd name="T20" fmla="*/ 29 w 34"/>
                <a:gd name="T21" fmla="*/ 43 h 52"/>
                <a:gd name="T22" fmla="*/ 34 w 34"/>
                <a:gd name="T23" fmla="*/ 47 h 52"/>
                <a:gd name="T24" fmla="*/ 29 w 34"/>
                <a:gd name="T25" fmla="*/ 52 h 52"/>
                <a:gd name="T26" fmla="*/ 4 w 34"/>
                <a:gd name="T27" fmla="*/ 52 h 52"/>
                <a:gd name="T28" fmla="*/ 0 w 34"/>
                <a:gd name="T29" fmla="*/ 48 h 52"/>
                <a:gd name="T30" fmla="*/ 0 w 34"/>
                <a:gd name="T31" fmla="*/ 4 h 52"/>
                <a:gd name="T32" fmla="*/ 4 w 34"/>
                <a:gd name="T33" fmla="*/ 0 h 52"/>
                <a:gd name="T34" fmla="*/ 28 w 34"/>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8" y="0"/>
                  </a:moveTo>
                  <a:cubicBezTo>
                    <a:pt x="31" y="0"/>
                    <a:pt x="33" y="2"/>
                    <a:pt x="33" y="5"/>
                  </a:cubicBezTo>
                  <a:cubicBezTo>
                    <a:pt x="33" y="7"/>
                    <a:pt x="31" y="9"/>
                    <a:pt x="28" y="9"/>
                  </a:cubicBezTo>
                  <a:cubicBezTo>
                    <a:pt x="11" y="9"/>
                    <a:pt x="11" y="9"/>
                    <a:pt x="11" y="9"/>
                  </a:cubicBezTo>
                  <a:cubicBezTo>
                    <a:pt x="11" y="22"/>
                    <a:pt x="11" y="22"/>
                    <a:pt x="11" y="22"/>
                  </a:cubicBezTo>
                  <a:cubicBezTo>
                    <a:pt x="26" y="22"/>
                    <a:pt x="26" y="22"/>
                    <a:pt x="26" y="22"/>
                  </a:cubicBezTo>
                  <a:cubicBezTo>
                    <a:pt x="29" y="22"/>
                    <a:pt x="31" y="24"/>
                    <a:pt x="31" y="26"/>
                  </a:cubicBezTo>
                  <a:cubicBezTo>
                    <a:pt x="31" y="29"/>
                    <a:pt x="28" y="31"/>
                    <a:pt x="26" y="31"/>
                  </a:cubicBezTo>
                  <a:cubicBezTo>
                    <a:pt x="11" y="31"/>
                    <a:pt x="11" y="31"/>
                    <a:pt x="11" y="31"/>
                  </a:cubicBezTo>
                  <a:cubicBezTo>
                    <a:pt x="11" y="43"/>
                    <a:pt x="11" y="43"/>
                    <a:pt x="11" y="43"/>
                  </a:cubicBezTo>
                  <a:cubicBezTo>
                    <a:pt x="29" y="43"/>
                    <a:pt x="29" y="43"/>
                    <a:pt x="29" y="43"/>
                  </a:cubicBezTo>
                  <a:cubicBezTo>
                    <a:pt x="32" y="43"/>
                    <a:pt x="34" y="45"/>
                    <a:pt x="34" y="47"/>
                  </a:cubicBezTo>
                  <a:cubicBezTo>
                    <a:pt x="34" y="50"/>
                    <a:pt x="32" y="52"/>
                    <a:pt x="29" y="52"/>
                  </a:cubicBezTo>
                  <a:cubicBezTo>
                    <a:pt x="4" y="52"/>
                    <a:pt x="4" y="52"/>
                    <a:pt x="4" y="52"/>
                  </a:cubicBezTo>
                  <a:cubicBezTo>
                    <a:pt x="1" y="52"/>
                    <a:pt x="0" y="50"/>
                    <a:pt x="0" y="48"/>
                  </a:cubicBezTo>
                  <a:cubicBezTo>
                    <a:pt x="0" y="4"/>
                    <a:pt x="0" y="4"/>
                    <a:pt x="0" y="4"/>
                  </a:cubicBezTo>
                  <a:cubicBezTo>
                    <a:pt x="0" y="2"/>
                    <a:pt x="1" y="0"/>
                    <a:pt x="4" y="0"/>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2" name="Freeform 95"/>
            <p:cNvSpPr/>
            <p:nvPr/>
          </p:nvSpPr>
          <p:spPr bwMode="auto">
            <a:xfrm>
              <a:off x="8612188" y="1776413"/>
              <a:ext cx="93663" cy="149225"/>
            </a:xfrm>
            <a:custGeom>
              <a:avLst/>
              <a:gdLst>
                <a:gd name="T0" fmla="*/ 29 w 33"/>
                <a:gd name="T1" fmla="*/ 0 h 53"/>
                <a:gd name="T2" fmla="*/ 33 w 33"/>
                <a:gd name="T3" fmla="*/ 5 h 53"/>
                <a:gd name="T4" fmla="*/ 29 w 33"/>
                <a:gd name="T5" fmla="*/ 9 h 53"/>
                <a:gd name="T6" fmla="*/ 11 w 33"/>
                <a:gd name="T7" fmla="*/ 9 h 53"/>
                <a:gd name="T8" fmla="*/ 11 w 33"/>
                <a:gd name="T9" fmla="*/ 22 h 53"/>
                <a:gd name="T10" fmla="*/ 24 w 33"/>
                <a:gd name="T11" fmla="*/ 22 h 53"/>
                <a:gd name="T12" fmla="*/ 29 w 33"/>
                <a:gd name="T13" fmla="*/ 26 h 53"/>
                <a:gd name="T14" fmla="*/ 24 w 33"/>
                <a:gd name="T15" fmla="*/ 31 h 53"/>
                <a:gd name="T16" fmla="*/ 11 w 33"/>
                <a:gd name="T17" fmla="*/ 31 h 53"/>
                <a:gd name="T18" fmla="*/ 11 w 33"/>
                <a:gd name="T19" fmla="*/ 47 h 53"/>
                <a:gd name="T20" fmla="*/ 6 w 33"/>
                <a:gd name="T21" fmla="*/ 53 h 53"/>
                <a:gd name="T22" fmla="*/ 0 w 33"/>
                <a:gd name="T23" fmla="*/ 47 h 53"/>
                <a:gd name="T24" fmla="*/ 0 w 33"/>
                <a:gd name="T25" fmla="*/ 4 h 53"/>
                <a:gd name="T26" fmla="*/ 5 w 33"/>
                <a:gd name="T27" fmla="*/ 0 h 53"/>
                <a:gd name="T28" fmla="*/ 29 w 33"/>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53">
                  <a:moveTo>
                    <a:pt x="29" y="0"/>
                  </a:moveTo>
                  <a:cubicBezTo>
                    <a:pt x="31" y="0"/>
                    <a:pt x="33" y="2"/>
                    <a:pt x="33" y="5"/>
                  </a:cubicBezTo>
                  <a:cubicBezTo>
                    <a:pt x="33" y="7"/>
                    <a:pt x="31" y="9"/>
                    <a:pt x="29" y="9"/>
                  </a:cubicBezTo>
                  <a:cubicBezTo>
                    <a:pt x="11" y="9"/>
                    <a:pt x="11" y="9"/>
                    <a:pt x="11" y="9"/>
                  </a:cubicBezTo>
                  <a:cubicBezTo>
                    <a:pt x="11" y="22"/>
                    <a:pt x="11" y="22"/>
                    <a:pt x="11" y="22"/>
                  </a:cubicBezTo>
                  <a:cubicBezTo>
                    <a:pt x="24" y="22"/>
                    <a:pt x="24" y="22"/>
                    <a:pt x="24" y="22"/>
                  </a:cubicBezTo>
                  <a:cubicBezTo>
                    <a:pt x="27" y="22"/>
                    <a:pt x="29" y="24"/>
                    <a:pt x="29" y="26"/>
                  </a:cubicBezTo>
                  <a:cubicBezTo>
                    <a:pt x="29" y="29"/>
                    <a:pt x="27" y="31"/>
                    <a:pt x="24" y="31"/>
                  </a:cubicBezTo>
                  <a:cubicBezTo>
                    <a:pt x="11" y="31"/>
                    <a:pt x="11" y="31"/>
                    <a:pt x="11" y="31"/>
                  </a:cubicBezTo>
                  <a:cubicBezTo>
                    <a:pt x="11" y="47"/>
                    <a:pt x="11" y="47"/>
                    <a:pt x="11" y="47"/>
                  </a:cubicBezTo>
                  <a:cubicBezTo>
                    <a:pt x="11" y="50"/>
                    <a:pt x="9" y="53"/>
                    <a:pt x="6" y="53"/>
                  </a:cubicBezTo>
                  <a:cubicBezTo>
                    <a:pt x="3" y="53"/>
                    <a:pt x="0" y="50"/>
                    <a:pt x="0" y="47"/>
                  </a:cubicBezTo>
                  <a:cubicBezTo>
                    <a:pt x="0" y="4"/>
                    <a:pt x="0" y="4"/>
                    <a:pt x="0" y="4"/>
                  </a:cubicBezTo>
                  <a:cubicBezTo>
                    <a:pt x="0" y="2"/>
                    <a:pt x="2" y="0"/>
                    <a:pt x="5" y="0"/>
                  </a:cubicBez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03" name="Freeform 96"/>
          <p:cNvSpPr>
            <a:spLocks noEditPoints="1"/>
          </p:cNvSpPr>
          <p:nvPr/>
        </p:nvSpPr>
        <p:spPr bwMode="auto">
          <a:xfrm>
            <a:off x="7462013" y="2271715"/>
            <a:ext cx="863248" cy="863247"/>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04" name="组合 203"/>
          <p:cNvGrpSpPr/>
          <p:nvPr/>
        </p:nvGrpSpPr>
        <p:grpSpPr>
          <a:xfrm>
            <a:off x="8754210" y="2387243"/>
            <a:ext cx="571220" cy="602241"/>
            <a:chOff x="9661525" y="1160463"/>
            <a:chExt cx="847725" cy="893762"/>
          </a:xfrm>
          <a:solidFill>
            <a:srgbClr val="FC621E"/>
          </a:solidFill>
        </p:grpSpPr>
        <p:sp>
          <p:nvSpPr>
            <p:cNvPr id="205" name="Freeform 97"/>
            <p:cNvSpPr>
              <a:spLocks noEditPoints="1"/>
            </p:cNvSpPr>
            <p:nvPr/>
          </p:nvSpPr>
          <p:spPr bwMode="auto">
            <a:xfrm>
              <a:off x="9661525" y="1457325"/>
              <a:ext cx="595313" cy="596900"/>
            </a:xfrm>
            <a:custGeom>
              <a:avLst/>
              <a:gdLst>
                <a:gd name="T0" fmla="*/ 106 w 212"/>
                <a:gd name="T1" fmla="*/ 213 h 213"/>
                <a:gd name="T2" fmla="*/ 0 w 212"/>
                <a:gd name="T3" fmla="*/ 106 h 213"/>
                <a:gd name="T4" fmla="*/ 106 w 212"/>
                <a:gd name="T5" fmla="*/ 0 h 213"/>
                <a:gd name="T6" fmla="*/ 212 w 212"/>
                <a:gd name="T7" fmla="*/ 106 h 213"/>
                <a:gd name="T8" fmla="*/ 106 w 212"/>
                <a:gd name="T9" fmla="*/ 213 h 213"/>
                <a:gd name="T10" fmla="*/ 106 w 212"/>
                <a:gd name="T11" fmla="*/ 10 h 213"/>
                <a:gd name="T12" fmla="*/ 9 w 212"/>
                <a:gd name="T13" fmla="*/ 106 h 213"/>
                <a:gd name="T14" fmla="*/ 106 w 212"/>
                <a:gd name="T15" fmla="*/ 203 h 213"/>
                <a:gd name="T16" fmla="*/ 203 w 212"/>
                <a:gd name="T17" fmla="*/ 106 h 213"/>
                <a:gd name="T18" fmla="*/ 106 w 212"/>
                <a:gd name="T19" fmla="*/ 1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3">
                  <a:moveTo>
                    <a:pt x="106" y="213"/>
                  </a:moveTo>
                  <a:cubicBezTo>
                    <a:pt x="47" y="213"/>
                    <a:pt x="0" y="165"/>
                    <a:pt x="0" y="106"/>
                  </a:cubicBezTo>
                  <a:cubicBezTo>
                    <a:pt x="0" y="48"/>
                    <a:pt x="47" y="0"/>
                    <a:pt x="106" y="0"/>
                  </a:cubicBezTo>
                  <a:cubicBezTo>
                    <a:pt x="165" y="0"/>
                    <a:pt x="212" y="48"/>
                    <a:pt x="212" y="106"/>
                  </a:cubicBezTo>
                  <a:cubicBezTo>
                    <a:pt x="212" y="165"/>
                    <a:pt x="165" y="213"/>
                    <a:pt x="106" y="213"/>
                  </a:cubicBezTo>
                  <a:close/>
                  <a:moveTo>
                    <a:pt x="106" y="10"/>
                  </a:moveTo>
                  <a:cubicBezTo>
                    <a:pt x="53" y="10"/>
                    <a:pt x="9" y="53"/>
                    <a:pt x="9" y="106"/>
                  </a:cubicBezTo>
                  <a:cubicBezTo>
                    <a:pt x="9" y="160"/>
                    <a:pt x="53" y="203"/>
                    <a:pt x="106" y="203"/>
                  </a:cubicBezTo>
                  <a:cubicBezTo>
                    <a:pt x="159" y="203"/>
                    <a:pt x="203" y="160"/>
                    <a:pt x="203" y="106"/>
                  </a:cubicBezTo>
                  <a:cubicBezTo>
                    <a:pt x="203" y="53"/>
                    <a:pt x="159" y="10"/>
                    <a:pt x="10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6" name="Freeform 98"/>
            <p:cNvSpPr>
              <a:spLocks noEditPoints="1"/>
            </p:cNvSpPr>
            <p:nvPr/>
          </p:nvSpPr>
          <p:spPr bwMode="auto">
            <a:xfrm>
              <a:off x="9755188" y="1549400"/>
              <a:ext cx="409575" cy="412750"/>
            </a:xfrm>
            <a:custGeom>
              <a:avLst/>
              <a:gdLst>
                <a:gd name="T0" fmla="*/ 73 w 146"/>
                <a:gd name="T1" fmla="*/ 147 h 147"/>
                <a:gd name="T2" fmla="*/ 0 w 146"/>
                <a:gd name="T3" fmla="*/ 73 h 147"/>
                <a:gd name="T4" fmla="*/ 73 w 146"/>
                <a:gd name="T5" fmla="*/ 0 h 147"/>
                <a:gd name="T6" fmla="*/ 146 w 146"/>
                <a:gd name="T7" fmla="*/ 73 h 147"/>
                <a:gd name="T8" fmla="*/ 73 w 146"/>
                <a:gd name="T9" fmla="*/ 147 h 147"/>
                <a:gd name="T10" fmla="*/ 73 w 146"/>
                <a:gd name="T11" fmla="*/ 9 h 147"/>
                <a:gd name="T12" fmla="*/ 9 w 146"/>
                <a:gd name="T13" fmla="*/ 73 h 147"/>
                <a:gd name="T14" fmla="*/ 73 w 146"/>
                <a:gd name="T15" fmla="*/ 137 h 147"/>
                <a:gd name="T16" fmla="*/ 137 w 146"/>
                <a:gd name="T17" fmla="*/ 73 h 147"/>
                <a:gd name="T18" fmla="*/ 73 w 146"/>
                <a:gd name="T19" fmla="*/ 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7">
                  <a:moveTo>
                    <a:pt x="73" y="147"/>
                  </a:moveTo>
                  <a:cubicBezTo>
                    <a:pt x="33" y="147"/>
                    <a:pt x="0" y="114"/>
                    <a:pt x="0" y="73"/>
                  </a:cubicBezTo>
                  <a:cubicBezTo>
                    <a:pt x="0" y="33"/>
                    <a:pt x="33" y="0"/>
                    <a:pt x="73" y="0"/>
                  </a:cubicBezTo>
                  <a:cubicBezTo>
                    <a:pt x="113" y="0"/>
                    <a:pt x="146" y="33"/>
                    <a:pt x="146" y="73"/>
                  </a:cubicBezTo>
                  <a:cubicBezTo>
                    <a:pt x="146" y="114"/>
                    <a:pt x="113" y="147"/>
                    <a:pt x="73" y="147"/>
                  </a:cubicBezTo>
                  <a:close/>
                  <a:moveTo>
                    <a:pt x="73" y="9"/>
                  </a:moveTo>
                  <a:cubicBezTo>
                    <a:pt x="38" y="9"/>
                    <a:pt x="9" y="38"/>
                    <a:pt x="9" y="73"/>
                  </a:cubicBezTo>
                  <a:cubicBezTo>
                    <a:pt x="9" y="109"/>
                    <a:pt x="38" y="137"/>
                    <a:pt x="73" y="137"/>
                  </a:cubicBezTo>
                  <a:cubicBezTo>
                    <a:pt x="108" y="137"/>
                    <a:pt x="137" y="109"/>
                    <a:pt x="137" y="73"/>
                  </a:cubicBezTo>
                  <a:cubicBezTo>
                    <a:pt x="137" y="38"/>
                    <a:pt x="108" y="9"/>
                    <a:pt x="7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7" name="Freeform 99"/>
            <p:cNvSpPr>
              <a:spLocks noEditPoints="1"/>
            </p:cNvSpPr>
            <p:nvPr/>
          </p:nvSpPr>
          <p:spPr bwMode="auto">
            <a:xfrm>
              <a:off x="10033000" y="1160463"/>
              <a:ext cx="341313" cy="341312"/>
            </a:xfrm>
            <a:custGeom>
              <a:avLst/>
              <a:gdLst>
                <a:gd name="T0" fmla="*/ 61 w 122"/>
                <a:gd name="T1" fmla="*/ 122 h 122"/>
                <a:gd name="T2" fmla="*/ 0 w 122"/>
                <a:gd name="T3" fmla="*/ 61 h 122"/>
                <a:gd name="T4" fmla="*/ 61 w 122"/>
                <a:gd name="T5" fmla="*/ 0 h 122"/>
                <a:gd name="T6" fmla="*/ 122 w 122"/>
                <a:gd name="T7" fmla="*/ 61 h 122"/>
                <a:gd name="T8" fmla="*/ 61 w 122"/>
                <a:gd name="T9" fmla="*/ 122 h 122"/>
                <a:gd name="T10" fmla="*/ 61 w 122"/>
                <a:gd name="T11" fmla="*/ 9 h 122"/>
                <a:gd name="T12" fmla="*/ 9 w 122"/>
                <a:gd name="T13" fmla="*/ 61 h 122"/>
                <a:gd name="T14" fmla="*/ 61 w 122"/>
                <a:gd name="T15" fmla="*/ 113 h 122"/>
                <a:gd name="T16" fmla="*/ 113 w 122"/>
                <a:gd name="T17" fmla="*/ 61 h 122"/>
                <a:gd name="T18" fmla="*/ 61 w 122"/>
                <a:gd name="T19"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2">
                  <a:moveTo>
                    <a:pt x="61" y="122"/>
                  </a:moveTo>
                  <a:cubicBezTo>
                    <a:pt x="27" y="122"/>
                    <a:pt x="0" y="95"/>
                    <a:pt x="0" y="61"/>
                  </a:cubicBezTo>
                  <a:cubicBezTo>
                    <a:pt x="0" y="27"/>
                    <a:pt x="27" y="0"/>
                    <a:pt x="61" y="0"/>
                  </a:cubicBezTo>
                  <a:cubicBezTo>
                    <a:pt x="94" y="0"/>
                    <a:pt x="122" y="27"/>
                    <a:pt x="122" y="61"/>
                  </a:cubicBezTo>
                  <a:cubicBezTo>
                    <a:pt x="122" y="95"/>
                    <a:pt x="94" y="122"/>
                    <a:pt x="61" y="122"/>
                  </a:cubicBezTo>
                  <a:close/>
                  <a:moveTo>
                    <a:pt x="61" y="9"/>
                  </a:moveTo>
                  <a:cubicBezTo>
                    <a:pt x="32" y="9"/>
                    <a:pt x="9" y="32"/>
                    <a:pt x="9" y="61"/>
                  </a:cubicBezTo>
                  <a:cubicBezTo>
                    <a:pt x="9" y="90"/>
                    <a:pt x="32" y="113"/>
                    <a:pt x="61" y="113"/>
                  </a:cubicBezTo>
                  <a:cubicBezTo>
                    <a:pt x="89" y="113"/>
                    <a:pt x="113" y="90"/>
                    <a:pt x="113" y="61"/>
                  </a:cubicBezTo>
                  <a:cubicBezTo>
                    <a:pt x="113" y="32"/>
                    <a:pt x="8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8" name="Freeform 100"/>
            <p:cNvSpPr/>
            <p:nvPr/>
          </p:nvSpPr>
          <p:spPr bwMode="auto">
            <a:xfrm>
              <a:off x="10344150" y="1282700"/>
              <a:ext cx="165100" cy="95250"/>
            </a:xfrm>
            <a:custGeom>
              <a:avLst/>
              <a:gdLst>
                <a:gd name="T0" fmla="*/ 42 w 59"/>
                <a:gd name="T1" fmla="*/ 34 h 34"/>
                <a:gd name="T2" fmla="*/ 5 w 59"/>
                <a:gd name="T3" fmla="*/ 34 h 34"/>
                <a:gd name="T4" fmla="*/ 0 w 59"/>
                <a:gd name="T5" fmla="*/ 30 h 34"/>
                <a:gd name="T6" fmla="*/ 5 w 59"/>
                <a:gd name="T7" fmla="*/ 25 h 34"/>
                <a:gd name="T8" fmla="*/ 42 w 59"/>
                <a:gd name="T9" fmla="*/ 25 h 34"/>
                <a:gd name="T10" fmla="*/ 50 w 59"/>
                <a:gd name="T11" fmla="*/ 17 h 34"/>
                <a:gd name="T12" fmla="*/ 42 w 59"/>
                <a:gd name="T13" fmla="*/ 9 h 34"/>
                <a:gd name="T14" fmla="*/ 5 w 59"/>
                <a:gd name="T15" fmla="*/ 9 h 34"/>
                <a:gd name="T16" fmla="*/ 0 w 59"/>
                <a:gd name="T17" fmla="*/ 4 h 34"/>
                <a:gd name="T18" fmla="*/ 5 w 59"/>
                <a:gd name="T19" fmla="*/ 0 h 34"/>
                <a:gd name="T20" fmla="*/ 42 w 59"/>
                <a:gd name="T21" fmla="*/ 0 h 34"/>
                <a:gd name="T22" fmla="*/ 59 w 59"/>
                <a:gd name="T23" fmla="*/ 17 h 34"/>
                <a:gd name="T24" fmla="*/ 42 w 5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42" y="34"/>
                  </a:moveTo>
                  <a:cubicBezTo>
                    <a:pt x="5" y="34"/>
                    <a:pt x="5" y="34"/>
                    <a:pt x="5" y="34"/>
                  </a:cubicBezTo>
                  <a:cubicBezTo>
                    <a:pt x="2" y="34"/>
                    <a:pt x="0" y="32"/>
                    <a:pt x="0" y="30"/>
                  </a:cubicBezTo>
                  <a:cubicBezTo>
                    <a:pt x="0" y="27"/>
                    <a:pt x="2" y="25"/>
                    <a:pt x="5" y="25"/>
                  </a:cubicBezTo>
                  <a:cubicBezTo>
                    <a:pt x="42" y="25"/>
                    <a:pt x="42" y="25"/>
                    <a:pt x="42" y="25"/>
                  </a:cubicBezTo>
                  <a:cubicBezTo>
                    <a:pt x="46" y="25"/>
                    <a:pt x="50" y="21"/>
                    <a:pt x="50" y="17"/>
                  </a:cubicBezTo>
                  <a:cubicBezTo>
                    <a:pt x="50" y="13"/>
                    <a:pt x="46" y="9"/>
                    <a:pt x="42" y="9"/>
                  </a:cubicBezTo>
                  <a:cubicBezTo>
                    <a:pt x="5" y="9"/>
                    <a:pt x="5" y="9"/>
                    <a:pt x="5" y="9"/>
                  </a:cubicBezTo>
                  <a:cubicBezTo>
                    <a:pt x="2" y="9"/>
                    <a:pt x="0" y="7"/>
                    <a:pt x="0" y="4"/>
                  </a:cubicBezTo>
                  <a:cubicBezTo>
                    <a:pt x="0" y="2"/>
                    <a:pt x="2" y="0"/>
                    <a:pt x="5" y="0"/>
                  </a:cubicBezTo>
                  <a:cubicBezTo>
                    <a:pt x="42" y="0"/>
                    <a:pt x="42" y="0"/>
                    <a:pt x="42" y="0"/>
                  </a:cubicBezTo>
                  <a:cubicBezTo>
                    <a:pt x="51" y="0"/>
                    <a:pt x="59" y="8"/>
                    <a:pt x="59" y="17"/>
                  </a:cubicBezTo>
                  <a:cubicBezTo>
                    <a:pt x="59" y="26"/>
                    <a:pt x="51" y="34"/>
                    <a:pt x="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09" name="Freeform 101"/>
            <p:cNvSpPr>
              <a:spLocks noEditPoints="1"/>
            </p:cNvSpPr>
            <p:nvPr/>
          </p:nvSpPr>
          <p:spPr bwMode="auto">
            <a:xfrm>
              <a:off x="10113963" y="1333500"/>
              <a:ext cx="176213" cy="95250"/>
            </a:xfrm>
            <a:custGeom>
              <a:avLst/>
              <a:gdLst>
                <a:gd name="T0" fmla="*/ 46 w 63"/>
                <a:gd name="T1" fmla="*/ 34 h 34"/>
                <a:gd name="T2" fmla="*/ 17 w 63"/>
                <a:gd name="T3" fmla="*/ 34 h 34"/>
                <a:gd name="T4" fmla="*/ 0 w 63"/>
                <a:gd name="T5" fmla="*/ 17 h 34"/>
                <a:gd name="T6" fmla="*/ 17 w 63"/>
                <a:gd name="T7" fmla="*/ 0 h 34"/>
                <a:gd name="T8" fmla="*/ 46 w 63"/>
                <a:gd name="T9" fmla="*/ 0 h 34"/>
                <a:gd name="T10" fmla="*/ 63 w 63"/>
                <a:gd name="T11" fmla="*/ 17 h 34"/>
                <a:gd name="T12" fmla="*/ 46 w 63"/>
                <a:gd name="T13" fmla="*/ 34 h 34"/>
                <a:gd name="T14" fmla="*/ 17 w 63"/>
                <a:gd name="T15" fmla="*/ 9 h 34"/>
                <a:gd name="T16" fmla="*/ 10 w 63"/>
                <a:gd name="T17" fmla="*/ 17 h 34"/>
                <a:gd name="T18" fmla="*/ 17 w 63"/>
                <a:gd name="T19" fmla="*/ 25 h 34"/>
                <a:gd name="T20" fmla="*/ 46 w 63"/>
                <a:gd name="T21" fmla="*/ 25 h 34"/>
                <a:gd name="T22" fmla="*/ 54 w 63"/>
                <a:gd name="T23" fmla="*/ 17 h 34"/>
                <a:gd name="T24" fmla="*/ 46 w 63"/>
                <a:gd name="T25" fmla="*/ 9 h 34"/>
                <a:gd name="T26" fmla="*/ 17 w 63"/>
                <a:gd name="T27"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34">
                  <a:moveTo>
                    <a:pt x="46" y="34"/>
                  </a:moveTo>
                  <a:cubicBezTo>
                    <a:pt x="17" y="34"/>
                    <a:pt x="17" y="34"/>
                    <a:pt x="17" y="34"/>
                  </a:cubicBezTo>
                  <a:cubicBezTo>
                    <a:pt x="8" y="34"/>
                    <a:pt x="0" y="27"/>
                    <a:pt x="0" y="17"/>
                  </a:cubicBezTo>
                  <a:cubicBezTo>
                    <a:pt x="0" y="8"/>
                    <a:pt x="8" y="0"/>
                    <a:pt x="17" y="0"/>
                  </a:cubicBezTo>
                  <a:cubicBezTo>
                    <a:pt x="46" y="0"/>
                    <a:pt x="46" y="0"/>
                    <a:pt x="46" y="0"/>
                  </a:cubicBezTo>
                  <a:cubicBezTo>
                    <a:pt x="56" y="0"/>
                    <a:pt x="63" y="8"/>
                    <a:pt x="63" y="17"/>
                  </a:cubicBezTo>
                  <a:cubicBezTo>
                    <a:pt x="63" y="27"/>
                    <a:pt x="56" y="34"/>
                    <a:pt x="46" y="34"/>
                  </a:cubicBezTo>
                  <a:close/>
                  <a:moveTo>
                    <a:pt x="17" y="9"/>
                  </a:moveTo>
                  <a:cubicBezTo>
                    <a:pt x="13" y="9"/>
                    <a:pt x="10" y="13"/>
                    <a:pt x="10" y="17"/>
                  </a:cubicBezTo>
                  <a:cubicBezTo>
                    <a:pt x="10" y="22"/>
                    <a:pt x="13" y="25"/>
                    <a:pt x="17" y="25"/>
                  </a:cubicBezTo>
                  <a:cubicBezTo>
                    <a:pt x="46" y="25"/>
                    <a:pt x="46" y="25"/>
                    <a:pt x="46" y="25"/>
                  </a:cubicBezTo>
                  <a:cubicBezTo>
                    <a:pt x="50" y="25"/>
                    <a:pt x="54" y="22"/>
                    <a:pt x="54" y="17"/>
                  </a:cubicBezTo>
                  <a:cubicBezTo>
                    <a:pt x="54" y="13"/>
                    <a:pt x="50" y="9"/>
                    <a:pt x="46" y="9"/>
                  </a:cubicBezTo>
                  <a:lnTo>
                    <a:pt x="1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0" name="Oval 102"/>
            <p:cNvSpPr>
              <a:spLocks noChangeArrowheads="1"/>
            </p:cNvSpPr>
            <p:nvPr/>
          </p:nvSpPr>
          <p:spPr bwMode="auto">
            <a:xfrm>
              <a:off x="10153650" y="1373188"/>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1" name="Freeform 103"/>
            <p:cNvSpPr/>
            <p:nvPr/>
          </p:nvSpPr>
          <p:spPr bwMode="auto">
            <a:xfrm>
              <a:off x="10191750" y="1370013"/>
              <a:ext cx="22225" cy="22225"/>
            </a:xfrm>
            <a:custGeom>
              <a:avLst/>
              <a:gdLst>
                <a:gd name="T0" fmla="*/ 7 w 8"/>
                <a:gd name="T1" fmla="*/ 2 h 8"/>
                <a:gd name="T2" fmla="*/ 6 w 8"/>
                <a:gd name="T3" fmla="*/ 7 h 8"/>
                <a:gd name="T4" fmla="*/ 1 w 8"/>
                <a:gd name="T5" fmla="*/ 7 h 8"/>
                <a:gd name="T6" fmla="*/ 1 w 8"/>
                <a:gd name="T7" fmla="*/ 2 h 8"/>
                <a:gd name="T8" fmla="*/ 7 w 8"/>
                <a:gd name="T9" fmla="*/ 2 h 8"/>
              </a:gdLst>
              <a:ahLst/>
              <a:cxnLst>
                <a:cxn ang="0">
                  <a:pos x="T0" y="T1"/>
                </a:cxn>
                <a:cxn ang="0">
                  <a:pos x="T2" y="T3"/>
                </a:cxn>
                <a:cxn ang="0">
                  <a:pos x="T4" y="T5"/>
                </a:cxn>
                <a:cxn ang="0">
                  <a:pos x="T6" y="T7"/>
                </a:cxn>
                <a:cxn ang="0">
                  <a:pos x="T8" y="T9"/>
                </a:cxn>
              </a:cxnLst>
              <a:rect l="0" t="0" r="r" b="b"/>
              <a:pathLst>
                <a:path w="8" h="8">
                  <a:moveTo>
                    <a:pt x="7" y="2"/>
                  </a:moveTo>
                  <a:cubicBezTo>
                    <a:pt x="8" y="3"/>
                    <a:pt x="8" y="5"/>
                    <a:pt x="6" y="7"/>
                  </a:cubicBezTo>
                  <a:cubicBezTo>
                    <a:pt x="5" y="8"/>
                    <a:pt x="3" y="8"/>
                    <a:pt x="1" y="7"/>
                  </a:cubicBezTo>
                  <a:cubicBezTo>
                    <a:pt x="0" y="6"/>
                    <a:pt x="0" y="3"/>
                    <a:pt x="1" y="2"/>
                  </a:cubicBezTo>
                  <a:cubicBezTo>
                    <a:pt x="3"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2" name="Freeform 104"/>
            <p:cNvSpPr/>
            <p:nvPr/>
          </p:nvSpPr>
          <p:spPr bwMode="auto">
            <a:xfrm>
              <a:off x="10231438" y="1370013"/>
              <a:ext cx="22225" cy="22225"/>
            </a:xfrm>
            <a:custGeom>
              <a:avLst/>
              <a:gdLst>
                <a:gd name="T0" fmla="*/ 7 w 8"/>
                <a:gd name="T1" fmla="*/ 2 h 8"/>
                <a:gd name="T2" fmla="*/ 7 w 8"/>
                <a:gd name="T3" fmla="*/ 7 h 8"/>
                <a:gd name="T4" fmla="*/ 1 w 8"/>
                <a:gd name="T5" fmla="*/ 7 h 8"/>
                <a:gd name="T6" fmla="*/ 2 w 8"/>
                <a:gd name="T7" fmla="*/ 2 h 8"/>
                <a:gd name="T8" fmla="*/ 7 w 8"/>
                <a:gd name="T9" fmla="*/ 2 h 8"/>
              </a:gdLst>
              <a:ahLst/>
              <a:cxnLst>
                <a:cxn ang="0">
                  <a:pos x="T0" y="T1"/>
                </a:cxn>
                <a:cxn ang="0">
                  <a:pos x="T2" y="T3"/>
                </a:cxn>
                <a:cxn ang="0">
                  <a:pos x="T4" y="T5"/>
                </a:cxn>
                <a:cxn ang="0">
                  <a:pos x="T6" y="T7"/>
                </a:cxn>
                <a:cxn ang="0">
                  <a:pos x="T8" y="T9"/>
                </a:cxn>
              </a:cxnLst>
              <a:rect l="0" t="0" r="r" b="b"/>
              <a:pathLst>
                <a:path w="8" h="8">
                  <a:moveTo>
                    <a:pt x="7" y="2"/>
                  </a:moveTo>
                  <a:cubicBezTo>
                    <a:pt x="8" y="3"/>
                    <a:pt x="8" y="5"/>
                    <a:pt x="7" y="7"/>
                  </a:cubicBezTo>
                  <a:cubicBezTo>
                    <a:pt x="5" y="8"/>
                    <a:pt x="3" y="8"/>
                    <a:pt x="1" y="7"/>
                  </a:cubicBezTo>
                  <a:cubicBezTo>
                    <a:pt x="0" y="6"/>
                    <a:pt x="0" y="3"/>
                    <a:pt x="2" y="2"/>
                  </a:cubicBezTo>
                  <a:cubicBezTo>
                    <a:pt x="3"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3" name="Freeform 105"/>
            <p:cNvSpPr>
              <a:spLocks noEditPoints="1"/>
            </p:cNvSpPr>
            <p:nvPr/>
          </p:nvSpPr>
          <p:spPr bwMode="auto">
            <a:xfrm>
              <a:off x="10309225" y="1549400"/>
              <a:ext cx="180975" cy="496887"/>
            </a:xfrm>
            <a:custGeom>
              <a:avLst/>
              <a:gdLst>
                <a:gd name="T0" fmla="*/ 32 w 64"/>
                <a:gd name="T1" fmla="*/ 177 h 177"/>
                <a:gd name="T2" fmla="*/ 13 w 64"/>
                <a:gd name="T3" fmla="*/ 155 h 177"/>
                <a:gd name="T4" fmla="*/ 18 w 64"/>
                <a:gd name="T5" fmla="*/ 140 h 177"/>
                <a:gd name="T6" fmla="*/ 18 w 64"/>
                <a:gd name="T7" fmla="*/ 79 h 177"/>
                <a:gd name="T8" fmla="*/ 0 w 64"/>
                <a:gd name="T9" fmla="*/ 45 h 177"/>
                <a:gd name="T10" fmla="*/ 32 w 64"/>
                <a:gd name="T11" fmla="*/ 0 h 177"/>
                <a:gd name="T12" fmla="*/ 64 w 64"/>
                <a:gd name="T13" fmla="*/ 45 h 177"/>
                <a:gd name="T14" fmla="*/ 46 w 64"/>
                <a:gd name="T15" fmla="*/ 79 h 177"/>
                <a:gd name="T16" fmla="*/ 46 w 64"/>
                <a:gd name="T17" fmla="*/ 140 h 177"/>
                <a:gd name="T18" fmla="*/ 51 w 64"/>
                <a:gd name="T19" fmla="*/ 155 h 177"/>
                <a:gd name="T20" fmla="*/ 32 w 64"/>
                <a:gd name="T21" fmla="*/ 177 h 177"/>
                <a:gd name="T22" fmla="*/ 32 w 64"/>
                <a:gd name="T23" fmla="*/ 9 h 177"/>
                <a:gd name="T24" fmla="*/ 10 w 64"/>
                <a:gd name="T25" fmla="*/ 45 h 177"/>
                <a:gd name="T26" fmla="*/ 25 w 64"/>
                <a:gd name="T27" fmla="*/ 72 h 177"/>
                <a:gd name="T28" fmla="*/ 28 w 64"/>
                <a:gd name="T29" fmla="*/ 76 h 177"/>
                <a:gd name="T30" fmla="*/ 28 w 64"/>
                <a:gd name="T31" fmla="*/ 142 h 177"/>
                <a:gd name="T32" fmla="*/ 26 w 64"/>
                <a:gd name="T33" fmla="*/ 145 h 177"/>
                <a:gd name="T34" fmla="*/ 22 w 64"/>
                <a:gd name="T35" fmla="*/ 155 h 177"/>
                <a:gd name="T36" fmla="*/ 32 w 64"/>
                <a:gd name="T37" fmla="*/ 168 h 177"/>
                <a:gd name="T38" fmla="*/ 42 w 64"/>
                <a:gd name="T39" fmla="*/ 155 h 177"/>
                <a:gd name="T40" fmla="*/ 38 w 64"/>
                <a:gd name="T41" fmla="*/ 145 h 177"/>
                <a:gd name="T42" fmla="*/ 37 w 64"/>
                <a:gd name="T43" fmla="*/ 142 h 177"/>
                <a:gd name="T44" fmla="*/ 37 w 64"/>
                <a:gd name="T45" fmla="*/ 76 h 177"/>
                <a:gd name="T46" fmla="*/ 40 w 64"/>
                <a:gd name="T47" fmla="*/ 72 h 177"/>
                <a:gd name="T48" fmla="*/ 55 w 64"/>
                <a:gd name="T49" fmla="*/ 45 h 177"/>
                <a:gd name="T50" fmla="*/ 32 w 64"/>
                <a:gd name="T51" fmla="*/ 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177">
                  <a:moveTo>
                    <a:pt x="32" y="177"/>
                  </a:moveTo>
                  <a:cubicBezTo>
                    <a:pt x="22" y="177"/>
                    <a:pt x="13" y="167"/>
                    <a:pt x="13" y="155"/>
                  </a:cubicBezTo>
                  <a:cubicBezTo>
                    <a:pt x="13" y="149"/>
                    <a:pt x="15" y="144"/>
                    <a:pt x="18" y="140"/>
                  </a:cubicBezTo>
                  <a:cubicBezTo>
                    <a:pt x="18" y="79"/>
                    <a:pt x="18" y="79"/>
                    <a:pt x="18" y="79"/>
                  </a:cubicBezTo>
                  <a:cubicBezTo>
                    <a:pt x="7" y="73"/>
                    <a:pt x="0" y="60"/>
                    <a:pt x="0" y="45"/>
                  </a:cubicBezTo>
                  <a:cubicBezTo>
                    <a:pt x="0" y="24"/>
                    <a:pt x="14" y="0"/>
                    <a:pt x="32" y="0"/>
                  </a:cubicBezTo>
                  <a:cubicBezTo>
                    <a:pt x="50" y="0"/>
                    <a:pt x="64" y="24"/>
                    <a:pt x="64" y="45"/>
                  </a:cubicBezTo>
                  <a:cubicBezTo>
                    <a:pt x="64" y="60"/>
                    <a:pt x="57" y="73"/>
                    <a:pt x="46" y="79"/>
                  </a:cubicBezTo>
                  <a:cubicBezTo>
                    <a:pt x="46" y="140"/>
                    <a:pt x="46" y="140"/>
                    <a:pt x="46" y="140"/>
                  </a:cubicBezTo>
                  <a:cubicBezTo>
                    <a:pt x="49" y="144"/>
                    <a:pt x="51" y="149"/>
                    <a:pt x="51" y="155"/>
                  </a:cubicBezTo>
                  <a:cubicBezTo>
                    <a:pt x="51" y="167"/>
                    <a:pt x="43" y="177"/>
                    <a:pt x="32" y="177"/>
                  </a:cubicBezTo>
                  <a:close/>
                  <a:moveTo>
                    <a:pt x="32" y="9"/>
                  </a:moveTo>
                  <a:cubicBezTo>
                    <a:pt x="20" y="9"/>
                    <a:pt x="10" y="30"/>
                    <a:pt x="10" y="45"/>
                  </a:cubicBezTo>
                  <a:cubicBezTo>
                    <a:pt x="10" y="57"/>
                    <a:pt x="16" y="68"/>
                    <a:pt x="25" y="72"/>
                  </a:cubicBezTo>
                  <a:cubicBezTo>
                    <a:pt x="26" y="73"/>
                    <a:pt x="28" y="74"/>
                    <a:pt x="28" y="76"/>
                  </a:cubicBezTo>
                  <a:cubicBezTo>
                    <a:pt x="28" y="142"/>
                    <a:pt x="28" y="142"/>
                    <a:pt x="28" y="142"/>
                  </a:cubicBezTo>
                  <a:cubicBezTo>
                    <a:pt x="28" y="143"/>
                    <a:pt x="27" y="144"/>
                    <a:pt x="26" y="145"/>
                  </a:cubicBezTo>
                  <a:cubicBezTo>
                    <a:pt x="24" y="147"/>
                    <a:pt x="22" y="151"/>
                    <a:pt x="22" y="155"/>
                  </a:cubicBezTo>
                  <a:cubicBezTo>
                    <a:pt x="22" y="162"/>
                    <a:pt x="27" y="168"/>
                    <a:pt x="32" y="168"/>
                  </a:cubicBezTo>
                  <a:cubicBezTo>
                    <a:pt x="38" y="168"/>
                    <a:pt x="42" y="162"/>
                    <a:pt x="42" y="155"/>
                  </a:cubicBezTo>
                  <a:cubicBezTo>
                    <a:pt x="42" y="151"/>
                    <a:pt x="41" y="147"/>
                    <a:pt x="38" y="145"/>
                  </a:cubicBezTo>
                  <a:cubicBezTo>
                    <a:pt x="37" y="144"/>
                    <a:pt x="37" y="143"/>
                    <a:pt x="37" y="142"/>
                  </a:cubicBezTo>
                  <a:cubicBezTo>
                    <a:pt x="37" y="76"/>
                    <a:pt x="37" y="76"/>
                    <a:pt x="37" y="76"/>
                  </a:cubicBezTo>
                  <a:cubicBezTo>
                    <a:pt x="37" y="74"/>
                    <a:pt x="38" y="73"/>
                    <a:pt x="40" y="72"/>
                  </a:cubicBezTo>
                  <a:cubicBezTo>
                    <a:pt x="49" y="68"/>
                    <a:pt x="55" y="57"/>
                    <a:pt x="55" y="45"/>
                  </a:cubicBezTo>
                  <a:cubicBezTo>
                    <a:pt x="55" y="30"/>
                    <a:pt x="44" y="9"/>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14" name="Freeform 106"/>
          <p:cNvSpPr>
            <a:spLocks noEditPoints="1"/>
          </p:cNvSpPr>
          <p:nvPr/>
        </p:nvSpPr>
        <p:spPr bwMode="auto">
          <a:xfrm>
            <a:off x="8615149" y="2271715"/>
            <a:ext cx="865387" cy="86324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15" name="组合 214"/>
          <p:cNvGrpSpPr/>
          <p:nvPr/>
        </p:nvGrpSpPr>
        <p:grpSpPr>
          <a:xfrm>
            <a:off x="2900816" y="3692103"/>
            <a:ext cx="542337" cy="605450"/>
            <a:chOff x="974725" y="2927350"/>
            <a:chExt cx="804863" cy="898525"/>
          </a:xfrm>
          <a:solidFill>
            <a:srgbClr val="FC621E"/>
          </a:solidFill>
        </p:grpSpPr>
        <p:sp>
          <p:nvSpPr>
            <p:cNvPr id="216" name="Freeform 107"/>
            <p:cNvSpPr/>
            <p:nvPr/>
          </p:nvSpPr>
          <p:spPr bwMode="auto">
            <a:xfrm>
              <a:off x="1089025" y="2989263"/>
              <a:ext cx="211138" cy="128587"/>
            </a:xfrm>
            <a:custGeom>
              <a:avLst/>
              <a:gdLst>
                <a:gd name="T0" fmla="*/ 5 w 75"/>
                <a:gd name="T1" fmla="*/ 46 h 46"/>
                <a:gd name="T2" fmla="*/ 4 w 75"/>
                <a:gd name="T3" fmla="*/ 46 h 46"/>
                <a:gd name="T4" fmla="*/ 1 w 75"/>
                <a:gd name="T5" fmla="*/ 40 h 46"/>
                <a:gd name="T6" fmla="*/ 19 w 75"/>
                <a:gd name="T7" fmla="*/ 13 h 46"/>
                <a:gd name="T8" fmla="*/ 71 w 75"/>
                <a:gd name="T9" fmla="*/ 3 h 46"/>
                <a:gd name="T10" fmla="*/ 75 w 75"/>
                <a:gd name="T11" fmla="*/ 8 h 46"/>
                <a:gd name="T12" fmla="*/ 70 w 75"/>
                <a:gd name="T13" fmla="*/ 12 h 46"/>
                <a:gd name="T14" fmla="*/ 25 w 75"/>
                <a:gd name="T15" fmla="*/ 21 h 46"/>
                <a:gd name="T16" fmla="*/ 9 w 75"/>
                <a:gd name="T17" fmla="*/ 43 h 46"/>
                <a:gd name="T18" fmla="*/ 5 w 75"/>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46">
                  <a:moveTo>
                    <a:pt x="5" y="46"/>
                  </a:moveTo>
                  <a:cubicBezTo>
                    <a:pt x="5" y="46"/>
                    <a:pt x="4" y="46"/>
                    <a:pt x="4" y="46"/>
                  </a:cubicBezTo>
                  <a:cubicBezTo>
                    <a:pt x="1" y="45"/>
                    <a:pt x="0" y="43"/>
                    <a:pt x="1" y="40"/>
                  </a:cubicBezTo>
                  <a:cubicBezTo>
                    <a:pt x="4" y="29"/>
                    <a:pt x="10" y="20"/>
                    <a:pt x="19" y="13"/>
                  </a:cubicBezTo>
                  <a:cubicBezTo>
                    <a:pt x="33" y="4"/>
                    <a:pt x="52" y="0"/>
                    <a:pt x="71" y="3"/>
                  </a:cubicBezTo>
                  <a:cubicBezTo>
                    <a:pt x="74" y="3"/>
                    <a:pt x="75" y="6"/>
                    <a:pt x="75" y="8"/>
                  </a:cubicBezTo>
                  <a:cubicBezTo>
                    <a:pt x="75" y="11"/>
                    <a:pt x="72" y="12"/>
                    <a:pt x="70" y="12"/>
                  </a:cubicBezTo>
                  <a:cubicBezTo>
                    <a:pt x="53" y="10"/>
                    <a:pt x="36" y="13"/>
                    <a:pt x="25" y="21"/>
                  </a:cubicBezTo>
                  <a:cubicBezTo>
                    <a:pt x="17" y="26"/>
                    <a:pt x="12" y="33"/>
                    <a:pt x="9" y="43"/>
                  </a:cubicBezTo>
                  <a:cubicBezTo>
                    <a:pt x="9" y="45"/>
                    <a:pt x="7"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7" name="Freeform 108"/>
            <p:cNvSpPr/>
            <p:nvPr/>
          </p:nvSpPr>
          <p:spPr bwMode="auto">
            <a:xfrm>
              <a:off x="1011238" y="3028950"/>
              <a:ext cx="768350" cy="796925"/>
            </a:xfrm>
            <a:custGeom>
              <a:avLst/>
              <a:gdLst>
                <a:gd name="T0" fmla="*/ 119 w 274"/>
                <a:gd name="T1" fmla="*/ 284 h 284"/>
                <a:gd name="T2" fmla="*/ 30 w 274"/>
                <a:gd name="T3" fmla="*/ 266 h 284"/>
                <a:gd name="T4" fmla="*/ 2 w 274"/>
                <a:gd name="T5" fmla="*/ 215 h 284"/>
                <a:gd name="T6" fmla="*/ 26 w 274"/>
                <a:gd name="T7" fmla="*/ 153 h 284"/>
                <a:gd name="T8" fmla="*/ 33 w 274"/>
                <a:gd name="T9" fmla="*/ 147 h 284"/>
                <a:gd name="T10" fmla="*/ 52 w 274"/>
                <a:gd name="T11" fmla="*/ 124 h 284"/>
                <a:gd name="T12" fmla="*/ 37 w 274"/>
                <a:gd name="T13" fmla="*/ 88 h 284"/>
                <a:gd name="T14" fmla="*/ 38 w 274"/>
                <a:gd name="T15" fmla="*/ 81 h 284"/>
                <a:gd name="T16" fmla="*/ 44 w 274"/>
                <a:gd name="T17" fmla="*/ 81 h 284"/>
                <a:gd name="T18" fmla="*/ 61 w 274"/>
                <a:gd name="T19" fmla="*/ 127 h 284"/>
                <a:gd name="T20" fmla="*/ 39 w 274"/>
                <a:gd name="T21" fmla="*/ 154 h 284"/>
                <a:gd name="T22" fmla="*/ 33 w 274"/>
                <a:gd name="T23" fmla="*/ 159 h 284"/>
                <a:gd name="T24" fmla="*/ 11 w 274"/>
                <a:gd name="T25" fmla="*/ 214 h 284"/>
                <a:gd name="T26" fmla="*/ 35 w 274"/>
                <a:gd name="T27" fmla="*/ 258 h 284"/>
                <a:gd name="T28" fmla="*/ 207 w 274"/>
                <a:gd name="T29" fmla="*/ 263 h 284"/>
                <a:gd name="T30" fmla="*/ 264 w 274"/>
                <a:gd name="T31" fmla="*/ 170 h 284"/>
                <a:gd name="T32" fmla="*/ 264 w 274"/>
                <a:gd name="T33" fmla="*/ 166 h 284"/>
                <a:gd name="T34" fmla="*/ 258 w 274"/>
                <a:gd name="T35" fmla="*/ 149 h 284"/>
                <a:gd name="T36" fmla="*/ 245 w 274"/>
                <a:gd name="T37" fmla="*/ 139 h 284"/>
                <a:gd name="T38" fmla="*/ 230 w 274"/>
                <a:gd name="T39" fmla="*/ 150 h 284"/>
                <a:gd name="T40" fmla="*/ 226 w 274"/>
                <a:gd name="T41" fmla="*/ 154 h 284"/>
                <a:gd name="T42" fmla="*/ 216 w 274"/>
                <a:gd name="T43" fmla="*/ 162 h 284"/>
                <a:gd name="T44" fmla="*/ 191 w 274"/>
                <a:gd name="T45" fmla="*/ 156 h 284"/>
                <a:gd name="T46" fmla="*/ 188 w 274"/>
                <a:gd name="T47" fmla="*/ 154 h 284"/>
                <a:gd name="T48" fmla="*/ 156 w 274"/>
                <a:gd name="T49" fmla="*/ 145 h 284"/>
                <a:gd name="T50" fmla="*/ 155 w 274"/>
                <a:gd name="T51" fmla="*/ 145 h 284"/>
                <a:gd name="T52" fmla="*/ 139 w 274"/>
                <a:gd name="T53" fmla="*/ 140 h 284"/>
                <a:gd name="T54" fmla="*/ 135 w 274"/>
                <a:gd name="T55" fmla="*/ 120 h 284"/>
                <a:gd name="T56" fmla="*/ 145 w 274"/>
                <a:gd name="T57" fmla="*/ 89 h 284"/>
                <a:gd name="T58" fmla="*/ 155 w 274"/>
                <a:gd name="T59" fmla="*/ 49 h 284"/>
                <a:gd name="T60" fmla="*/ 130 w 274"/>
                <a:gd name="T61" fmla="*/ 10 h 284"/>
                <a:gd name="T62" fmla="*/ 128 w 274"/>
                <a:gd name="T63" fmla="*/ 3 h 284"/>
                <a:gd name="T64" fmla="*/ 135 w 274"/>
                <a:gd name="T65" fmla="*/ 2 h 284"/>
                <a:gd name="T66" fmla="*/ 165 w 274"/>
                <a:gd name="T67" fmla="*/ 49 h 284"/>
                <a:gd name="T68" fmla="*/ 153 w 274"/>
                <a:gd name="T69" fmla="*/ 93 h 284"/>
                <a:gd name="T70" fmla="*/ 144 w 274"/>
                <a:gd name="T71" fmla="*/ 121 h 284"/>
                <a:gd name="T72" fmla="*/ 146 w 274"/>
                <a:gd name="T73" fmla="*/ 134 h 284"/>
                <a:gd name="T74" fmla="*/ 155 w 274"/>
                <a:gd name="T75" fmla="*/ 136 h 284"/>
                <a:gd name="T76" fmla="*/ 156 w 274"/>
                <a:gd name="T77" fmla="*/ 136 h 284"/>
                <a:gd name="T78" fmla="*/ 192 w 274"/>
                <a:gd name="T79" fmla="*/ 146 h 284"/>
                <a:gd name="T80" fmla="*/ 196 w 274"/>
                <a:gd name="T81" fmla="*/ 148 h 284"/>
                <a:gd name="T82" fmla="*/ 213 w 274"/>
                <a:gd name="T83" fmla="*/ 154 h 284"/>
                <a:gd name="T84" fmla="*/ 220 w 274"/>
                <a:gd name="T85" fmla="*/ 148 h 284"/>
                <a:gd name="T86" fmla="*/ 223 w 274"/>
                <a:gd name="T87" fmla="*/ 144 h 284"/>
                <a:gd name="T88" fmla="*/ 245 w 274"/>
                <a:gd name="T89" fmla="*/ 130 h 284"/>
                <a:gd name="T90" fmla="*/ 266 w 274"/>
                <a:gd name="T91" fmla="*/ 144 h 284"/>
                <a:gd name="T92" fmla="*/ 273 w 274"/>
                <a:gd name="T93" fmla="*/ 164 h 284"/>
                <a:gd name="T94" fmla="*/ 273 w 274"/>
                <a:gd name="T95" fmla="*/ 169 h 284"/>
                <a:gd name="T96" fmla="*/ 273 w 274"/>
                <a:gd name="T97" fmla="*/ 170 h 284"/>
                <a:gd name="T98" fmla="*/ 210 w 274"/>
                <a:gd name="T99" fmla="*/ 272 h 284"/>
                <a:gd name="T100" fmla="*/ 119 w 274"/>
                <a:gd name="T10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4" h="284">
                  <a:moveTo>
                    <a:pt x="119" y="284"/>
                  </a:moveTo>
                  <a:cubicBezTo>
                    <a:pt x="85" y="284"/>
                    <a:pt x="50" y="279"/>
                    <a:pt x="30" y="266"/>
                  </a:cubicBezTo>
                  <a:cubicBezTo>
                    <a:pt x="13" y="254"/>
                    <a:pt x="3" y="236"/>
                    <a:pt x="2" y="215"/>
                  </a:cubicBezTo>
                  <a:cubicBezTo>
                    <a:pt x="0" y="192"/>
                    <a:pt x="10" y="168"/>
                    <a:pt x="26" y="153"/>
                  </a:cubicBezTo>
                  <a:cubicBezTo>
                    <a:pt x="29" y="151"/>
                    <a:pt x="31" y="149"/>
                    <a:pt x="33" y="147"/>
                  </a:cubicBezTo>
                  <a:cubicBezTo>
                    <a:pt x="41" y="140"/>
                    <a:pt x="49" y="134"/>
                    <a:pt x="52" y="124"/>
                  </a:cubicBezTo>
                  <a:cubicBezTo>
                    <a:pt x="55" y="114"/>
                    <a:pt x="51" y="102"/>
                    <a:pt x="37" y="88"/>
                  </a:cubicBezTo>
                  <a:cubicBezTo>
                    <a:pt x="36" y="86"/>
                    <a:pt x="36" y="83"/>
                    <a:pt x="38" y="81"/>
                  </a:cubicBezTo>
                  <a:cubicBezTo>
                    <a:pt x="40" y="79"/>
                    <a:pt x="42" y="79"/>
                    <a:pt x="44" y="81"/>
                  </a:cubicBezTo>
                  <a:cubicBezTo>
                    <a:pt x="50" y="88"/>
                    <a:pt x="68" y="107"/>
                    <a:pt x="61" y="127"/>
                  </a:cubicBezTo>
                  <a:cubicBezTo>
                    <a:pt x="56" y="140"/>
                    <a:pt x="48" y="147"/>
                    <a:pt x="39" y="154"/>
                  </a:cubicBezTo>
                  <a:cubicBezTo>
                    <a:pt x="37" y="156"/>
                    <a:pt x="35" y="158"/>
                    <a:pt x="33" y="159"/>
                  </a:cubicBezTo>
                  <a:cubicBezTo>
                    <a:pt x="18" y="173"/>
                    <a:pt x="10" y="194"/>
                    <a:pt x="11" y="214"/>
                  </a:cubicBezTo>
                  <a:cubicBezTo>
                    <a:pt x="12" y="233"/>
                    <a:pt x="21" y="248"/>
                    <a:pt x="35" y="258"/>
                  </a:cubicBezTo>
                  <a:cubicBezTo>
                    <a:pt x="72" y="282"/>
                    <a:pt x="163" y="278"/>
                    <a:pt x="207" y="263"/>
                  </a:cubicBezTo>
                  <a:cubicBezTo>
                    <a:pt x="247" y="249"/>
                    <a:pt x="265" y="236"/>
                    <a:pt x="264" y="170"/>
                  </a:cubicBezTo>
                  <a:cubicBezTo>
                    <a:pt x="264" y="169"/>
                    <a:pt x="264" y="167"/>
                    <a:pt x="264" y="166"/>
                  </a:cubicBezTo>
                  <a:cubicBezTo>
                    <a:pt x="263" y="162"/>
                    <a:pt x="261" y="155"/>
                    <a:pt x="258" y="149"/>
                  </a:cubicBezTo>
                  <a:cubicBezTo>
                    <a:pt x="254" y="142"/>
                    <a:pt x="250" y="139"/>
                    <a:pt x="245" y="139"/>
                  </a:cubicBezTo>
                  <a:cubicBezTo>
                    <a:pt x="239" y="140"/>
                    <a:pt x="235" y="145"/>
                    <a:pt x="230" y="150"/>
                  </a:cubicBezTo>
                  <a:cubicBezTo>
                    <a:pt x="229" y="152"/>
                    <a:pt x="227" y="153"/>
                    <a:pt x="226" y="154"/>
                  </a:cubicBezTo>
                  <a:cubicBezTo>
                    <a:pt x="224" y="157"/>
                    <a:pt x="220" y="161"/>
                    <a:pt x="216" y="162"/>
                  </a:cubicBezTo>
                  <a:cubicBezTo>
                    <a:pt x="207" y="166"/>
                    <a:pt x="198" y="160"/>
                    <a:pt x="191" y="156"/>
                  </a:cubicBezTo>
                  <a:cubicBezTo>
                    <a:pt x="190" y="155"/>
                    <a:pt x="189" y="155"/>
                    <a:pt x="188" y="154"/>
                  </a:cubicBezTo>
                  <a:cubicBezTo>
                    <a:pt x="178" y="148"/>
                    <a:pt x="167" y="145"/>
                    <a:pt x="156" y="145"/>
                  </a:cubicBezTo>
                  <a:cubicBezTo>
                    <a:pt x="155" y="145"/>
                    <a:pt x="155" y="145"/>
                    <a:pt x="155" y="145"/>
                  </a:cubicBezTo>
                  <a:cubicBezTo>
                    <a:pt x="150" y="145"/>
                    <a:pt x="144" y="145"/>
                    <a:pt x="139" y="140"/>
                  </a:cubicBezTo>
                  <a:cubicBezTo>
                    <a:pt x="133" y="135"/>
                    <a:pt x="134" y="126"/>
                    <a:pt x="135" y="120"/>
                  </a:cubicBezTo>
                  <a:cubicBezTo>
                    <a:pt x="136" y="109"/>
                    <a:pt x="141" y="99"/>
                    <a:pt x="145" y="89"/>
                  </a:cubicBezTo>
                  <a:cubicBezTo>
                    <a:pt x="151" y="76"/>
                    <a:pt x="156" y="63"/>
                    <a:pt x="155" y="49"/>
                  </a:cubicBezTo>
                  <a:cubicBezTo>
                    <a:pt x="154" y="33"/>
                    <a:pt x="145" y="19"/>
                    <a:pt x="130" y="10"/>
                  </a:cubicBezTo>
                  <a:cubicBezTo>
                    <a:pt x="128" y="8"/>
                    <a:pt x="127" y="5"/>
                    <a:pt x="128" y="3"/>
                  </a:cubicBezTo>
                  <a:cubicBezTo>
                    <a:pt x="130" y="1"/>
                    <a:pt x="133" y="0"/>
                    <a:pt x="135" y="2"/>
                  </a:cubicBezTo>
                  <a:cubicBezTo>
                    <a:pt x="153" y="13"/>
                    <a:pt x="163" y="30"/>
                    <a:pt x="165" y="49"/>
                  </a:cubicBezTo>
                  <a:cubicBezTo>
                    <a:pt x="166" y="65"/>
                    <a:pt x="160" y="79"/>
                    <a:pt x="153" y="93"/>
                  </a:cubicBezTo>
                  <a:cubicBezTo>
                    <a:pt x="149" y="102"/>
                    <a:pt x="145" y="112"/>
                    <a:pt x="144" y="121"/>
                  </a:cubicBezTo>
                  <a:cubicBezTo>
                    <a:pt x="143" y="127"/>
                    <a:pt x="143" y="132"/>
                    <a:pt x="146" y="134"/>
                  </a:cubicBezTo>
                  <a:cubicBezTo>
                    <a:pt x="148" y="136"/>
                    <a:pt x="151" y="136"/>
                    <a:pt x="155" y="136"/>
                  </a:cubicBezTo>
                  <a:cubicBezTo>
                    <a:pt x="156" y="136"/>
                    <a:pt x="156" y="136"/>
                    <a:pt x="156" y="136"/>
                  </a:cubicBezTo>
                  <a:cubicBezTo>
                    <a:pt x="169" y="136"/>
                    <a:pt x="181" y="140"/>
                    <a:pt x="192" y="146"/>
                  </a:cubicBezTo>
                  <a:cubicBezTo>
                    <a:pt x="193" y="147"/>
                    <a:pt x="195" y="147"/>
                    <a:pt x="196" y="148"/>
                  </a:cubicBezTo>
                  <a:cubicBezTo>
                    <a:pt x="202" y="152"/>
                    <a:pt x="208" y="155"/>
                    <a:pt x="213" y="154"/>
                  </a:cubicBezTo>
                  <a:cubicBezTo>
                    <a:pt x="215" y="153"/>
                    <a:pt x="217" y="150"/>
                    <a:pt x="220" y="148"/>
                  </a:cubicBezTo>
                  <a:cubicBezTo>
                    <a:pt x="221" y="147"/>
                    <a:pt x="222" y="146"/>
                    <a:pt x="223" y="144"/>
                  </a:cubicBezTo>
                  <a:cubicBezTo>
                    <a:pt x="229" y="138"/>
                    <a:pt x="235" y="130"/>
                    <a:pt x="245" y="130"/>
                  </a:cubicBezTo>
                  <a:cubicBezTo>
                    <a:pt x="251" y="130"/>
                    <a:pt x="259" y="132"/>
                    <a:pt x="266" y="144"/>
                  </a:cubicBezTo>
                  <a:cubicBezTo>
                    <a:pt x="270" y="152"/>
                    <a:pt x="272" y="160"/>
                    <a:pt x="273" y="164"/>
                  </a:cubicBezTo>
                  <a:cubicBezTo>
                    <a:pt x="273" y="166"/>
                    <a:pt x="273" y="168"/>
                    <a:pt x="273" y="169"/>
                  </a:cubicBezTo>
                  <a:cubicBezTo>
                    <a:pt x="273" y="169"/>
                    <a:pt x="273" y="170"/>
                    <a:pt x="273" y="170"/>
                  </a:cubicBezTo>
                  <a:cubicBezTo>
                    <a:pt x="274" y="239"/>
                    <a:pt x="255" y="256"/>
                    <a:pt x="210" y="272"/>
                  </a:cubicBezTo>
                  <a:cubicBezTo>
                    <a:pt x="188" y="279"/>
                    <a:pt x="153" y="284"/>
                    <a:pt x="119" y="2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8" name="Freeform 109"/>
            <p:cNvSpPr>
              <a:spLocks noEditPoints="1"/>
            </p:cNvSpPr>
            <p:nvPr/>
          </p:nvSpPr>
          <p:spPr bwMode="auto">
            <a:xfrm>
              <a:off x="1139825" y="3440113"/>
              <a:ext cx="428625" cy="309562"/>
            </a:xfrm>
            <a:custGeom>
              <a:avLst/>
              <a:gdLst>
                <a:gd name="T0" fmla="*/ 74 w 153"/>
                <a:gd name="T1" fmla="*/ 110 h 110"/>
                <a:gd name="T2" fmla="*/ 60 w 153"/>
                <a:gd name="T3" fmla="*/ 109 h 110"/>
                <a:gd name="T4" fmla="*/ 15 w 153"/>
                <a:gd name="T5" fmla="*/ 82 h 110"/>
                <a:gd name="T6" fmla="*/ 4 w 153"/>
                <a:gd name="T7" fmla="*/ 32 h 110"/>
                <a:gd name="T8" fmla="*/ 42 w 153"/>
                <a:gd name="T9" fmla="*/ 2 h 110"/>
                <a:gd name="T10" fmla="*/ 83 w 153"/>
                <a:gd name="T11" fmla="*/ 17 h 110"/>
                <a:gd name="T12" fmla="*/ 86 w 153"/>
                <a:gd name="T13" fmla="*/ 21 h 110"/>
                <a:gd name="T14" fmla="*/ 95 w 153"/>
                <a:gd name="T15" fmla="*/ 31 h 110"/>
                <a:gd name="T16" fmla="*/ 117 w 153"/>
                <a:gd name="T17" fmla="*/ 37 h 110"/>
                <a:gd name="T18" fmla="*/ 139 w 153"/>
                <a:gd name="T19" fmla="*/ 42 h 110"/>
                <a:gd name="T20" fmla="*/ 149 w 153"/>
                <a:gd name="T21" fmla="*/ 52 h 110"/>
                <a:gd name="T22" fmla="*/ 149 w 153"/>
                <a:gd name="T23" fmla="*/ 52 h 110"/>
                <a:gd name="T24" fmla="*/ 149 w 153"/>
                <a:gd name="T25" fmla="*/ 74 h 110"/>
                <a:gd name="T26" fmla="*/ 132 w 153"/>
                <a:gd name="T27" fmla="*/ 92 h 110"/>
                <a:gd name="T28" fmla="*/ 74 w 153"/>
                <a:gd name="T29" fmla="*/ 110 h 110"/>
                <a:gd name="T30" fmla="*/ 48 w 153"/>
                <a:gd name="T31" fmla="*/ 11 h 110"/>
                <a:gd name="T32" fmla="*/ 43 w 153"/>
                <a:gd name="T33" fmla="*/ 11 h 110"/>
                <a:gd name="T34" fmla="*/ 13 w 153"/>
                <a:gd name="T35" fmla="*/ 35 h 110"/>
                <a:gd name="T36" fmla="*/ 23 w 153"/>
                <a:gd name="T37" fmla="*/ 77 h 110"/>
                <a:gd name="T38" fmla="*/ 61 w 153"/>
                <a:gd name="T39" fmla="*/ 100 h 110"/>
                <a:gd name="T40" fmla="*/ 127 w 153"/>
                <a:gd name="T41" fmla="*/ 84 h 110"/>
                <a:gd name="T42" fmla="*/ 141 w 153"/>
                <a:gd name="T43" fmla="*/ 70 h 110"/>
                <a:gd name="T44" fmla="*/ 141 w 153"/>
                <a:gd name="T45" fmla="*/ 56 h 110"/>
                <a:gd name="T46" fmla="*/ 141 w 153"/>
                <a:gd name="T47" fmla="*/ 56 h 110"/>
                <a:gd name="T48" fmla="*/ 135 w 153"/>
                <a:gd name="T49" fmla="*/ 50 h 110"/>
                <a:gd name="T50" fmla="*/ 116 w 153"/>
                <a:gd name="T51" fmla="*/ 46 h 110"/>
                <a:gd name="T52" fmla="*/ 90 w 153"/>
                <a:gd name="T53" fmla="*/ 39 h 110"/>
                <a:gd name="T54" fmla="*/ 79 w 153"/>
                <a:gd name="T55" fmla="*/ 27 h 110"/>
                <a:gd name="T56" fmla="*/ 76 w 153"/>
                <a:gd name="T57" fmla="*/ 23 h 110"/>
                <a:gd name="T58" fmla="*/ 48 w 153"/>
                <a:gd name="T59" fmla="*/ 1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 h="110">
                  <a:moveTo>
                    <a:pt x="74" y="110"/>
                  </a:moveTo>
                  <a:cubicBezTo>
                    <a:pt x="69" y="110"/>
                    <a:pt x="65" y="110"/>
                    <a:pt x="60" y="109"/>
                  </a:cubicBezTo>
                  <a:cubicBezTo>
                    <a:pt x="41" y="106"/>
                    <a:pt x="25" y="97"/>
                    <a:pt x="15" y="82"/>
                  </a:cubicBezTo>
                  <a:cubicBezTo>
                    <a:pt x="4" y="66"/>
                    <a:pt x="0" y="48"/>
                    <a:pt x="4" y="32"/>
                  </a:cubicBezTo>
                  <a:cubicBezTo>
                    <a:pt x="9" y="16"/>
                    <a:pt x="24" y="4"/>
                    <a:pt x="42" y="2"/>
                  </a:cubicBezTo>
                  <a:cubicBezTo>
                    <a:pt x="59" y="0"/>
                    <a:pt x="74" y="6"/>
                    <a:pt x="83" y="17"/>
                  </a:cubicBezTo>
                  <a:cubicBezTo>
                    <a:pt x="84" y="18"/>
                    <a:pt x="85" y="20"/>
                    <a:pt x="86" y="21"/>
                  </a:cubicBezTo>
                  <a:cubicBezTo>
                    <a:pt x="89" y="25"/>
                    <a:pt x="92" y="29"/>
                    <a:pt x="95" y="31"/>
                  </a:cubicBezTo>
                  <a:cubicBezTo>
                    <a:pt x="102" y="36"/>
                    <a:pt x="109" y="36"/>
                    <a:pt x="117" y="37"/>
                  </a:cubicBezTo>
                  <a:cubicBezTo>
                    <a:pt x="125" y="38"/>
                    <a:pt x="132" y="39"/>
                    <a:pt x="139" y="42"/>
                  </a:cubicBezTo>
                  <a:cubicBezTo>
                    <a:pt x="144" y="44"/>
                    <a:pt x="147" y="48"/>
                    <a:pt x="149" y="52"/>
                  </a:cubicBezTo>
                  <a:cubicBezTo>
                    <a:pt x="149" y="52"/>
                    <a:pt x="149" y="52"/>
                    <a:pt x="149" y="52"/>
                  </a:cubicBezTo>
                  <a:cubicBezTo>
                    <a:pt x="153" y="58"/>
                    <a:pt x="153" y="67"/>
                    <a:pt x="149" y="74"/>
                  </a:cubicBezTo>
                  <a:cubicBezTo>
                    <a:pt x="145" y="82"/>
                    <a:pt x="138" y="87"/>
                    <a:pt x="132" y="92"/>
                  </a:cubicBezTo>
                  <a:cubicBezTo>
                    <a:pt x="116" y="104"/>
                    <a:pt x="94" y="110"/>
                    <a:pt x="74" y="110"/>
                  </a:cubicBezTo>
                  <a:close/>
                  <a:moveTo>
                    <a:pt x="48" y="11"/>
                  </a:moveTo>
                  <a:cubicBezTo>
                    <a:pt x="47" y="11"/>
                    <a:pt x="45" y="11"/>
                    <a:pt x="43" y="11"/>
                  </a:cubicBezTo>
                  <a:cubicBezTo>
                    <a:pt x="29" y="13"/>
                    <a:pt x="17" y="22"/>
                    <a:pt x="13" y="35"/>
                  </a:cubicBezTo>
                  <a:cubicBezTo>
                    <a:pt x="10" y="47"/>
                    <a:pt x="13" y="63"/>
                    <a:pt x="23" y="77"/>
                  </a:cubicBezTo>
                  <a:cubicBezTo>
                    <a:pt x="32" y="89"/>
                    <a:pt x="45" y="97"/>
                    <a:pt x="61" y="100"/>
                  </a:cubicBezTo>
                  <a:cubicBezTo>
                    <a:pt x="83" y="104"/>
                    <a:pt x="108" y="98"/>
                    <a:pt x="127" y="84"/>
                  </a:cubicBezTo>
                  <a:cubicBezTo>
                    <a:pt x="132" y="80"/>
                    <a:pt x="137" y="76"/>
                    <a:pt x="141" y="70"/>
                  </a:cubicBezTo>
                  <a:cubicBezTo>
                    <a:pt x="143" y="65"/>
                    <a:pt x="144" y="60"/>
                    <a:pt x="141" y="56"/>
                  </a:cubicBezTo>
                  <a:cubicBezTo>
                    <a:pt x="141" y="56"/>
                    <a:pt x="141" y="56"/>
                    <a:pt x="141" y="56"/>
                  </a:cubicBezTo>
                  <a:cubicBezTo>
                    <a:pt x="140" y="54"/>
                    <a:pt x="138" y="52"/>
                    <a:pt x="135" y="50"/>
                  </a:cubicBezTo>
                  <a:cubicBezTo>
                    <a:pt x="130" y="48"/>
                    <a:pt x="123" y="47"/>
                    <a:pt x="116" y="46"/>
                  </a:cubicBezTo>
                  <a:cubicBezTo>
                    <a:pt x="107" y="45"/>
                    <a:pt x="98" y="45"/>
                    <a:pt x="90" y="39"/>
                  </a:cubicBezTo>
                  <a:cubicBezTo>
                    <a:pt x="85" y="35"/>
                    <a:pt x="82" y="31"/>
                    <a:pt x="79" y="27"/>
                  </a:cubicBezTo>
                  <a:cubicBezTo>
                    <a:pt x="78" y="26"/>
                    <a:pt x="77" y="24"/>
                    <a:pt x="76" y="23"/>
                  </a:cubicBezTo>
                  <a:cubicBezTo>
                    <a:pt x="70" y="15"/>
                    <a:pt x="60" y="11"/>
                    <a:pt x="4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19" name="Freeform 110"/>
            <p:cNvSpPr>
              <a:spLocks noEditPoints="1"/>
            </p:cNvSpPr>
            <p:nvPr/>
          </p:nvSpPr>
          <p:spPr bwMode="auto">
            <a:xfrm>
              <a:off x="974725" y="3090863"/>
              <a:ext cx="179388" cy="187325"/>
            </a:xfrm>
            <a:custGeom>
              <a:avLst/>
              <a:gdLst>
                <a:gd name="T0" fmla="*/ 54 w 64"/>
                <a:gd name="T1" fmla="*/ 67 h 67"/>
                <a:gd name="T2" fmla="*/ 53 w 64"/>
                <a:gd name="T3" fmla="*/ 67 h 67"/>
                <a:gd name="T4" fmla="*/ 49 w 64"/>
                <a:gd name="T5" fmla="*/ 61 h 67"/>
                <a:gd name="T6" fmla="*/ 51 w 64"/>
                <a:gd name="T7" fmla="*/ 53 h 67"/>
                <a:gd name="T8" fmla="*/ 51 w 64"/>
                <a:gd name="T9" fmla="*/ 48 h 67"/>
                <a:gd name="T10" fmla="*/ 6 w 64"/>
                <a:gd name="T11" fmla="*/ 29 h 67"/>
                <a:gd name="T12" fmla="*/ 0 w 64"/>
                <a:gd name="T13" fmla="*/ 12 h 67"/>
                <a:gd name="T14" fmla="*/ 2 w 64"/>
                <a:gd name="T15" fmla="*/ 4 h 67"/>
                <a:gd name="T16" fmla="*/ 11 w 64"/>
                <a:gd name="T17" fmla="*/ 0 h 67"/>
                <a:gd name="T18" fmla="*/ 19 w 64"/>
                <a:gd name="T19" fmla="*/ 1 h 67"/>
                <a:gd name="T20" fmla="*/ 23 w 64"/>
                <a:gd name="T21" fmla="*/ 2 h 67"/>
                <a:gd name="T22" fmla="*/ 33 w 64"/>
                <a:gd name="T23" fmla="*/ 5 h 67"/>
                <a:gd name="T24" fmla="*/ 43 w 64"/>
                <a:gd name="T25" fmla="*/ 2 h 67"/>
                <a:gd name="T26" fmla="*/ 48 w 64"/>
                <a:gd name="T27" fmla="*/ 1 h 67"/>
                <a:gd name="T28" fmla="*/ 51 w 64"/>
                <a:gd name="T29" fmla="*/ 6 h 67"/>
                <a:gd name="T30" fmla="*/ 50 w 64"/>
                <a:gd name="T31" fmla="*/ 16 h 67"/>
                <a:gd name="T32" fmla="*/ 51 w 64"/>
                <a:gd name="T33" fmla="*/ 21 h 67"/>
                <a:gd name="T34" fmla="*/ 53 w 64"/>
                <a:gd name="T35" fmla="*/ 22 h 67"/>
                <a:gd name="T36" fmla="*/ 57 w 64"/>
                <a:gd name="T37" fmla="*/ 24 h 67"/>
                <a:gd name="T38" fmla="*/ 61 w 64"/>
                <a:gd name="T39" fmla="*/ 48 h 67"/>
                <a:gd name="T40" fmla="*/ 60 w 64"/>
                <a:gd name="T41" fmla="*/ 55 h 67"/>
                <a:gd name="T42" fmla="*/ 58 w 64"/>
                <a:gd name="T43" fmla="*/ 64 h 67"/>
                <a:gd name="T44" fmla="*/ 54 w 64"/>
                <a:gd name="T45" fmla="*/ 67 h 67"/>
                <a:gd name="T46" fmla="*/ 12 w 64"/>
                <a:gd name="T47" fmla="*/ 9 h 67"/>
                <a:gd name="T48" fmla="*/ 11 w 64"/>
                <a:gd name="T49" fmla="*/ 9 h 67"/>
                <a:gd name="T50" fmla="*/ 9 w 64"/>
                <a:gd name="T51" fmla="*/ 10 h 67"/>
                <a:gd name="T52" fmla="*/ 9 w 64"/>
                <a:gd name="T53" fmla="*/ 12 h 67"/>
                <a:gd name="T54" fmla="*/ 13 w 64"/>
                <a:gd name="T55" fmla="*/ 24 h 67"/>
                <a:gd name="T56" fmla="*/ 53 w 64"/>
                <a:gd name="T57" fmla="*/ 39 h 67"/>
                <a:gd name="T58" fmla="*/ 51 w 64"/>
                <a:gd name="T59" fmla="*/ 31 h 67"/>
                <a:gd name="T60" fmla="*/ 49 w 64"/>
                <a:gd name="T61" fmla="*/ 30 h 67"/>
                <a:gd name="T62" fmla="*/ 44 w 64"/>
                <a:gd name="T63" fmla="*/ 27 h 67"/>
                <a:gd name="T64" fmla="*/ 41 w 64"/>
                <a:gd name="T65" fmla="*/ 16 h 67"/>
                <a:gd name="T66" fmla="*/ 41 w 64"/>
                <a:gd name="T67" fmla="*/ 14 h 67"/>
                <a:gd name="T68" fmla="*/ 32 w 64"/>
                <a:gd name="T69" fmla="*/ 14 h 67"/>
                <a:gd name="T70" fmla="*/ 20 w 64"/>
                <a:gd name="T71" fmla="*/ 11 h 67"/>
                <a:gd name="T72" fmla="*/ 16 w 64"/>
                <a:gd name="T73" fmla="*/ 10 h 67"/>
                <a:gd name="T74" fmla="*/ 12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54" y="67"/>
                  </a:moveTo>
                  <a:cubicBezTo>
                    <a:pt x="53" y="67"/>
                    <a:pt x="53" y="67"/>
                    <a:pt x="53" y="67"/>
                  </a:cubicBezTo>
                  <a:cubicBezTo>
                    <a:pt x="50" y="66"/>
                    <a:pt x="49" y="64"/>
                    <a:pt x="49" y="61"/>
                  </a:cubicBezTo>
                  <a:cubicBezTo>
                    <a:pt x="50" y="59"/>
                    <a:pt x="50" y="56"/>
                    <a:pt x="51" y="53"/>
                  </a:cubicBezTo>
                  <a:cubicBezTo>
                    <a:pt x="51" y="52"/>
                    <a:pt x="51" y="50"/>
                    <a:pt x="51" y="48"/>
                  </a:cubicBezTo>
                  <a:cubicBezTo>
                    <a:pt x="39" y="47"/>
                    <a:pt x="14" y="40"/>
                    <a:pt x="6" y="29"/>
                  </a:cubicBezTo>
                  <a:cubicBezTo>
                    <a:pt x="2" y="24"/>
                    <a:pt x="0" y="18"/>
                    <a:pt x="0" y="12"/>
                  </a:cubicBezTo>
                  <a:cubicBezTo>
                    <a:pt x="0" y="9"/>
                    <a:pt x="1" y="6"/>
                    <a:pt x="2" y="4"/>
                  </a:cubicBezTo>
                  <a:cubicBezTo>
                    <a:pt x="4" y="2"/>
                    <a:pt x="7" y="0"/>
                    <a:pt x="11" y="0"/>
                  </a:cubicBezTo>
                  <a:cubicBezTo>
                    <a:pt x="14" y="0"/>
                    <a:pt x="16" y="0"/>
                    <a:pt x="19" y="1"/>
                  </a:cubicBezTo>
                  <a:cubicBezTo>
                    <a:pt x="20" y="1"/>
                    <a:pt x="21" y="2"/>
                    <a:pt x="23" y="2"/>
                  </a:cubicBezTo>
                  <a:cubicBezTo>
                    <a:pt x="26" y="3"/>
                    <a:pt x="29" y="4"/>
                    <a:pt x="33" y="5"/>
                  </a:cubicBezTo>
                  <a:cubicBezTo>
                    <a:pt x="38" y="5"/>
                    <a:pt x="41" y="5"/>
                    <a:pt x="43" y="2"/>
                  </a:cubicBezTo>
                  <a:cubicBezTo>
                    <a:pt x="44" y="1"/>
                    <a:pt x="46" y="0"/>
                    <a:pt x="48" y="1"/>
                  </a:cubicBezTo>
                  <a:cubicBezTo>
                    <a:pt x="50" y="2"/>
                    <a:pt x="51" y="4"/>
                    <a:pt x="51" y="6"/>
                  </a:cubicBezTo>
                  <a:cubicBezTo>
                    <a:pt x="50" y="9"/>
                    <a:pt x="50" y="13"/>
                    <a:pt x="50" y="16"/>
                  </a:cubicBezTo>
                  <a:cubicBezTo>
                    <a:pt x="50" y="18"/>
                    <a:pt x="50" y="20"/>
                    <a:pt x="51" y="21"/>
                  </a:cubicBezTo>
                  <a:cubicBezTo>
                    <a:pt x="52" y="21"/>
                    <a:pt x="53" y="22"/>
                    <a:pt x="53" y="22"/>
                  </a:cubicBezTo>
                  <a:cubicBezTo>
                    <a:pt x="54" y="23"/>
                    <a:pt x="56" y="24"/>
                    <a:pt x="57" y="24"/>
                  </a:cubicBezTo>
                  <a:cubicBezTo>
                    <a:pt x="64" y="31"/>
                    <a:pt x="62" y="42"/>
                    <a:pt x="61" y="48"/>
                  </a:cubicBezTo>
                  <a:cubicBezTo>
                    <a:pt x="60" y="50"/>
                    <a:pt x="60" y="52"/>
                    <a:pt x="60" y="55"/>
                  </a:cubicBezTo>
                  <a:cubicBezTo>
                    <a:pt x="59" y="57"/>
                    <a:pt x="59" y="61"/>
                    <a:pt x="58" y="64"/>
                  </a:cubicBezTo>
                  <a:cubicBezTo>
                    <a:pt x="58" y="66"/>
                    <a:pt x="56" y="67"/>
                    <a:pt x="54" y="67"/>
                  </a:cubicBezTo>
                  <a:close/>
                  <a:moveTo>
                    <a:pt x="12" y="9"/>
                  </a:moveTo>
                  <a:cubicBezTo>
                    <a:pt x="12" y="9"/>
                    <a:pt x="12" y="9"/>
                    <a:pt x="11" y="9"/>
                  </a:cubicBezTo>
                  <a:cubicBezTo>
                    <a:pt x="11" y="9"/>
                    <a:pt x="10" y="9"/>
                    <a:pt x="9" y="10"/>
                  </a:cubicBezTo>
                  <a:cubicBezTo>
                    <a:pt x="9" y="10"/>
                    <a:pt x="9" y="11"/>
                    <a:pt x="9" y="12"/>
                  </a:cubicBezTo>
                  <a:cubicBezTo>
                    <a:pt x="9" y="16"/>
                    <a:pt x="10" y="20"/>
                    <a:pt x="13" y="24"/>
                  </a:cubicBezTo>
                  <a:cubicBezTo>
                    <a:pt x="19" y="31"/>
                    <a:pt x="43" y="39"/>
                    <a:pt x="53" y="39"/>
                  </a:cubicBezTo>
                  <a:cubicBezTo>
                    <a:pt x="53" y="36"/>
                    <a:pt x="53" y="33"/>
                    <a:pt x="51" y="31"/>
                  </a:cubicBezTo>
                  <a:cubicBezTo>
                    <a:pt x="50" y="31"/>
                    <a:pt x="49" y="30"/>
                    <a:pt x="49" y="30"/>
                  </a:cubicBezTo>
                  <a:cubicBezTo>
                    <a:pt x="47" y="29"/>
                    <a:pt x="46" y="28"/>
                    <a:pt x="44" y="27"/>
                  </a:cubicBezTo>
                  <a:cubicBezTo>
                    <a:pt x="42" y="24"/>
                    <a:pt x="41" y="20"/>
                    <a:pt x="41" y="16"/>
                  </a:cubicBezTo>
                  <a:cubicBezTo>
                    <a:pt x="41" y="15"/>
                    <a:pt x="41" y="14"/>
                    <a:pt x="41" y="14"/>
                  </a:cubicBezTo>
                  <a:cubicBezTo>
                    <a:pt x="38" y="14"/>
                    <a:pt x="35" y="14"/>
                    <a:pt x="32" y="14"/>
                  </a:cubicBezTo>
                  <a:cubicBezTo>
                    <a:pt x="27" y="13"/>
                    <a:pt x="24" y="12"/>
                    <a:pt x="20" y="11"/>
                  </a:cubicBezTo>
                  <a:cubicBezTo>
                    <a:pt x="18" y="11"/>
                    <a:pt x="17" y="10"/>
                    <a:pt x="16" y="10"/>
                  </a:cubicBezTo>
                  <a:cubicBezTo>
                    <a:pt x="14" y="9"/>
                    <a:pt x="13" y="9"/>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0" name="Freeform 111"/>
            <p:cNvSpPr/>
            <p:nvPr/>
          </p:nvSpPr>
          <p:spPr bwMode="auto">
            <a:xfrm>
              <a:off x="974725" y="3168650"/>
              <a:ext cx="165100" cy="109537"/>
            </a:xfrm>
            <a:custGeom>
              <a:avLst/>
              <a:gdLst>
                <a:gd name="T0" fmla="*/ 54 w 59"/>
                <a:gd name="T1" fmla="*/ 39 h 39"/>
                <a:gd name="T2" fmla="*/ 51 w 59"/>
                <a:gd name="T3" fmla="*/ 38 h 39"/>
                <a:gd name="T4" fmla="*/ 16 w 59"/>
                <a:gd name="T5" fmla="*/ 26 h 39"/>
                <a:gd name="T6" fmla="*/ 11 w 59"/>
                <a:gd name="T7" fmla="*/ 25 h 39"/>
                <a:gd name="T8" fmla="*/ 1 w 59"/>
                <a:gd name="T9" fmla="*/ 19 h 39"/>
                <a:gd name="T10" fmla="*/ 0 w 59"/>
                <a:gd name="T11" fmla="*/ 13 h 39"/>
                <a:gd name="T12" fmla="*/ 4 w 59"/>
                <a:gd name="T13" fmla="*/ 6 h 39"/>
                <a:gd name="T14" fmla="*/ 15 w 59"/>
                <a:gd name="T15" fmla="*/ 0 h 39"/>
                <a:gd name="T16" fmla="*/ 20 w 59"/>
                <a:gd name="T17" fmla="*/ 4 h 39"/>
                <a:gd name="T18" fmla="*/ 17 w 59"/>
                <a:gd name="T19" fmla="*/ 9 h 39"/>
                <a:gd name="T20" fmla="*/ 11 w 59"/>
                <a:gd name="T21" fmla="*/ 12 h 39"/>
                <a:gd name="T22" fmla="*/ 9 w 59"/>
                <a:gd name="T23" fmla="*/ 14 h 39"/>
                <a:gd name="T24" fmla="*/ 10 w 59"/>
                <a:gd name="T25" fmla="*/ 15 h 39"/>
                <a:gd name="T26" fmla="*/ 13 w 59"/>
                <a:gd name="T27" fmla="*/ 16 h 39"/>
                <a:gd name="T28" fmla="*/ 17 w 59"/>
                <a:gd name="T29" fmla="*/ 17 h 39"/>
                <a:gd name="T30" fmla="*/ 56 w 59"/>
                <a:gd name="T31" fmla="*/ 31 h 39"/>
                <a:gd name="T32" fmla="*/ 58 w 59"/>
                <a:gd name="T33" fmla="*/ 37 h 39"/>
                <a:gd name="T34" fmla="*/ 54 w 59"/>
                <a:gd name="T3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9">
                  <a:moveTo>
                    <a:pt x="54" y="39"/>
                  </a:moveTo>
                  <a:cubicBezTo>
                    <a:pt x="53" y="39"/>
                    <a:pt x="52" y="39"/>
                    <a:pt x="51" y="38"/>
                  </a:cubicBezTo>
                  <a:cubicBezTo>
                    <a:pt x="39" y="31"/>
                    <a:pt x="25" y="28"/>
                    <a:pt x="16" y="26"/>
                  </a:cubicBezTo>
                  <a:cubicBezTo>
                    <a:pt x="14" y="26"/>
                    <a:pt x="13" y="26"/>
                    <a:pt x="11" y="25"/>
                  </a:cubicBezTo>
                  <a:cubicBezTo>
                    <a:pt x="9" y="25"/>
                    <a:pt x="4" y="24"/>
                    <a:pt x="1" y="19"/>
                  </a:cubicBezTo>
                  <a:cubicBezTo>
                    <a:pt x="0" y="17"/>
                    <a:pt x="0" y="15"/>
                    <a:pt x="0" y="13"/>
                  </a:cubicBezTo>
                  <a:cubicBezTo>
                    <a:pt x="1" y="10"/>
                    <a:pt x="2" y="8"/>
                    <a:pt x="4" y="6"/>
                  </a:cubicBezTo>
                  <a:cubicBezTo>
                    <a:pt x="7" y="2"/>
                    <a:pt x="12" y="1"/>
                    <a:pt x="15" y="0"/>
                  </a:cubicBezTo>
                  <a:cubicBezTo>
                    <a:pt x="17" y="0"/>
                    <a:pt x="20" y="2"/>
                    <a:pt x="20" y="4"/>
                  </a:cubicBezTo>
                  <a:cubicBezTo>
                    <a:pt x="21" y="7"/>
                    <a:pt x="19" y="9"/>
                    <a:pt x="17" y="9"/>
                  </a:cubicBezTo>
                  <a:cubicBezTo>
                    <a:pt x="14" y="10"/>
                    <a:pt x="12" y="11"/>
                    <a:pt x="11" y="12"/>
                  </a:cubicBezTo>
                  <a:cubicBezTo>
                    <a:pt x="10" y="13"/>
                    <a:pt x="10" y="13"/>
                    <a:pt x="9" y="14"/>
                  </a:cubicBezTo>
                  <a:cubicBezTo>
                    <a:pt x="9" y="14"/>
                    <a:pt x="9" y="15"/>
                    <a:pt x="10" y="15"/>
                  </a:cubicBezTo>
                  <a:cubicBezTo>
                    <a:pt x="10" y="16"/>
                    <a:pt x="12" y="16"/>
                    <a:pt x="13" y="16"/>
                  </a:cubicBezTo>
                  <a:cubicBezTo>
                    <a:pt x="14" y="17"/>
                    <a:pt x="16" y="17"/>
                    <a:pt x="17" y="17"/>
                  </a:cubicBezTo>
                  <a:cubicBezTo>
                    <a:pt x="27" y="19"/>
                    <a:pt x="43" y="22"/>
                    <a:pt x="56" y="31"/>
                  </a:cubicBezTo>
                  <a:cubicBezTo>
                    <a:pt x="58" y="32"/>
                    <a:pt x="59" y="35"/>
                    <a:pt x="58" y="37"/>
                  </a:cubicBezTo>
                  <a:cubicBezTo>
                    <a:pt x="57" y="38"/>
                    <a:pt x="55" y="39"/>
                    <a:pt x="5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1" name="Oval 112"/>
            <p:cNvSpPr>
              <a:spLocks noChangeArrowheads="1"/>
            </p:cNvSpPr>
            <p:nvPr/>
          </p:nvSpPr>
          <p:spPr bwMode="auto">
            <a:xfrm>
              <a:off x="1162050" y="3087688"/>
              <a:ext cx="31750" cy="301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2" name="Freeform 113"/>
            <p:cNvSpPr/>
            <p:nvPr/>
          </p:nvSpPr>
          <p:spPr bwMode="auto">
            <a:xfrm>
              <a:off x="1227138" y="3603625"/>
              <a:ext cx="171450" cy="142875"/>
            </a:xfrm>
            <a:custGeom>
              <a:avLst/>
              <a:gdLst>
                <a:gd name="T0" fmla="*/ 56 w 61"/>
                <a:gd name="T1" fmla="*/ 51 h 51"/>
                <a:gd name="T2" fmla="*/ 54 w 61"/>
                <a:gd name="T3" fmla="*/ 51 h 51"/>
                <a:gd name="T4" fmla="*/ 1 w 61"/>
                <a:gd name="T5" fmla="*/ 8 h 51"/>
                <a:gd name="T6" fmla="*/ 3 w 61"/>
                <a:gd name="T7" fmla="*/ 1 h 51"/>
                <a:gd name="T8" fmla="*/ 9 w 61"/>
                <a:gd name="T9" fmla="*/ 3 h 51"/>
                <a:gd name="T10" fmla="*/ 57 w 61"/>
                <a:gd name="T11" fmla="*/ 42 h 51"/>
                <a:gd name="T12" fmla="*/ 60 w 61"/>
                <a:gd name="T13" fmla="*/ 48 h 51"/>
                <a:gd name="T14" fmla="*/ 56 w 6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1">
                  <a:moveTo>
                    <a:pt x="56" y="51"/>
                  </a:moveTo>
                  <a:cubicBezTo>
                    <a:pt x="55" y="51"/>
                    <a:pt x="55" y="51"/>
                    <a:pt x="54" y="51"/>
                  </a:cubicBezTo>
                  <a:cubicBezTo>
                    <a:pt x="32" y="45"/>
                    <a:pt x="12" y="29"/>
                    <a:pt x="1" y="8"/>
                  </a:cubicBezTo>
                  <a:cubicBezTo>
                    <a:pt x="0" y="5"/>
                    <a:pt x="1" y="2"/>
                    <a:pt x="3" y="1"/>
                  </a:cubicBezTo>
                  <a:cubicBezTo>
                    <a:pt x="5" y="0"/>
                    <a:pt x="8" y="1"/>
                    <a:pt x="9" y="3"/>
                  </a:cubicBezTo>
                  <a:cubicBezTo>
                    <a:pt x="19" y="22"/>
                    <a:pt x="37" y="37"/>
                    <a:pt x="57" y="42"/>
                  </a:cubicBezTo>
                  <a:cubicBezTo>
                    <a:pt x="59" y="43"/>
                    <a:pt x="61" y="45"/>
                    <a:pt x="60" y="48"/>
                  </a:cubicBezTo>
                  <a:cubicBezTo>
                    <a:pt x="60" y="50"/>
                    <a:pt x="58" y="51"/>
                    <a:pt x="56"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3" name="Freeform 114"/>
            <p:cNvSpPr/>
            <p:nvPr/>
          </p:nvSpPr>
          <p:spPr bwMode="auto">
            <a:xfrm>
              <a:off x="1271588" y="3567113"/>
              <a:ext cx="222250" cy="142875"/>
            </a:xfrm>
            <a:custGeom>
              <a:avLst/>
              <a:gdLst>
                <a:gd name="T0" fmla="*/ 74 w 79"/>
                <a:gd name="T1" fmla="*/ 51 h 51"/>
                <a:gd name="T2" fmla="*/ 74 w 79"/>
                <a:gd name="T3" fmla="*/ 51 h 51"/>
                <a:gd name="T4" fmla="*/ 1 w 79"/>
                <a:gd name="T5" fmla="*/ 7 h 51"/>
                <a:gd name="T6" fmla="*/ 2 w 79"/>
                <a:gd name="T7" fmla="*/ 1 h 51"/>
                <a:gd name="T8" fmla="*/ 9 w 79"/>
                <a:gd name="T9" fmla="*/ 2 h 51"/>
                <a:gd name="T10" fmla="*/ 75 w 79"/>
                <a:gd name="T11" fmla="*/ 42 h 51"/>
                <a:gd name="T12" fmla="*/ 79 w 79"/>
                <a:gd name="T13" fmla="*/ 47 h 51"/>
                <a:gd name="T14" fmla="*/ 74 w 79"/>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1">
                  <a:moveTo>
                    <a:pt x="74" y="51"/>
                  </a:moveTo>
                  <a:cubicBezTo>
                    <a:pt x="74" y="51"/>
                    <a:pt x="74" y="51"/>
                    <a:pt x="74" y="51"/>
                  </a:cubicBezTo>
                  <a:cubicBezTo>
                    <a:pt x="45" y="48"/>
                    <a:pt x="18" y="32"/>
                    <a:pt x="1" y="7"/>
                  </a:cubicBezTo>
                  <a:cubicBezTo>
                    <a:pt x="0" y="5"/>
                    <a:pt x="0" y="2"/>
                    <a:pt x="2" y="1"/>
                  </a:cubicBezTo>
                  <a:cubicBezTo>
                    <a:pt x="5" y="0"/>
                    <a:pt x="7" y="0"/>
                    <a:pt x="9" y="2"/>
                  </a:cubicBezTo>
                  <a:cubicBezTo>
                    <a:pt x="24" y="24"/>
                    <a:pt x="49" y="39"/>
                    <a:pt x="75" y="42"/>
                  </a:cubicBezTo>
                  <a:cubicBezTo>
                    <a:pt x="77" y="42"/>
                    <a:pt x="79" y="45"/>
                    <a:pt x="79" y="47"/>
                  </a:cubicBezTo>
                  <a:cubicBezTo>
                    <a:pt x="79" y="49"/>
                    <a:pt x="77" y="51"/>
                    <a:pt x="7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4" name="Freeform 115"/>
            <p:cNvSpPr/>
            <p:nvPr/>
          </p:nvSpPr>
          <p:spPr bwMode="auto">
            <a:xfrm>
              <a:off x="1316038" y="3533775"/>
              <a:ext cx="244475" cy="106362"/>
            </a:xfrm>
            <a:custGeom>
              <a:avLst/>
              <a:gdLst>
                <a:gd name="T0" fmla="*/ 71 w 87"/>
                <a:gd name="T1" fmla="*/ 38 h 38"/>
                <a:gd name="T2" fmla="*/ 39 w 87"/>
                <a:gd name="T3" fmla="*/ 33 h 38"/>
                <a:gd name="T4" fmla="*/ 2 w 87"/>
                <a:gd name="T5" fmla="*/ 8 h 38"/>
                <a:gd name="T6" fmla="*/ 3 w 87"/>
                <a:gd name="T7" fmla="*/ 2 h 38"/>
                <a:gd name="T8" fmla="*/ 9 w 87"/>
                <a:gd name="T9" fmla="*/ 3 h 38"/>
                <a:gd name="T10" fmla="*/ 42 w 87"/>
                <a:gd name="T11" fmla="*/ 25 h 38"/>
                <a:gd name="T12" fmla="*/ 81 w 87"/>
                <a:gd name="T13" fmla="*/ 28 h 38"/>
                <a:gd name="T14" fmla="*/ 86 w 87"/>
                <a:gd name="T15" fmla="*/ 33 h 38"/>
                <a:gd name="T16" fmla="*/ 82 w 87"/>
                <a:gd name="T17" fmla="*/ 38 h 38"/>
                <a:gd name="T18" fmla="*/ 71 w 87"/>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38">
                  <a:moveTo>
                    <a:pt x="71" y="38"/>
                  </a:moveTo>
                  <a:cubicBezTo>
                    <a:pt x="59" y="38"/>
                    <a:pt x="49" y="36"/>
                    <a:pt x="39" y="33"/>
                  </a:cubicBezTo>
                  <a:cubicBezTo>
                    <a:pt x="24" y="28"/>
                    <a:pt x="11" y="20"/>
                    <a:pt x="2" y="8"/>
                  </a:cubicBezTo>
                  <a:cubicBezTo>
                    <a:pt x="0" y="6"/>
                    <a:pt x="1" y="4"/>
                    <a:pt x="3" y="2"/>
                  </a:cubicBezTo>
                  <a:cubicBezTo>
                    <a:pt x="4" y="0"/>
                    <a:pt x="7" y="1"/>
                    <a:pt x="9" y="3"/>
                  </a:cubicBezTo>
                  <a:cubicBezTo>
                    <a:pt x="17" y="13"/>
                    <a:pt x="28" y="20"/>
                    <a:pt x="42" y="25"/>
                  </a:cubicBezTo>
                  <a:cubicBezTo>
                    <a:pt x="54" y="28"/>
                    <a:pt x="67" y="30"/>
                    <a:pt x="81" y="28"/>
                  </a:cubicBezTo>
                  <a:cubicBezTo>
                    <a:pt x="84" y="28"/>
                    <a:pt x="86" y="30"/>
                    <a:pt x="86" y="33"/>
                  </a:cubicBezTo>
                  <a:cubicBezTo>
                    <a:pt x="87" y="35"/>
                    <a:pt x="85" y="37"/>
                    <a:pt x="82" y="38"/>
                  </a:cubicBezTo>
                  <a:cubicBezTo>
                    <a:pt x="78" y="38"/>
                    <a:pt x="75" y="38"/>
                    <a:pt x="7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5" name="Freeform 116"/>
            <p:cNvSpPr/>
            <p:nvPr/>
          </p:nvSpPr>
          <p:spPr bwMode="auto">
            <a:xfrm>
              <a:off x="1274763" y="2927350"/>
              <a:ext cx="134938" cy="127000"/>
            </a:xfrm>
            <a:custGeom>
              <a:avLst/>
              <a:gdLst>
                <a:gd name="T0" fmla="*/ 38 w 48"/>
                <a:gd name="T1" fmla="*/ 45 h 45"/>
                <a:gd name="T2" fmla="*/ 37 w 48"/>
                <a:gd name="T3" fmla="*/ 45 h 45"/>
                <a:gd name="T4" fmla="*/ 34 w 48"/>
                <a:gd name="T5" fmla="*/ 39 h 45"/>
                <a:gd name="T6" fmla="*/ 34 w 48"/>
                <a:gd name="T7" fmla="*/ 18 h 45"/>
                <a:gd name="T8" fmla="*/ 34 w 48"/>
                <a:gd name="T9" fmla="*/ 19 h 45"/>
                <a:gd name="T10" fmla="*/ 24 w 48"/>
                <a:gd name="T11" fmla="*/ 31 h 45"/>
                <a:gd name="T12" fmla="*/ 4 w 48"/>
                <a:gd name="T13" fmla="*/ 34 h 45"/>
                <a:gd name="T14" fmla="*/ 0 w 48"/>
                <a:gd name="T15" fmla="*/ 29 h 45"/>
                <a:gd name="T16" fmla="*/ 5 w 48"/>
                <a:gd name="T17" fmla="*/ 25 h 45"/>
                <a:gd name="T18" fmla="*/ 19 w 48"/>
                <a:gd name="T19" fmla="*/ 23 h 45"/>
                <a:gd name="T20" fmla="*/ 25 w 48"/>
                <a:gd name="T21" fmla="*/ 16 h 45"/>
                <a:gd name="T22" fmla="*/ 25 w 48"/>
                <a:gd name="T23" fmla="*/ 6 h 45"/>
                <a:gd name="T24" fmla="*/ 26 w 48"/>
                <a:gd name="T25" fmla="*/ 2 h 45"/>
                <a:gd name="T26" fmla="*/ 29 w 48"/>
                <a:gd name="T27" fmla="*/ 0 h 45"/>
                <a:gd name="T28" fmla="*/ 36 w 48"/>
                <a:gd name="T29" fmla="*/ 4 h 45"/>
                <a:gd name="T30" fmla="*/ 43 w 48"/>
                <a:gd name="T31" fmla="*/ 42 h 45"/>
                <a:gd name="T32" fmla="*/ 38 w 48"/>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5">
                  <a:moveTo>
                    <a:pt x="38" y="45"/>
                  </a:moveTo>
                  <a:cubicBezTo>
                    <a:pt x="38" y="45"/>
                    <a:pt x="37" y="45"/>
                    <a:pt x="37" y="45"/>
                  </a:cubicBezTo>
                  <a:cubicBezTo>
                    <a:pt x="34" y="44"/>
                    <a:pt x="33" y="41"/>
                    <a:pt x="34" y="39"/>
                  </a:cubicBezTo>
                  <a:cubicBezTo>
                    <a:pt x="37" y="32"/>
                    <a:pt x="37" y="25"/>
                    <a:pt x="34" y="18"/>
                  </a:cubicBezTo>
                  <a:cubicBezTo>
                    <a:pt x="34" y="19"/>
                    <a:pt x="34" y="19"/>
                    <a:pt x="34" y="19"/>
                  </a:cubicBezTo>
                  <a:cubicBezTo>
                    <a:pt x="33" y="24"/>
                    <a:pt x="29" y="28"/>
                    <a:pt x="24" y="31"/>
                  </a:cubicBezTo>
                  <a:cubicBezTo>
                    <a:pt x="19" y="34"/>
                    <a:pt x="10" y="35"/>
                    <a:pt x="4" y="34"/>
                  </a:cubicBezTo>
                  <a:cubicBezTo>
                    <a:pt x="1" y="34"/>
                    <a:pt x="0" y="31"/>
                    <a:pt x="0" y="29"/>
                  </a:cubicBezTo>
                  <a:cubicBezTo>
                    <a:pt x="0" y="26"/>
                    <a:pt x="3" y="25"/>
                    <a:pt x="5" y="25"/>
                  </a:cubicBezTo>
                  <a:cubicBezTo>
                    <a:pt x="10" y="26"/>
                    <a:pt x="17" y="24"/>
                    <a:pt x="19" y="23"/>
                  </a:cubicBezTo>
                  <a:cubicBezTo>
                    <a:pt x="22" y="21"/>
                    <a:pt x="24" y="19"/>
                    <a:pt x="25" y="16"/>
                  </a:cubicBezTo>
                  <a:cubicBezTo>
                    <a:pt x="26" y="13"/>
                    <a:pt x="25" y="9"/>
                    <a:pt x="25" y="6"/>
                  </a:cubicBezTo>
                  <a:cubicBezTo>
                    <a:pt x="25" y="5"/>
                    <a:pt x="25" y="3"/>
                    <a:pt x="26" y="2"/>
                  </a:cubicBezTo>
                  <a:cubicBezTo>
                    <a:pt x="27" y="1"/>
                    <a:pt x="28" y="1"/>
                    <a:pt x="29" y="0"/>
                  </a:cubicBezTo>
                  <a:cubicBezTo>
                    <a:pt x="33" y="0"/>
                    <a:pt x="35" y="3"/>
                    <a:pt x="36" y="4"/>
                  </a:cubicBezTo>
                  <a:cubicBezTo>
                    <a:pt x="45" y="14"/>
                    <a:pt x="48" y="29"/>
                    <a:pt x="43" y="42"/>
                  </a:cubicBezTo>
                  <a:cubicBezTo>
                    <a:pt x="42" y="44"/>
                    <a:pt x="40" y="45"/>
                    <a:pt x="3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26" name="Freeform 117"/>
          <p:cNvSpPr>
            <a:spLocks noEditPoints="1"/>
          </p:cNvSpPr>
          <p:nvPr/>
        </p:nvSpPr>
        <p:spPr bwMode="auto">
          <a:xfrm>
            <a:off x="2738222" y="3578715"/>
            <a:ext cx="865387" cy="86431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27" name="组合 226"/>
          <p:cNvGrpSpPr/>
          <p:nvPr/>
        </p:nvGrpSpPr>
        <p:grpSpPr>
          <a:xfrm>
            <a:off x="4071068" y="3701730"/>
            <a:ext cx="515596" cy="610797"/>
            <a:chOff x="2711450" y="2941638"/>
            <a:chExt cx="765176" cy="906462"/>
          </a:xfrm>
          <a:solidFill>
            <a:srgbClr val="FC621E"/>
          </a:solidFill>
        </p:grpSpPr>
        <p:sp>
          <p:nvSpPr>
            <p:cNvPr id="228" name="Freeform 118"/>
            <p:cNvSpPr>
              <a:spLocks noEditPoints="1"/>
            </p:cNvSpPr>
            <p:nvPr/>
          </p:nvSpPr>
          <p:spPr bwMode="auto">
            <a:xfrm>
              <a:off x="2778125" y="2941638"/>
              <a:ext cx="622300" cy="512762"/>
            </a:xfrm>
            <a:custGeom>
              <a:avLst/>
              <a:gdLst>
                <a:gd name="T0" fmla="*/ 16 w 222"/>
                <a:gd name="T1" fmla="*/ 97 h 183"/>
                <a:gd name="T2" fmla="*/ 8 w 222"/>
                <a:gd name="T3" fmla="*/ 61 h 183"/>
                <a:gd name="T4" fmla="*/ 16 w 222"/>
                <a:gd name="T5" fmla="*/ 12 h 183"/>
                <a:gd name="T6" fmla="*/ 68 w 222"/>
                <a:gd name="T7" fmla="*/ 21 h 183"/>
                <a:gd name="T8" fmla="*/ 158 w 222"/>
                <a:gd name="T9" fmla="*/ 15 h 183"/>
                <a:gd name="T10" fmla="*/ 221 w 222"/>
                <a:gd name="T11" fmla="*/ 36 h 183"/>
                <a:gd name="T12" fmla="*/ 202 w 222"/>
                <a:gd name="T13" fmla="*/ 70 h 183"/>
                <a:gd name="T14" fmla="*/ 111 w 222"/>
                <a:gd name="T15" fmla="*/ 183 h 183"/>
                <a:gd name="T16" fmla="*/ 22 w 222"/>
                <a:gd name="T17" fmla="*/ 19 h 183"/>
                <a:gd name="T18" fmla="*/ 15 w 222"/>
                <a:gd name="T19" fmla="*/ 55 h 183"/>
                <a:gd name="T20" fmla="*/ 31 w 222"/>
                <a:gd name="T21" fmla="*/ 65 h 183"/>
                <a:gd name="T22" fmla="*/ 25 w 222"/>
                <a:gd name="T23" fmla="*/ 97 h 183"/>
                <a:gd name="T24" fmla="*/ 198 w 222"/>
                <a:gd name="T25" fmla="*/ 97 h 183"/>
                <a:gd name="T26" fmla="*/ 192 w 222"/>
                <a:gd name="T27" fmla="*/ 65 h 183"/>
                <a:gd name="T28" fmla="*/ 207 w 222"/>
                <a:gd name="T29" fmla="*/ 55 h 183"/>
                <a:gd name="T30" fmla="*/ 201 w 222"/>
                <a:gd name="T31" fmla="*/ 19 h 183"/>
                <a:gd name="T32" fmla="*/ 161 w 222"/>
                <a:gd name="T33" fmla="*/ 28 h 183"/>
                <a:gd name="T34" fmla="*/ 155 w 222"/>
                <a:gd name="T35" fmla="*/ 31 h 183"/>
                <a:gd name="T36" fmla="*/ 68 w 222"/>
                <a:gd name="T37" fmla="*/ 31 h 183"/>
                <a:gd name="T38" fmla="*/ 61 w 222"/>
                <a:gd name="T39" fmla="*/ 28 h 183"/>
                <a:gd name="T40" fmla="*/ 40 w 222"/>
                <a:gd name="T41" fmla="*/ 13 h 183"/>
                <a:gd name="T42" fmla="*/ 187 w 222"/>
                <a:gd name="T43" fmla="*/ 56 h 183"/>
                <a:gd name="T44" fmla="*/ 169 w 222"/>
                <a:gd name="T45" fmla="*/ 40 h 183"/>
                <a:gd name="T46" fmla="*/ 171 w 222"/>
                <a:gd name="T47" fmla="*/ 25 h 183"/>
                <a:gd name="T48" fmla="*/ 198 w 222"/>
                <a:gd name="T49" fmla="*/ 24 h 183"/>
                <a:gd name="T50" fmla="*/ 202 w 222"/>
                <a:gd name="T51" fmla="*/ 50 h 183"/>
                <a:gd name="T52" fmla="*/ 188 w 222"/>
                <a:gd name="T53" fmla="*/ 56 h 183"/>
                <a:gd name="T54" fmla="*/ 189 w 222"/>
                <a:gd name="T55" fmla="*/ 47 h 183"/>
                <a:gd name="T56" fmla="*/ 194 w 222"/>
                <a:gd name="T57" fmla="*/ 44 h 183"/>
                <a:gd name="T58" fmla="*/ 192 w 222"/>
                <a:gd name="T59" fmla="*/ 31 h 183"/>
                <a:gd name="T60" fmla="*/ 178 w 222"/>
                <a:gd name="T61" fmla="*/ 31 h 183"/>
                <a:gd name="T62" fmla="*/ 35 w 222"/>
                <a:gd name="T63" fmla="*/ 56 h 183"/>
                <a:gd name="T64" fmla="*/ 21 w 222"/>
                <a:gd name="T65" fmla="*/ 50 h 183"/>
                <a:gd name="T66" fmla="*/ 25 w 222"/>
                <a:gd name="T67" fmla="*/ 24 h 183"/>
                <a:gd name="T68" fmla="*/ 56 w 222"/>
                <a:gd name="T69" fmla="*/ 37 h 183"/>
                <a:gd name="T70" fmla="*/ 39 w 222"/>
                <a:gd name="T71" fmla="*/ 55 h 183"/>
                <a:gd name="T72" fmla="*/ 35 w 222"/>
                <a:gd name="T73" fmla="*/ 56 h 183"/>
                <a:gd name="T74" fmla="*/ 34 w 222"/>
                <a:gd name="T75" fmla="*/ 47 h 183"/>
                <a:gd name="T76" fmla="*/ 45 w 222"/>
                <a:gd name="T77" fmla="*/ 31 h 183"/>
                <a:gd name="T78" fmla="*/ 27 w 222"/>
                <a:gd name="T79"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183">
                  <a:moveTo>
                    <a:pt x="111" y="183"/>
                  </a:moveTo>
                  <a:cubicBezTo>
                    <a:pt x="59" y="183"/>
                    <a:pt x="16" y="144"/>
                    <a:pt x="16" y="97"/>
                  </a:cubicBezTo>
                  <a:cubicBezTo>
                    <a:pt x="16" y="88"/>
                    <a:pt x="17" y="78"/>
                    <a:pt x="21" y="70"/>
                  </a:cubicBezTo>
                  <a:cubicBezTo>
                    <a:pt x="16" y="68"/>
                    <a:pt x="12" y="65"/>
                    <a:pt x="8" y="61"/>
                  </a:cubicBezTo>
                  <a:cubicBezTo>
                    <a:pt x="3" y="54"/>
                    <a:pt x="0" y="45"/>
                    <a:pt x="2" y="36"/>
                  </a:cubicBezTo>
                  <a:cubicBezTo>
                    <a:pt x="3" y="27"/>
                    <a:pt x="8" y="18"/>
                    <a:pt x="16" y="12"/>
                  </a:cubicBezTo>
                  <a:cubicBezTo>
                    <a:pt x="31" y="0"/>
                    <a:pt x="53" y="1"/>
                    <a:pt x="65" y="15"/>
                  </a:cubicBezTo>
                  <a:cubicBezTo>
                    <a:pt x="66" y="17"/>
                    <a:pt x="67" y="19"/>
                    <a:pt x="68" y="21"/>
                  </a:cubicBezTo>
                  <a:cubicBezTo>
                    <a:pt x="95" y="9"/>
                    <a:pt x="128" y="9"/>
                    <a:pt x="154" y="21"/>
                  </a:cubicBezTo>
                  <a:cubicBezTo>
                    <a:pt x="155" y="19"/>
                    <a:pt x="157" y="17"/>
                    <a:pt x="158" y="15"/>
                  </a:cubicBezTo>
                  <a:cubicBezTo>
                    <a:pt x="170" y="1"/>
                    <a:pt x="191" y="0"/>
                    <a:pt x="207" y="12"/>
                  </a:cubicBezTo>
                  <a:cubicBezTo>
                    <a:pt x="214" y="18"/>
                    <a:pt x="219" y="27"/>
                    <a:pt x="221" y="36"/>
                  </a:cubicBezTo>
                  <a:cubicBezTo>
                    <a:pt x="222" y="45"/>
                    <a:pt x="220" y="54"/>
                    <a:pt x="214" y="61"/>
                  </a:cubicBezTo>
                  <a:cubicBezTo>
                    <a:pt x="211" y="65"/>
                    <a:pt x="207" y="68"/>
                    <a:pt x="202" y="70"/>
                  </a:cubicBezTo>
                  <a:cubicBezTo>
                    <a:pt x="205" y="78"/>
                    <a:pt x="207" y="88"/>
                    <a:pt x="207" y="97"/>
                  </a:cubicBezTo>
                  <a:cubicBezTo>
                    <a:pt x="207" y="144"/>
                    <a:pt x="164" y="183"/>
                    <a:pt x="111" y="183"/>
                  </a:cubicBezTo>
                  <a:close/>
                  <a:moveTo>
                    <a:pt x="40" y="13"/>
                  </a:moveTo>
                  <a:cubicBezTo>
                    <a:pt x="34" y="13"/>
                    <a:pt x="27" y="15"/>
                    <a:pt x="22" y="19"/>
                  </a:cubicBezTo>
                  <a:cubicBezTo>
                    <a:pt x="16" y="24"/>
                    <a:pt x="12" y="30"/>
                    <a:pt x="11" y="37"/>
                  </a:cubicBezTo>
                  <a:cubicBezTo>
                    <a:pt x="10" y="44"/>
                    <a:pt x="12" y="50"/>
                    <a:pt x="15" y="55"/>
                  </a:cubicBezTo>
                  <a:cubicBezTo>
                    <a:pt x="18" y="59"/>
                    <a:pt x="23" y="61"/>
                    <a:pt x="28" y="62"/>
                  </a:cubicBezTo>
                  <a:cubicBezTo>
                    <a:pt x="29" y="62"/>
                    <a:pt x="30" y="63"/>
                    <a:pt x="31" y="65"/>
                  </a:cubicBezTo>
                  <a:cubicBezTo>
                    <a:pt x="32" y="66"/>
                    <a:pt x="32" y="67"/>
                    <a:pt x="31" y="69"/>
                  </a:cubicBezTo>
                  <a:cubicBezTo>
                    <a:pt x="27" y="78"/>
                    <a:pt x="25" y="87"/>
                    <a:pt x="25" y="97"/>
                  </a:cubicBezTo>
                  <a:cubicBezTo>
                    <a:pt x="25" y="139"/>
                    <a:pt x="64" y="173"/>
                    <a:pt x="111" y="173"/>
                  </a:cubicBezTo>
                  <a:cubicBezTo>
                    <a:pt x="159" y="173"/>
                    <a:pt x="198" y="139"/>
                    <a:pt x="198" y="97"/>
                  </a:cubicBezTo>
                  <a:cubicBezTo>
                    <a:pt x="198" y="87"/>
                    <a:pt x="196" y="78"/>
                    <a:pt x="192" y="69"/>
                  </a:cubicBezTo>
                  <a:cubicBezTo>
                    <a:pt x="191" y="67"/>
                    <a:pt x="191" y="66"/>
                    <a:pt x="192" y="65"/>
                  </a:cubicBezTo>
                  <a:cubicBezTo>
                    <a:pt x="192" y="63"/>
                    <a:pt x="194" y="62"/>
                    <a:pt x="195" y="62"/>
                  </a:cubicBezTo>
                  <a:cubicBezTo>
                    <a:pt x="200" y="61"/>
                    <a:pt x="204" y="59"/>
                    <a:pt x="207" y="55"/>
                  </a:cubicBezTo>
                  <a:cubicBezTo>
                    <a:pt x="211" y="50"/>
                    <a:pt x="213" y="44"/>
                    <a:pt x="212" y="37"/>
                  </a:cubicBezTo>
                  <a:cubicBezTo>
                    <a:pt x="211" y="30"/>
                    <a:pt x="207" y="24"/>
                    <a:pt x="201" y="19"/>
                  </a:cubicBezTo>
                  <a:cubicBezTo>
                    <a:pt x="190" y="10"/>
                    <a:pt x="173" y="10"/>
                    <a:pt x="165" y="20"/>
                  </a:cubicBezTo>
                  <a:cubicBezTo>
                    <a:pt x="163" y="23"/>
                    <a:pt x="162" y="25"/>
                    <a:pt x="161" y="28"/>
                  </a:cubicBezTo>
                  <a:cubicBezTo>
                    <a:pt x="161" y="30"/>
                    <a:pt x="160" y="31"/>
                    <a:pt x="159" y="31"/>
                  </a:cubicBezTo>
                  <a:cubicBezTo>
                    <a:pt x="157" y="32"/>
                    <a:pt x="156" y="32"/>
                    <a:pt x="155" y="31"/>
                  </a:cubicBezTo>
                  <a:cubicBezTo>
                    <a:pt x="142" y="24"/>
                    <a:pt x="127" y="21"/>
                    <a:pt x="111" y="21"/>
                  </a:cubicBezTo>
                  <a:cubicBezTo>
                    <a:pt x="96" y="21"/>
                    <a:pt x="81" y="24"/>
                    <a:pt x="68" y="31"/>
                  </a:cubicBezTo>
                  <a:cubicBezTo>
                    <a:pt x="67" y="32"/>
                    <a:pt x="65" y="32"/>
                    <a:pt x="64" y="31"/>
                  </a:cubicBezTo>
                  <a:cubicBezTo>
                    <a:pt x="63" y="31"/>
                    <a:pt x="62" y="30"/>
                    <a:pt x="61" y="28"/>
                  </a:cubicBezTo>
                  <a:cubicBezTo>
                    <a:pt x="61" y="25"/>
                    <a:pt x="59" y="23"/>
                    <a:pt x="58" y="20"/>
                  </a:cubicBezTo>
                  <a:cubicBezTo>
                    <a:pt x="53" y="15"/>
                    <a:pt x="47" y="13"/>
                    <a:pt x="40" y="13"/>
                  </a:cubicBezTo>
                  <a:close/>
                  <a:moveTo>
                    <a:pt x="188" y="56"/>
                  </a:moveTo>
                  <a:cubicBezTo>
                    <a:pt x="188" y="56"/>
                    <a:pt x="187" y="56"/>
                    <a:pt x="187" y="56"/>
                  </a:cubicBezTo>
                  <a:cubicBezTo>
                    <a:pt x="185" y="56"/>
                    <a:pt x="184" y="56"/>
                    <a:pt x="183" y="55"/>
                  </a:cubicBezTo>
                  <a:cubicBezTo>
                    <a:pt x="179" y="49"/>
                    <a:pt x="174" y="44"/>
                    <a:pt x="169" y="40"/>
                  </a:cubicBezTo>
                  <a:cubicBezTo>
                    <a:pt x="168" y="39"/>
                    <a:pt x="167" y="38"/>
                    <a:pt x="167" y="37"/>
                  </a:cubicBezTo>
                  <a:cubicBezTo>
                    <a:pt x="167" y="32"/>
                    <a:pt x="168" y="28"/>
                    <a:pt x="171" y="25"/>
                  </a:cubicBezTo>
                  <a:cubicBezTo>
                    <a:pt x="174" y="21"/>
                    <a:pt x="179" y="19"/>
                    <a:pt x="184" y="19"/>
                  </a:cubicBezTo>
                  <a:cubicBezTo>
                    <a:pt x="189" y="19"/>
                    <a:pt x="194" y="20"/>
                    <a:pt x="198" y="24"/>
                  </a:cubicBezTo>
                  <a:cubicBezTo>
                    <a:pt x="202" y="27"/>
                    <a:pt x="204" y="31"/>
                    <a:pt x="205" y="36"/>
                  </a:cubicBezTo>
                  <a:cubicBezTo>
                    <a:pt x="206" y="41"/>
                    <a:pt x="205" y="46"/>
                    <a:pt x="202" y="50"/>
                  </a:cubicBezTo>
                  <a:cubicBezTo>
                    <a:pt x="202" y="50"/>
                    <a:pt x="202" y="50"/>
                    <a:pt x="202" y="50"/>
                  </a:cubicBezTo>
                  <a:cubicBezTo>
                    <a:pt x="198" y="54"/>
                    <a:pt x="193" y="56"/>
                    <a:pt x="188" y="56"/>
                  </a:cubicBezTo>
                  <a:close/>
                  <a:moveTo>
                    <a:pt x="177" y="34"/>
                  </a:moveTo>
                  <a:cubicBezTo>
                    <a:pt x="181" y="38"/>
                    <a:pt x="185" y="43"/>
                    <a:pt x="189" y="47"/>
                  </a:cubicBezTo>
                  <a:cubicBezTo>
                    <a:pt x="191" y="47"/>
                    <a:pt x="193" y="46"/>
                    <a:pt x="194" y="44"/>
                  </a:cubicBezTo>
                  <a:cubicBezTo>
                    <a:pt x="194" y="44"/>
                    <a:pt x="194" y="44"/>
                    <a:pt x="194" y="44"/>
                  </a:cubicBezTo>
                  <a:cubicBezTo>
                    <a:pt x="196" y="43"/>
                    <a:pt x="197" y="40"/>
                    <a:pt x="196" y="38"/>
                  </a:cubicBezTo>
                  <a:cubicBezTo>
                    <a:pt x="196" y="35"/>
                    <a:pt x="194" y="33"/>
                    <a:pt x="192" y="31"/>
                  </a:cubicBezTo>
                  <a:cubicBezTo>
                    <a:pt x="190" y="29"/>
                    <a:pt x="187" y="28"/>
                    <a:pt x="184" y="28"/>
                  </a:cubicBezTo>
                  <a:cubicBezTo>
                    <a:pt x="182" y="28"/>
                    <a:pt x="179" y="29"/>
                    <a:pt x="178" y="31"/>
                  </a:cubicBezTo>
                  <a:cubicBezTo>
                    <a:pt x="177" y="32"/>
                    <a:pt x="177" y="33"/>
                    <a:pt x="177" y="34"/>
                  </a:cubicBezTo>
                  <a:close/>
                  <a:moveTo>
                    <a:pt x="35" y="56"/>
                  </a:moveTo>
                  <a:cubicBezTo>
                    <a:pt x="29" y="56"/>
                    <a:pt x="24" y="54"/>
                    <a:pt x="21" y="50"/>
                  </a:cubicBezTo>
                  <a:cubicBezTo>
                    <a:pt x="21" y="50"/>
                    <a:pt x="21" y="50"/>
                    <a:pt x="21" y="50"/>
                  </a:cubicBezTo>
                  <a:cubicBezTo>
                    <a:pt x="18" y="46"/>
                    <a:pt x="17" y="41"/>
                    <a:pt x="18" y="36"/>
                  </a:cubicBezTo>
                  <a:cubicBezTo>
                    <a:pt x="18" y="31"/>
                    <a:pt x="21" y="27"/>
                    <a:pt x="25" y="24"/>
                  </a:cubicBezTo>
                  <a:cubicBezTo>
                    <a:pt x="34" y="17"/>
                    <a:pt x="46" y="17"/>
                    <a:pt x="52" y="25"/>
                  </a:cubicBezTo>
                  <a:cubicBezTo>
                    <a:pt x="54" y="28"/>
                    <a:pt x="56" y="32"/>
                    <a:pt x="56" y="37"/>
                  </a:cubicBezTo>
                  <a:cubicBezTo>
                    <a:pt x="55" y="38"/>
                    <a:pt x="55" y="39"/>
                    <a:pt x="54" y="40"/>
                  </a:cubicBezTo>
                  <a:cubicBezTo>
                    <a:pt x="48" y="44"/>
                    <a:pt x="44" y="49"/>
                    <a:pt x="39" y="55"/>
                  </a:cubicBezTo>
                  <a:cubicBezTo>
                    <a:pt x="39" y="56"/>
                    <a:pt x="37" y="56"/>
                    <a:pt x="36" y="56"/>
                  </a:cubicBezTo>
                  <a:cubicBezTo>
                    <a:pt x="36" y="56"/>
                    <a:pt x="35" y="56"/>
                    <a:pt x="35" y="56"/>
                  </a:cubicBezTo>
                  <a:close/>
                  <a:moveTo>
                    <a:pt x="28" y="44"/>
                  </a:moveTo>
                  <a:cubicBezTo>
                    <a:pt x="30" y="46"/>
                    <a:pt x="31" y="47"/>
                    <a:pt x="34" y="47"/>
                  </a:cubicBezTo>
                  <a:cubicBezTo>
                    <a:pt x="37" y="43"/>
                    <a:pt x="42" y="38"/>
                    <a:pt x="46" y="34"/>
                  </a:cubicBezTo>
                  <a:cubicBezTo>
                    <a:pt x="46" y="33"/>
                    <a:pt x="46" y="32"/>
                    <a:pt x="45" y="31"/>
                  </a:cubicBezTo>
                  <a:cubicBezTo>
                    <a:pt x="42" y="27"/>
                    <a:pt x="35" y="27"/>
                    <a:pt x="31" y="31"/>
                  </a:cubicBezTo>
                  <a:cubicBezTo>
                    <a:pt x="29" y="33"/>
                    <a:pt x="27" y="35"/>
                    <a:pt x="27" y="38"/>
                  </a:cubicBezTo>
                  <a:cubicBezTo>
                    <a:pt x="26" y="40"/>
                    <a:pt x="27" y="43"/>
                    <a:pt x="2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29" name="Freeform 119"/>
            <p:cNvSpPr>
              <a:spLocks noEditPoints="1"/>
            </p:cNvSpPr>
            <p:nvPr/>
          </p:nvSpPr>
          <p:spPr bwMode="auto">
            <a:xfrm>
              <a:off x="2917825" y="3125788"/>
              <a:ext cx="346075" cy="239712"/>
            </a:xfrm>
            <a:custGeom>
              <a:avLst/>
              <a:gdLst>
                <a:gd name="T0" fmla="*/ 61 w 123"/>
                <a:gd name="T1" fmla="*/ 85 h 85"/>
                <a:gd name="T2" fmla="*/ 0 w 123"/>
                <a:gd name="T3" fmla="*/ 31 h 85"/>
                <a:gd name="T4" fmla="*/ 37 w 123"/>
                <a:gd name="T5" fmla="*/ 3 h 85"/>
                <a:gd name="T6" fmla="*/ 91 w 123"/>
                <a:gd name="T7" fmla="*/ 4 h 85"/>
                <a:gd name="T8" fmla="*/ 123 w 123"/>
                <a:gd name="T9" fmla="*/ 31 h 85"/>
                <a:gd name="T10" fmla="*/ 61 w 123"/>
                <a:gd name="T11" fmla="*/ 85 h 85"/>
                <a:gd name="T12" fmla="*/ 60 w 123"/>
                <a:gd name="T13" fmla="*/ 10 h 85"/>
                <a:gd name="T14" fmla="*/ 38 w 123"/>
                <a:gd name="T15" fmla="*/ 12 h 85"/>
                <a:gd name="T16" fmla="*/ 9 w 123"/>
                <a:gd name="T17" fmla="*/ 31 h 85"/>
                <a:gd name="T18" fmla="*/ 61 w 123"/>
                <a:gd name="T19" fmla="*/ 75 h 85"/>
                <a:gd name="T20" fmla="*/ 114 w 123"/>
                <a:gd name="T21" fmla="*/ 31 h 85"/>
                <a:gd name="T22" fmla="*/ 89 w 123"/>
                <a:gd name="T23" fmla="*/ 13 h 85"/>
                <a:gd name="T24" fmla="*/ 60 w 123"/>
                <a:gd name="T25" fmla="*/ 1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85">
                  <a:moveTo>
                    <a:pt x="61" y="85"/>
                  </a:moveTo>
                  <a:cubicBezTo>
                    <a:pt x="27" y="85"/>
                    <a:pt x="0" y="61"/>
                    <a:pt x="0" y="31"/>
                  </a:cubicBezTo>
                  <a:cubicBezTo>
                    <a:pt x="0" y="9"/>
                    <a:pt x="26" y="5"/>
                    <a:pt x="37" y="3"/>
                  </a:cubicBezTo>
                  <a:cubicBezTo>
                    <a:pt x="55" y="0"/>
                    <a:pt x="73" y="0"/>
                    <a:pt x="91" y="4"/>
                  </a:cubicBezTo>
                  <a:cubicBezTo>
                    <a:pt x="112" y="9"/>
                    <a:pt x="123" y="18"/>
                    <a:pt x="123" y="31"/>
                  </a:cubicBezTo>
                  <a:cubicBezTo>
                    <a:pt x="123" y="61"/>
                    <a:pt x="95" y="85"/>
                    <a:pt x="61" y="85"/>
                  </a:cubicBezTo>
                  <a:close/>
                  <a:moveTo>
                    <a:pt x="60" y="10"/>
                  </a:moveTo>
                  <a:cubicBezTo>
                    <a:pt x="53" y="10"/>
                    <a:pt x="46" y="11"/>
                    <a:pt x="38" y="12"/>
                  </a:cubicBezTo>
                  <a:cubicBezTo>
                    <a:pt x="24" y="14"/>
                    <a:pt x="9" y="19"/>
                    <a:pt x="9" y="31"/>
                  </a:cubicBezTo>
                  <a:cubicBezTo>
                    <a:pt x="9" y="55"/>
                    <a:pt x="33" y="75"/>
                    <a:pt x="61" y="75"/>
                  </a:cubicBezTo>
                  <a:cubicBezTo>
                    <a:pt x="90" y="75"/>
                    <a:pt x="114" y="55"/>
                    <a:pt x="114" y="31"/>
                  </a:cubicBezTo>
                  <a:cubicBezTo>
                    <a:pt x="114" y="23"/>
                    <a:pt x="106" y="17"/>
                    <a:pt x="89" y="13"/>
                  </a:cubicBezTo>
                  <a:cubicBezTo>
                    <a:pt x="80" y="11"/>
                    <a:pt x="70" y="10"/>
                    <a:pt x="6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0" name="Freeform 120"/>
            <p:cNvSpPr/>
            <p:nvPr/>
          </p:nvSpPr>
          <p:spPr bwMode="auto">
            <a:xfrm>
              <a:off x="2960688" y="3416300"/>
              <a:ext cx="260350" cy="223837"/>
            </a:xfrm>
            <a:custGeom>
              <a:avLst/>
              <a:gdLst>
                <a:gd name="T0" fmla="*/ 47 w 93"/>
                <a:gd name="T1" fmla="*/ 80 h 80"/>
                <a:gd name="T2" fmla="*/ 0 w 93"/>
                <a:gd name="T3" fmla="*/ 26 h 80"/>
                <a:gd name="T4" fmla="*/ 18 w 93"/>
                <a:gd name="T5" fmla="*/ 1 h 80"/>
                <a:gd name="T6" fmla="*/ 24 w 93"/>
                <a:gd name="T7" fmla="*/ 4 h 80"/>
                <a:gd name="T8" fmla="*/ 21 w 93"/>
                <a:gd name="T9" fmla="*/ 10 h 80"/>
                <a:gd name="T10" fmla="*/ 10 w 93"/>
                <a:gd name="T11" fmla="*/ 26 h 80"/>
                <a:gd name="T12" fmla="*/ 47 w 93"/>
                <a:gd name="T13" fmla="*/ 70 h 80"/>
                <a:gd name="T14" fmla="*/ 84 w 93"/>
                <a:gd name="T15" fmla="*/ 26 h 80"/>
                <a:gd name="T16" fmla="*/ 71 w 93"/>
                <a:gd name="T17" fmla="*/ 10 h 80"/>
                <a:gd name="T18" fmla="*/ 68 w 93"/>
                <a:gd name="T19" fmla="*/ 4 h 80"/>
                <a:gd name="T20" fmla="*/ 74 w 93"/>
                <a:gd name="T21" fmla="*/ 1 h 80"/>
                <a:gd name="T22" fmla="*/ 93 w 93"/>
                <a:gd name="T23" fmla="*/ 26 h 80"/>
                <a:gd name="T24" fmla="*/ 47 w 93"/>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0">
                  <a:moveTo>
                    <a:pt x="47" y="80"/>
                  </a:moveTo>
                  <a:cubicBezTo>
                    <a:pt x="21" y="80"/>
                    <a:pt x="0" y="55"/>
                    <a:pt x="0" y="26"/>
                  </a:cubicBezTo>
                  <a:cubicBezTo>
                    <a:pt x="0" y="14"/>
                    <a:pt x="6" y="6"/>
                    <a:pt x="18" y="1"/>
                  </a:cubicBezTo>
                  <a:cubicBezTo>
                    <a:pt x="20" y="0"/>
                    <a:pt x="23" y="1"/>
                    <a:pt x="24" y="4"/>
                  </a:cubicBezTo>
                  <a:cubicBezTo>
                    <a:pt x="25" y="6"/>
                    <a:pt x="24" y="9"/>
                    <a:pt x="21" y="10"/>
                  </a:cubicBezTo>
                  <a:cubicBezTo>
                    <a:pt x="13" y="13"/>
                    <a:pt x="10" y="18"/>
                    <a:pt x="10" y="26"/>
                  </a:cubicBezTo>
                  <a:cubicBezTo>
                    <a:pt x="10" y="50"/>
                    <a:pt x="26" y="70"/>
                    <a:pt x="47" y="70"/>
                  </a:cubicBezTo>
                  <a:cubicBezTo>
                    <a:pt x="67" y="70"/>
                    <a:pt x="84" y="50"/>
                    <a:pt x="84" y="26"/>
                  </a:cubicBezTo>
                  <a:cubicBezTo>
                    <a:pt x="84" y="18"/>
                    <a:pt x="80" y="13"/>
                    <a:pt x="71" y="10"/>
                  </a:cubicBezTo>
                  <a:cubicBezTo>
                    <a:pt x="69" y="9"/>
                    <a:pt x="67" y="6"/>
                    <a:pt x="68" y="4"/>
                  </a:cubicBezTo>
                  <a:cubicBezTo>
                    <a:pt x="69" y="1"/>
                    <a:pt x="72" y="0"/>
                    <a:pt x="74" y="1"/>
                  </a:cubicBezTo>
                  <a:cubicBezTo>
                    <a:pt x="90" y="7"/>
                    <a:pt x="93" y="18"/>
                    <a:pt x="93" y="26"/>
                  </a:cubicBezTo>
                  <a:cubicBezTo>
                    <a:pt x="93" y="55"/>
                    <a:pt x="72" y="80"/>
                    <a:pt x="4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1" name="Oval 121"/>
            <p:cNvSpPr>
              <a:spLocks noChangeArrowheads="1"/>
            </p:cNvSpPr>
            <p:nvPr/>
          </p:nvSpPr>
          <p:spPr bwMode="auto">
            <a:xfrm>
              <a:off x="2974975" y="3098800"/>
              <a:ext cx="30163"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2" name="Oval 122"/>
            <p:cNvSpPr>
              <a:spLocks noChangeArrowheads="1"/>
            </p:cNvSpPr>
            <p:nvPr/>
          </p:nvSpPr>
          <p:spPr bwMode="auto">
            <a:xfrm>
              <a:off x="3176588" y="3098800"/>
              <a:ext cx="28575"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3" name="Freeform 123"/>
            <p:cNvSpPr/>
            <p:nvPr/>
          </p:nvSpPr>
          <p:spPr bwMode="auto">
            <a:xfrm>
              <a:off x="2994025" y="3135313"/>
              <a:ext cx="193675" cy="80962"/>
            </a:xfrm>
            <a:custGeom>
              <a:avLst/>
              <a:gdLst>
                <a:gd name="T0" fmla="*/ 34 w 69"/>
                <a:gd name="T1" fmla="*/ 29 h 29"/>
                <a:gd name="T2" fmla="*/ 2 w 69"/>
                <a:gd name="T3" fmla="*/ 7 h 29"/>
                <a:gd name="T4" fmla="*/ 4 w 69"/>
                <a:gd name="T5" fmla="*/ 1 h 29"/>
                <a:gd name="T6" fmla="*/ 10 w 69"/>
                <a:gd name="T7" fmla="*/ 3 h 29"/>
                <a:gd name="T8" fmla="*/ 34 w 69"/>
                <a:gd name="T9" fmla="*/ 19 h 29"/>
                <a:gd name="T10" fmla="*/ 59 w 69"/>
                <a:gd name="T11" fmla="*/ 4 h 29"/>
                <a:gd name="T12" fmla="*/ 66 w 69"/>
                <a:gd name="T13" fmla="*/ 2 h 29"/>
                <a:gd name="T14" fmla="*/ 67 w 69"/>
                <a:gd name="T15" fmla="*/ 8 h 29"/>
                <a:gd name="T16" fmla="*/ 34 w 6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9">
                  <a:moveTo>
                    <a:pt x="34" y="29"/>
                  </a:moveTo>
                  <a:cubicBezTo>
                    <a:pt x="13" y="29"/>
                    <a:pt x="2" y="8"/>
                    <a:pt x="2" y="7"/>
                  </a:cubicBezTo>
                  <a:cubicBezTo>
                    <a:pt x="0" y="5"/>
                    <a:pt x="1" y="2"/>
                    <a:pt x="4" y="1"/>
                  </a:cubicBezTo>
                  <a:cubicBezTo>
                    <a:pt x="6" y="0"/>
                    <a:pt x="9" y="1"/>
                    <a:pt x="10" y="3"/>
                  </a:cubicBezTo>
                  <a:cubicBezTo>
                    <a:pt x="10" y="4"/>
                    <a:pt x="19" y="19"/>
                    <a:pt x="34" y="19"/>
                  </a:cubicBezTo>
                  <a:cubicBezTo>
                    <a:pt x="51" y="19"/>
                    <a:pt x="59" y="4"/>
                    <a:pt x="59" y="4"/>
                  </a:cubicBezTo>
                  <a:cubicBezTo>
                    <a:pt x="61" y="1"/>
                    <a:pt x="63" y="1"/>
                    <a:pt x="66" y="2"/>
                  </a:cubicBezTo>
                  <a:cubicBezTo>
                    <a:pt x="68" y="3"/>
                    <a:pt x="69" y="6"/>
                    <a:pt x="67" y="8"/>
                  </a:cubicBezTo>
                  <a:cubicBezTo>
                    <a:pt x="67" y="9"/>
                    <a:pt x="56" y="29"/>
                    <a:pt x="3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4" name="Freeform 124"/>
            <p:cNvSpPr/>
            <p:nvPr/>
          </p:nvSpPr>
          <p:spPr bwMode="auto">
            <a:xfrm>
              <a:off x="3078163" y="3187700"/>
              <a:ext cx="25400" cy="95250"/>
            </a:xfrm>
            <a:custGeom>
              <a:avLst/>
              <a:gdLst>
                <a:gd name="T0" fmla="*/ 4 w 9"/>
                <a:gd name="T1" fmla="*/ 34 h 34"/>
                <a:gd name="T2" fmla="*/ 0 w 9"/>
                <a:gd name="T3" fmla="*/ 29 h 34"/>
                <a:gd name="T4" fmla="*/ 0 w 9"/>
                <a:gd name="T5" fmla="*/ 5 h 34"/>
                <a:gd name="T6" fmla="*/ 4 w 9"/>
                <a:gd name="T7" fmla="*/ 0 h 34"/>
                <a:gd name="T8" fmla="*/ 9 w 9"/>
                <a:gd name="T9" fmla="*/ 5 h 34"/>
                <a:gd name="T10" fmla="*/ 9 w 9"/>
                <a:gd name="T11" fmla="*/ 29 h 34"/>
                <a:gd name="T12" fmla="*/ 4 w 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9" h="34">
                  <a:moveTo>
                    <a:pt x="4" y="34"/>
                  </a:moveTo>
                  <a:cubicBezTo>
                    <a:pt x="2" y="34"/>
                    <a:pt x="0" y="32"/>
                    <a:pt x="0" y="29"/>
                  </a:cubicBezTo>
                  <a:cubicBezTo>
                    <a:pt x="0" y="5"/>
                    <a:pt x="0" y="5"/>
                    <a:pt x="0" y="5"/>
                  </a:cubicBezTo>
                  <a:cubicBezTo>
                    <a:pt x="0" y="2"/>
                    <a:pt x="2" y="0"/>
                    <a:pt x="4" y="0"/>
                  </a:cubicBezTo>
                  <a:cubicBezTo>
                    <a:pt x="7" y="0"/>
                    <a:pt x="9" y="2"/>
                    <a:pt x="9" y="5"/>
                  </a:cubicBezTo>
                  <a:cubicBezTo>
                    <a:pt x="9" y="29"/>
                    <a:pt x="9" y="29"/>
                    <a:pt x="9" y="29"/>
                  </a:cubicBezTo>
                  <a:cubicBezTo>
                    <a:pt x="9" y="32"/>
                    <a:pt x="7"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5" name="Freeform 125"/>
            <p:cNvSpPr/>
            <p:nvPr/>
          </p:nvSpPr>
          <p:spPr bwMode="auto">
            <a:xfrm>
              <a:off x="3016250" y="3222625"/>
              <a:ext cx="149225" cy="63500"/>
            </a:xfrm>
            <a:custGeom>
              <a:avLst/>
              <a:gdLst>
                <a:gd name="T0" fmla="*/ 26 w 53"/>
                <a:gd name="T1" fmla="*/ 23 h 23"/>
                <a:gd name="T2" fmla="*/ 1 w 53"/>
                <a:gd name="T3" fmla="*/ 7 h 23"/>
                <a:gd name="T4" fmla="*/ 3 w 53"/>
                <a:gd name="T5" fmla="*/ 1 h 23"/>
                <a:gd name="T6" fmla="*/ 9 w 53"/>
                <a:gd name="T7" fmla="*/ 3 h 23"/>
                <a:gd name="T8" fmla="*/ 26 w 53"/>
                <a:gd name="T9" fmla="*/ 13 h 23"/>
                <a:gd name="T10" fmla="*/ 44 w 53"/>
                <a:gd name="T11" fmla="*/ 3 h 23"/>
                <a:gd name="T12" fmla="*/ 50 w 53"/>
                <a:gd name="T13" fmla="*/ 1 h 23"/>
                <a:gd name="T14" fmla="*/ 52 w 53"/>
                <a:gd name="T15" fmla="*/ 7 h 23"/>
                <a:gd name="T16" fmla="*/ 26 w 5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3">
                  <a:moveTo>
                    <a:pt x="26" y="23"/>
                  </a:moveTo>
                  <a:cubicBezTo>
                    <a:pt x="15" y="23"/>
                    <a:pt x="6" y="17"/>
                    <a:pt x="1" y="7"/>
                  </a:cubicBezTo>
                  <a:cubicBezTo>
                    <a:pt x="0" y="5"/>
                    <a:pt x="1" y="2"/>
                    <a:pt x="3" y="1"/>
                  </a:cubicBezTo>
                  <a:cubicBezTo>
                    <a:pt x="5" y="0"/>
                    <a:pt x="8" y="1"/>
                    <a:pt x="9" y="3"/>
                  </a:cubicBezTo>
                  <a:cubicBezTo>
                    <a:pt x="12" y="10"/>
                    <a:pt x="19" y="13"/>
                    <a:pt x="26" y="13"/>
                  </a:cubicBezTo>
                  <a:cubicBezTo>
                    <a:pt x="34" y="13"/>
                    <a:pt x="40" y="10"/>
                    <a:pt x="44" y="3"/>
                  </a:cubicBezTo>
                  <a:cubicBezTo>
                    <a:pt x="45" y="1"/>
                    <a:pt x="48" y="0"/>
                    <a:pt x="50" y="1"/>
                  </a:cubicBezTo>
                  <a:cubicBezTo>
                    <a:pt x="52" y="2"/>
                    <a:pt x="53" y="5"/>
                    <a:pt x="52" y="7"/>
                  </a:cubicBezTo>
                  <a:cubicBezTo>
                    <a:pt x="47" y="17"/>
                    <a:pt x="37" y="23"/>
                    <a:pt x="2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6" name="Freeform 126"/>
            <p:cNvSpPr/>
            <p:nvPr/>
          </p:nvSpPr>
          <p:spPr bwMode="auto">
            <a:xfrm>
              <a:off x="2808288" y="3395663"/>
              <a:ext cx="152400" cy="212725"/>
            </a:xfrm>
            <a:custGeom>
              <a:avLst/>
              <a:gdLst>
                <a:gd name="T0" fmla="*/ 5 w 54"/>
                <a:gd name="T1" fmla="*/ 76 h 76"/>
                <a:gd name="T2" fmla="*/ 4 w 54"/>
                <a:gd name="T3" fmla="*/ 76 h 76"/>
                <a:gd name="T4" fmla="*/ 1 w 54"/>
                <a:gd name="T5" fmla="*/ 70 h 76"/>
                <a:gd name="T6" fmla="*/ 47 w 54"/>
                <a:gd name="T7" fmla="*/ 1 h 76"/>
                <a:gd name="T8" fmla="*/ 53 w 54"/>
                <a:gd name="T9" fmla="*/ 2 h 76"/>
                <a:gd name="T10" fmla="*/ 52 w 54"/>
                <a:gd name="T11" fmla="*/ 9 h 76"/>
                <a:gd name="T12" fmla="*/ 10 w 54"/>
                <a:gd name="T13" fmla="*/ 73 h 76"/>
                <a:gd name="T14" fmla="*/ 5 w 5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6">
                  <a:moveTo>
                    <a:pt x="5" y="76"/>
                  </a:moveTo>
                  <a:cubicBezTo>
                    <a:pt x="5" y="76"/>
                    <a:pt x="4" y="76"/>
                    <a:pt x="4" y="76"/>
                  </a:cubicBezTo>
                  <a:cubicBezTo>
                    <a:pt x="2" y="75"/>
                    <a:pt x="0" y="73"/>
                    <a:pt x="1" y="70"/>
                  </a:cubicBezTo>
                  <a:cubicBezTo>
                    <a:pt x="8" y="42"/>
                    <a:pt x="24" y="17"/>
                    <a:pt x="47" y="1"/>
                  </a:cubicBezTo>
                  <a:cubicBezTo>
                    <a:pt x="49" y="0"/>
                    <a:pt x="51" y="0"/>
                    <a:pt x="53" y="2"/>
                  </a:cubicBezTo>
                  <a:cubicBezTo>
                    <a:pt x="54" y="4"/>
                    <a:pt x="54" y="7"/>
                    <a:pt x="52" y="9"/>
                  </a:cubicBezTo>
                  <a:cubicBezTo>
                    <a:pt x="31" y="23"/>
                    <a:pt x="16" y="46"/>
                    <a:pt x="10" y="73"/>
                  </a:cubicBezTo>
                  <a:cubicBezTo>
                    <a:pt x="9" y="75"/>
                    <a:pt x="7" y="76"/>
                    <a:pt x="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7" name="Freeform 127"/>
            <p:cNvSpPr/>
            <p:nvPr/>
          </p:nvSpPr>
          <p:spPr bwMode="auto">
            <a:xfrm>
              <a:off x="2946400" y="3789363"/>
              <a:ext cx="292100" cy="41275"/>
            </a:xfrm>
            <a:custGeom>
              <a:avLst/>
              <a:gdLst>
                <a:gd name="T0" fmla="*/ 52 w 104"/>
                <a:gd name="T1" fmla="*/ 15 h 15"/>
                <a:gd name="T2" fmla="*/ 4 w 104"/>
                <a:gd name="T3" fmla="*/ 9 h 15"/>
                <a:gd name="T4" fmla="*/ 0 w 104"/>
                <a:gd name="T5" fmla="*/ 4 h 15"/>
                <a:gd name="T6" fmla="*/ 6 w 104"/>
                <a:gd name="T7" fmla="*/ 0 h 15"/>
                <a:gd name="T8" fmla="*/ 98 w 104"/>
                <a:gd name="T9" fmla="*/ 0 h 15"/>
                <a:gd name="T10" fmla="*/ 103 w 104"/>
                <a:gd name="T11" fmla="*/ 4 h 15"/>
                <a:gd name="T12" fmla="*/ 100 w 104"/>
                <a:gd name="T13" fmla="*/ 9 h 15"/>
                <a:gd name="T14" fmla="*/ 52 w 10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5">
                  <a:moveTo>
                    <a:pt x="52" y="15"/>
                  </a:moveTo>
                  <a:cubicBezTo>
                    <a:pt x="35" y="15"/>
                    <a:pt x="18" y="13"/>
                    <a:pt x="4" y="9"/>
                  </a:cubicBezTo>
                  <a:cubicBezTo>
                    <a:pt x="1" y="9"/>
                    <a:pt x="0" y="6"/>
                    <a:pt x="0" y="4"/>
                  </a:cubicBezTo>
                  <a:cubicBezTo>
                    <a:pt x="1" y="1"/>
                    <a:pt x="3" y="0"/>
                    <a:pt x="6" y="0"/>
                  </a:cubicBezTo>
                  <a:cubicBezTo>
                    <a:pt x="34" y="7"/>
                    <a:pt x="69" y="7"/>
                    <a:pt x="98" y="0"/>
                  </a:cubicBezTo>
                  <a:cubicBezTo>
                    <a:pt x="100" y="0"/>
                    <a:pt x="102" y="1"/>
                    <a:pt x="103" y="4"/>
                  </a:cubicBezTo>
                  <a:cubicBezTo>
                    <a:pt x="104" y="6"/>
                    <a:pt x="102" y="9"/>
                    <a:pt x="100" y="9"/>
                  </a:cubicBezTo>
                  <a:cubicBezTo>
                    <a:pt x="85" y="13"/>
                    <a:pt x="68" y="15"/>
                    <a:pt x="5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8" name="Freeform 128"/>
            <p:cNvSpPr/>
            <p:nvPr/>
          </p:nvSpPr>
          <p:spPr bwMode="auto">
            <a:xfrm>
              <a:off x="3221038" y="3395663"/>
              <a:ext cx="152400" cy="215900"/>
            </a:xfrm>
            <a:custGeom>
              <a:avLst/>
              <a:gdLst>
                <a:gd name="T0" fmla="*/ 49 w 54"/>
                <a:gd name="T1" fmla="*/ 77 h 77"/>
                <a:gd name="T2" fmla="*/ 45 w 54"/>
                <a:gd name="T3" fmla="*/ 74 h 77"/>
                <a:gd name="T4" fmla="*/ 2 w 54"/>
                <a:gd name="T5" fmla="*/ 9 h 77"/>
                <a:gd name="T6" fmla="*/ 1 w 54"/>
                <a:gd name="T7" fmla="*/ 2 h 77"/>
                <a:gd name="T8" fmla="*/ 7 w 54"/>
                <a:gd name="T9" fmla="*/ 1 h 77"/>
                <a:gd name="T10" fmla="*/ 54 w 54"/>
                <a:gd name="T11" fmla="*/ 72 h 77"/>
                <a:gd name="T12" fmla="*/ 50 w 54"/>
                <a:gd name="T13" fmla="*/ 77 h 77"/>
                <a:gd name="T14" fmla="*/ 49 w 54"/>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7">
                  <a:moveTo>
                    <a:pt x="49" y="77"/>
                  </a:moveTo>
                  <a:cubicBezTo>
                    <a:pt x="47" y="77"/>
                    <a:pt x="45" y="76"/>
                    <a:pt x="45" y="74"/>
                  </a:cubicBezTo>
                  <a:cubicBezTo>
                    <a:pt x="38" y="46"/>
                    <a:pt x="23" y="23"/>
                    <a:pt x="2" y="9"/>
                  </a:cubicBezTo>
                  <a:cubicBezTo>
                    <a:pt x="0" y="7"/>
                    <a:pt x="0" y="4"/>
                    <a:pt x="1" y="2"/>
                  </a:cubicBezTo>
                  <a:cubicBezTo>
                    <a:pt x="2" y="0"/>
                    <a:pt x="5" y="0"/>
                    <a:pt x="7" y="1"/>
                  </a:cubicBezTo>
                  <a:cubicBezTo>
                    <a:pt x="30" y="17"/>
                    <a:pt x="47" y="42"/>
                    <a:pt x="54" y="72"/>
                  </a:cubicBezTo>
                  <a:cubicBezTo>
                    <a:pt x="54" y="74"/>
                    <a:pt x="53" y="77"/>
                    <a:pt x="50" y="77"/>
                  </a:cubicBezTo>
                  <a:cubicBezTo>
                    <a:pt x="50" y="77"/>
                    <a:pt x="50" y="77"/>
                    <a:pt x="49"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39" name="Freeform 129"/>
            <p:cNvSpPr>
              <a:spLocks noEditPoints="1"/>
            </p:cNvSpPr>
            <p:nvPr/>
          </p:nvSpPr>
          <p:spPr bwMode="auto">
            <a:xfrm>
              <a:off x="2741613" y="3575050"/>
              <a:ext cx="269875" cy="273050"/>
            </a:xfrm>
            <a:custGeom>
              <a:avLst/>
              <a:gdLst>
                <a:gd name="T0" fmla="*/ 53 w 96"/>
                <a:gd name="T1" fmla="*/ 97 h 97"/>
                <a:gd name="T2" fmla="*/ 33 w 96"/>
                <a:gd name="T3" fmla="*/ 92 h 97"/>
                <a:gd name="T4" fmla="*/ 9 w 96"/>
                <a:gd name="T5" fmla="*/ 64 h 97"/>
                <a:gd name="T6" fmla="*/ 30 w 96"/>
                <a:gd name="T7" fmla="*/ 4 h 97"/>
                <a:gd name="T8" fmla="*/ 63 w 96"/>
                <a:gd name="T9" fmla="*/ 7 h 97"/>
                <a:gd name="T10" fmla="*/ 86 w 96"/>
                <a:gd name="T11" fmla="*/ 35 h 97"/>
                <a:gd name="T12" fmla="*/ 86 w 96"/>
                <a:gd name="T13" fmla="*/ 35 h 97"/>
                <a:gd name="T14" fmla="*/ 65 w 96"/>
                <a:gd name="T15" fmla="*/ 95 h 97"/>
                <a:gd name="T16" fmla="*/ 53 w 96"/>
                <a:gd name="T17" fmla="*/ 97 h 97"/>
                <a:gd name="T18" fmla="*/ 43 w 96"/>
                <a:gd name="T19" fmla="*/ 11 h 97"/>
                <a:gd name="T20" fmla="*/ 33 w 96"/>
                <a:gd name="T21" fmla="*/ 12 h 97"/>
                <a:gd name="T22" fmla="*/ 18 w 96"/>
                <a:gd name="T23" fmla="*/ 61 h 97"/>
                <a:gd name="T24" fmla="*/ 37 w 96"/>
                <a:gd name="T25" fmla="*/ 84 h 97"/>
                <a:gd name="T26" fmla="*/ 62 w 96"/>
                <a:gd name="T27" fmla="*/ 86 h 97"/>
                <a:gd name="T28" fmla="*/ 77 w 96"/>
                <a:gd name="T29" fmla="*/ 38 h 97"/>
                <a:gd name="T30" fmla="*/ 77 w 96"/>
                <a:gd name="T31" fmla="*/ 38 h 97"/>
                <a:gd name="T32" fmla="*/ 58 w 96"/>
                <a:gd name="T33" fmla="*/ 15 h 97"/>
                <a:gd name="T34" fmla="*/ 43 w 96"/>
                <a:gd name="T35" fmla="*/ 11 h 97"/>
                <a:gd name="T36" fmla="*/ 51 w 96"/>
                <a:gd name="T37" fmla="*/ 79 h 97"/>
                <a:gd name="T38" fmla="*/ 24 w 96"/>
                <a:gd name="T39" fmla="*/ 59 h 97"/>
                <a:gd name="T40" fmla="*/ 37 w 96"/>
                <a:gd name="T41" fmla="*/ 21 h 97"/>
                <a:gd name="T42" fmla="*/ 57 w 96"/>
                <a:gd name="T43" fmla="*/ 23 h 97"/>
                <a:gd name="T44" fmla="*/ 72 w 96"/>
                <a:gd name="T45" fmla="*/ 40 h 97"/>
                <a:gd name="T46" fmla="*/ 72 w 96"/>
                <a:gd name="T47" fmla="*/ 63 h 97"/>
                <a:gd name="T48" fmla="*/ 58 w 96"/>
                <a:gd name="T49" fmla="*/ 78 h 97"/>
                <a:gd name="T50" fmla="*/ 51 w 96"/>
                <a:gd name="T51" fmla="*/ 79 h 97"/>
                <a:gd name="T52" fmla="*/ 45 w 96"/>
                <a:gd name="T53" fmla="*/ 29 h 97"/>
                <a:gd name="T54" fmla="*/ 40 w 96"/>
                <a:gd name="T55" fmla="*/ 30 h 97"/>
                <a:gd name="T56" fmla="*/ 32 w 96"/>
                <a:gd name="T57" fmla="*/ 55 h 97"/>
                <a:gd name="T58" fmla="*/ 55 w 96"/>
                <a:gd name="T59" fmla="*/ 69 h 97"/>
                <a:gd name="T60" fmla="*/ 64 w 96"/>
                <a:gd name="T61" fmla="*/ 60 h 97"/>
                <a:gd name="T62" fmla="*/ 63 w 96"/>
                <a:gd name="T63" fmla="*/ 43 h 97"/>
                <a:gd name="T64" fmla="*/ 53 w 96"/>
                <a:gd name="T65" fmla="*/ 31 h 97"/>
                <a:gd name="T66" fmla="*/ 45 w 96"/>
                <a:gd name="T67" fmla="*/ 2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53" y="97"/>
                  </a:moveTo>
                  <a:cubicBezTo>
                    <a:pt x="46" y="97"/>
                    <a:pt x="39" y="96"/>
                    <a:pt x="33" y="92"/>
                  </a:cubicBezTo>
                  <a:cubicBezTo>
                    <a:pt x="22" y="86"/>
                    <a:pt x="14" y="76"/>
                    <a:pt x="9" y="64"/>
                  </a:cubicBezTo>
                  <a:cubicBezTo>
                    <a:pt x="0" y="39"/>
                    <a:pt x="9" y="12"/>
                    <a:pt x="30" y="4"/>
                  </a:cubicBezTo>
                  <a:cubicBezTo>
                    <a:pt x="40" y="0"/>
                    <a:pt x="52" y="1"/>
                    <a:pt x="63" y="7"/>
                  </a:cubicBezTo>
                  <a:cubicBezTo>
                    <a:pt x="73" y="13"/>
                    <a:pt x="81" y="23"/>
                    <a:pt x="86" y="35"/>
                  </a:cubicBezTo>
                  <a:cubicBezTo>
                    <a:pt x="86" y="35"/>
                    <a:pt x="86" y="35"/>
                    <a:pt x="86" y="35"/>
                  </a:cubicBezTo>
                  <a:cubicBezTo>
                    <a:pt x="96" y="60"/>
                    <a:pt x="86" y="87"/>
                    <a:pt x="65" y="95"/>
                  </a:cubicBezTo>
                  <a:cubicBezTo>
                    <a:pt x="61" y="97"/>
                    <a:pt x="57" y="97"/>
                    <a:pt x="53" y="97"/>
                  </a:cubicBezTo>
                  <a:close/>
                  <a:moveTo>
                    <a:pt x="43" y="11"/>
                  </a:moveTo>
                  <a:cubicBezTo>
                    <a:pt x="40" y="11"/>
                    <a:pt x="36" y="11"/>
                    <a:pt x="33" y="12"/>
                  </a:cubicBezTo>
                  <a:cubicBezTo>
                    <a:pt x="17" y="19"/>
                    <a:pt x="10" y="40"/>
                    <a:pt x="18" y="61"/>
                  </a:cubicBezTo>
                  <a:cubicBezTo>
                    <a:pt x="22" y="71"/>
                    <a:pt x="29" y="79"/>
                    <a:pt x="37" y="84"/>
                  </a:cubicBezTo>
                  <a:cubicBezTo>
                    <a:pt x="45" y="89"/>
                    <a:pt x="54" y="89"/>
                    <a:pt x="62" y="86"/>
                  </a:cubicBezTo>
                  <a:cubicBezTo>
                    <a:pt x="78" y="80"/>
                    <a:pt x="85" y="58"/>
                    <a:pt x="77" y="38"/>
                  </a:cubicBezTo>
                  <a:cubicBezTo>
                    <a:pt x="77" y="38"/>
                    <a:pt x="77" y="38"/>
                    <a:pt x="77" y="38"/>
                  </a:cubicBezTo>
                  <a:cubicBezTo>
                    <a:pt x="73" y="28"/>
                    <a:pt x="67" y="20"/>
                    <a:pt x="58" y="15"/>
                  </a:cubicBezTo>
                  <a:cubicBezTo>
                    <a:pt x="53" y="12"/>
                    <a:pt x="48" y="11"/>
                    <a:pt x="43" y="11"/>
                  </a:cubicBezTo>
                  <a:close/>
                  <a:moveTo>
                    <a:pt x="51" y="79"/>
                  </a:moveTo>
                  <a:cubicBezTo>
                    <a:pt x="39" y="79"/>
                    <a:pt x="28" y="71"/>
                    <a:pt x="24" y="59"/>
                  </a:cubicBezTo>
                  <a:cubicBezTo>
                    <a:pt x="18" y="43"/>
                    <a:pt x="23" y="26"/>
                    <a:pt x="37" y="21"/>
                  </a:cubicBezTo>
                  <a:cubicBezTo>
                    <a:pt x="43" y="19"/>
                    <a:pt x="51" y="19"/>
                    <a:pt x="57" y="23"/>
                  </a:cubicBezTo>
                  <a:cubicBezTo>
                    <a:pt x="64" y="27"/>
                    <a:pt x="69" y="33"/>
                    <a:pt x="72" y="40"/>
                  </a:cubicBezTo>
                  <a:cubicBezTo>
                    <a:pt x="75" y="48"/>
                    <a:pt x="75" y="56"/>
                    <a:pt x="72" y="63"/>
                  </a:cubicBezTo>
                  <a:cubicBezTo>
                    <a:pt x="70" y="70"/>
                    <a:pt x="65" y="75"/>
                    <a:pt x="58" y="78"/>
                  </a:cubicBezTo>
                  <a:cubicBezTo>
                    <a:pt x="56" y="79"/>
                    <a:pt x="53" y="79"/>
                    <a:pt x="51" y="79"/>
                  </a:cubicBezTo>
                  <a:close/>
                  <a:moveTo>
                    <a:pt x="45" y="29"/>
                  </a:moveTo>
                  <a:cubicBezTo>
                    <a:pt x="43" y="29"/>
                    <a:pt x="42" y="29"/>
                    <a:pt x="40" y="30"/>
                  </a:cubicBezTo>
                  <a:cubicBezTo>
                    <a:pt x="32" y="33"/>
                    <a:pt x="28" y="44"/>
                    <a:pt x="32" y="55"/>
                  </a:cubicBezTo>
                  <a:cubicBezTo>
                    <a:pt x="36" y="66"/>
                    <a:pt x="47" y="72"/>
                    <a:pt x="55" y="69"/>
                  </a:cubicBezTo>
                  <a:cubicBezTo>
                    <a:pt x="59" y="68"/>
                    <a:pt x="62" y="64"/>
                    <a:pt x="64" y="60"/>
                  </a:cubicBezTo>
                  <a:cubicBezTo>
                    <a:pt x="65" y="55"/>
                    <a:pt x="65" y="49"/>
                    <a:pt x="63" y="43"/>
                  </a:cubicBezTo>
                  <a:cubicBezTo>
                    <a:pt x="61" y="38"/>
                    <a:pt x="57" y="34"/>
                    <a:pt x="53" y="31"/>
                  </a:cubicBezTo>
                  <a:cubicBezTo>
                    <a:pt x="50" y="30"/>
                    <a:pt x="47" y="29"/>
                    <a:pt x="4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0" name="Freeform 130"/>
            <p:cNvSpPr>
              <a:spLocks noEditPoints="1"/>
            </p:cNvSpPr>
            <p:nvPr/>
          </p:nvSpPr>
          <p:spPr bwMode="auto">
            <a:xfrm>
              <a:off x="3184525" y="3575050"/>
              <a:ext cx="244475" cy="273050"/>
            </a:xfrm>
            <a:custGeom>
              <a:avLst/>
              <a:gdLst>
                <a:gd name="T0" fmla="*/ 38 w 87"/>
                <a:gd name="T1" fmla="*/ 97 h 97"/>
                <a:gd name="T2" fmla="*/ 26 w 87"/>
                <a:gd name="T3" fmla="*/ 95 h 97"/>
                <a:gd name="T4" fmla="*/ 26 w 87"/>
                <a:gd name="T5" fmla="*/ 95 h 97"/>
                <a:gd name="T6" fmla="*/ 4 w 87"/>
                <a:gd name="T7" fmla="*/ 71 h 97"/>
                <a:gd name="T8" fmla="*/ 5 w 87"/>
                <a:gd name="T9" fmla="*/ 35 h 97"/>
                <a:gd name="T10" fmla="*/ 28 w 87"/>
                <a:gd name="T11" fmla="*/ 7 h 97"/>
                <a:gd name="T12" fmla="*/ 61 w 87"/>
                <a:gd name="T13" fmla="*/ 4 h 97"/>
                <a:gd name="T14" fmla="*/ 83 w 87"/>
                <a:gd name="T15" fmla="*/ 28 h 97"/>
                <a:gd name="T16" fmla="*/ 82 w 87"/>
                <a:gd name="T17" fmla="*/ 64 h 97"/>
                <a:gd name="T18" fmla="*/ 58 w 87"/>
                <a:gd name="T19" fmla="*/ 92 h 97"/>
                <a:gd name="T20" fmla="*/ 38 w 87"/>
                <a:gd name="T21" fmla="*/ 97 h 97"/>
                <a:gd name="T22" fmla="*/ 48 w 87"/>
                <a:gd name="T23" fmla="*/ 11 h 97"/>
                <a:gd name="T24" fmla="*/ 33 w 87"/>
                <a:gd name="T25" fmla="*/ 15 h 97"/>
                <a:gd name="T26" fmla="*/ 14 w 87"/>
                <a:gd name="T27" fmla="*/ 38 h 97"/>
                <a:gd name="T28" fmla="*/ 12 w 87"/>
                <a:gd name="T29" fmla="*/ 68 h 97"/>
                <a:gd name="T30" fmla="*/ 29 w 87"/>
                <a:gd name="T31" fmla="*/ 86 h 97"/>
                <a:gd name="T32" fmla="*/ 29 w 87"/>
                <a:gd name="T33" fmla="*/ 86 h 97"/>
                <a:gd name="T34" fmla="*/ 54 w 87"/>
                <a:gd name="T35" fmla="*/ 84 h 97"/>
                <a:gd name="T36" fmla="*/ 73 w 87"/>
                <a:gd name="T37" fmla="*/ 61 h 97"/>
                <a:gd name="T38" fmla="*/ 74 w 87"/>
                <a:gd name="T39" fmla="*/ 31 h 97"/>
                <a:gd name="T40" fmla="*/ 57 w 87"/>
                <a:gd name="T41" fmla="*/ 12 h 97"/>
                <a:gd name="T42" fmla="*/ 48 w 87"/>
                <a:gd name="T43" fmla="*/ 11 h 97"/>
                <a:gd name="T44" fmla="*/ 40 w 87"/>
                <a:gd name="T45" fmla="*/ 79 h 97"/>
                <a:gd name="T46" fmla="*/ 32 w 87"/>
                <a:gd name="T47" fmla="*/ 78 h 97"/>
                <a:gd name="T48" fmla="*/ 19 w 87"/>
                <a:gd name="T49" fmla="*/ 40 h 97"/>
                <a:gd name="T50" fmla="*/ 19 w 87"/>
                <a:gd name="T51" fmla="*/ 40 h 97"/>
                <a:gd name="T52" fmla="*/ 34 w 87"/>
                <a:gd name="T53" fmla="*/ 23 h 97"/>
                <a:gd name="T54" fmla="*/ 54 w 87"/>
                <a:gd name="T55" fmla="*/ 21 h 97"/>
                <a:gd name="T56" fmla="*/ 67 w 87"/>
                <a:gd name="T57" fmla="*/ 59 h 97"/>
                <a:gd name="T58" fmla="*/ 53 w 87"/>
                <a:gd name="T59" fmla="*/ 76 h 97"/>
                <a:gd name="T60" fmla="*/ 40 w 87"/>
                <a:gd name="T61" fmla="*/ 79 h 97"/>
                <a:gd name="T62" fmla="*/ 28 w 87"/>
                <a:gd name="T63" fmla="*/ 43 h 97"/>
                <a:gd name="T64" fmla="*/ 36 w 87"/>
                <a:gd name="T65" fmla="*/ 69 h 97"/>
                <a:gd name="T66" fmla="*/ 48 w 87"/>
                <a:gd name="T67" fmla="*/ 68 h 97"/>
                <a:gd name="T68" fmla="*/ 59 w 87"/>
                <a:gd name="T69" fmla="*/ 55 h 97"/>
                <a:gd name="T70" fmla="*/ 51 w 87"/>
                <a:gd name="T71" fmla="*/ 30 h 97"/>
                <a:gd name="T72" fmla="*/ 38 w 87"/>
                <a:gd name="T73" fmla="*/ 31 h 97"/>
                <a:gd name="T74" fmla="*/ 28 w 87"/>
                <a:gd name="T7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7">
                  <a:moveTo>
                    <a:pt x="38" y="97"/>
                  </a:moveTo>
                  <a:cubicBezTo>
                    <a:pt x="34" y="97"/>
                    <a:pt x="30" y="97"/>
                    <a:pt x="26" y="95"/>
                  </a:cubicBezTo>
                  <a:cubicBezTo>
                    <a:pt x="26" y="95"/>
                    <a:pt x="26" y="95"/>
                    <a:pt x="26" y="95"/>
                  </a:cubicBezTo>
                  <a:cubicBezTo>
                    <a:pt x="15" y="91"/>
                    <a:pt x="8" y="83"/>
                    <a:pt x="4" y="71"/>
                  </a:cubicBezTo>
                  <a:cubicBezTo>
                    <a:pt x="0" y="60"/>
                    <a:pt x="0" y="47"/>
                    <a:pt x="5" y="35"/>
                  </a:cubicBezTo>
                  <a:cubicBezTo>
                    <a:pt x="10" y="23"/>
                    <a:pt x="18" y="13"/>
                    <a:pt x="28" y="7"/>
                  </a:cubicBezTo>
                  <a:cubicBezTo>
                    <a:pt x="39" y="1"/>
                    <a:pt x="50" y="0"/>
                    <a:pt x="61" y="4"/>
                  </a:cubicBezTo>
                  <a:cubicBezTo>
                    <a:pt x="71" y="8"/>
                    <a:pt x="79" y="16"/>
                    <a:pt x="83" y="28"/>
                  </a:cubicBezTo>
                  <a:cubicBezTo>
                    <a:pt x="87" y="39"/>
                    <a:pt x="86" y="52"/>
                    <a:pt x="82" y="64"/>
                  </a:cubicBezTo>
                  <a:cubicBezTo>
                    <a:pt x="77" y="76"/>
                    <a:pt x="69" y="86"/>
                    <a:pt x="58" y="92"/>
                  </a:cubicBezTo>
                  <a:cubicBezTo>
                    <a:pt x="52" y="96"/>
                    <a:pt x="45" y="97"/>
                    <a:pt x="38" y="97"/>
                  </a:cubicBezTo>
                  <a:close/>
                  <a:moveTo>
                    <a:pt x="48" y="11"/>
                  </a:moveTo>
                  <a:cubicBezTo>
                    <a:pt x="43" y="11"/>
                    <a:pt x="38" y="12"/>
                    <a:pt x="33" y="15"/>
                  </a:cubicBezTo>
                  <a:cubicBezTo>
                    <a:pt x="24" y="20"/>
                    <a:pt x="17" y="28"/>
                    <a:pt x="14" y="38"/>
                  </a:cubicBezTo>
                  <a:cubicBezTo>
                    <a:pt x="10" y="48"/>
                    <a:pt x="9" y="59"/>
                    <a:pt x="12" y="68"/>
                  </a:cubicBezTo>
                  <a:cubicBezTo>
                    <a:pt x="15" y="77"/>
                    <a:pt x="21" y="84"/>
                    <a:pt x="29" y="86"/>
                  </a:cubicBezTo>
                  <a:cubicBezTo>
                    <a:pt x="29" y="86"/>
                    <a:pt x="29" y="86"/>
                    <a:pt x="29" y="86"/>
                  </a:cubicBezTo>
                  <a:cubicBezTo>
                    <a:pt x="37" y="89"/>
                    <a:pt x="46" y="89"/>
                    <a:pt x="54" y="84"/>
                  </a:cubicBezTo>
                  <a:cubicBezTo>
                    <a:pt x="62" y="79"/>
                    <a:pt x="69" y="71"/>
                    <a:pt x="73" y="61"/>
                  </a:cubicBezTo>
                  <a:cubicBezTo>
                    <a:pt x="77" y="51"/>
                    <a:pt x="77" y="40"/>
                    <a:pt x="74" y="31"/>
                  </a:cubicBezTo>
                  <a:cubicBezTo>
                    <a:pt x="71" y="22"/>
                    <a:pt x="65" y="15"/>
                    <a:pt x="57" y="12"/>
                  </a:cubicBezTo>
                  <a:cubicBezTo>
                    <a:pt x="55" y="11"/>
                    <a:pt x="51" y="11"/>
                    <a:pt x="48" y="11"/>
                  </a:cubicBezTo>
                  <a:close/>
                  <a:moveTo>
                    <a:pt x="40" y="79"/>
                  </a:moveTo>
                  <a:cubicBezTo>
                    <a:pt x="38" y="79"/>
                    <a:pt x="35" y="79"/>
                    <a:pt x="32" y="78"/>
                  </a:cubicBezTo>
                  <a:cubicBezTo>
                    <a:pt x="19" y="73"/>
                    <a:pt x="13" y="56"/>
                    <a:pt x="19" y="40"/>
                  </a:cubicBezTo>
                  <a:cubicBezTo>
                    <a:pt x="19" y="40"/>
                    <a:pt x="19" y="40"/>
                    <a:pt x="19" y="40"/>
                  </a:cubicBezTo>
                  <a:cubicBezTo>
                    <a:pt x="22" y="33"/>
                    <a:pt x="27" y="27"/>
                    <a:pt x="34" y="23"/>
                  </a:cubicBezTo>
                  <a:cubicBezTo>
                    <a:pt x="40" y="19"/>
                    <a:pt x="48" y="19"/>
                    <a:pt x="54" y="21"/>
                  </a:cubicBezTo>
                  <a:cubicBezTo>
                    <a:pt x="67" y="26"/>
                    <a:pt x="73" y="43"/>
                    <a:pt x="67" y="59"/>
                  </a:cubicBezTo>
                  <a:cubicBezTo>
                    <a:pt x="64" y="66"/>
                    <a:pt x="59" y="72"/>
                    <a:pt x="53" y="76"/>
                  </a:cubicBezTo>
                  <a:cubicBezTo>
                    <a:pt x="49" y="78"/>
                    <a:pt x="45" y="79"/>
                    <a:pt x="40" y="79"/>
                  </a:cubicBezTo>
                  <a:close/>
                  <a:moveTo>
                    <a:pt x="28" y="43"/>
                  </a:moveTo>
                  <a:cubicBezTo>
                    <a:pt x="24" y="54"/>
                    <a:pt x="27" y="66"/>
                    <a:pt x="36" y="69"/>
                  </a:cubicBezTo>
                  <a:cubicBezTo>
                    <a:pt x="40" y="71"/>
                    <a:pt x="44" y="70"/>
                    <a:pt x="48" y="68"/>
                  </a:cubicBezTo>
                  <a:cubicBezTo>
                    <a:pt x="53" y="65"/>
                    <a:pt x="57" y="61"/>
                    <a:pt x="59" y="55"/>
                  </a:cubicBezTo>
                  <a:cubicBezTo>
                    <a:pt x="63" y="44"/>
                    <a:pt x="59" y="33"/>
                    <a:pt x="51" y="30"/>
                  </a:cubicBezTo>
                  <a:cubicBezTo>
                    <a:pt x="47" y="28"/>
                    <a:pt x="42" y="29"/>
                    <a:pt x="38" y="31"/>
                  </a:cubicBezTo>
                  <a:cubicBezTo>
                    <a:pt x="34" y="34"/>
                    <a:pt x="30" y="38"/>
                    <a:pt x="2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1" name="Freeform 131"/>
            <p:cNvSpPr/>
            <p:nvPr/>
          </p:nvSpPr>
          <p:spPr bwMode="auto">
            <a:xfrm>
              <a:off x="2711450" y="3367088"/>
              <a:ext cx="223838" cy="306387"/>
            </a:xfrm>
            <a:custGeom>
              <a:avLst/>
              <a:gdLst>
                <a:gd name="T0" fmla="*/ 23 w 80"/>
                <a:gd name="T1" fmla="*/ 109 h 109"/>
                <a:gd name="T2" fmla="*/ 21 w 80"/>
                <a:gd name="T3" fmla="*/ 108 h 109"/>
                <a:gd name="T4" fmla="*/ 2 w 80"/>
                <a:gd name="T5" fmla="*/ 83 h 109"/>
                <a:gd name="T6" fmla="*/ 72 w 80"/>
                <a:gd name="T7" fmla="*/ 2 h 109"/>
                <a:gd name="T8" fmla="*/ 79 w 80"/>
                <a:gd name="T9" fmla="*/ 3 h 109"/>
                <a:gd name="T10" fmla="*/ 77 w 80"/>
                <a:gd name="T11" fmla="*/ 10 h 109"/>
                <a:gd name="T12" fmla="*/ 11 w 80"/>
                <a:gd name="T13" fmla="*/ 83 h 109"/>
                <a:gd name="T14" fmla="*/ 25 w 80"/>
                <a:gd name="T15" fmla="*/ 100 h 109"/>
                <a:gd name="T16" fmla="*/ 27 w 80"/>
                <a:gd name="T17" fmla="*/ 106 h 109"/>
                <a:gd name="T18" fmla="*/ 23 w 80"/>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9">
                  <a:moveTo>
                    <a:pt x="23" y="109"/>
                  </a:moveTo>
                  <a:cubicBezTo>
                    <a:pt x="22" y="109"/>
                    <a:pt x="22" y="109"/>
                    <a:pt x="21" y="108"/>
                  </a:cubicBezTo>
                  <a:cubicBezTo>
                    <a:pt x="9" y="102"/>
                    <a:pt x="2" y="94"/>
                    <a:pt x="2" y="83"/>
                  </a:cubicBezTo>
                  <a:cubicBezTo>
                    <a:pt x="0" y="48"/>
                    <a:pt x="70" y="4"/>
                    <a:pt x="72" y="2"/>
                  </a:cubicBezTo>
                  <a:cubicBezTo>
                    <a:pt x="75" y="0"/>
                    <a:pt x="77" y="1"/>
                    <a:pt x="79" y="3"/>
                  </a:cubicBezTo>
                  <a:cubicBezTo>
                    <a:pt x="80" y="5"/>
                    <a:pt x="80" y="8"/>
                    <a:pt x="77" y="10"/>
                  </a:cubicBezTo>
                  <a:cubicBezTo>
                    <a:pt x="59" y="22"/>
                    <a:pt x="10" y="58"/>
                    <a:pt x="11" y="83"/>
                  </a:cubicBezTo>
                  <a:cubicBezTo>
                    <a:pt x="11" y="90"/>
                    <a:pt x="16" y="96"/>
                    <a:pt x="25" y="100"/>
                  </a:cubicBezTo>
                  <a:cubicBezTo>
                    <a:pt x="27" y="101"/>
                    <a:pt x="28" y="104"/>
                    <a:pt x="27" y="106"/>
                  </a:cubicBezTo>
                  <a:cubicBezTo>
                    <a:pt x="26" y="108"/>
                    <a:pt x="25" y="109"/>
                    <a:pt x="23"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2" name="Freeform 132"/>
            <p:cNvSpPr/>
            <p:nvPr/>
          </p:nvSpPr>
          <p:spPr bwMode="auto">
            <a:xfrm>
              <a:off x="3252788" y="3367088"/>
              <a:ext cx="223838" cy="306387"/>
            </a:xfrm>
            <a:custGeom>
              <a:avLst/>
              <a:gdLst>
                <a:gd name="T0" fmla="*/ 57 w 80"/>
                <a:gd name="T1" fmla="*/ 109 h 109"/>
                <a:gd name="T2" fmla="*/ 53 w 80"/>
                <a:gd name="T3" fmla="*/ 106 h 109"/>
                <a:gd name="T4" fmla="*/ 55 w 80"/>
                <a:gd name="T5" fmla="*/ 100 h 109"/>
                <a:gd name="T6" fmla="*/ 69 w 80"/>
                <a:gd name="T7" fmla="*/ 83 h 109"/>
                <a:gd name="T8" fmla="*/ 3 w 80"/>
                <a:gd name="T9" fmla="*/ 10 h 109"/>
                <a:gd name="T10" fmla="*/ 1 w 80"/>
                <a:gd name="T11" fmla="*/ 3 h 109"/>
                <a:gd name="T12" fmla="*/ 8 w 80"/>
                <a:gd name="T13" fmla="*/ 2 h 109"/>
                <a:gd name="T14" fmla="*/ 78 w 80"/>
                <a:gd name="T15" fmla="*/ 83 h 109"/>
                <a:gd name="T16" fmla="*/ 59 w 80"/>
                <a:gd name="T17" fmla="*/ 108 h 109"/>
                <a:gd name="T18" fmla="*/ 57 w 80"/>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09">
                  <a:moveTo>
                    <a:pt x="57" y="109"/>
                  </a:moveTo>
                  <a:cubicBezTo>
                    <a:pt x="55" y="109"/>
                    <a:pt x="54" y="108"/>
                    <a:pt x="53" y="106"/>
                  </a:cubicBezTo>
                  <a:cubicBezTo>
                    <a:pt x="52" y="104"/>
                    <a:pt x="53" y="101"/>
                    <a:pt x="55" y="100"/>
                  </a:cubicBezTo>
                  <a:cubicBezTo>
                    <a:pt x="64" y="96"/>
                    <a:pt x="69" y="90"/>
                    <a:pt x="69" y="83"/>
                  </a:cubicBezTo>
                  <a:cubicBezTo>
                    <a:pt x="70" y="58"/>
                    <a:pt x="21" y="22"/>
                    <a:pt x="3" y="10"/>
                  </a:cubicBezTo>
                  <a:cubicBezTo>
                    <a:pt x="0" y="8"/>
                    <a:pt x="0" y="5"/>
                    <a:pt x="1" y="3"/>
                  </a:cubicBezTo>
                  <a:cubicBezTo>
                    <a:pt x="3" y="1"/>
                    <a:pt x="5" y="0"/>
                    <a:pt x="8" y="2"/>
                  </a:cubicBezTo>
                  <a:cubicBezTo>
                    <a:pt x="11" y="4"/>
                    <a:pt x="80" y="48"/>
                    <a:pt x="78" y="83"/>
                  </a:cubicBezTo>
                  <a:cubicBezTo>
                    <a:pt x="78" y="94"/>
                    <a:pt x="71" y="102"/>
                    <a:pt x="59" y="108"/>
                  </a:cubicBezTo>
                  <a:cubicBezTo>
                    <a:pt x="58" y="109"/>
                    <a:pt x="58" y="109"/>
                    <a:pt x="5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43" name="Freeform 133"/>
          <p:cNvSpPr>
            <a:spLocks noEditPoints="1"/>
          </p:cNvSpPr>
          <p:nvPr/>
        </p:nvSpPr>
        <p:spPr bwMode="auto">
          <a:xfrm>
            <a:off x="3896707" y="3578715"/>
            <a:ext cx="864316" cy="864317"/>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44" name="组合 243"/>
          <p:cNvGrpSpPr/>
          <p:nvPr/>
        </p:nvGrpSpPr>
        <p:grpSpPr>
          <a:xfrm>
            <a:off x="5288385" y="3696382"/>
            <a:ext cx="517735" cy="602241"/>
            <a:chOff x="4518025" y="2933700"/>
            <a:chExt cx="768350" cy="893763"/>
          </a:xfrm>
          <a:solidFill>
            <a:srgbClr val="FC621E"/>
          </a:solidFill>
        </p:grpSpPr>
        <p:sp>
          <p:nvSpPr>
            <p:cNvPr id="245" name="Freeform 134"/>
            <p:cNvSpPr>
              <a:spLocks noEditPoints="1"/>
            </p:cNvSpPr>
            <p:nvPr/>
          </p:nvSpPr>
          <p:spPr bwMode="auto">
            <a:xfrm>
              <a:off x="4548188" y="3246438"/>
              <a:ext cx="606425" cy="250825"/>
            </a:xfrm>
            <a:custGeom>
              <a:avLst/>
              <a:gdLst>
                <a:gd name="T0" fmla="*/ 194 w 216"/>
                <a:gd name="T1" fmla="*/ 89 h 89"/>
                <a:gd name="T2" fmla="*/ 22 w 216"/>
                <a:gd name="T3" fmla="*/ 89 h 89"/>
                <a:gd name="T4" fmla="*/ 0 w 216"/>
                <a:gd name="T5" fmla="*/ 67 h 89"/>
                <a:gd name="T6" fmla="*/ 0 w 216"/>
                <a:gd name="T7" fmla="*/ 5 h 89"/>
                <a:gd name="T8" fmla="*/ 5 w 216"/>
                <a:gd name="T9" fmla="*/ 0 h 89"/>
                <a:gd name="T10" fmla="*/ 211 w 216"/>
                <a:gd name="T11" fmla="*/ 0 h 89"/>
                <a:gd name="T12" fmla="*/ 216 w 216"/>
                <a:gd name="T13" fmla="*/ 5 h 89"/>
                <a:gd name="T14" fmla="*/ 216 w 216"/>
                <a:gd name="T15" fmla="*/ 67 h 89"/>
                <a:gd name="T16" fmla="*/ 194 w 216"/>
                <a:gd name="T17" fmla="*/ 89 h 89"/>
                <a:gd name="T18" fmla="*/ 9 w 216"/>
                <a:gd name="T19" fmla="*/ 9 h 89"/>
                <a:gd name="T20" fmla="*/ 9 w 216"/>
                <a:gd name="T21" fmla="*/ 67 h 89"/>
                <a:gd name="T22" fmla="*/ 22 w 216"/>
                <a:gd name="T23" fmla="*/ 80 h 89"/>
                <a:gd name="T24" fmla="*/ 194 w 216"/>
                <a:gd name="T25" fmla="*/ 80 h 89"/>
                <a:gd name="T26" fmla="*/ 206 w 216"/>
                <a:gd name="T27" fmla="*/ 67 h 89"/>
                <a:gd name="T28" fmla="*/ 206 w 216"/>
                <a:gd name="T29" fmla="*/ 9 h 89"/>
                <a:gd name="T30" fmla="*/ 9 w 216"/>
                <a:gd name="T31" fmla="*/ 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9">
                  <a:moveTo>
                    <a:pt x="194" y="89"/>
                  </a:moveTo>
                  <a:cubicBezTo>
                    <a:pt x="22" y="89"/>
                    <a:pt x="22" y="89"/>
                    <a:pt x="22" y="89"/>
                  </a:cubicBezTo>
                  <a:cubicBezTo>
                    <a:pt x="10" y="89"/>
                    <a:pt x="0" y="79"/>
                    <a:pt x="0" y="67"/>
                  </a:cubicBezTo>
                  <a:cubicBezTo>
                    <a:pt x="0" y="5"/>
                    <a:pt x="0" y="5"/>
                    <a:pt x="0" y="5"/>
                  </a:cubicBezTo>
                  <a:cubicBezTo>
                    <a:pt x="0" y="2"/>
                    <a:pt x="2" y="0"/>
                    <a:pt x="5" y="0"/>
                  </a:cubicBezTo>
                  <a:cubicBezTo>
                    <a:pt x="211" y="0"/>
                    <a:pt x="211" y="0"/>
                    <a:pt x="211" y="0"/>
                  </a:cubicBezTo>
                  <a:cubicBezTo>
                    <a:pt x="213" y="0"/>
                    <a:pt x="216" y="2"/>
                    <a:pt x="216" y="5"/>
                  </a:cubicBezTo>
                  <a:cubicBezTo>
                    <a:pt x="216" y="67"/>
                    <a:pt x="216" y="67"/>
                    <a:pt x="216" y="67"/>
                  </a:cubicBezTo>
                  <a:cubicBezTo>
                    <a:pt x="216" y="79"/>
                    <a:pt x="206" y="89"/>
                    <a:pt x="194" y="89"/>
                  </a:cubicBezTo>
                  <a:close/>
                  <a:moveTo>
                    <a:pt x="9" y="9"/>
                  </a:moveTo>
                  <a:cubicBezTo>
                    <a:pt x="9" y="67"/>
                    <a:pt x="9" y="67"/>
                    <a:pt x="9" y="67"/>
                  </a:cubicBezTo>
                  <a:cubicBezTo>
                    <a:pt x="9" y="74"/>
                    <a:pt x="15" y="80"/>
                    <a:pt x="22" y="80"/>
                  </a:cubicBezTo>
                  <a:cubicBezTo>
                    <a:pt x="194" y="80"/>
                    <a:pt x="194" y="80"/>
                    <a:pt x="194" y="80"/>
                  </a:cubicBezTo>
                  <a:cubicBezTo>
                    <a:pt x="201" y="80"/>
                    <a:pt x="206" y="74"/>
                    <a:pt x="206" y="67"/>
                  </a:cubicBezTo>
                  <a:cubicBezTo>
                    <a:pt x="206" y="9"/>
                    <a:pt x="206" y="9"/>
                    <a:pt x="206" y="9"/>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6" name="Freeform 135"/>
            <p:cNvSpPr>
              <a:spLocks noEditPoints="1"/>
            </p:cNvSpPr>
            <p:nvPr/>
          </p:nvSpPr>
          <p:spPr bwMode="auto">
            <a:xfrm>
              <a:off x="4541838" y="2933700"/>
              <a:ext cx="323850" cy="341312"/>
            </a:xfrm>
            <a:custGeom>
              <a:avLst/>
              <a:gdLst>
                <a:gd name="T0" fmla="*/ 7 w 115"/>
                <a:gd name="T1" fmla="*/ 121 h 122"/>
                <a:gd name="T2" fmla="*/ 2 w 115"/>
                <a:gd name="T3" fmla="*/ 117 h 122"/>
                <a:gd name="T4" fmla="*/ 27 w 115"/>
                <a:gd name="T5" fmla="*/ 34 h 122"/>
                <a:gd name="T6" fmla="*/ 110 w 115"/>
                <a:gd name="T7" fmla="*/ 0 h 122"/>
                <a:gd name="T8" fmla="*/ 115 w 115"/>
                <a:gd name="T9" fmla="*/ 5 h 122"/>
                <a:gd name="T10" fmla="*/ 115 w 115"/>
                <a:gd name="T11" fmla="*/ 117 h 122"/>
                <a:gd name="T12" fmla="*/ 112 w 115"/>
                <a:gd name="T13" fmla="*/ 121 h 122"/>
                <a:gd name="T14" fmla="*/ 108 w 115"/>
                <a:gd name="T15" fmla="*/ 121 h 122"/>
                <a:gd name="T16" fmla="*/ 17 w 115"/>
                <a:gd name="T17" fmla="*/ 70 h 122"/>
                <a:gd name="T18" fmla="*/ 11 w 115"/>
                <a:gd name="T19" fmla="*/ 116 h 122"/>
                <a:gd name="T20" fmla="*/ 7 w 115"/>
                <a:gd name="T21" fmla="*/ 121 h 122"/>
                <a:gd name="T22" fmla="*/ 7 w 115"/>
                <a:gd name="T23" fmla="*/ 121 h 122"/>
                <a:gd name="T24" fmla="*/ 20 w 115"/>
                <a:gd name="T25" fmla="*/ 62 h 122"/>
                <a:gd name="T26" fmla="*/ 105 w 115"/>
                <a:gd name="T27" fmla="*/ 109 h 122"/>
                <a:gd name="T28" fmla="*/ 105 w 115"/>
                <a:gd name="T29" fmla="*/ 9 h 122"/>
                <a:gd name="T30" fmla="*/ 34 w 115"/>
                <a:gd name="T31" fmla="*/ 40 h 122"/>
                <a:gd name="T32" fmla="*/ 20 w 115"/>
                <a:gd name="T3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22">
                  <a:moveTo>
                    <a:pt x="7" y="121"/>
                  </a:moveTo>
                  <a:cubicBezTo>
                    <a:pt x="4" y="121"/>
                    <a:pt x="2" y="119"/>
                    <a:pt x="2" y="117"/>
                  </a:cubicBezTo>
                  <a:cubicBezTo>
                    <a:pt x="0" y="82"/>
                    <a:pt x="8" y="54"/>
                    <a:pt x="27" y="34"/>
                  </a:cubicBezTo>
                  <a:cubicBezTo>
                    <a:pt x="59" y="0"/>
                    <a:pt x="108" y="0"/>
                    <a:pt x="110" y="0"/>
                  </a:cubicBezTo>
                  <a:cubicBezTo>
                    <a:pt x="112" y="0"/>
                    <a:pt x="115" y="2"/>
                    <a:pt x="115" y="5"/>
                  </a:cubicBezTo>
                  <a:cubicBezTo>
                    <a:pt x="115" y="117"/>
                    <a:pt x="115" y="117"/>
                    <a:pt x="115" y="117"/>
                  </a:cubicBezTo>
                  <a:cubicBezTo>
                    <a:pt x="115" y="118"/>
                    <a:pt x="114" y="120"/>
                    <a:pt x="112" y="121"/>
                  </a:cubicBezTo>
                  <a:cubicBezTo>
                    <a:pt x="111" y="121"/>
                    <a:pt x="109" y="122"/>
                    <a:pt x="108" y="121"/>
                  </a:cubicBezTo>
                  <a:cubicBezTo>
                    <a:pt x="17" y="70"/>
                    <a:pt x="17" y="70"/>
                    <a:pt x="17" y="70"/>
                  </a:cubicBezTo>
                  <a:cubicBezTo>
                    <a:pt x="12" y="84"/>
                    <a:pt x="10" y="99"/>
                    <a:pt x="11" y="116"/>
                  </a:cubicBezTo>
                  <a:cubicBezTo>
                    <a:pt x="12" y="119"/>
                    <a:pt x="10" y="121"/>
                    <a:pt x="7" y="121"/>
                  </a:cubicBezTo>
                  <a:cubicBezTo>
                    <a:pt x="7" y="121"/>
                    <a:pt x="7" y="121"/>
                    <a:pt x="7" y="121"/>
                  </a:cubicBezTo>
                  <a:close/>
                  <a:moveTo>
                    <a:pt x="20" y="62"/>
                  </a:moveTo>
                  <a:cubicBezTo>
                    <a:pt x="105" y="109"/>
                    <a:pt x="105" y="109"/>
                    <a:pt x="105" y="109"/>
                  </a:cubicBezTo>
                  <a:cubicBezTo>
                    <a:pt x="105" y="9"/>
                    <a:pt x="105" y="9"/>
                    <a:pt x="105" y="9"/>
                  </a:cubicBezTo>
                  <a:cubicBezTo>
                    <a:pt x="93" y="10"/>
                    <a:pt x="58" y="15"/>
                    <a:pt x="34" y="40"/>
                  </a:cubicBezTo>
                  <a:cubicBezTo>
                    <a:pt x="28" y="47"/>
                    <a:pt x="24" y="54"/>
                    <a:pt x="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7" name="Freeform 136"/>
            <p:cNvSpPr/>
            <p:nvPr/>
          </p:nvSpPr>
          <p:spPr bwMode="auto">
            <a:xfrm>
              <a:off x="4697413" y="2970213"/>
              <a:ext cx="168275" cy="301625"/>
            </a:xfrm>
            <a:custGeom>
              <a:avLst/>
              <a:gdLst>
                <a:gd name="T0" fmla="*/ 55 w 60"/>
                <a:gd name="T1" fmla="*/ 108 h 108"/>
                <a:gd name="T2" fmla="*/ 51 w 60"/>
                <a:gd name="T3" fmla="*/ 106 h 108"/>
                <a:gd name="T4" fmla="*/ 1 w 60"/>
                <a:gd name="T5" fmla="*/ 7 h 108"/>
                <a:gd name="T6" fmla="*/ 4 w 60"/>
                <a:gd name="T7" fmla="*/ 1 h 108"/>
                <a:gd name="T8" fmla="*/ 10 w 60"/>
                <a:gd name="T9" fmla="*/ 3 h 108"/>
                <a:gd name="T10" fmla="*/ 59 w 60"/>
                <a:gd name="T11" fmla="*/ 102 h 108"/>
                <a:gd name="T12" fmla="*/ 57 w 60"/>
                <a:gd name="T13" fmla="*/ 108 h 108"/>
                <a:gd name="T14" fmla="*/ 55 w 60"/>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8">
                  <a:moveTo>
                    <a:pt x="55" y="108"/>
                  </a:moveTo>
                  <a:cubicBezTo>
                    <a:pt x="53" y="108"/>
                    <a:pt x="52" y="107"/>
                    <a:pt x="51" y="106"/>
                  </a:cubicBezTo>
                  <a:cubicBezTo>
                    <a:pt x="1" y="7"/>
                    <a:pt x="1" y="7"/>
                    <a:pt x="1" y="7"/>
                  </a:cubicBezTo>
                  <a:cubicBezTo>
                    <a:pt x="0" y="5"/>
                    <a:pt x="1" y="2"/>
                    <a:pt x="4" y="1"/>
                  </a:cubicBezTo>
                  <a:cubicBezTo>
                    <a:pt x="6" y="0"/>
                    <a:pt x="9" y="1"/>
                    <a:pt x="10" y="3"/>
                  </a:cubicBezTo>
                  <a:cubicBezTo>
                    <a:pt x="59" y="102"/>
                    <a:pt x="59" y="102"/>
                    <a:pt x="59" y="102"/>
                  </a:cubicBezTo>
                  <a:cubicBezTo>
                    <a:pt x="60" y="104"/>
                    <a:pt x="59" y="107"/>
                    <a:pt x="57" y="108"/>
                  </a:cubicBezTo>
                  <a:cubicBezTo>
                    <a:pt x="56" y="108"/>
                    <a:pt x="56" y="108"/>
                    <a:pt x="5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8" name="Freeform 137"/>
            <p:cNvSpPr>
              <a:spLocks noEditPoints="1"/>
            </p:cNvSpPr>
            <p:nvPr/>
          </p:nvSpPr>
          <p:spPr bwMode="auto">
            <a:xfrm>
              <a:off x="4518025" y="3614738"/>
              <a:ext cx="212725" cy="21272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9 h 76"/>
                <a:gd name="T12" fmla="*/ 9 w 76"/>
                <a:gd name="T13" fmla="*/ 38 h 76"/>
                <a:gd name="T14" fmla="*/ 38 w 76"/>
                <a:gd name="T15" fmla="*/ 67 h 76"/>
                <a:gd name="T16" fmla="*/ 67 w 76"/>
                <a:gd name="T17" fmla="*/ 38 h 76"/>
                <a:gd name="T18" fmla="*/ 38 w 76"/>
                <a:gd name="T19"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9"/>
                  </a:moveTo>
                  <a:cubicBezTo>
                    <a:pt x="22" y="9"/>
                    <a:pt x="9" y="22"/>
                    <a:pt x="9" y="38"/>
                  </a:cubicBezTo>
                  <a:cubicBezTo>
                    <a:pt x="9" y="54"/>
                    <a:pt x="22" y="67"/>
                    <a:pt x="38" y="67"/>
                  </a:cubicBezTo>
                  <a:cubicBezTo>
                    <a:pt x="54" y="67"/>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49" name="Freeform 138"/>
            <p:cNvSpPr>
              <a:spLocks noEditPoints="1"/>
            </p:cNvSpPr>
            <p:nvPr/>
          </p:nvSpPr>
          <p:spPr bwMode="auto">
            <a:xfrm>
              <a:off x="4565650" y="3665538"/>
              <a:ext cx="117475" cy="114300"/>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21 w 42"/>
                <a:gd name="T11" fmla="*/ 9 h 41"/>
                <a:gd name="T12" fmla="*/ 9 w 42"/>
                <a:gd name="T13" fmla="*/ 20 h 41"/>
                <a:gd name="T14" fmla="*/ 21 w 42"/>
                <a:gd name="T15" fmla="*/ 32 h 41"/>
                <a:gd name="T16" fmla="*/ 32 w 42"/>
                <a:gd name="T17" fmla="*/ 20 h 41"/>
                <a:gd name="T18" fmla="*/ 21 w 42"/>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41"/>
                  </a:moveTo>
                  <a:cubicBezTo>
                    <a:pt x="9" y="41"/>
                    <a:pt x="0" y="32"/>
                    <a:pt x="0" y="20"/>
                  </a:cubicBezTo>
                  <a:cubicBezTo>
                    <a:pt x="0" y="9"/>
                    <a:pt x="9" y="0"/>
                    <a:pt x="21" y="0"/>
                  </a:cubicBezTo>
                  <a:cubicBezTo>
                    <a:pt x="32" y="0"/>
                    <a:pt x="42" y="9"/>
                    <a:pt x="42" y="20"/>
                  </a:cubicBezTo>
                  <a:cubicBezTo>
                    <a:pt x="42" y="32"/>
                    <a:pt x="32" y="41"/>
                    <a:pt x="21" y="41"/>
                  </a:cubicBezTo>
                  <a:close/>
                  <a:moveTo>
                    <a:pt x="21" y="9"/>
                  </a:moveTo>
                  <a:cubicBezTo>
                    <a:pt x="14" y="9"/>
                    <a:pt x="9" y="14"/>
                    <a:pt x="9" y="20"/>
                  </a:cubicBezTo>
                  <a:cubicBezTo>
                    <a:pt x="9" y="27"/>
                    <a:pt x="14" y="32"/>
                    <a:pt x="21" y="32"/>
                  </a:cubicBezTo>
                  <a:cubicBezTo>
                    <a:pt x="27" y="32"/>
                    <a:pt x="32" y="27"/>
                    <a:pt x="32" y="20"/>
                  </a:cubicBezTo>
                  <a:cubicBezTo>
                    <a:pt x="32" y="14"/>
                    <a:pt x="27" y="9"/>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0" name="Freeform 139"/>
            <p:cNvSpPr>
              <a:spLocks noEditPoints="1"/>
            </p:cNvSpPr>
            <p:nvPr/>
          </p:nvSpPr>
          <p:spPr bwMode="auto">
            <a:xfrm>
              <a:off x="5019675" y="3665538"/>
              <a:ext cx="117475" cy="114300"/>
            </a:xfrm>
            <a:custGeom>
              <a:avLst/>
              <a:gdLst>
                <a:gd name="T0" fmla="*/ 21 w 42"/>
                <a:gd name="T1" fmla="*/ 41 h 41"/>
                <a:gd name="T2" fmla="*/ 0 w 42"/>
                <a:gd name="T3" fmla="*/ 20 h 41"/>
                <a:gd name="T4" fmla="*/ 21 w 42"/>
                <a:gd name="T5" fmla="*/ 0 h 41"/>
                <a:gd name="T6" fmla="*/ 42 w 42"/>
                <a:gd name="T7" fmla="*/ 20 h 41"/>
                <a:gd name="T8" fmla="*/ 21 w 42"/>
                <a:gd name="T9" fmla="*/ 41 h 41"/>
                <a:gd name="T10" fmla="*/ 21 w 42"/>
                <a:gd name="T11" fmla="*/ 9 h 41"/>
                <a:gd name="T12" fmla="*/ 9 w 42"/>
                <a:gd name="T13" fmla="*/ 20 h 41"/>
                <a:gd name="T14" fmla="*/ 21 w 42"/>
                <a:gd name="T15" fmla="*/ 32 h 41"/>
                <a:gd name="T16" fmla="*/ 33 w 42"/>
                <a:gd name="T17" fmla="*/ 20 h 41"/>
                <a:gd name="T18" fmla="*/ 21 w 42"/>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41"/>
                  </a:moveTo>
                  <a:cubicBezTo>
                    <a:pt x="9" y="41"/>
                    <a:pt x="0" y="32"/>
                    <a:pt x="0" y="20"/>
                  </a:cubicBezTo>
                  <a:cubicBezTo>
                    <a:pt x="0" y="9"/>
                    <a:pt x="9" y="0"/>
                    <a:pt x="21" y="0"/>
                  </a:cubicBezTo>
                  <a:cubicBezTo>
                    <a:pt x="32" y="0"/>
                    <a:pt x="42" y="9"/>
                    <a:pt x="42" y="20"/>
                  </a:cubicBezTo>
                  <a:cubicBezTo>
                    <a:pt x="42" y="32"/>
                    <a:pt x="32" y="41"/>
                    <a:pt x="21" y="41"/>
                  </a:cubicBezTo>
                  <a:close/>
                  <a:moveTo>
                    <a:pt x="21" y="9"/>
                  </a:moveTo>
                  <a:cubicBezTo>
                    <a:pt x="15" y="9"/>
                    <a:pt x="9" y="14"/>
                    <a:pt x="9" y="20"/>
                  </a:cubicBezTo>
                  <a:cubicBezTo>
                    <a:pt x="9" y="27"/>
                    <a:pt x="15" y="32"/>
                    <a:pt x="21" y="32"/>
                  </a:cubicBezTo>
                  <a:cubicBezTo>
                    <a:pt x="27" y="32"/>
                    <a:pt x="33" y="27"/>
                    <a:pt x="33" y="20"/>
                  </a:cubicBezTo>
                  <a:cubicBezTo>
                    <a:pt x="33" y="14"/>
                    <a:pt x="27" y="9"/>
                    <a:pt x="2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1" name="Freeform 140"/>
            <p:cNvSpPr>
              <a:spLocks noEditPoints="1"/>
            </p:cNvSpPr>
            <p:nvPr/>
          </p:nvSpPr>
          <p:spPr bwMode="auto">
            <a:xfrm>
              <a:off x="4972050" y="3614738"/>
              <a:ext cx="212725" cy="212725"/>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9 h 76"/>
                <a:gd name="T12" fmla="*/ 9 w 76"/>
                <a:gd name="T13" fmla="*/ 38 h 76"/>
                <a:gd name="T14" fmla="*/ 38 w 76"/>
                <a:gd name="T15" fmla="*/ 67 h 76"/>
                <a:gd name="T16" fmla="*/ 67 w 76"/>
                <a:gd name="T17" fmla="*/ 38 h 76"/>
                <a:gd name="T18" fmla="*/ 38 w 76"/>
                <a:gd name="T19"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9"/>
                  </a:moveTo>
                  <a:cubicBezTo>
                    <a:pt x="22" y="9"/>
                    <a:pt x="9" y="22"/>
                    <a:pt x="9" y="38"/>
                  </a:cubicBezTo>
                  <a:cubicBezTo>
                    <a:pt x="9" y="54"/>
                    <a:pt x="22" y="67"/>
                    <a:pt x="38" y="67"/>
                  </a:cubicBezTo>
                  <a:cubicBezTo>
                    <a:pt x="54" y="67"/>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2" name="Freeform 141"/>
            <p:cNvSpPr/>
            <p:nvPr/>
          </p:nvSpPr>
          <p:spPr bwMode="auto">
            <a:xfrm>
              <a:off x="4705350" y="3709988"/>
              <a:ext cx="292100" cy="25400"/>
            </a:xfrm>
            <a:custGeom>
              <a:avLst/>
              <a:gdLst>
                <a:gd name="T0" fmla="*/ 99 w 104"/>
                <a:gd name="T1" fmla="*/ 9 h 9"/>
                <a:gd name="T2" fmla="*/ 4 w 104"/>
                <a:gd name="T3" fmla="*/ 9 h 9"/>
                <a:gd name="T4" fmla="*/ 0 w 104"/>
                <a:gd name="T5" fmla="*/ 4 h 9"/>
                <a:gd name="T6" fmla="*/ 4 w 104"/>
                <a:gd name="T7" fmla="*/ 0 h 9"/>
                <a:gd name="T8" fmla="*/ 99 w 104"/>
                <a:gd name="T9" fmla="*/ 0 h 9"/>
                <a:gd name="T10" fmla="*/ 104 w 104"/>
                <a:gd name="T11" fmla="*/ 4 h 9"/>
                <a:gd name="T12" fmla="*/ 99 w 10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4" h="9">
                  <a:moveTo>
                    <a:pt x="99" y="9"/>
                  </a:moveTo>
                  <a:cubicBezTo>
                    <a:pt x="4" y="9"/>
                    <a:pt x="4" y="9"/>
                    <a:pt x="4" y="9"/>
                  </a:cubicBezTo>
                  <a:cubicBezTo>
                    <a:pt x="2" y="9"/>
                    <a:pt x="0" y="7"/>
                    <a:pt x="0" y="4"/>
                  </a:cubicBezTo>
                  <a:cubicBezTo>
                    <a:pt x="0" y="2"/>
                    <a:pt x="2" y="0"/>
                    <a:pt x="4" y="0"/>
                  </a:cubicBezTo>
                  <a:cubicBezTo>
                    <a:pt x="99" y="0"/>
                    <a:pt x="99" y="0"/>
                    <a:pt x="99" y="0"/>
                  </a:cubicBezTo>
                  <a:cubicBezTo>
                    <a:pt x="102" y="0"/>
                    <a:pt x="104" y="2"/>
                    <a:pt x="104" y="4"/>
                  </a:cubicBezTo>
                  <a:cubicBezTo>
                    <a:pt x="104" y="7"/>
                    <a:pt x="102" y="9"/>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3" name="Freeform 142"/>
            <p:cNvSpPr/>
            <p:nvPr/>
          </p:nvSpPr>
          <p:spPr bwMode="auto">
            <a:xfrm>
              <a:off x="4610100" y="3468688"/>
              <a:ext cx="414338" cy="266700"/>
            </a:xfrm>
            <a:custGeom>
              <a:avLst/>
              <a:gdLst>
                <a:gd name="T0" fmla="*/ 5 w 148"/>
                <a:gd name="T1" fmla="*/ 95 h 95"/>
                <a:gd name="T2" fmla="*/ 1 w 148"/>
                <a:gd name="T3" fmla="*/ 93 h 95"/>
                <a:gd name="T4" fmla="*/ 2 w 148"/>
                <a:gd name="T5" fmla="*/ 86 h 95"/>
                <a:gd name="T6" fmla="*/ 140 w 148"/>
                <a:gd name="T7" fmla="*/ 1 h 95"/>
                <a:gd name="T8" fmla="*/ 147 w 148"/>
                <a:gd name="T9" fmla="*/ 3 h 95"/>
                <a:gd name="T10" fmla="*/ 145 w 148"/>
                <a:gd name="T11" fmla="*/ 9 h 95"/>
                <a:gd name="T12" fmla="*/ 7 w 148"/>
                <a:gd name="T13" fmla="*/ 94 h 95"/>
                <a:gd name="T14" fmla="*/ 5 w 148"/>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5">
                  <a:moveTo>
                    <a:pt x="5" y="95"/>
                  </a:moveTo>
                  <a:cubicBezTo>
                    <a:pt x="3" y="95"/>
                    <a:pt x="2" y="94"/>
                    <a:pt x="1" y="93"/>
                  </a:cubicBezTo>
                  <a:cubicBezTo>
                    <a:pt x="0" y="91"/>
                    <a:pt x="0" y="88"/>
                    <a:pt x="2" y="86"/>
                  </a:cubicBezTo>
                  <a:cubicBezTo>
                    <a:pt x="140" y="1"/>
                    <a:pt x="140" y="1"/>
                    <a:pt x="140" y="1"/>
                  </a:cubicBezTo>
                  <a:cubicBezTo>
                    <a:pt x="143" y="0"/>
                    <a:pt x="145" y="1"/>
                    <a:pt x="147" y="3"/>
                  </a:cubicBezTo>
                  <a:cubicBezTo>
                    <a:pt x="148" y="5"/>
                    <a:pt x="147" y="8"/>
                    <a:pt x="145" y="9"/>
                  </a:cubicBezTo>
                  <a:cubicBezTo>
                    <a:pt x="7" y="94"/>
                    <a:pt x="7" y="94"/>
                    <a:pt x="7" y="94"/>
                  </a:cubicBezTo>
                  <a:cubicBezTo>
                    <a:pt x="7" y="95"/>
                    <a:pt x="6" y="95"/>
                    <a:pt x="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4" name="Freeform 143"/>
            <p:cNvSpPr/>
            <p:nvPr/>
          </p:nvSpPr>
          <p:spPr bwMode="auto">
            <a:xfrm>
              <a:off x="4676775" y="3468688"/>
              <a:ext cx="415925" cy="266700"/>
            </a:xfrm>
            <a:custGeom>
              <a:avLst/>
              <a:gdLst>
                <a:gd name="T0" fmla="*/ 143 w 148"/>
                <a:gd name="T1" fmla="*/ 95 h 95"/>
                <a:gd name="T2" fmla="*/ 141 w 148"/>
                <a:gd name="T3" fmla="*/ 94 h 95"/>
                <a:gd name="T4" fmla="*/ 3 w 148"/>
                <a:gd name="T5" fmla="*/ 9 h 95"/>
                <a:gd name="T6" fmla="*/ 1 w 148"/>
                <a:gd name="T7" fmla="*/ 3 h 95"/>
                <a:gd name="T8" fmla="*/ 7 w 148"/>
                <a:gd name="T9" fmla="*/ 1 h 95"/>
                <a:gd name="T10" fmla="*/ 145 w 148"/>
                <a:gd name="T11" fmla="*/ 86 h 95"/>
                <a:gd name="T12" fmla="*/ 147 w 148"/>
                <a:gd name="T13" fmla="*/ 93 h 95"/>
                <a:gd name="T14" fmla="*/ 143 w 148"/>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5">
                  <a:moveTo>
                    <a:pt x="143" y="95"/>
                  </a:moveTo>
                  <a:cubicBezTo>
                    <a:pt x="142" y="95"/>
                    <a:pt x="141" y="95"/>
                    <a:pt x="141" y="94"/>
                  </a:cubicBezTo>
                  <a:cubicBezTo>
                    <a:pt x="3" y="9"/>
                    <a:pt x="3" y="9"/>
                    <a:pt x="3" y="9"/>
                  </a:cubicBezTo>
                  <a:cubicBezTo>
                    <a:pt x="0" y="8"/>
                    <a:pt x="0" y="5"/>
                    <a:pt x="1" y="3"/>
                  </a:cubicBezTo>
                  <a:cubicBezTo>
                    <a:pt x="2" y="1"/>
                    <a:pt x="5" y="0"/>
                    <a:pt x="7" y="1"/>
                  </a:cubicBezTo>
                  <a:cubicBezTo>
                    <a:pt x="145" y="86"/>
                    <a:pt x="145" y="86"/>
                    <a:pt x="145" y="86"/>
                  </a:cubicBezTo>
                  <a:cubicBezTo>
                    <a:pt x="148" y="88"/>
                    <a:pt x="148" y="91"/>
                    <a:pt x="147" y="93"/>
                  </a:cubicBezTo>
                  <a:cubicBezTo>
                    <a:pt x="146" y="94"/>
                    <a:pt x="145" y="95"/>
                    <a:pt x="14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5" name="Freeform 144"/>
            <p:cNvSpPr/>
            <p:nvPr/>
          </p:nvSpPr>
          <p:spPr bwMode="auto">
            <a:xfrm>
              <a:off x="5019675" y="3076575"/>
              <a:ext cx="209550" cy="314325"/>
            </a:xfrm>
            <a:custGeom>
              <a:avLst/>
              <a:gdLst>
                <a:gd name="T0" fmla="*/ 5 w 75"/>
                <a:gd name="T1" fmla="*/ 112 h 112"/>
                <a:gd name="T2" fmla="*/ 3 w 75"/>
                <a:gd name="T3" fmla="*/ 111 h 112"/>
                <a:gd name="T4" fmla="*/ 0 w 75"/>
                <a:gd name="T5" fmla="*/ 106 h 112"/>
                <a:gd name="T6" fmla="*/ 26 w 75"/>
                <a:gd name="T7" fmla="*/ 25 h 112"/>
                <a:gd name="T8" fmla="*/ 28 w 75"/>
                <a:gd name="T9" fmla="*/ 22 h 112"/>
                <a:gd name="T10" fmla="*/ 68 w 75"/>
                <a:gd name="T11" fmla="*/ 1 h 112"/>
                <a:gd name="T12" fmla="*/ 74 w 75"/>
                <a:gd name="T13" fmla="*/ 3 h 112"/>
                <a:gd name="T14" fmla="*/ 72 w 75"/>
                <a:gd name="T15" fmla="*/ 9 h 112"/>
                <a:gd name="T16" fmla="*/ 34 w 75"/>
                <a:gd name="T17" fmla="*/ 30 h 112"/>
                <a:gd name="T18" fmla="*/ 9 w 75"/>
                <a:gd name="T19" fmla="*/ 108 h 112"/>
                <a:gd name="T20" fmla="*/ 5 w 75"/>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2">
                  <a:moveTo>
                    <a:pt x="5" y="112"/>
                  </a:moveTo>
                  <a:cubicBezTo>
                    <a:pt x="4" y="112"/>
                    <a:pt x="4" y="112"/>
                    <a:pt x="3" y="111"/>
                  </a:cubicBezTo>
                  <a:cubicBezTo>
                    <a:pt x="1" y="111"/>
                    <a:pt x="0" y="108"/>
                    <a:pt x="0" y="106"/>
                  </a:cubicBezTo>
                  <a:cubicBezTo>
                    <a:pt x="26" y="25"/>
                    <a:pt x="26" y="25"/>
                    <a:pt x="26" y="25"/>
                  </a:cubicBezTo>
                  <a:cubicBezTo>
                    <a:pt x="26" y="24"/>
                    <a:pt x="27" y="23"/>
                    <a:pt x="28" y="22"/>
                  </a:cubicBezTo>
                  <a:cubicBezTo>
                    <a:pt x="68" y="1"/>
                    <a:pt x="68" y="1"/>
                    <a:pt x="68" y="1"/>
                  </a:cubicBezTo>
                  <a:cubicBezTo>
                    <a:pt x="70" y="0"/>
                    <a:pt x="73" y="0"/>
                    <a:pt x="74" y="3"/>
                  </a:cubicBezTo>
                  <a:cubicBezTo>
                    <a:pt x="75" y="5"/>
                    <a:pt x="74" y="8"/>
                    <a:pt x="72" y="9"/>
                  </a:cubicBezTo>
                  <a:cubicBezTo>
                    <a:pt x="34" y="30"/>
                    <a:pt x="34" y="30"/>
                    <a:pt x="34" y="30"/>
                  </a:cubicBezTo>
                  <a:cubicBezTo>
                    <a:pt x="9" y="108"/>
                    <a:pt x="9" y="108"/>
                    <a:pt x="9" y="108"/>
                  </a:cubicBezTo>
                  <a:cubicBezTo>
                    <a:pt x="9" y="110"/>
                    <a:pt x="7" y="112"/>
                    <a:pt x="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56" name="Freeform 145"/>
            <p:cNvSpPr>
              <a:spLocks noEditPoints="1"/>
            </p:cNvSpPr>
            <p:nvPr/>
          </p:nvSpPr>
          <p:spPr bwMode="auto">
            <a:xfrm>
              <a:off x="5207000" y="3033713"/>
              <a:ext cx="79375" cy="79375"/>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10 h 28"/>
                <a:gd name="T12" fmla="*/ 9 w 28"/>
                <a:gd name="T13" fmla="*/ 14 h 28"/>
                <a:gd name="T14" fmla="*/ 14 w 28"/>
                <a:gd name="T15" fmla="*/ 19 h 28"/>
                <a:gd name="T16" fmla="*/ 18 w 28"/>
                <a:gd name="T17" fmla="*/ 14 h 28"/>
                <a:gd name="T18" fmla="*/ 14 w 28"/>
                <a:gd name="T1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1" y="0"/>
                    <a:pt x="28" y="7"/>
                    <a:pt x="28" y="14"/>
                  </a:cubicBezTo>
                  <a:cubicBezTo>
                    <a:pt x="28" y="22"/>
                    <a:pt x="21" y="28"/>
                    <a:pt x="14" y="28"/>
                  </a:cubicBezTo>
                  <a:close/>
                  <a:moveTo>
                    <a:pt x="14" y="10"/>
                  </a:moveTo>
                  <a:cubicBezTo>
                    <a:pt x="11" y="10"/>
                    <a:pt x="9" y="12"/>
                    <a:pt x="9" y="14"/>
                  </a:cubicBezTo>
                  <a:cubicBezTo>
                    <a:pt x="9" y="17"/>
                    <a:pt x="11" y="19"/>
                    <a:pt x="14" y="19"/>
                  </a:cubicBezTo>
                  <a:cubicBezTo>
                    <a:pt x="16" y="19"/>
                    <a:pt x="18" y="17"/>
                    <a:pt x="18" y="14"/>
                  </a:cubicBezTo>
                  <a:cubicBezTo>
                    <a:pt x="18" y="12"/>
                    <a:pt x="16" y="10"/>
                    <a:pt x="1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57" name="Freeform 146"/>
          <p:cNvSpPr>
            <a:spLocks noEditPoints="1"/>
          </p:cNvSpPr>
          <p:nvPr/>
        </p:nvSpPr>
        <p:spPr bwMode="auto">
          <a:xfrm>
            <a:off x="5094770" y="3578715"/>
            <a:ext cx="864316" cy="864317"/>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58" name="组合 257"/>
          <p:cNvGrpSpPr/>
          <p:nvPr/>
        </p:nvGrpSpPr>
        <p:grpSpPr>
          <a:xfrm>
            <a:off x="6501423" y="3684615"/>
            <a:ext cx="393650" cy="665353"/>
            <a:chOff x="6318250" y="2916238"/>
            <a:chExt cx="584200" cy="987425"/>
          </a:xfrm>
          <a:solidFill>
            <a:srgbClr val="FC621E"/>
          </a:solidFill>
        </p:grpSpPr>
        <p:sp>
          <p:nvSpPr>
            <p:cNvPr id="259" name="Freeform 147"/>
            <p:cNvSpPr>
              <a:spLocks noEditPoints="1"/>
            </p:cNvSpPr>
            <p:nvPr/>
          </p:nvSpPr>
          <p:spPr bwMode="auto">
            <a:xfrm>
              <a:off x="6430963" y="3028950"/>
              <a:ext cx="358775" cy="358775"/>
            </a:xfrm>
            <a:custGeom>
              <a:avLst/>
              <a:gdLst>
                <a:gd name="T0" fmla="*/ 64 w 128"/>
                <a:gd name="T1" fmla="*/ 128 h 128"/>
                <a:gd name="T2" fmla="*/ 0 w 128"/>
                <a:gd name="T3" fmla="*/ 64 h 128"/>
                <a:gd name="T4" fmla="*/ 64 w 128"/>
                <a:gd name="T5" fmla="*/ 0 h 128"/>
                <a:gd name="T6" fmla="*/ 128 w 128"/>
                <a:gd name="T7" fmla="*/ 64 h 128"/>
                <a:gd name="T8" fmla="*/ 64 w 128"/>
                <a:gd name="T9" fmla="*/ 128 h 128"/>
                <a:gd name="T10" fmla="*/ 64 w 128"/>
                <a:gd name="T11" fmla="*/ 9 h 128"/>
                <a:gd name="T12" fmla="*/ 9 w 128"/>
                <a:gd name="T13" fmla="*/ 64 h 128"/>
                <a:gd name="T14" fmla="*/ 64 w 128"/>
                <a:gd name="T15" fmla="*/ 118 h 128"/>
                <a:gd name="T16" fmla="*/ 119 w 128"/>
                <a:gd name="T17" fmla="*/ 64 h 128"/>
                <a:gd name="T18" fmla="*/ 64 w 128"/>
                <a:gd name="T1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9"/>
                  </a:moveTo>
                  <a:cubicBezTo>
                    <a:pt x="34" y="9"/>
                    <a:pt x="9" y="34"/>
                    <a:pt x="9" y="64"/>
                  </a:cubicBezTo>
                  <a:cubicBezTo>
                    <a:pt x="9" y="94"/>
                    <a:pt x="34" y="118"/>
                    <a:pt x="64" y="118"/>
                  </a:cubicBezTo>
                  <a:cubicBezTo>
                    <a:pt x="94" y="118"/>
                    <a:pt x="119" y="94"/>
                    <a:pt x="119" y="64"/>
                  </a:cubicBezTo>
                  <a:cubicBezTo>
                    <a:pt x="119" y="34"/>
                    <a:pt x="94" y="9"/>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0" name="Freeform 148"/>
            <p:cNvSpPr>
              <a:spLocks noEditPoints="1"/>
            </p:cNvSpPr>
            <p:nvPr/>
          </p:nvSpPr>
          <p:spPr bwMode="auto">
            <a:xfrm>
              <a:off x="6318250" y="2916238"/>
              <a:ext cx="584200" cy="987425"/>
            </a:xfrm>
            <a:custGeom>
              <a:avLst/>
              <a:gdLst>
                <a:gd name="T0" fmla="*/ 72 w 208"/>
                <a:gd name="T1" fmla="*/ 319 h 352"/>
                <a:gd name="T2" fmla="*/ 86 w 208"/>
                <a:gd name="T3" fmla="*/ 203 h 352"/>
                <a:gd name="T4" fmla="*/ 31 w 208"/>
                <a:gd name="T5" fmla="*/ 177 h 352"/>
                <a:gd name="T6" fmla="*/ 0 w 208"/>
                <a:gd name="T7" fmla="*/ 104 h 352"/>
                <a:gd name="T8" fmla="*/ 31 w 208"/>
                <a:gd name="T9" fmla="*/ 30 h 352"/>
                <a:gd name="T10" fmla="*/ 104 w 208"/>
                <a:gd name="T11" fmla="*/ 0 h 352"/>
                <a:gd name="T12" fmla="*/ 177 w 208"/>
                <a:gd name="T13" fmla="*/ 30 h 352"/>
                <a:gd name="T14" fmla="*/ 208 w 208"/>
                <a:gd name="T15" fmla="*/ 104 h 352"/>
                <a:gd name="T16" fmla="*/ 177 w 208"/>
                <a:gd name="T17" fmla="*/ 177 h 352"/>
                <a:gd name="T18" fmla="*/ 122 w 208"/>
                <a:gd name="T19" fmla="*/ 203 h 352"/>
                <a:gd name="T20" fmla="*/ 136 w 208"/>
                <a:gd name="T21" fmla="*/ 319 h 352"/>
                <a:gd name="T22" fmla="*/ 78 w 208"/>
                <a:gd name="T23" fmla="*/ 180 h 352"/>
                <a:gd name="T24" fmla="*/ 96 w 208"/>
                <a:gd name="T25" fmla="*/ 200 h 352"/>
                <a:gd name="T26" fmla="*/ 95 w 208"/>
                <a:gd name="T27" fmla="*/ 286 h 352"/>
                <a:gd name="T28" fmla="*/ 104 w 208"/>
                <a:gd name="T29" fmla="*/ 343 h 352"/>
                <a:gd name="T30" fmla="*/ 113 w 208"/>
                <a:gd name="T31" fmla="*/ 286 h 352"/>
                <a:gd name="T32" fmla="*/ 112 w 208"/>
                <a:gd name="T33" fmla="*/ 200 h 352"/>
                <a:gd name="T34" fmla="*/ 130 w 208"/>
                <a:gd name="T35" fmla="*/ 180 h 352"/>
                <a:gd name="T36" fmla="*/ 78 w 208"/>
                <a:gd name="T37" fmla="*/ 180 h 352"/>
                <a:gd name="T38" fmla="*/ 171 w 208"/>
                <a:gd name="T39" fmla="*/ 171 h 352"/>
                <a:gd name="T40" fmla="*/ 139 w 208"/>
                <a:gd name="T41" fmla="*/ 176 h 352"/>
                <a:gd name="T42" fmla="*/ 37 w 208"/>
                <a:gd name="T43" fmla="*/ 171 h 352"/>
                <a:gd name="T44" fmla="*/ 32 w 208"/>
                <a:gd name="T45" fmla="*/ 139 h 352"/>
                <a:gd name="T46" fmla="*/ 33 w 208"/>
                <a:gd name="T47" fmla="*/ 104 h 352"/>
                <a:gd name="T48" fmla="*/ 175 w 208"/>
                <a:gd name="T49" fmla="*/ 104 h 352"/>
                <a:gd name="T50" fmla="*/ 180 w 208"/>
                <a:gd name="T51" fmla="*/ 78 h 352"/>
                <a:gd name="T52" fmla="*/ 180 w 208"/>
                <a:gd name="T53" fmla="*/ 130 h 352"/>
                <a:gd name="T54" fmla="*/ 180 w 208"/>
                <a:gd name="T55" fmla="*/ 78 h 352"/>
                <a:gd name="T56" fmla="*/ 9 w 208"/>
                <a:gd name="T57" fmla="*/ 104 h 352"/>
                <a:gd name="T58" fmla="*/ 24 w 208"/>
                <a:gd name="T59" fmla="*/ 104 h 352"/>
                <a:gd name="T60" fmla="*/ 139 w 208"/>
                <a:gd name="T61" fmla="*/ 32 h 352"/>
                <a:gd name="T62" fmla="*/ 171 w 208"/>
                <a:gd name="T63" fmla="*/ 37 h 352"/>
                <a:gd name="T64" fmla="*/ 56 w 208"/>
                <a:gd name="T65" fmla="*/ 29 h 352"/>
                <a:gd name="T66" fmla="*/ 32 w 208"/>
                <a:gd name="T67" fmla="*/ 69 h 352"/>
                <a:gd name="T68" fmla="*/ 56 w 208"/>
                <a:gd name="T69" fmla="*/ 29 h 352"/>
                <a:gd name="T70" fmla="*/ 130 w 208"/>
                <a:gd name="T71" fmla="*/ 28 h 352"/>
                <a:gd name="T72" fmla="*/ 78 w 208"/>
                <a:gd name="T73" fmla="*/ 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352">
                  <a:moveTo>
                    <a:pt x="104" y="352"/>
                  </a:moveTo>
                  <a:cubicBezTo>
                    <a:pt x="83" y="352"/>
                    <a:pt x="72" y="340"/>
                    <a:pt x="72" y="319"/>
                  </a:cubicBezTo>
                  <a:cubicBezTo>
                    <a:pt x="72" y="310"/>
                    <a:pt x="77" y="297"/>
                    <a:pt x="86" y="282"/>
                  </a:cubicBezTo>
                  <a:cubicBezTo>
                    <a:pt x="86" y="203"/>
                    <a:pt x="86" y="203"/>
                    <a:pt x="86" y="203"/>
                  </a:cubicBezTo>
                  <a:cubicBezTo>
                    <a:pt x="79" y="199"/>
                    <a:pt x="73" y="193"/>
                    <a:pt x="70" y="185"/>
                  </a:cubicBezTo>
                  <a:cubicBezTo>
                    <a:pt x="57" y="191"/>
                    <a:pt x="41" y="188"/>
                    <a:pt x="31" y="177"/>
                  </a:cubicBezTo>
                  <a:cubicBezTo>
                    <a:pt x="20" y="167"/>
                    <a:pt x="17" y="151"/>
                    <a:pt x="23" y="137"/>
                  </a:cubicBezTo>
                  <a:cubicBezTo>
                    <a:pt x="9" y="132"/>
                    <a:pt x="0" y="119"/>
                    <a:pt x="0" y="104"/>
                  </a:cubicBezTo>
                  <a:cubicBezTo>
                    <a:pt x="0" y="89"/>
                    <a:pt x="9" y="76"/>
                    <a:pt x="23" y="70"/>
                  </a:cubicBezTo>
                  <a:cubicBezTo>
                    <a:pt x="17" y="57"/>
                    <a:pt x="20" y="41"/>
                    <a:pt x="31" y="30"/>
                  </a:cubicBezTo>
                  <a:cubicBezTo>
                    <a:pt x="41" y="20"/>
                    <a:pt x="57" y="17"/>
                    <a:pt x="70" y="23"/>
                  </a:cubicBezTo>
                  <a:cubicBezTo>
                    <a:pt x="76" y="9"/>
                    <a:pt x="89" y="0"/>
                    <a:pt x="104" y="0"/>
                  </a:cubicBezTo>
                  <a:cubicBezTo>
                    <a:pt x="119" y="0"/>
                    <a:pt x="132" y="9"/>
                    <a:pt x="138" y="23"/>
                  </a:cubicBezTo>
                  <a:cubicBezTo>
                    <a:pt x="151" y="17"/>
                    <a:pt x="167" y="20"/>
                    <a:pt x="177" y="30"/>
                  </a:cubicBezTo>
                  <a:cubicBezTo>
                    <a:pt x="188" y="41"/>
                    <a:pt x="191" y="57"/>
                    <a:pt x="185" y="70"/>
                  </a:cubicBezTo>
                  <a:cubicBezTo>
                    <a:pt x="199" y="76"/>
                    <a:pt x="208" y="89"/>
                    <a:pt x="208" y="104"/>
                  </a:cubicBezTo>
                  <a:cubicBezTo>
                    <a:pt x="208" y="119"/>
                    <a:pt x="199" y="132"/>
                    <a:pt x="185" y="137"/>
                  </a:cubicBezTo>
                  <a:cubicBezTo>
                    <a:pt x="191" y="151"/>
                    <a:pt x="188" y="167"/>
                    <a:pt x="177" y="177"/>
                  </a:cubicBezTo>
                  <a:cubicBezTo>
                    <a:pt x="167" y="188"/>
                    <a:pt x="151" y="191"/>
                    <a:pt x="138" y="185"/>
                  </a:cubicBezTo>
                  <a:cubicBezTo>
                    <a:pt x="135" y="193"/>
                    <a:pt x="129" y="199"/>
                    <a:pt x="122" y="203"/>
                  </a:cubicBezTo>
                  <a:cubicBezTo>
                    <a:pt x="122" y="282"/>
                    <a:pt x="122" y="282"/>
                    <a:pt x="122" y="282"/>
                  </a:cubicBezTo>
                  <a:cubicBezTo>
                    <a:pt x="131" y="297"/>
                    <a:pt x="136" y="310"/>
                    <a:pt x="136" y="319"/>
                  </a:cubicBezTo>
                  <a:cubicBezTo>
                    <a:pt x="136" y="340"/>
                    <a:pt x="125" y="352"/>
                    <a:pt x="104" y="352"/>
                  </a:cubicBezTo>
                  <a:close/>
                  <a:moveTo>
                    <a:pt x="78" y="180"/>
                  </a:moveTo>
                  <a:cubicBezTo>
                    <a:pt x="80" y="187"/>
                    <a:pt x="86" y="193"/>
                    <a:pt x="93" y="196"/>
                  </a:cubicBezTo>
                  <a:cubicBezTo>
                    <a:pt x="95" y="197"/>
                    <a:pt x="96" y="199"/>
                    <a:pt x="96" y="200"/>
                  </a:cubicBezTo>
                  <a:cubicBezTo>
                    <a:pt x="96" y="284"/>
                    <a:pt x="96" y="284"/>
                    <a:pt x="96" y="284"/>
                  </a:cubicBezTo>
                  <a:cubicBezTo>
                    <a:pt x="96" y="284"/>
                    <a:pt x="95" y="285"/>
                    <a:pt x="95" y="286"/>
                  </a:cubicBezTo>
                  <a:cubicBezTo>
                    <a:pt x="86" y="300"/>
                    <a:pt x="81" y="311"/>
                    <a:pt x="81" y="319"/>
                  </a:cubicBezTo>
                  <a:cubicBezTo>
                    <a:pt x="81" y="335"/>
                    <a:pt x="88" y="343"/>
                    <a:pt x="104" y="343"/>
                  </a:cubicBezTo>
                  <a:cubicBezTo>
                    <a:pt x="120" y="343"/>
                    <a:pt x="127" y="335"/>
                    <a:pt x="127" y="319"/>
                  </a:cubicBezTo>
                  <a:cubicBezTo>
                    <a:pt x="127" y="311"/>
                    <a:pt x="122" y="300"/>
                    <a:pt x="113" y="286"/>
                  </a:cubicBezTo>
                  <a:cubicBezTo>
                    <a:pt x="113" y="285"/>
                    <a:pt x="112" y="284"/>
                    <a:pt x="112" y="284"/>
                  </a:cubicBezTo>
                  <a:cubicBezTo>
                    <a:pt x="112" y="200"/>
                    <a:pt x="112" y="200"/>
                    <a:pt x="112" y="200"/>
                  </a:cubicBezTo>
                  <a:cubicBezTo>
                    <a:pt x="112" y="199"/>
                    <a:pt x="113" y="197"/>
                    <a:pt x="115" y="196"/>
                  </a:cubicBezTo>
                  <a:cubicBezTo>
                    <a:pt x="122" y="193"/>
                    <a:pt x="128" y="187"/>
                    <a:pt x="130" y="180"/>
                  </a:cubicBezTo>
                  <a:cubicBezTo>
                    <a:pt x="122" y="182"/>
                    <a:pt x="113" y="184"/>
                    <a:pt x="104" y="184"/>
                  </a:cubicBezTo>
                  <a:cubicBezTo>
                    <a:pt x="95" y="184"/>
                    <a:pt x="86" y="182"/>
                    <a:pt x="78" y="180"/>
                  </a:cubicBezTo>
                  <a:close/>
                  <a:moveTo>
                    <a:pt x="139" y="176"/>
                  </a:moveTo>
                  <a:cubicBezTo>
                    <a:pt x="150" y="181"/>
                    <a:pt x="162" y="179"/>
                    <a:pt x="171" y="171"/>
                  </a:cubicBezTo>
                  <a:cubicBezTo>
                    <a:pt x="179" y="162"/>
                    <a:pt x="181" y="150"/>
                    <a:pt x="176" y="139"/>
                  </a:cubicBezTo>
                  <a:cubicBezTo>
                    <a:pt x="168" y="155"/>
                    <a:pt x="155" y="168"/>
                    <a:pt x="139" y="176"/>
                  </a:cubicBezTo>
                  <a:close/>
                  <a:moveTo>
                    <a:pt x="32" y="139"/>
                  </a:moveTo>
                  <a:cubicBezTo>
                    <a:pt x="27" y="150"/>
                    <a:pt x="29" y="162"/>
                    <a:pt x="37" y="171"/>
                  </a:cubicBezTo>
                  <a:cubicBezTo>
                    <a:pt x="46" y="179"/>
                    <a:pt x="58" y="181"/>
                    <a:pt x="69" y="176"/>
                  </a:cubicBezTo>
                  <a:cubicBezTo>
                    <a:pt x="53" y="168"/>
                    <a:pt x="40" y="155"/>
                    <a:pt x="32" y="139"/>
                  </a:cubicBezTo>
                  <a:close/>
                  <a:moveTo>
                    <a:pt x="104" y="33"/>
                  </a:moveTo>
                  <a:cubicBezTo>
                    <a:pt x="65" y="33"/>
                    <a:pt x="33" y="65"/>
                    <a:pt x="33" y="104"/>
                  </a:cubicBezTo>
                  <a:cubicBezTo>
                    <a:pt x="33" y="143"/>
                    <a:pt x="65" y="175"/>
                    <a:pt x="104" y="175"/>
                  </a:cubicBezTo>
                  <a:cubicBezTo>
                    <a:pt x="143" y="175"/>
                    <a:pt x="175" y="143"/>
                    <a:pt x="175" y="104"/>
                  </a:cubicBezTo>
                  <a:cubicBezTo>
                    <a:pt x="175" y="65"/>
                    <a:pt x="143" y="33"/>
                    <a:pt x="104" y="33"/>
                  </a:cubicBezTo>
                  <a:close/>
                  <a:moveTo>
                    <a:pt x="180" y="78"/>
                  </a:moveTo>
                  <a:cubicBezTo>
                    <a:pt x="183" y="86"/>
                    <a:pt x="184" y="95"/>
                    <a:pt x="184" y="104"/>
                  </a:cubicBezTo>
                  <a:cubicBezTo>
                    <a:pt x="184" y="113"/>
                    <a:pt x="183" y="122"/>
                    <a:pt x="180" y="130"/>
                  </a:cubicBezTo>
                  <a:cubicBezTo>
                    <a:pt x="191" y="126"/>
                    <a:pt x="199" y="116"/>
                    <a:pt x="199" y="104"/>
                  </a:cubicBezTo>
                  <a:cubicBezTo>
                    <a:pt x="199" y="92"/>
                    <a:pt x="191" y="82"/>
                    <a:pt x="180" y="78"/>
                  </a:cubicBezTo>
                  <a:close/>
                  <a:moveTo>
                    <a:pt x="28" y="78"/>
                  </a:moveTo>
                  <a:cubicBezTo>
                    <a:pt x="17" y="82"/>
                    <a:pt x="9" y="92"/>
                    <a:pt x="9" y="104"/>
                  </a:cubicBezTo>
                  <a:cubicBezTo>
                    <a:pt x="9" y="116"/>
                    <a:pt x="17" y="126"/>
                    <a:pt x="28" y="130"/>
                  </a:cubicBezTo>
                  <a:cubicBezTo>
                    <a:pt x="25" y="122"/>
                    <a:pt x="24" y="113"/>
                    <a:pt x="24" y="104"/>
                  </a:cubicBezTo>
                  <a:cubicBezTo>
                    <a:pt x="24" y="95"/>
                    <a:pt x="25" y="86"/>
                    <a:pt x="28" y="78"/>
                  </a:cubicBezTo>
                  <a:close/>
                  <a:moveTo>
                    <a:pt x="139" y="32"/>
                  </a:moveTo>
                  <a:cubicBezTo>
                    <a:pt x="155" y="40"/>
                    <a:pt x="168" y="53"/>
                    <a:pt x="176" y="69"/>
                  </a:cubicBezTo>
                  <a:cubicBezTo>
                    <a:pt x="181" y="58"/>
                    <a:pt x="179" y="45"/>
                    <a:pt x="171" y="37"/>
                  </a:cubicBezTo>
                  <a:cubicBezTo>
                    <a:pt x="162" y="28"/>
                    <a:pt x="150" y="27"/>
                    <a:pt x="139" y="32"/>
                  </a:cubicBezTo>
                  <a:close/>
                  <a:moveTo>
                    <a:pt x="56" y="29"/>
                  </a:moveTo>
                  <a:cubicBezTo>
                    <a:pt x="49" y="29"/>
                    <a:pt x="42" y="32"/>
                    <a:pt x="37" y="37"/>
                  </a:cubicBezTo>
                  <a:cubicBezTo>
                    <a:pt x="29" y="45"/>
                    <a:pt x="27" y="58"/>
                    <a:pt x="32" y="69"/>
                  </a:cubicBezTo>
                  <a:cubicBezTo>
                    <a:pt x="40" y="53"/>
                    <a:pt x="53" y="40"/>
                    <a:pt x="69" y="32"/>
                  </a:cubicBezTo>
                  <a:cubicBezTo>
                    <a:pt x="65" y="30"/>
                    <a:pt x="60" y="29"/>
                    <a:pt x="56" y="29"/>
                  </a:cubicBezTo>
                  <a:close/>
                  <a:moveTo>
                    <a:pt x="104" y="24"/>
                  </a:moveTo>
                  <a:cubicBezTo>
                    <a:pt x="113" y="24"/>
                    <a:pt x="122" y="25"/>
                    <a:pt x="130" y="28"/>
                  </a:cubicBezTo>
                  <a:cubicBezTo>
                    <a:pt x="126" y="17"/>
                    <a:pt x="116" y="9"/>
                    <a:pt x="104" y="9"/>
                  </a:cubicBezTo>
                  <a:cubicBezTo>
                    <a:pt x="92" y="9"/>
                    <a:pt x="82" y="17"/>
                    <a:pt x="78" y="28"/>
                  </a:cubicBezTo>
                  <a:cubicBezTo>
                    <a:pt x="86" y="25"/>
                    <a:pt x="95" y="24"/>
                    <a:pt x="10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1" name="Freeform 149"/>
            <p:cNvSpPr/>
            <p:nvPr/>
          </p:nvSpPr>
          <p:spPr bwMode="auto">
            <a:xfrm>
              <a:off x="6442075" y="3132138"/>
              <a:ext cx="336550" cy="25400"/>
            </a:xfrm>
            <a:custGeom>
              <a:avLst/>
              <a:gdLst>
                <a:gd name="T0" fmla="*/ 115 w 120"/>
                <a:gd name="T1" fmla="*/ 9 h 9"/>
                <a:gd name="T2" fmla="*/ 5 w 120"/>
                <a:gd name="T3" fmla="*/ 9 h 9"/>
                <a:gd name="T4" fmla="*/ 0 w 120"/>
                <a:gd name="T5" fmla="*/ 5 h 9"/>
                <a:gd name="T6" fmla="*/ 5 w 120"/>
                <a:gd name="T7" fmla="*/ 0 h 9"/>
                <a:gd name="T8" fmla="*/ 115 w 120"/>
                <a:gd name="T9" fmla="*/ 0 h 9"/>
                <a:gd name="T10" fmla="*/ 120 w 120"/>
                <a:gd name="T11" fmla="*/ 5 h 9"/>
                <a:gd name="T12" fmla="*/ 115 w 12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0" h="9">
                  <a:moveTo>
                    <a:pt x="115" y="9"/>
                  </a:moveTo>
                  <a:cubicBezTo>
                    <a:pt x="5" y="9"/>
                    <a:pt x="5" y="9"/>
                    <a:pt x="5" y="9"/>
                  </a:cubicBezTo>
                  <a:cubicBezTo>
                    <a:pt x="2" y="9"/>
                    <a:pt x="0" y="7"/>
                    <a:pt x="0" y="5"/>
                  </a:cubicBezTo>
                  <a:cubicBezTo>
                    <a:pt x="0" y="2"/>
                    <a:pt x="2" y="0"/>
                    <a:pt x="5" y="0"/>
                  </a:cubicBezTo>
                  <a:cubicBezTo>
                    <a:pt x="115" y="0"/>
                    <a:pt x="115" y="0"/>
                    <a:pt x="115" y="0"/>
                  </a:cubicBezTo>
                  <a:cubicBezTo>
                    <a:pt x="118" y="0"/>
                    <a:pt x="120" y="2"/>
                    <a:pt x="120" y="5"/>
                  </a:cubicBezTo>
                  <a:cubicBezTo>
                    <a:pt x="120" y="7"/>
                    <a:pt x="118" y="9"/>
                    <a:pt x="1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2" name="Freeform 150"/>
            <p:cNvSpPr/>
            <p:nvPr/>
          </p:nvSpPr>
          <p:spPr bwMode="auto">
            <a:xfrm>
              <a:off x="6442075" y="3246438"/>
              <a:ext cx="336550" cy="28575"/>
            </a:xfrm>
            <a:custGeom>
              <a:avLst/>
              <a:gdLst>
                <a:gd name="T0" fmla="*/ 115 w 120"/>
                <a:gd name="T1" fmla="*/ 10 h 10"/>
                <a:gd name="T2" fmla="*/ 5 w 120"/>
                <a:gd name="T3" fmla="*/ 10 h 10"/>
                <a:gd name="T4" fmla="*/ 0 w 120"/>
                <a:gd name="T5" fmla="*/ 5 h 10"/>
                <a:gd name="T6" fmla="*/ 5 w 120"/>
                <a:gd name="T7" fmla="*/ 0 h 10"/>
                <a:gd name="T8" fmla="*/ 115 w 120"/>
                <a:gd name="T9" fmla="*/ 0 h 10"/>
                <a:gd name="T10" fmla="*/ 120 w 120"/>
                <a:gd name="T11" fmla="*/ 5 h 10"/>
                <a:gd name="T12" fmla="*/ 115 w 12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115" y="10"/>
                  </a:moveTo>
                  <a:cubicBezTo>
                    <a:pt x="5" y="10"/>
                    <a:pt x="5" y="10"/>
                    <a:pt x="5" y="10"/>
                  </a:cubicBezTo>
                  <a:cubicBezTo>
                    <a:pt x="2" y="10"/>
                    <a:pt x="0" y="8"/>
                    <a:pt x="0" y="5"/>
                  </a:cubicBezTo>
                  <a:cubicBezTo>
                    <a:pt x="0" y="2"/>
                    <a:pt x="2" y="0"/>
                    <a:pt x="5" y="0"/>
                  </a:cubicBezTo>
                  <a:cubicBezTo>
                    <a:pt x="115" y="0"/>
                    <a:pt x="115" y="0"/>
                    <a:pt x="115" y="0"/>
                  </a:cubicBezTo>
                  <a:cubicBezTo>
                    <a:pt x="118" y="0"/>
                    <a:pt x="120" y="2"/>
                    <a:pt x="120" y="5"/>
                  </a:cubicBezTo>
                  <a:cubicBezTo>
                    <a:pt x="120" y="8"/>
                    <a:pt x="118" y="10"/>
                    <a:pt x="1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63" name="Freeform 151"/>
          <p:cNvSpPr>
            <a:spLocks noEditPoints="1"/>
          </p:cNvSpPr>
          <p:nvPr/>
        </p:nvSpPr>
        <p:spPr bwMode="auto">
          <a:xfrm>
            <a:off x="6265020" y="3578715"/>
            <a:ext cx="865387" cy="86431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64" name="组合 263"/>
          <p:cNvGrpSpPr/>
          <p:nvPr/>
        </p:nvGrpSpPr>
        <p:grpSpPr>
          <a:xfrm>
            <a:off x="7576471" y="3704939"/>
            <a:ext cx="633262" cy="617217"/>
            <a:chOff x="7913688" y="2946400"/>
            <a:chExt cx="939800" cy="915987"/>
          </a:xfrm>
          <a:solidFill>
            <a:srgbClr val="FC621E"/>
          </a:solidFill>
        </p:grpSpPr>
        <p:sp>
          <p:nvSpPr>
            <p:cNvPr id="265" name="Freeform 152"/>
            <p:cNvSpPr>
              <a:spLocks noEditPoints="1"/>
            </p:cNvSpPr>
            <p:nvPr/>
          </p:nvSpPr>
          <p:spPr bwMode="auto">
            <a:xfrm>
              <a:off x="8237538" y="3505200"/>
              <a:ext cx="293688" cy="152400"/>
            </a:xfrm>
            <a:custGeom>
              <a:avLst/>
              <a:gdLst>
                <a:gd name="T0" fmla="*/ 52 w 105"/>
                <a:gd name="T1" fmla="*/ 54 h 54"/>
                <a:gd name="T2" fmla="*/ 0 w 105"/>
                <a:gd name="T3" fmla="*/ 5 h 54"/>
                <a:gd name="T4" fmla="*/ 1 w 105"/>
                <a:gd name="T5" fmla="*/ 2 h 54"/>
                <a:gd name="T6" fmla="*/ 5 w 105"/>
                <a:gd name="T7" fmla="*/ 0 h 54"/>
                <a:gd name="T8" fmla="*/ 100 w 105"/>
                <a:gd name="T9" fmla="*/ 0 h 54"/>
                <a:gd name="T10" fmla="*/ 103 w 105"/>
                <a:gd name="T11" fmla="*/ 2 h 54"/>
                <a:gd name="T12" fmla="*/ 105 w 105"/>
                <a:gd name="T13" fmla="*/ 5 h 54"/>
                <a:gd name="T14" fmla="*/ 52 w 105"/>
                <a:gd name="T15" fmla="*/ 54 h 54"/>
                <a:gd name="T16" fmla="*/ 10 w 105"/>
                <a:gd name="T17" fmla="*/ 9 h 54"/>
                <a:gd name="T18" fmla="*/ 52 w 105"/>
                <a:gd name="T19" fmla="*/ 45 h 54"/>
                <a:gd name="T20" fmla="*/ 95 w 105"/>
                <a:gd name="T21" fmla="*/ 9 h 54"/>
                <a:gd name="T22" fmla="*/ 10 w 105"/>
                <a:gd name="T23"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54">
                  <a:moveTo>
                    <a:pt x="52" y="54"/>
                  </a:moveTo>
                  <a:cubicBezTo>
                    <a:pt x="25" y="54"/>
                    <a:pt x="2" y="33"/>
                    <a:pt x="0" y="5"/>
                  </a:cubicBezTo>
                  <a:cubicBezTo>
                    <a:pt x="0" y="4"/>
                    <a:pt x="0" y="3"/>
                    <a:pt x="1" y="2"/>
                  </a:cubicBezTo>
                  <a:cubicBezTo>
                    <a:pt x="2" y="1"/>
                    <a:pt x="3" y="0"/>
                    <a:pt x="5" y="0"/>
                  </a:cubicBezTo>
                  <a:cubicBezTo>
                    <a:pt x="100" y="0"/>
                    <a:pt x="100" y="0"/>
                    <a:pt x="100" y="0"/>
                  </a:cubicBezTo>
                  <a:cubicBezTo>
                    <a:pt x="101" y="0"/>
                    <a:pt x="102" y="1"/>
                    <a:pt x="103" y="2"/>
                  </a:cubicBezTo>
                  <a:cubicBezTo>
                    <a:pt x="104" y="3"/>
                    <a:pt x="105" y="4"/>
                    <a:pt x="105" y="5"/>
                  </a:cubicBezTo>
                  <a:cubicBezTo>
                    <a:pt x="103" y="33"/>
                    <a:pt x="80" y="54"/>
                    <a:pt x="52" y="54"/>
                  </a:cubicBezTo>
                  <a:close/>
                  <a:moveTo>
                    <a:pt x="10" y="9"/>
                  </a:moveTo>
                  <a:cubicBezTo>
                    <a:pt x="13" y="30"/>
                    <a:pt x="31" y="45"/>
                    <a:pt x="52" y="45"/>
                  </a:cubicBezTo>
                  <a:cubicBezTo>
                    <a:pt x="73" y="45"/>
                    <a:pt x="91" y="30"/>
                    <a:pt x="95"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6" name="Freeform 153"/>
            <p:cNvSpPr>
              <a:spLocks noEditPoints="1"/>
            </p:cNvSpPr>
            <p:nvPr/>
          </p:nvSpPr>
          <p:spPr bwMode="auto">
            <a:xfrm>
              <a:off x="8220075" y="3581400"/>
              <a:ext cx="325438" cy="280987"/>
            </a:xfrm>
            <a:custGeom>
              <a:avLst/>
              <a:gdLst>
                <a:gd name="T0" fmla="*/ 58 w 116"/>
                <a:gd name="T1" fmla="*/ 100 h 100"/>
                <a:gd name="T2" fmla="*/ 0 w 116"/>
                <a:gd name="T3" fmla="*/ 42 h 100"/>
                <a:gd name="T4" fmla="*/ 18 w 116"/>
                <a:gd name="T5" fmla="*/ 1 h 100"/>
                <a:gd name="T6" fmla="*/ 21 w 116"/>
                <a:gd name="T7" fmla="*/ 0 h 100"/>
                <a:gd name="T8" fmla="*/ 24 w 116"/>
                <a:gd name="T9" fmla="*/ 2 h 100"/>
                <a:gd name="T10" fmla="*/ 35 w 116"/>
                <a:gd name="T11" fmla="*/ 11 h 100"/>
                <a:gd name="T12" fmla="*/ 37 w 116"/>
                <a:gd name="T13" fmla="*/ 15 h 100"/>
                <a:gd name="T14" fmla="*/ 36 w 116"/>
                <a:gd name="T15" fmla="*/ 18 h 100"/>
                <a:gd name="T16" fmla="*/ 25 w 116"/>
                <a:gd name="T17" fmla="*/ 42 h 100"/>
                <a:gd name="T18" fmla="*/ 58 w 116"/>
                <a:gd name="T19" fmla="*/ 75 h 100"/>
                <a:gd name="T20" fmla="*/ 91 w 116"/>
                <a:gd name="T21" fmla="*/ 42 h 100"/>
                <a:gd name="T22" fmla="*/ 81 w 116"/>
                <a:gd name="T23" fmla="*/ 18 h 100"/>
                <a:gd name="T24" fmla="*/ 79 w 116"/>
                <a:gd name="T25" fmla="*/ 15 h 100"/>
                <a:gd name="T26" fmla="*/ 82 w 116"/>
                <a:gd name="T27" fmla="*/ 11 h 100"/>
                <a:gd name="T28" fmla="*/ 92 w 116"/>
                <a:gd name="T29" fmla="*/ 2 h 100"/>
                <a:gd name="T30" fmla="*/ 95 w 116"/>
                <a:gd name="T31" fmla="*/ 0 h 100"/>
                <a:gd name="T32" fmla="*/ 99 w 116"/>
                <a:gd name="T33" fmla="*/ 1 h 100"/>
                <a:gd name="T34" fmla="*/ 116 w 116"/>
                <a:gd name="T35" fmla="*/ 42 h 100"/>
                <a:gd name="T36" fmla="*/ 58 w 116"/>
                <a:gd name="T37" fmla="*/ 100 h 100"/>
                <a:gd name="T38" fmla="*/ 21 w 116"/>
                <a:gd name="T39" fmla="*/ 11 h 100"/>
                <a:gd name="T40" fmla="*/ 10 w 116"/>
                <a:gd name="T41" fmla="*/ 42 h 100"/>
                <a:gd name="T42" fmla="*/ 58 w 116"/>
                <a:gd name="T43" fmla="*/ 91 h 100"/>
                <a:gd name="T44" fmla="*/ 107 w 116"/>
                <a:gd name="T45" fmla="*/ 42 h 100"/>
                <a:gd name="T46" fmla="*/ 96 w 116"/>
                <a:gd name="T47" fmla="*/ 11 h 100"/>
                <a:gd name="T48" fmla="*/ 91 w 116"/>
                <a:gd name="T49" fmla="*/ 16 h 100"/>
                <a:gd name="T50" fmla="*/ 100 w 116"/>
                <a:gd name="T51" fmla="*/ 42 h 100"/>
                <a:gd name="T52" fmla="*/ 58 w 116"/>
                <a:gd name="T53" fmla="*/ 85 h 100"/>
                <a:gd name="T54" fmla="*/ 16 w 116"/>
                <a:gd name="T55" fmla="*/ 42 h 100"/>
                <a:gd name="T56" fmla="*/ 26 w 116"/>
                <a:gd name="T57" fmla="*/ 16 h 100"/>
                <a:gd name="T58" fmla="*/ 21 w 116"/>
                <a:gd name="T5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00">
                  <a:moveTo>
                    <a:pt x="58" y="100"/>
                  </a:moveTo>
                  <a:cubicBezTo>
                    <a:pt x="26" y="100"/>
                    <a:pt x="0" y="74"/>
                    <a:pt x="0" y="42"/>
                  </a:cubicBezTo>
                  <a:cubicBezTo>
                    <a:pt x="0" y="27"/>
                    <a:pt x="6" y="12"/>
                    <a:pt x="18" y="1"/>
                  </a:cubicBezTo>
                  <a:cubicBezTo>
                    <a:pt x="19" y="0"/>
                    <a:pt x="20" y="0"/>
                    <a:pt x="21" y="0"/>
                  </a:cubicBezTo>
                  <a:cubicBezTo>
                    <a:pt x="22" y="0"/>
                    <a:pt x="24" y="1"/>
                    <a:pt x="24" y="2"/>
                  </a:cubicBezTo>
                  <a:cubicBezTo>
                    <a:pt x="27" y="5"/>
                    <a:pt x="31" y="9"/>
                    <a:pt x="35" y="11"/>
                  </a:cubicBezTo>
                  <a:cubicBezTo>
                    <a:pt x="36" y="12"/>
                    <a:pt x="37" y="13"/>
                    <a:pt x="37" y="15"/>
                  </a:cubicBezTo>
                  <a:cubicBezTo>
                    <a:pt x="37" y="16"/>
                    <a:pt x="37" y="17"/>
                    <a:pt x="36" y="18"/>
                  </a:cubicBezTo>
                  <a:cubicBezTo>
                    <a:pt x="29" y="25"/>
                    <a:pt x="25" y="33"/>
                    <a:pt x="25" y="42"/>
                  </a:cubicBezTo>
                  <a:cubicBezTo>
                    <a:pt x="25" y="61"/>
                    <a:pt x="40" y="75"/>
                    <a:pt x="58" y="75"/>
                  </a:cubicBezTo>
                  <a:cubicBezTo>
                    <a:pt x="76" y="75"/>
                    <a:pt x="91" y="61"/>
                    <a:pt x="91" y="42"/>
                  </a:cubicBezTo>
                  <a:cubicBezTo>
                    <a:pt x="91" y="33"/>
                    <a:pt x="88" y="25"/>
                    <a:pt x="81" y="18"/>
                  </a:cubicBezTo>
                  <a:cubicBezTo>
                    <a:pt x="80" y="17"/>
                    <a:pt x="79" y="16"/>
                    <a:pt x="79" y="15"/>
                  </a:cubicBezTo>
                  <a:cubicBezTo>
                    <a:pt x="80" y="13"/>
                    <a:pt x="80" y="12"/>
                    <a:pt x="82" y="11"/>
                  </a:cubicBezTo>
                  <a:cubicBezTo>
                    <a:pt x="85" y="9"/>
                    <a:pt x="89" y="5"/>
                    <a:pt x="92" y="2"/>
                  </a:cubicBezTo>
                  <a:cubicBezTo>
                    <a:pt x="93" y="1"/>
                    <a:pt x="94" y="0"/>
                    <a:pt x="95" y="0"/>
                  </a:cubicBezTo>
                  <a:cubicBezTo>
                    <a:pt x="97" y="0"/>
                    <a:pt x="98" y="0"/>
                    <a:pt x="99" y="1"/>
                  </a:cubicBezTo>
                  <a:cubicBezTo>
                    <a:pt x="110" y="12"/>
                    <a:pt x="116" y="27"/>
                    <a:pt x="116" y="42"/>
                  </a:cubicBezTo>
                  <a:cubicBezTo>
                    <a:pt x="116" y="74"/>
                    <a:pt x="90" y="100"/>
                    <a:pt x="58" y="100"/>
                  </a:cubicBezTo>
                  <a:close/>
                  <a:moveTo>
                    <a:pt x="21" y="11"/>
                  </a:moveTo>
                  <a:cubicBezTo>
                    <a:pt x="14" y="20"/>
                    <a:pt x="10" y="31"/>
                    <a:pt x="10" y="42"/>
                  </a:cubicBezTo>
                  <a:cubicBezTo>
                    <a:pt x="10" y="69"/>
                    <a:pt x="31" y="91"/>
                    <a:pt x="58" y="91"/>
                  </a:cubicBezTo>
                  <a:cubicBezTo>
                    <a:pt x="85" y="91"/>
                    <a:pt x="107" y="69"/>
                    <a:pt x="107" y="42"/>
                  </a:cubicBezTo>
                  <a:cubicBezTo>
                    <a:pt x="107" y="31"/>
                    <a:pt x="103" y="20"/>
                    <a:pt x="96" y="11"/>
                  </a:cubicBezTo>
                  <a:cubicBezTo>
                    <a:pt x="94" y="13"/>
                    <a:pt x="93" y="14"/>
                    <a:pt x="91" y="16"/>
                  </a:cubicBezTo>
                  <a:cubicBezTo>
                    <a:pt x="97" y="23"/>
                    <a:pt x="100" y="33"/>
                    <a:pt x="100" y="42"/>
                  </a:cubicBezTo>
                  <a:cubicBezTo>
                    <a:pt x="100" y="66"/>
                    <a:pt x="81" y="85"/>
                    <a:pt x="58" y="85"/>
                  </a:cubicBezTo>
                  <a:cubicBezTo>
                    <a:pt x="35" y="85"/>
                    <a:pt x="16" y="66"/>
                    <a:pt x="16" y="42"/>
                  </a:cubicBezTo>
                  <a:cubicBezTo>
                    <a:pt x="16" y="33"/>
                    <a:pt x="20" y="23"/>
                    <a:pt x="26" y="16"/>
                  </a:cubicBezTo>
                  <a:cubicBezTo>
                    <a:pt x="24" y="14"/>
                    <a:pt x="22" y="13"/>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7" name="Freeform 154"/>
            <p:cNvSpPr/>
            <p:nvPr/>
          </p:nvSpPr>
          <p:spPr bwMode="auto">
            <a:xfrm>
              <a:off x="8237538" y="3505200"/>
              <a:ext cx="293688" cy="152400"/>
            </a:xfrm>
            <a:custGeom>
              <a:avLst/>
              <a:gdLst>
                <a:gd name="T0" fmla="*/ 52 w 105"/>
                <a:gd name="T1" fmla="*/ 54 h 54"/>
                <a:gd name="T2" fmla="*/ 0 w 105"/>
                <a:gd name="T3" fmla="*/ 5 h 54"/>
                <a:gd name="T4" fmla="*/ 4 w 105"/>
                <a:gd name="T5" fmla="*/ 0 h 54"/>
                <a:gd name="T6" fmla="*/ 9 w 105"/>
                <a:gd name="T7" fmla="*/ 5 h 54"/>
                <a:gd name="T8" fmla="*/ 52 w 105"/>
                <a:gd name="T9" fmla="*/ 45 h 54"/>
                <a:gd name="T10" fmla="*/ 95 w 105"/>
                <a:gd name="T11" fmla="*/ 5 h 54"/>
                <a:gd name="T12" fmla="*/ 100 w 105"/>
                <a:gd name="T13" fmla="*/ 0 h 54"/>
                <a:gd name="T14" fmla="*/ 105 w 105"/>
                <a:gd name="T15" fmla="*/ 5 h 54"/>
                <a:gd name="T16" fmla="*/ 52 w 105"/>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54">
                  <a:moveTo>
                    <a:pt x="52" y="54"/>
                  </a:moveTo>
                  <a:cubicBezTo>
                    <a:pt x="25" y="54"/>
                    <a:pt x="2" y="33"/>
                    <a:pt x="0" y="5"/>
                  </a:cubicBezTo>
                  <a:cubicBezTo>
                    <a:pt x="0" y="3"/>
                    <a:pt x="2" y="0"/>
                    <a:pt x="4" y="0"/>
                  </a:cubicBezTo>
                  <a:cubicBezTo>
                    <a:pt x="7" y="0"/>
                    <a:pt x="9" y="2"/>
                    <a:pt x="9" y="5"/>
                  </a:cubicBezTo>
                  <a:cubicBezTo>
                    <a:pt x="11" y="27"/>
                    <a:pt x="30" y="45"/>
                    <a:pt x="52" y="45"/>
                  </a:cubicBezTo>
                  <a:cubicBezTo>
                    <a:pt x="75" y="45"/>
                    <a:pt x="94" y="27"/>
                    <a:pt x="95" y="5"/>
                  </a:cubicBezTo>
                  <a:cubicBezTo>
                    <a:pt x="96" y="2"/>
                    <a:pt x="98" y="0"/>
                    <a:pt x="100" y="0"/>
                  </a:cubicBezTo>
                  <a:cubicBezTo>
                    <a:pt x="103" y="0"/>
                    <a:pt x="105" y="3"/>
                    <a:pt x="105" y="5"/>
                  </a:cubicBezTo>
                  <a:cubicBezTo>
                    <a:pt x="103" y="33"/>
                    <a:pt x="80" y="54"/>
                    <a:pt x="5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8" name="Freeform 155"/>
            <p:cNvSpPr>
              <a:spLocks noEditPoints="1"/>
            </p:cNvSpPr>
            <p:nvPr/>
          </p:nvSpPr>
          <p:spPr bwMode="auto">
            <a:xfrm>
              <a:off x="8220075" y="3581400"/>
              <a:ext cx="325438" cy="280987"/>
            </a:xfrm>
            <a:custGeom>
              <a:avLst/>
              <a:gdLst>
                <a:gd name="T0" fmla="*/ 58 w 116"/>
                <a:gd name="T1" fmla="*/ 100 h 100"/>
                <a:gd name="T2" fmla="*/ 0 w 116"/>
                <a:gd name="T3" fmla="*/ 42 h 100"/>
                <a:gd name="T4" fmla="*/ 18 w 116"/>
                <a:gd name="T5" fmla="*/ 1 h 100"/>
                <a:gd name="T6" fmla="*/ 21 w 116"/>
                <a:gd name="T7" fmla="*/ 0 h 100"/>
                <a:gd name="T8" fmla="*/ 24 w 116"/>
                <a:gd name="T9" fmla="*/ 2 h 100"/>
                <a:gd name="T10" fmla="*/ 35 w 116"/>
                <a:gd name="T11" fmla="*/ 11 h 100"/>
                <a:gd name="T12" fmla="*/ 37 w 116"/>
                <a:gd name="T13" fmla="*/ 15 h 100"/>
                <a:gd name="T14" fmla="*/ 36 w 116"/>
                <a:gd name="T15" fmla="*/ 18 h 100"/>
                <a:gd name="T16" fmla="*/ 25 w 116"/>
                <a:gd name="T17" fmla="*/ 42 h 100"/>
                <a:gd name="T18" fmla="*/ 58 w 116"/>
                <a:gd name="T19" fmla="*/ 75 h 100"/>
                <a:gd name="T20" fmla="*/ 91 w 116"/>
                <a:gd name="T21" fmla="*/ 42 h 100"/>
                <a:gd name="T22" fmla="*/ 81 w 116"/>
                <a:gd name="T23" fmla="*/ 18 h 100"/>
                <a:gd name="T24" fmla="*/ 79 w 116"/>
                <a:gd name="T25" fmla="*/ 15 h 100"/>
                <a:gd name="T26" fmla="*/ 82 w 116"/>
                <a:gd name="T27" fmla="*/ 11 h 100"/>
                <a:gd name="T28" fmla="*/ 92 w 116"/>
                <a:gd name="T29" fmla="*/ 2 h 100"/>
                <a:gd name="T30" fmla="*/ 95 w 116"/>
                <a:gd name="T31" fmla="*/ 0 h 100"/>
                <a:gd name="T32" fmla="*/ 99 w 116"/>
                <a:gd name="T33" fmla="*/ 1 h 100"/>
                <a:gd name="T34" fmla="*/ 116 w 116"/>
                <a:gd name="T35" fmla="*/ 42 h 100"/>
                <a:gd name="T36" fmla="*/ 58 w 116"/>
                <a:gd name="T37" fmla="*/ 100 h 100"/>
                <a:gd name="T38" fmla="*/ 21 w 116"/>
                <a:gd name="T39" fmla="*/ 11 h 100"/>
                <a:gd name="T40" fmla="*/ 10 w 116"/>
                <a:gd name="T41" fmla="*/ 42 h 100"/>
                <a:gd name="T42" fmla="*/ 58 w 116"/>
                <a:gd name="T43" fmla="*/ 91 h 100"/>
                <a:gd name="T44" fmla="*/ 107 w 116"/>
                <a:gd name="T45" fmla="*/ 42 h 100"/>
                <a:gd name="T46" fmla="*/ 96 w 116"/>
                <a:gd name="T47" fmla="*/ 11 h 100"/>
                <a:gd name="T48" fmla="*/ 91 w 116"/>
                <a:gd name="T49" fmla="*/ 16 h 100"/>
                <a:gd name="T50" fmla="*/ 100 w 116"/>
                <a:gd name="T51" fmla="*/ 42 h 100"/>
                <a:gd name="T52" fmla="*/ 58 w 116"/>
                <a:gd name="T53" fmla="*/ 85 h 100"/>
                <a:gd name="T54" fmla="*/ 16 w 116"/>
                <a:gd name="T55" fmla="*/ 42 h 100"/>
                <a:gd name="T56" fmla="*/ 26 w 116"/>
                <a:gd name="T57" fmla="*/ 16 h 100"/>
                <a:gd name="T58" fmla="*/ 21 w 116"/>
                <a:gd name="T5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00">
                  <a:moveTo>
                    <a:pt x="58" y="100"/>
                  </a:moveTo>
                  <a:cubicBezTo>
                    <a:pt x="26" y="100"/>
                    <a:pt x="0" y="74"/>
                    <a:pt x="0" y="42"/>
                  </a:cubicBezTo>
                  <a:cubicBezTo>
                    <a:pt x="0" y="27"/>
                    <a:pt x="6" y="12"/>
                    <a:pt x="18" y="1"/>
                  </a:cubicBezTo>
                  <a:cubicBezTo>
                    <a:pt x="19" y="0"/>
                    <a:pt x="20" y="0"/>
                    <a:pt x="21" y="0"/>
                  </a:cubicBezTo>
                  <a:cubicBezTo>
                    <a:pt x="22" y="0"/>
                    <a:pt x="24" y="1"/>
                    <a:pt x="24" y="2"/>
                  </a:cubicBezTo>
                  <a:cubicBezTo>
                    <a:pt x="27" y="5"/>
                    <a:pt x="31" y="9"/>
                    <a:pt x="35" y="11"/>
                  </a:cubicBezTo>
                  <a:cubicBezTo>
                    <a:pt x="36" y="12"/>
                    <a:pt x="37" y="13"/>
                    <a:pt x="37" y="15"/>
                  </a:cubicBezTo>
                  <a:cubicBezTo>
                    <a:pt x="37" y="16"/>
                    <a:pt x="37" y="17"/>
                    <a:pt x="36" y="18"/>
                  </a:cubicBezTo>
                  <a:cubicBezTo>
                    <a:pt x="29" y="25"/>
                    <a:pt x="25" y="33"/>
                    <a:pt x="25" y="42"/>
                  </a:cubicBezTo>
                  <a:cubicBezTo>
                    <a:pt x="25" y="61"/>
                    <a:pt x="40" y="75"/>
                    <a:pt x="58" y="75"/>
                  </a:cubicBezTo>
                  <a:cubicBezTo>
                    <a:pt x="76" y="75"/>
                    <a:pt x="91" y="61"/>
                    <a:pt x="91" y="42"/>
                  </a:cubicBezTo>
                  <a:cubicBezTo>
                    <a:pt x="91" y="33"/>
                    <a:pt x="88" y="25"/>
                    <a:pt x="81" y="18"/>
                  </a:cubicBezTo>
                  <a:cubicBezTo>
                    <a:pt x="80" y="17"/>
                    <a:pt x="79" y="16"/>
                    <a:pt x="79" y="15"/>
                  </a:cubicBezTo>
                  <a:cubicBezTo>
                    <a:pt x="80" y="13"/>
                    <a:pt x="80" y="12"/>
                    <a:pt x="82" y="11"/>
                  </a:cubicBezTo>
                  <a:cubicBezTo>
                    <a:pt x="85" y="9"/>
                    <a:pt x="89" y="5"/>
                    <a:pt x="92" y="2"/>
                  </a:cubicBezTo>
                  <a:cubicBezTo>
                    <a:pt x="93" y="1"/>
                    <a:pt x="94" y="0"/>
                    <a:pt x="95" y="0"/>
                  </a:cubicBezTo>
                  <a:cubicBezTo>
                    <a:pt x="97" y="0"/>
                    <a:pt x="98" y="0"/>
                    <a:pt x="99" y="1"/>
                  </a:cubicBezTo>
                  <a:cubicBezTo>
                    <a:pt x="110" y="12"/>
                    <a:pt x="116" y="27"/>
                    <a:pt x="116" y="42"/>
                  </a:cubicBezTo>
                  <a:cubicBezTo>
                    <a:pt x="116" y="74"/>
                    <a:pt x="90" y="100"/>
                    <a:pt x="58" y="100"/>
                  </a:cubicBezTo>
                  <a:close/>
                  <a:moveTo>
                    <a:pt x="21" y="11"/>
                  </a:moveTo>
                  <a:cubicBezTo>
                    <a:pt x="14" y="20"/>
                    <a:pt x="10" y="31"/>
                    <a:pt x="10" y="42"/>
                  </a:cubicBezTo>
                  <a:cubicBezTo>
                    <a:pt x="10" y="69"/>
                    <a:pt x="31" y="91"/>
                    <a:pt x="58" y="91"/>
                  </a:cubicBezTo>
                  <a:cubicBezTo>
                    <a:pt x="85" y="91"/>
                    <a:pt x="107" y="69"/>
                    <a:pt x="107" y="42"/>
                  </a:cubicBezTo>
                  <a:cubicBezTo>
                    <a:pt x="107" y="31"/>
                    <a:pt x="103" y="20"/>
                    <a:pt x="96" y="11"/>
                  </a:cubicBezTo>
                  <a:cubicBezTo>
                    <a:pt x="94" y="13"/>
                    <a:pt x="93" y="14"/>
                    <a:pt x="91" y="16"/>
                  </a:cubicBezTo>
                  <a:cubicBezTo>
                    <a:pt x="97" y="23"/>
                    <a:pt x="100" y="33"/>
                    <a:pt x="100" y="42"/>
                  </a:cubicBezTo>
                  <a:cubicBezTo>
                    <a:pt x="100" y="66"/>
                    <a:pt x="81" y="85"/>
                    <a:pt x="58" y="85"/>
                  </a:cubicBezTo>
                  <a:cubicBezTo>
                    <a:pt x="35" y="85"/>
                    <a:pt x="16" y="66"/>
                    <a:pt x="16" y="42"/>
                  </a:cubicBezTo>
                  <a:cubicBezTo>
                    <a:pt x="16" y="33"/>
                    <a:pt x="20" y="23"/>
                    <a:pt x="26" y="16"/>
                  </a:cubicBezTo>
                  <a:cubicBezTo>
                    <a:pt x="24" y="14"/>
                    <a:pt x="22" y="13"/>
                    <a:pt x="2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69" name="Freeform 156"/>
            <p:cNvSpPr/>
            <p:nvPr/>
          </p:nvSpPr>
          <p:spPr bwMode="auto">
            <a:xfrm>
              <a:off x="8186738" y="2946400"/>
              <a:ext cx="392113" cy="511175"/>
            </a:xfrm>
            <a:custGeom>
              <a:avLst/>
              <a:gdLst>
                <a:gd name="T0" fmla="*/ 136 w 140"/>
                <a:gd name="T1" fmla="*/ 182 h 182"/>
                <a:gd name="T2" fmla="*/ 131 w 140"/>
                <a:gd name="T3" fmla="*/ 177 h 182"/>
                <a:gd name="T4" fmla="*/ 128 w 140"/>
                <a:gd name="T5" fmla="*/ 174 h 182"/>
                <a:gd name="T6" fmla="*/ 118 w 140"/>
                <a:gd name="T7" fmla="*/ 174 h 182"/>
                <a:gd name="T8" fmla="*/ 114 w 140"/>
                <a:gd name="T9" fmla="*/ 172 h 182"/>
                <a:gd name="T10" fmla="*/ 102 w 140"/>
                <a:gd name="T11" fmla="*/ 128 h 182"/>
                <a:gd name="T12" fmla="*/ 115 w 140"/>
                <a:gd name="T13" fmla="*/ 98 h 182"/>
                <a:gd name="T14" fmla="*/ 118 w 140"/>
                <a:gd name="T15" fmla="*/ 93 h 182"/>
                <a:gd name="T16" fmla="*/ 126 w 140"/>
                <a:gd name="T17" fmla="*/ 65 h 182"/>
                <a:gd name="T18" fmla="*/ 70 w 140"/>
                <a:gd name="T19" fmla="*/ 10 h 182"/>
                <a:gd name="T20" fmla="*/ 15 w 140"/>
                <a:gd name="T21" fmla="*/ 65 h 182"/>
                <a:gd name="T22" fmla="*/ 22 w 140"/>
                <a:gd name="T23" fmla="*/ 93 h 182"/>
                <a:gd name="T24" fmla="*/ 25 w 140"/>
                <a:gd name="T25" fmla="*/ 98 h 182"/>
                <a:gd name="T26" fmla="*/ 39 w 140"/>
                <a:gd name="T27" fmla="*/ 128 h 182"/>
                <a:gd name="T28" fmla="*/ 27 w 140"/>
                <a:gd name="T29" fmla="*/ 172 h 182"/>
                <a:gd name="T30" fmla="*/ 23 w 140"/>
                <a:gd name="T31" fmla="*/ 174 h 182"/>
                <a:gd name="T32" fmla="*/ 13 w 140"/>
                <a:gd name="T33" fmla="*/ 174 h 182"/>
                <a:gd name="T34" fmla="*/ 9 w 140"/>
                <a:gd name="T35" fmla="*/ 177 h 182"/>
                <a:gd name="T36" fmla="*/ 5 w 140"/>
                <a:gd name="T37" fmla="*/ 182 h 182"/>
                <a:gd name="T38" fmla="*/ 0 w 140"/>
                <a:gd name="T39" fmla="*/ 177 h 182"/>
                <a:gd name="T40" fmla="*/ 13 w 140"/>
                <a:gd name="T41" fmla="*/ 165 h 182"/>
                <a:gd name="T42" fmla="*/ 20 w 140"/>
                <a:gd name="T43" fmla="*/ 165 h 182"/>
                <a:gd name="T44" fmla="*/ 30 w 140"/>
                <a:gd name="T45" fmla="*/ 130 h 182"/>
                <a:gd name="T46" fmla="*/ 17 w 140"/>
                <a:gd name="T47" fmla="*/ 103 h 182"/>
                <a:gd name="T48" fmla="*/ 14 w 140"/>
                <a:gd name="T49" fmla="*/ 97 h 182"/>
                <a:gd name="T50" fmla="*/ 6 w 140"/>
                <a:gd name="T51" fmla="*/ 65 h 182"/>
                <a:gd name="T52" fmla="*/ 70 w 140"/>
                <a:gd name="T53" fmla="*/ 0 h 182"/>
                <a:gd name="T54" fmla="*/ 70 w 140"/>
                <a:gd name="T55" fmla="*/ 0 h 182"/>
                <a:gd name="T56" fmla="*/ 71 w 140"/>
                <a:gd name="T57" fmla="*/ 0 h 182"/>
                <a:gd name="T58" fmla="*/ 135 w 140"/>
                <a:gd name="T59" fmla="*/ 65 h 182"/>
                <a:gd name="T60" fmla="*/ 126 w 140"/>
                <a:gd name="T61" fmla="*/ 97 h 182"/>
                <a:gd name="T62" fmla="*/ 123 w 140"/>
                <a:gd name="T63" fmla="*/ 103 h 182"/>
                <a:gd name="T64" fmla="*/ 111 w 140"/>
                <a:gd name="T65" fmla="*/ 130 h 182"/>
                <a:gd name="T66" fmla="*/ 120 w 140"/>
                <a:gd name="T67" fmla="*/ 165 h 182"/>
                <a:gd name="T68" fmla="*/ 128 w 140"/>
                <a:gd name="T69" fmla="*/ 165 h 182"/>
                <a:gd name="T70" fmla="*/ 140 w 140"/>
                <a:gd name="T71" fmla="*/ 177 h 182"/>
                <a:gd name="T72" fmla="*/ 136 w 140"/>
                <a:gd name="T7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82">
                  <a:moveTo>
                    <a:pt x="136" y="182"/>
                  </a:moveTo>
                  <a:cubicBezTo>
                    <a:pt x="133" y="182"/>
                    <a:pt x="131" y="180"/>
                    <a:pt x="131" y="177"/>
                  </a:cubicBezTo>
                  <a:cubicBezTo>
                    <a:pt x="131" y="176"/>
                    <a:pt x="130" y="174"/>
                    <a:pt x="128" y="174"/>
                  </a:cubicBezTo>
                  <a:cubicBezTo>
                    <a:pt x="118" y="174"/>
                    <a:pt x="118" y="174"/>
                    <a:pt x="118" y="174"/>
                  </a:cubicBezTo>
                  <a:cubicBezTo>
                    <a:pt x="116" y="174"/>
                    <a:pt x="114" y="173"/>
                    <a:pt x="114" y="172"/>
                  </a:cubicBezTo>
                  <a:cubicBezTo>
                    <a:pt x="107" y="160"/>
                    <a:pt x="99" y="144"/>
                    <a:pt x="102" y="128"/>
                  </a:cubicBezTo>
                  <a:cubicBezTo>
                    <a:pt x="104" y="117"/>
                    <a:pt x="110" y="107"/>
                    <a:pt x="115" y="98"/>
                  </a:cubicBezTo>
                  <a:cubicBezTo>
                    <a:pt x="116" y="96"/>
                    <a:pt x="117" y="95"/>
                    <a:pt x="118" y="93"/>
                  </a:cubicBezTo>
                  <a:cubicBezTo>
                    <a:pt x="123" y="85"/>
                    <a:pt x="126" y="75"/>
                    <a:pt x="126" y="65"/>
                  </a:cubicBezTo>
                  <a:cubicBezTo>
                    <a:pt x="126" y="35"/>
                    <a:pt x="101" y="10"/>
                    <a:pt x="70" y="10"/>
                  </a:cubicBezTo>
                  <a:cubicBezTo>
                    <a:pt x="40" y="10"/>
                    <a:pt x="15" y="35"/>
                    <a:pt x="15" y="65"/>
                  </a:cubicBezTo>
                  <a:cubicBezTo>
                    <a:pt x="15" y="75"/>
                    <a:pt x="18" y="85"/>
                    <a:pt x="22" y="93"/>
                  </a:cubicBezTo>
                  <a:cubicBezTo>
                    <a:pt x="23" y="94"/>
                    <a:pt x="24" y="96"/>
                    <a:pt x="25" y="98"/>
                  </a:cubicBezTo>
                  <a:cubicBezTo>
                    <a:pt x="31" y="107"/>
                    <a:pt x="37" y="117"/>
                    <a:pt x="39" y="128"/>
                  </a:cubicBezTo>
                  <a:cubicBezTo>
                    <a:pt x="41" y="144"/>
                    <a:pt x="33" y="160"/>
                    <a:pt x="27" y="172"/>
                  </a:cubicBezTo>
                  <a:cubicBezTo>
                    <a:pt x="26" y="173"/>
                    <a:pt x="25" y="174"/>
                    <a:pt x="23" y="174"/>
                  </a:cubicBezTo>
                  <a:cubicBezTo>
                    <a:pt x="13" y="174"/>
                    <a:pt x="13" y="174"/>
                    <a:pt x="13" y="174"/>
                  </a:cubicBezTo>
                  <a:cubicBezTo>
                    <a:pt x="11" y="174"/>
                    <a:pt x="9" y="176"/>
                    <a:pt x="9" y="177"/>
                  </a:cubicBezTo>
                  <a:cubicBezTo>
                    <a:pt x="9" y="180"/>
                    <a:pt x="7" y="182"/>
                    <a:pt x="5" y="182"/>
                  </a:cubicBezTo>
                  <a:cubicBezTo>
                    <a:pt x="2" y="182"/>
                    <a:pt x="0" y="180"/>
                    <a:pt x="0" y="177"/>
                  </a:cubicBezTo>
                  <a:cubicBezTo>
                    <a:pt x="0" y="171"/>
                    <a:pt x="6" y="165"/>
                    <a:pt x="13" y="165"/>
                  </a:cubicBezTo>
                  <a:cubicBezTo>
                    <a:pt x="20" y="165"/>
                    <a:pt x="20" y="165"/>
                    <a:pt x="20" y="165"/>
                  </a:cubicBezTo>
                  <a:cubicBezTo>
                    <a:pt x="26" y="154"/>
                    <a:pt x="32" y="142"/>
                    <a:pt x="30" y="130"/>
                  </a:cubicBezTo>
                  <a:cubicBezTo>
                    <a:pt x="28" y="120"/>
                    <a:pt x="23" y="111"/>
                    <a:pt x="17" y="103"/>
                  </a:cubicBezTo>
                  <a:cubicBezTo>
                    <a:pt x="16" y="101"/>
                    <a:pt x="15" y="99"/>
                    <a:pt x="14" y="97"/>
                  </a:cubicBezTo>
                  <a:cubicBezTo>
                    <a:pt x="9" y="88"/>
                    <a:pt x="6" y="77"/>
                    <a:pt x="6" y="65"/>
                  </a:cubicBezTo>
                  <a:cubicBezTo>
                    <a:pt x="6" y="30"/>
                    <a:pt x="35" y="1"/>
                    <a:pt x="70" y="0"/>
                  </a:cubicBezTo>
                  <a:cubicBezTo>
                    <a:pt x="70" y="0"/>
                    <a:pt x="70" y="0"/>
                    <a:pt x="70" y="0"/>
                  </a:cubicBezTo>
                  <a:cubicBezTo>
                    <a:pt x="70" y="0"/>
                    <a:pt x="70" y="0"/>
                    <a:pt x="71" y="0"/>
                  </a:cubicBezTo>
                  <a:cubicBezTo>
                    <a:pt x="106" y="1"/>
                    <a:pt x="135" y="30"/>
                    <a:pt x="135" y="65"/>
                  </a:cubicBezTo>
                  <a:cubicBezTo>
                    <a:pt x="135" y="77"/>
                    <a:pt x="132" y="88"/>
                    <a:pt x="126" y="97"/>
                  </a:cubicBezTo>
                  <a:cubicBezTo>
                    <a:pt x="125" y="99"/>
                    <a:pt x="124" y="101"/>
                    <a:pt x="123" y="103"/>
                  </a:cubicBezTo>
                  <a:cubicBezTo>
                    <a:pt x="118" y="111"/>
                    <a:pt x="113" y="120"/>
                    <a:pt x="111" y="130"/>
                  </a:cubicBezTo>
                  <a:cubicBezTo>
                    <a:pt x="109" y="142"/>
                    <a:pt x="115" y="154"/>
                    <a:pt x="120" y="165"/>
                  </a:cubicBezTo>
                  <a:cubicBezTo>
                    <a:pt x="128" y="165"/>
                    <a:pt x="128" y="165"/>
                    <a:pt x="128" y="165"/>
                  </a:cubicBezTo>
                  <a:cubicBezTo>
                    <a:pt x="135" y="165"/>
                    <a:pt x="140" y="171"/>
                    <a:pt x="140" y="177"/>
                  </a:cubicBezTo>
                  <a:cubicBezTo>
                    <a:pt x="140" y="180"/>
                    <a:pt x="138" y="182"/>
                    <a:pt x="136"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0" name="Freeform 157"/>
            <p:cNvSpPr/>
            <p:nvPr/>
          </p:nvSpPr>
          <p:spPr bwMode="auto">
            <a:xfrm>
              <a:off x="8370888" y="2997200"/>
              <a:ext cx="68263" cy="33337"/>
            </a:xfrm>
            <a:custGeom>
              <a:avLst/>
              <a:gdLst>
                <a:gd name="T0" fmla="*/ 19 w 24"/>
                <a:gd name="T1" fmla="*/ 12 h 12"/>
                <a:gd name="T2" fmla="*/ 18 w 24"/>
                <a:gd name="T3" fmla="*/ 12 h 12"/>
                <a:gd name="T4" fmla="*/ 4 w 24"/>
                <a:gd name="T5" fmla="*/ 10 h 12"/>
                <a:gd name="T6" fmla="*/ 4 w 24"/>
                <a:gd name="T7" fmla="*/ 10 h 12"/>
                <a:gd name="T8" fmla="*/ 4 w 24"/>
                <a:gd name="T9" fmla="*/ 10 h 12"/>
                <a:gd name="T10" fmla="*/ 0 w 24"/>
                <a:gd name="T11" fmla="*/ 5 h 12"/>
                <a:gd name="T12" fmla="*/ 4 w 24"/>
                <a:gd name="T13" fmla="*/ 0 h 12"/>
                <a:gd name="T14" fmla="*/ 4 w 24"/>
                <a:gd name="T15" fmla="*/ 0 h 12"/>
                <a:gd name="T16" fmla="*/ 21 w 24"/>
                <a:gd name="T17" fmla="*/ 3 h 12"/>
                <a:gd name="T18" fmla="*/ 24 w 24"/>
                <a:gd name="T19" fmla="*/ 9 h 12"/>
                <a:gd name="T20" fmla="*/ 19 w 2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2">
                  <a:moveTo>
                    <a:pt x="19" y="12"/>
                  </a:moveTo>
                  <a:cubicBezTo>
                    <a:pt x="19" y="12"/>
                    <a:pt x="18" y="12"/>
                    <a:pt x="18" y="12"/>
                  </a:cubicBezTo>
                  <a:cubicBezTo>
                    <a:pt x="13" y="10"/>
                    <a:pt x="9" y="10"/>
                    <a:pt x="4" y="10"/>
                  </a:cubicBezTo>
                  <a:cubicBezTo>
                    <a:pt x="4" y="10"/>
                    <a:pt x="4" y="10"/>
                    <a:pt x="4" y="10"/>
                  </a:cubicBezTo>
                  <a:cubicBezTo>
                    <a:pt x="4" y="10"/>
                    <a:pt x="4" y="10"/>
                    <a:pt x="4" y="10"/>
                  </a:cubicBezTo>
                  <a:cubicBezTo>
                    <a:pt x="2" y="10"/>
                    <a:pt x="0" y="8"/>
                    <a:pt x="0" y="5"/>
                  </a:cubicBezTo>
                  <a:cubicBezTo>
                    <a:pt x="0" y="2"/>
                    <a:pt x="2" y="0"/>
                    <a:pt x="4" y="0"/>
                  </a:cubicBezTo>
                  <a:cubicBezTo>
                    <a:pt x="4" y="0"/>
                    <a:pt x="4" y="0"/>
                    <a:pt x="4" y="0"/>
                  </a:cubicBezTo>
                  <a:cubicBezTo>
                    <a:pt x="10" y="0"/>
                    <a:pt x="15" y="1"/>
                    <a:pt x="21" y="3"/>
                  </a:cubicBezTo>
                  <a:cubicBezTo>
                    <a:pt x="23" y="4"/>
                    <a:pt x="24" y="7"/>
                    <a:pt x="24" y="9"/>
                  </a:cubicBezTo>
                  <a:cubicBezTo>
                    <a:pt x="23" y="11"/>
                    <a:pt x="21" y="12"/>
                    <a:pt x="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1" name="Freeform 158"/>
            <p:cNvSpPr/>
            <p:nvPr/>
          </p:nvSpPr>
          <p:spPr bwMode="auto">
            <a:xfrm>
              <a:off x="8458200" y="3033713"/>
              <a:ext cx="73025" cy="157162"/>
            </a:xfrm>
            <a:custGeom>
              <a:avLst/>
              <a:gdLst>
                <a:gd name="T0" fmla="*/ 13 w 26"/>
                <a:gd name="T1" fmla="*/ 56 h 56"/>
                <a:gd name="T2" fmla="*/ 11 w 26"/>
                <a:gd name="T3" fmla="*/ 56 h 56"/>
                <a:gd name="T4" fmla="*/ 9 w 26"/>
                <a:gd name="T5" fmla="*/ 50 h 56"/>
                <a:gd name="T6" fmla="*/ 2 w 26"/>
                <a:gd name="T7" fmla="*/ 9 h 56"/>
                <a:gd name="T8" fmla="*/ 2 w 26"/>
                <a:gd name="T9" fmla="*/ 2 h 56"/>
                <a:gd name="T10" fmla="*/ 8 w 26"/>
                <a:gd name="T11" fmla="*/ 2 h 56"/>
                <a:gd name="T12" fmla="*/ 17 w 26"/>
                <a:gd name="T13" fmla="*/ 54 h 56"/>
                <a:gd name="T14" fmla="*/ 13 w 26"/>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56">
                  <a:moveTo>
                    <a:pt x="13" y="56"/>
                  </a:moveTo>
                  <a:cubicBezTo>
                    <a:pt x="12" y="56"/>
                    <a:pt x="12" y="56"/>
                    <a:pt x="11" y="56"/>
                  </a:cubicBezTo>
                  <a:cubicBezTo>
                    <a:pt x="9" y="55"/>
                    <a:pt x="8" y="52"/>
                    <a:pt x="9" y="50"/>
                  </a:cubicBezTo>
                  <a:cubicBezTo>
                    <a:pt x="16" y="36"/>
                    <a:pt x="13" y="20"/>
                    <a:pt x="2" y="9"/>
                  </a:cubicBezTo>
                  <a:cubicBezTo>
                    <a:pt x="0" y="7"/>
                    <a:pt x="0" y="4"/>
                    <a:pt x="2" y="2"/>
                  </a:cubicBezTo>
                  <a:cubicBezTo>
                    <a:pt x="3" y="1"/>
                    <a:pt x="6" y="0"/>
                    <a:pt x="8" y="2"/>
                  </a:cubicBezTo>
                  <a:cubicBezTo>
                    <a:pt x="23" y="16"/>
                    <a:pt x="26" y="37"/>
                    <a:pt x="17" y="54"/>
                  </a:cubicBezTo>
                  <a:cubicBezTo>
                    <a:pt x="16" y="55"/>
                    <a:pt x="15" y="56"/>
                    <a:pt x="1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2" name="Freeform 159"/>
            <p:cNvSpPr>
              <a:spLocks noEditPoints="1"/>
            </p:cNvSpPr>
            <p:nvPr/>
          </p:nvSpPr>
          <p:spPr bwMode="auto">
            <a:xfrm>
              <a:off x="7913688" y="3387725"/>
              <a:ext cx="939800" cy="142875"/>
            </a:xfrm>
            <a:custGeom>
              <a:avLst/>
              <a:gdLst>
                <a:gd name="T0" fmla="*/ 167 w 335"/>
                <a:gd name="T1" fmla="*/ 51 h 51"/>
                <a:gd name="T2" fmla="*/ 10 w 335"/>
                <a:gd name="T3" fmla="*/ 28 h 51"/>
                <a:gd name="T4" fmla="*/ 3 w 335"/>
                <a:gd name="T5" fmla="*/ 9 h 51"/>
                <a:gd name="T6" fmla="*/ 10 w 335"/>
                <a:gd name="T7" fmla="*/ 2 h 51"/>
                <a:gd name="T8" fmla="*/ 21 w 335"/>
                <a:gd name="T9" fmla="*/ 2 h 51"/>
                <a:gd name="T10" fmla="*/ 167 w 335"/>
                <a:gd name="T11" fmla="*/ 23 h 51"/>
                <a:gd name="T12" fmla="*/ 313 w 335"/>
                <a:gd name="T13" fmla="*/ 2 h 51"/>
                <a:gd name="T14" fmla="*/ 324 w 335"/>
                <a:gd name="T15" fmla="*/ 2 h 51"/>
                <a:gd name="T16" fmla="*/ 332 w 335"/>
                <a:gd name="T17" fmla="*/ 9 h 51"/>
                <a:gd name="T18" fmla="*/ 324 w 335"/>
                <a:gd name="T19" fmla="*/ 28 h 51"/>
                <a:gd name="T20" fmla="*/ 167 w 335"/>
                <a:gd name="T21" fmla="*/ 51 h 51"/>
                <a:gd name="T22" fmla="*/ 16 w 335"/>
                <a:gd name="T23" fmla="*/ 10 h 51"/>
                <a:gd name="T24" fmla="*/ 14 w 335"/>
                <a:gd name="T25" fmla="*/ 10 h 51"/>
                <a:gd name="T26" fmla="*/ 11 w 335"/>
                <a:gd name="T27" fmla="*/ 13 h 51"/>
                <a:gd name="T28" fmla="*/ 14 w 335"/>
                <a:gd name="T29" fmla="*/ 20 h 51"/>
                <a:gd name="T30" fmla="*/ 167 w 335"/>
                <a:gd name="T31" fmla="*/ 42 h 51"/>
                <a:gd name="T32" fmla="*/ 321 w 335"/>
                <a:gd name="T33" fmla="*/ 20 h 51"/>
                <a:gd name="T34" fmla="*/ 323 w 335"/>
                <a:gd name="T35" fmla="*/ 13 h 51"/>
                <a:gd name="T36" fmla="*/ 321 w 335"/>
                <a:gd name="T37" fmla="*/ 10 h 51"/>
                <a:gd name="T38" fmla="*/ 317 w 335"/>
                <a:gd name="T39" fmla="*/ 10 h 51"/>
                <a:gd name="T40" fmla="*/ 167 w 335"/>
                <a:gd name="T41" fmla="*/ 32 h 51"/>
                <a:gd name="T42" fmla="*/ 18 w 335"/>
                <a:gd name="T43" fmla="*/ 10 h 51"/>
                <a:gd name="T44" fmla="*/ 16 w 335"/>
                <a:gd name="T45"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51">
                  <a:moveTo>
                    <a:pt x="167" y="51"/>
                  </a:moveTo>
                  <a:cubicBezTo>
                    <a:pt x="67" y="51"/>
                    <a:pt x="13" y="29"/>
                    <a:pt x="10" y="28"/>
                  </a:cubicBezTo>
                  <a:cubicBezTo>
                    <a:pt x="3" y="25"/>
                    <a:pt x="0" y="17"/>
                    <a:pt x="3" y="9"/>
                  </a:cubicBezTo>
                  <a:cubicBezTo>
                    <a:pt x="4" y="6"/>
                    <a:pt x="7" y="3"/>
                    <a:pt x="10" y="2"/>
                  </a:cubicBezTo>
                  <a:cubicBezTo>
                    <a:pt x="14" y="0"/>
                    <a:pt x="18" y="0"/>
                    <a:pt x="21" y="2"/>
                  </a:cubicBezTo>
                  <a:cubicBezTo>
                    <a:pt x="22" y="2"/>
                    <a:pt x="73" y="23"/>
                    <a:pt x="167" y="23"/>
                  </a:cubicBezTo>
                  <a:cubicBezTo>
                    <a:pt x="262" y="23"/>
                    <a:pt x="313" y="2"/>
                    <a:pt x="313" y="2"/>
                  </a:cubicBezTo>
                  <a:cubicBezTo>
                    <a:pt x="317" y="0"/>
                    <a:pt x="321" y="0"/>
                    <a:pt x="324" y="2"/>
                  </a:cubicBezTo>
                  <a:cubicBezTo>
                    <a:pt x="328" y="3"/>
                    <a:pt x="330" y="6"/>
                    <a:pt x="332" y="9"/>
                  </a:cubicBezTo>
                  <a:cubicBezTo>
                    <a:pt x="335" y="17"/>
                    <a:pt x="332" y="25"/>
                    <a:pt x="324" y="28"/>
                  </a:cubicBezTo>
                  <a:cubicBezTo>
                    <a:pt x="322" y="29"/>
                    <a:pt x="268" y="51"/>
                    <a:pt x="167" y="51"/>
                  </a:cubicBezTo>
                  <a:close/>
                  <a:moveTo>
                    <a:pt x="16" y="10"/>
                  </a:moveTo>
                  <a:cubicBezTo>
                    <a:pt x="15" y="10"/>
                    <a:pt x="15" y="10"/>
                    <a:pt x="14" y="10"/>
                  </a:cubicBezTo>
                  <a:cubicBezTo>
                    <a:pt x="13" y="11"/>
                    <a:pt x="12" y="12"/>
                    <a:pt x="11" y="13"/>
                  </a:cubicBezTo>
                  <a:cubicBezTo>
                    <a:pt x="10" y="16"/>
                    <a:pt x="11" y="19"/>
                    <a:pt x="14" y="20"/>
                  </a:cubicBezTo>
                  <a:cubicBezTo>
                    <a:pt x="16" y="21"/>
                    <a:pt x="68" y="42"/>
                    <a:pt x="167" y="42"/>
                  </a:cubicBezTo>
                  <a:cubicBezTo>
                    <a:pt x="266" y="42"/>
                    <a:pt x="319" y="21"/>
                    <a:pt x="321" y="20"/>
                  </a:cubicBezTo>
                  <a:cubicBezTo>
                    <a:pt x="323" y="19"/>
                    <a:pt x="324" y="16"/>
                    <a:pt x="323" y="13"/>
                  </a:cubicBezTo>
                  <a:cubicBezTo>
                    <a:pt x="323" y="12"/>
                    <a:pt x="322" y="11"/>
                    <a:pt x="321" y="10"/>
                  </a:cubicBezTo>
                  <a:cubicBezTo>
                    <a:pt x="319" y="10"/>
                    <a:pt x="318" y="10"/>
                    <a:pt x="317" y="10"/>
                  </a:cubicBezTo>
                  <a:cubicBezTo>
                    <a:pt x="316" y="10"/>
                    <a:pt x="264" y="32"/>
                    <a:pt x="167" y="32"/>
                  </a:cubicBezTo>
                  <a:cubicBezTo>
                    <a:pt x="71" y="32"/>
                    <a:pt x="18" y="10"/>
                    <a:pt x="18" y="10"/>
                  </a:cubicBezTo>
                  <a:cubicBezTo>
                    <a:pt x="17" y="10"/>
                    <a:pt x="16"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73" name="Freeform 160"/>
          <p:cNvSpPr>
            <a:spLocks noEditPoints="1"/>
          </p:cNvSpPr>
          <p:nvPr/>
        </p:nvSpPr>
        <p:spPr bwMode="auto">
          <a:xfrm>
            <a:off x="7462013" y="3578715"/>
            <a:ext cx="863248" cy="864317"/>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74" name="组合 273"/>
          <p:cNvGrpSpPr/>
          <p:nvPr/>
        </p:nvGrpSpPr>
        <p:grpSpPr>
          <a:xfrm>
            <a:off x="8763838" y="3687824"/>
            <a:ext cx="566940" cy="617217"/>
            <a:chOff x="9675813" y="2921000"/>
            <a:chExt cx="841375" cy="915987"/>
          </a:xfrm>
          <a:solidFill>
            <a:srgbClr val="FC621E"/>
          </a:solidFill>
        </p:grpSpPr>
        <p:sp>
          <p:nvSpPr>
            <p:cNvPr id="275" name="Freeform 161"/>
            <p:cNvSpPr>
              <a:spLocks noEditPoints="1"/>
            </p:cNvSpPr>
            <p:nvPr/>
          </p:nvSpPr>
          <p:spPr bwMode="auto">
            <a:xfrm>
              <a:off x="9740900" y="3463925"/>
              <a:ext cx="692150" cy="201612"/>
            </a:xfrm>
            <a:custGeom>
              <a:avLst/>
              <a:gdLst>
                <a:gd name="T0" fmla="*/ 243 w 247"/>
                <a:gd name="T1" fmla="*/ 72 h 72"/>
                <a:gd name="T2" fmla="*/ 5 w 247"/>
                <a:gd name="T3" fmla="*/ 72 h 72"/>
                <a:gd name="T4" fmla="*/ 0 w 247"/>
                <a:gd name="T5" fmla="*/ 67 h 72"/>
                <a:gd name="T6" fmla="*/ 0 w 247"/>
                <a:gd name="T7" fmla="*/ 5 h 72"/>
                <a:gd name="T8" fmla="*/ 5 w 247"/>
                <a:gd name="T9" fmla="*/ 0 h 72"/>
                <a:gd name="T10" fmla="*/ 243 w 247"/>
                <a:gd name="T11" fmla="*/ 0 h 72"/>
                <a:gd name="T12" fmla="*/ 247 w 247"/>
                <a:gd name="T13" fmla="*/ 5 h 72"/>
                <a:gd name="T14" fmla="*/ 247 w 247"/>
                <a:gd name="T15" fmla="*/ 67 h 72"/>
                <a:gd name="T16" fmla="*/ 243 w 247"/>
                <a:gd name="T17" fmla="*/ 72 h 72"/>
                <a:gd name="T18" fmla="*/ 10 w 247"/>
                <a:gd name="T19" fmla="*/ 63 h 72"/>
                <a:gd name="T20" fmla="*/ 238 w 247"/>
                <a:gd name="T21" fmla="*/ 63 h 72"/>
                <a:gd name="T22" fmla="*/ 238 w 247"/>
                <a:gd name="T23" fmla="*/ 9 h 72"/>
                <a:gd name="T24" fmla="*/ 10 w 247"/>
                <a:gd name="T25" fmla="*/ 9 h 72"/>
                <a:gd name="T26" fmla="*/ 10 w 247"/>
                <a:gd name="T2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72">
                  <a:moveTo>
                    <a:pt x="243" y="72"/>
                  </a:moveTo>
                  <a:cubicBezTo>
                    <a:pt x="5" y="72"/>
                    <a:pt x="5" y="72"/>
                    <a:pt x="5" y="72"/>
                  </a:cubicBezTo>
                  <a:cubicBezTo>
                    <a:pt x="2" y="72"/>
                    <a:pt x="0" y="70"/>
                    <a:pt x="0" y="67"/>
                  </a:cubicBezTo>
                  <a:cubicBezTo>
                    <a:pt x="0" y="5"/>
                    <a:pt x="0" y="5"/>
                    <a:pt x="0" y="5"/>
                  </a:cubicBezTo>
                  <a:cubicBezTo>
                    <a:pt x="0" y="2"/>
                    <a:pt x="2" y="0"/>
                    <a:pt x="5" y="0"/>
                  </a:cubicBezTo>
                  <a:cubicBezTo>
                    <a:pt x="243" y="0"/>
                    <a:pt x="243" y="0"/>
                    <a:pt x="243" y="0"/>
                  </a:cubicBezTo>
                  <a:cubicBezTo>
                    <a:pt x="245" y="0"/>
                    <a:pt x="247" y="2"/>
                    <a:pt x="247" y="5"/>
                  </a:cubicBezTo>
                  <a:cubicBezTo>
                    <a:pt x="247" y="67"/>
                    <a:pt x="247" y="67"/>
                    <a:pt x="247" y="67"/>
                  </a:cubicBezTo>
                  <a:cubicBezTo>
                    <a:pt x="247" y="70"/>
                    <a:pt x="245" y="72"/>
                    <a:pt x="243" y="72"/>
                  </a:cubicBezTo>
                  <a:close/>
                  <a:moveTo>
                    <a:pt x="10" y="63"/>
                  </a:moveTo>
                  <a:cubicBezTo>
                    <a:pt x="238" y="63"/>
                    <a:pt x="238" y="63"/>
                    <a:pt x="238" y="63"/>
                  </a:cubicBezTo>
                  <a:cubicBezTo>
                    <a:pt x="238" y="9"/>
                    <a:pt x="238" y="9"/>
                    <a:pt x="238" y="9"/>
                  </a:cubicBezTo>
                  <a:cubicBezTo>
                    <a:pt x="10" y="9"/>
                    <a:pt x="10" y="9"/>
                    <a:pt x="10" y="9"/>
                  </a:cubicBezTo>
                  <a:lnTo>
                    <a:pt x="1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6" name="Freeform 162"/>
            <p:cNvSpPr>
              <a:spLocks noEditPoints="1"/>
            </p:cNvSpPr>
            <p:nvPr/>
          </p:nvSpPr>
          <p:spPr bwMode="auto">
            <a:xfrm>
              <a:off x="9804400" y="3138488"/>
              <a:ext cx="87313" cy="349250"/>
            </a:xfrm>
            <a:custGeom>
              <a:avLst/>
              <a:gdLst>
                <a:gd name="T0" fmla="*/ 27 w 31"/>
                <a:gd name="T1" fmla="*/ 125 h 125"/>
                <a:gd name="T2" fmla="*/ 4 w 31"/>
                <a:gd name="T3" fmla="*/ 125 h 125"/>
                <a:gd name="T4" fmla="*/ 0 w 31"/>
                <a:gd name="T5" fmla="*/ 121 h 125"/>
                <a:gd name="T6" fmla="*/ 0 w 31"/>
                <a:gd name="T7" fmla="*/ 5 h 125"/>
                <a:gd name="T8" fmla="*/ 4 w 31"/>
                <a:gd name="T9" fmla="*/ 0 h 125"/>
                <a:gd name="T10" fmla="*/ 27 w 31"/>
                <a:gd name="T11" fmla="*/ 0 h 125"/>
                <a:gd name="T12" fmla="*/ 31 w 31"/>
                <a:gd name="T13" fmla="*/ 5 h 125"/>
                <a:gd name="T14" fmla="*/ 31 w 31"/>
                <a:gd name="T15" fmla="*/ 121 h 125"/>
                <a:gd name="T16" fmla="*/ 27 w 31"/>
                <a:gd name="T17" fmla="*/ 125 h 125"/>
                <a:gd name="T18" fmla="*/ 9 w 31"/>
                <a:gd name="T19" fmla="*/ 116 h 125"/>
                <a:gd name="T20" fmla="*/ 22 w 31"/>
                <a:gd name="T21" fmla="*/ 116 h 125"/>
                <a:gd name="T22" fmla="*/ 22 w 31"/>
                <a:gd name="T23" fmla="*/ 9 h 125"/>
                <a:gd name="T24" fmla="*/ 9 w 31"/>
                <a:gd name="T25" fmla="*/ 9 h 125"/>
                <a:gd name="T26" fmla="*/ 9 w 31"/>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25">
                  <a:moveTo>
                    <a:pt x="27" y="125"/>
                  </a:moveTo>
                  <a:cubicBezTo>
                    <a:pt x="4" y="125"/>
                    <a:pt x="4" y="125"/>
                    <a:pt x="4" y="125"/>
                  </a:cubicBezTo>
                  <a:cubicBezTo>
                    <a:pt x="2" y="125"/>
                    <a:pt x="0" y="123"/>
                    <a:pt x="0" y="121"/>
                  </a:cubicBezTo>
                  <a:cubicBezTo>
                    <a:pt x="0" y="5"/>
                    <a:pt x="0" y="5"/>
                    <a:pt x="0" y="5"/>
                  </a:cubicBezTo>
                  <a:cubicBezTo>
                    <a:pt x="0" y="2"/>
                    <a:pt x="2" y="0"/>
                    <a:pt x="4" y="0"/>
                  </a:cubicBezTo>
                  <a:cubicBezTo>
                    <a:pt x="27" y="0"/>
                    <a:pt x="27" y="0"/>
                    <a:pt x="27" y="0"/>
                  </a:cubicBezTo>
                  <a:cubicBezTo>
                    <a:pt x="29" y="0"/>
                    <a:pt x="31" y="2"/>
                    <a:pt x="31" y="5"/>
                  </a:cubicBezTo>
                  <a:cubicBezTo>
                    <a:pt x="31" y="121"/>
                    <a:pt x="31" y="121"/>
                    <a:pt x="31" y="121"/>
                  </a:cubicBezTo>
                  <a:cubicBezTo>
                    <a:pt x="31" y="123"/>
                    <a:pt x="29" y="125"/>
                    <a:pt x="27" y="125"/>
                  </a:cubicBezTo>
                  <a:close/>
                  <a:moveTo>
                    <a:pt x="9" y="116"/>
                  </a:moveTo>
                  <a:cubicBezTo>
                    <a:pt x="22" y="116"/>
                    <a:pt x="22" y="116"/>
                    <a:pt x="22" y="116"/>
                  </a:cubicBezTo>
                  <a:cubicBezTo>
                    <a:pt x="22" y="9"/>
                    <a:pt x="22" y="9"/>
                    <a:pt x="22" y="9"/>
                  </a:cubicBezTo>
                  <a:cubicBezTo>
                    <a:pt x="9" y="9"/>
                    <a:pt x="9" y="9"/>
                    <a:pt x="9" y="9"/>
                  </a:cubicBezTo>
                  <a:lnTo>
                    <a:pt x="9"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7" name="Freeform 163"/>
            <p:cNvSpPr>
              <a:spLocks noEditPoints="1"/>
            </p:cNvSpPr>
            <p:nvPr/>
          </p:nvSpPr>
          <p:spPr bwMode="auto">
            <a:xfrm>
              <a:off x="9961563" y="3138488"/>
              <a:ext cx="90488" cy="349250"/>
            </a:xfrm>
            <a:custGeom>
              <a:avLst/>
              <a:gdLst>
                <a:gd name="T0" fmla="*/ 28 w 32"/>
                <a:gd name="T1" fmla="*/ 125 h 125"/>
                <a:gd name="T2" fmla="*/ 5 w 32"/>
                <a:gd name="T3" fmla="*/ 125 h 125"/>
                <a:gd name="T4" fmla="*/ 0 w 32"/>
                <a:gd name="T5" fmla="*/ 121 h 125"/>
                <a:gd name="T6" fmla="*/ 0 w 32"/>
                <a:gd name="T7" fmla="*/ 5 h 125"/>
                <a:gd name="T8" fmla="*/ 5 w 32"/>
                <a:gd name="T9" fmla="*/ 0 h 125"/>
                <a:gd name="T10" fmla="*/ 28 w 32"/>
                <a:gd name="T11" fmla="*/ 0 h 125"/>
                <a:gd name="T12" fmla="*/ 32 w 32"/>
                <a:gd name="T13" fmla="*/ 5 h 125"/>
                <a:gd name="T14" fmla="*/ 32 w 32"/>
                <a:gd name="T15" fmla="*/ 121 h 125"/>
                <a:gd name="T16" fmla="*/ 28 w 32"/>
                <a:gd name="T17" fmla="*/ 125 h 125"/>
                <a:gd name="T18" fmla="*/ 10 w 32"/>
                <a:gd name="T19" fmla="*/ 116 h 125"/>
                <a:gd name="T20" fmla="*/ 23 w 32"/>
                <a:gd name="T21" fmla="*/ 116 h 125"/>
                <a:gd name="T22" fmla="*/ 23 w 32"/>
                <a:gd name="T23" fmla="*/ 9 h 125"/>
                <a:gd name="T24" fmla="*/ 10 w 32"/>
                <a:gd name="T25" fmla="*/ 9 h 125"/>
                <a:gd name="T26" fmla="*/ 10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8" y="125"/>
                  </a:moveTo>
                  <a:cubicBezTo>
                    <a:pt x="5" y="125"/>
                    <a:pt x="5" y="125"/>
                    <a:pt x="5" y="125"/>
                  </a:cubicBezTo>
                  <a:cubicBezTo>
                    <a:pt x="3" y="125"/>
                    <a:pt x="0" y="123"/>
                    <a:pt x="0" y="121"/>
                  </a:cubicBezTo>
                  <a:cubicBezTo>
                    <a:pt x="0" y="5"/>
                    <a:pt x="0" y="5"/>
                    <a:pt x="0" y="5"/>
                  </a:cubicBezTo>
                  <a:cubicBezTo>
                    <a:pt x="0" y="2"/>
                    <a:pt x="3" y="0"/>
                    <a:pt x="5" y="0"/>
                  </a:cubicBezTo>
                  <a:cubicBezTo>
                    <a:pt x="28" y="0"/>
                    <a:pt x="28" y="0"/>
                    <a:pt x="28" y="0"/>
                  </a:cubicBezTo>
                  <a:cubicBezTo>
                    <a:pt x="30" y="0"/>
                    <a:pt x="32" y="2"/>
                    <a:pt x="32" y="5"/>
                  </a:cubicBezTo>
                  <a:cubicBezTo>
                    <a:pt x="32" y="121"/>
                    <a:pt x="32" y="121"/>
                    <a:pt x="32" y="121"/>
                  </a:cubicBezTo>
                  <a:cubicBezTo>
                    <a:pt x="32" y="123"/>
                    <a:pt x="30" y="125"/>
                    <a:pt x="28" y="125"/>
                  </a:cubicBezTo>
                  <a:close/>
                  <a:moveTo>
                    <a:pt x="10" y="116"/>
                  </a:moveTo>
                  <a:cubicBezTo>
                    <a:pt x="23" y="116"/>
                    <a:pt x="23" y="116"/>
                    <a:pt x="23" y="116"/>
                  </a:cubicBezTo>
                  <a:cubicBezTo>
                    <a:pt x="23" y="9"/>
                    <a:pt x="23" y="9"/>
                    <a:pt x="23" y="9"/>
                  </a:cubicBezTo>
                  <a:cubicBezTo>
                    <a:pt x="10" y="9"/>
                    <a:pt x="10" y="9"/>
                    <a:pt x="10" y="9"/>
                  </a:cubicBezTo>
                  <a:lnTo>
                    <a:pt x="1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8" name="Freeform 164"/>
            <p:cNvSpPr>
              <a:spLocks noEditPoints="1"/>
            </p:cNvSpPr>
            <p:nvPr/>
          </p:nvSpPr>
          <p:spPr bwMode="auto">
            <a:xfrm>
              <a:off x="10121900" y="3138488"/>
              <a:ext cx="90488" cy="349250"/>
            </a:xfrm>
            <a:custGeom>
              <a:avLst/>
              <a:gdLst>
                <a:gd name="T0" fmla="*/ 27 w 32"/>
                <a:gd name="T1" fmla="*/ 125 h 125"/>
                <a:gd name="T2" fmla="*/ 5 w 32"/>
                <a:gd name="T3" fmla="*/ 125 h 125"/>
                <a:gd name="T4" fmla="*/ 0 w 32"/>
                <a:gd name="T5" fmla="*/ 121 h 125"/>
                <a:gd name="T6" fmla="*/ 0 w 32"/>
                <a:gd name="T7" fmla="*/ 5 h 125"/>
                <a:gd name="T8" fmla="*/ 5 w 32"/>
                <a:gd name="T9" fmla="*/ 0 h 125"/>
                <a:gd name="T10" fmla="*/ 27 w 32"/>
                <a:gd name="T11" fmla="*/ 0 h 125"/>
                <a:gd name="T12" fmla="*/ 32 w 32"/>
                <a:gd name="T13" fmla="*/ 5 h 125"/>
                <a:gd name="T14" fmla="*/ 32 w 32"/>
                <a:gd name="T15" fmla="*/ 121 h 125"/>
                <a:gd name="T16" fmla="*/ 27 w 32"/>
                <a:gd name="T17" fmla="*/ 125 h 125"/>
                <a:gd name="T18" fmla="*/ 10 w 32"/>
                <a:gd name="T19" fmla="*/ 116 h 125"/>
                <a:gd name="T20" fmla="*/ 23 w 32"/>
                <a:gd name="T21" fmla="*/ 116 h 125"/>
                <a:gd name="T22" fmla="*/ 23 w 32"/>
                <a:gd name="T23" fmla="*/ 9 h 125"/>
                <a:gd name="T24" fmla="*/ 10 w 32"/>
                <a:gd name="T25" fmla="*/ 9 h 125"/>
                <a:gd name="T26" fmla="*/ 10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7" y="125"/>
                  </a:moveTo>
                  <a:cubicBezTo>
                    <a:pt x="5" y="125"/>
                    <a:pt x="5" y="125"/>
                    <a:pt x="5" y="125"/>
                  </a:cubicBezTo>
                  <a:cubicBezTo>
                    <a:pt x="2" y="125"/>
                    <a:pt x="0" y="123"/>
                    <a:pt x="0" y="121"/>
                  </a:cubicBezTo>
                  <a:cubicBezTo>
                    <a:pt x="0" y="5"/>
                    <a:pt x="0" y="5"/>
                    <a:pt x="0" y="5"/>
                  </a:cubicBezTo>
                  <a:cubicBezTo>
                    <a:pt x="0" y="2"/>
                    <a:pt x="2" y="0"/>
                    <a:pt x="5" y="0"/>
                  </a:cubicBezTo>
                  <a:cubicBezTo>
                    <a:pt x="27" y="0"/>
                    <a:pt x="27" y="0"/>
                    <a:pt x="27" y="0"/>
                  </a:cubicBezTo>
                  <a:cubicBezTo>
                    <a:pt x="30" y="0"/>
                    <a:pt x="32" y="2"/>
                    <a:pt x="32" y="5"/>
                  </a:cubicBezTo>
                  <a:cubicBezTo>
                    <a:pt x="32" y="121"/>
                    <a:pt x="32" y="121"/>
                    <a:pt x="32" y="121"/>
                  </a:cubicBezTo>
                  <a:cubicBezTo>
                    <a:pt x="32" y="123"/>
                    <a:pt x="30" y="125"/>
                    <a:pt x="27" y="125"/>
                  </a:cubicBezTo>
                  <a:close/>
                  <a:moveTo>
                    <a:pt x="10" y="116"/>
                  </a:moveTo>
                  <a:cubicBezTo>
                    <a:pt x="23" y="116"/>
                    <a:pt x="23" y="116"/>
                    <a:pt x="23" y="116"/>
                  </a:cubicBezTo>
                  <a:cubicBezTo>
                    <a:pt x="23" y="9"/>
                    <a:pt x="23" y="9"/>
                    <a:pt x="23" y="9"/>
                  </a:cubicBezTo>
                  <a:cubicBezTo>
                    <a:pt x="10" y="9"/>
                    <a:pt x="10" y="9"/>
                    <a:pt x="10" y="9"/>
                  </a:cubicBezTo>
                  <a:lnTo>
                    <a:pt x="10"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79" name="Freeform 165"/>
            <p:cNvSpPr>
              <a:spLocks noEditPoints="1"/>
            </p:cNvSpPr>
            <p:nvPr/>
          </p:nvSpPr>
          <p:spPr bwMode="auto">
            <a:xfrm>
              <a:off x="10282238" y="3138488"/>
              <a:ext cx="88900" cy="349250"/>
            </a:xfrm>
            <a:custGeom>
              <a:avLst/>
              <a:gdLst>
                <a:gd name="T0" fmla="*/ 27 w 32"/>
                <a:gd name="T1" fmla="*/ 125 h 125"/>
                <a:gd name="T2" fmla="*/ 5 w 32"/>
                <a:gd name="T3" fmla="*/ 125 h 125"/>
                <a:gd name="T4" fmla="*/ 0 w 32"/>
                <a:gd name="T5" fmla="*/ 121 h 125"/>
                <a:gd name="T6" fmla="*/ 0 w 32"/>
                <a:gd name="T7" fmla="*/ 5 h 125"/>
                <a:gd name="T8" fmla="*/ 5 w 32"/>
                <a:gd name="T9" fmla="*/ 0 h 125"/>
                <a:gd name="T10" fmla="*/ 27 w 32"/>
                <a:gd name="T11" fmla="*/ 0 h 125"/>
                <a:gd name="T12" fmla="*/ 32 w 32"/>
                <a:gd name="T13" fmla="*/ 5 h 125"/>
                <a:gd name="T14" fmla="*/ 32 w 32"/>
                <a:gd name="T15" fmla="*/ 121 h 125"/>
                <a:gd name="T16" fmla="*/ 27 w 32"/>
                <a:gd name="T17" fmla="*/ 125 h 125"/>
                <a:gd name="T18" fmla="*/ 9 w 32"/>
                <a:gd name="T19" fmla="*/ 116 h 125"/>
                <a:gd name="T20" fmla="*/ 23 w 32"/>
                <a:gd name="T21" fmla="*/ 116 h 125"/>
                <a:gd name="T22" fmla="*/ 23 w 32"/>
                <a:gd name="T23" fmla="*/ 9 h 125"/>
                <a:gd name="T24" fmla="*/ 9 w 32"/>
                <a:gd name="T25" fmla="*/ 9 h 125"/>
                <a:gd name="T26" fmla="*/ 9 w 32"/>
                <a:gd name="T2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25">
                  <a:moveTo>
                    <a:pt x="27" y="125"/>
                  </a:moveTo>
                  <a:cubicBezTo>
                    <a:pt x="5" y="125"/>
                    <a:pt x="5" y="125"/>
                    <a:pt x="5" y="125"/>
                  </a:cubicBezTo>
                  <a:cubicBezTo>
                    <a:pt x="2" y="125"/>
                    <a:pt x="0" y="123"/>
                    <a:pt x="0" y="121"/>
                  </a:cubicBezTo>
                  <a:cubicBezTo>
                    <a:pt x="0" y="5"/>
                    <a:pt x="0" y="5"/>
                    <a:pt x="0" y="5"/>
                  </a:cubicBezTo>
                  <a:cubicBezTo>
                    <a:pt x="0" y="2"/>
                    <a:pt x="2" y="0"/>
                    <a:pt x="5" y="0"/>
                  </a:cubicBezTo>
                  <a:cubicBezTo>
                    <a:pt x="27" y="0"/>
                    <a:pt x="27" y="0"/>
                    <a:pt x="27" y="0"/>
                  </a:cubicBezTo>
                  <a:cubicBezTo>
                    <a:pt x="30" y="0"/>
                    <a:pt x="32" y="2"/>
                    <a:pt x="32" y="5"/>
                  </a:cubicBezTo>
                  <a:cubicBezTo>
                    <a:pt x="32" y="121"/>
                    <a:pt x="32" y="121"/>
                    <a:pt x="32" y="121"/>
                  </a:cubicBezTo>
                  <a:cubicBezTo>
                    <a:pt x="32" y="123"/>
                    <a:pt x="30" y="125"/>
                    <a:pt x="27" y="125"/>
                  </a:cubicBezTo>
                  <a:close/>
                  <a:moveTo>
                    <a:pt x="9" y="116"/>
                  </a:moveTo>
                  <a:cubicBezTo>
                    <a:pt x="23" y="116"/>
                    <a:pt x="23" y="116"/>
                    <a:pt x="23" y="116"/>
                  </a:cubicBezTo>
                  <a:cubicBezTo>
                    <a:pt x="23" y="9"/>
                    <a:pt x="23" y="9"/>
                    <a:pt x="23" y="9"/>
                  </a:cubicBezTo>
                  <a:cubicBezTo>
                    <a:pt x="9" y="9"/>
                    <a:pt x="9" y="9"/>
                    <a:pt x="9" y="9"/>
                  </a:cubicBezTo>
                  <a:lnTo>
                    <a:pt x="9"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0" name="Freeform 166"/>
            <p:cNvSpPr/>
            <p:nvPr/>
          </p:nvSpPr>
          <p:spPr bwMode="auto">
            <a:xfrm>
              <a:off x="9804400" y="3640138"/>
              <a:ext cx="87313" cy="117475"/>
            </a:xfrm>
            <a:custGeom>
              <a:avLst/>
              <a:gdLst>
                <a:gd name="T0" fmla="*/ 27 w 31"/>
                <a:gd name="T1" fmla="*/ 42 h 42"/>
                <a:gd name="T2" fmla="*/ 22 w 31"/>
                <a:gd name="T3" fmla="*/ 38 h 42"/>
                <a:gd name="T4" fmla="*/ 22 w 31"/>
                <a:gd name="T5" fmla="*/ 9 h 42"/>
                <a:gd name="T6" fmla="*/ 9 w 31"/>
                <a:gd name="T7" fmla="*/ 9 h 42"/>
                <a:gd name="T8" fmla="*/ 9 w 31"/>
                <a:gd name="T9" fmla="*/ 34 h 42"/>
                <a:gd name="T10" fmla="*/ 4 w 31"/>
                <a:gd name="T11" fmla="*/ 39 h 42"/>
                <a:gd name="T12" fmla="*/ 0 w 31"/>
                <a:gd name="T13" fmla="*/ 34 h 42"/>
                <a:gd name="T14" fmla="*/ 0 w 31"/>
                <a:gd name="T15" fmla="*/ 4 h 42"/>
                <a:gd name="T16" fmla="*/ 4 w 31"/>
                <a:gd name="T17" fmla="*/ 0 h 42"/>
                <a:gd name="T18" fmla="*/ 27 w 31"/>
                <a:gd name="T19" fmla="*/ 0 h 42"/>
                <a:gd name="T20" fmla="*/ 31 w 31"/>
                <a:gd name="T21" fmla="*/ 4 h 42"/>
                <a:gd name="T22" fmla="*/ 31 w 31"/>
                <a:gd name="T23" fmla="*/ 38 h 42"/>
                <a:gd name="T24" fmla="*/ 27 w 31"/>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7" y="42"/>
                  </a:moveTo>
                  <a:cubicBezTo>
                    <a:pt x="24" y="42"/>
                    <a:pt x="22" y="40"/>
                    <a:pt x="22" y="38"/>
                  </a:cubicBezTo>
                  <a:cubicBezTo>
                    <a:pt x="22" y="9"/>
                    <a:pt x="22" y="9"/>
                    <a:pt x="22" y="9"/>
                  </a:cubicBezTo>
                  <a:cubicBezTo>
                    <a:pt x="9" y="9"/>
                    <a:pt x="9" y="9"/>
                    <a:pt x="9" y="9"/>
                  </a:cubicBezTo>
                  <a:cubicBezTo>
                    <a:pt x="9" y="34"/>
                    <a:pt x="9" y="34"/>
                    <a:pt x="9" y="34"/>
                  </a:cubicBezTo>
                  <a:cubicBezTo>
                    <a:pt x="9" y="37"/>
                    <a:pt x="7" y="39"/>
                    <a:pt x="4" y="39"/>
                  </a:cubicBezTo>
                  <a:cubicBezTo>
                    <a:pt x="2" y="39"/>
                    <a:pt x="0" y="37"/>
                    <a:pt x="0" y="34"/>
                  </a:cubicBezTo>
                  <a:cubicBezTo>
                    <a:pt x="0" y="4"/>
                    <a:pt x="0" y="4"/>
                    <a:pt x="0" y="4"/>
                  </a:cubicBezTo>
                  <a:cubicBezTo>
                    <a:pt x="0" y="2"/>
                    <a:pt x="2" y="0"/>
                    <a:pt x="4" y="0"/>
                  </a:cubicBezTo>
                  <a:cubicBezTo>
                    <a:pt x="27" y="0"/>
                    <a:pt x="27" y="0"/>
                    <a:pt x="27" y="0"/>
                  </a:cubicBezTo>
                  <a:cubicBezTo>
                    <a:pt x="29" y="0"/>
                    <a:pt x="31" y="2"/>
                    <a:pt x="31" y="4"/>
                  </a:cubicBezTo>
                  <a:cubicBezTo>
                    <a:pt x="31" y="38"/>
                    <a:pt x="31" y="38"/>
                    <a:pt x="31" y="38"/>
                  </a:cubicBezTo>
                  <a:cubicBezTo>
                    <a:pt x="31" y="40"/>
                    <a:pt x="29" y="42"/>
                    <a:pt x="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1" name="Freeform 167"/>
            <p:cNvSpPr/>
            <p:nvPr/>
          </p:nvSpPr>
          <p:spPr bwMode="auto">
            <a:xfrm>
              <a:off x="10282238" y="3640138"/>
              <a:ext cx="88900" cy="117475"/>
            </a:xfrm>
            <a:custGeom>
              <a:avLst/>
              <a:gdLst>
                <a:gd name="T0" fmla="*/ 5 w 32"/>
                <a:gd name="T1" fmla="*/ 42 h 42"/>
                <a:gd name="T2" fmla="*/ 0 w 32"/>
                <a:gd name="T3" fmla="*/ 38 h 42"/>
                <a:gd name="T4" fmla="*/ 0 w 32"/>
                <a:gd name="T5" fmla="*/ 4 h 42"/>
                <a:gd name="T6" fmla="*/ 5 w 32"/>
                <a:gd name="T7" fmla="*/ 0 h 42"/>
                <a:gd name="T8" fmla="*/ 27 w 32"/>
                <a:gd name="T9" fmla="*/ 0 h 42"/>
                <a:gd name="T10" fmla="*/ 32 w 32"/>
                <a:gd name="T11" fmla="*/ 4 h 42"/>
                <a:gd name="T12" fmla="*/ 32 w 32"/>
                <a:gd name="T13" fmla="*/ 36 h 42"/>
                <a:gd name="T14" fmla="*/ 27 w 32"/>
                <a:gd name="T15" fmla="*/ 41 h 42"/>
                <a:gd name="T16" fmla="*/ 23 w 32"/>
                <a:gd name="T17" fmla="*/ 36 h 42"/>
                <a:gd name="T18" fmla="*/ 23 w 32"/>
                <a:gd name="T19" fmla="*/ 9 h 42"/>
                <a:gd name="T20" fmla="*/ 9 w 32"/>
                <a:gd name="T21" fmla="*/ 9 h 42"/>
                <a:gd name="T22" fmla="*/ 9 w 32"/>
                <a:gd name="T23" fmla="*/ 38 h 42"/>
                <a:gd name="T24" fmla="*/ 5 w 32"/>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5" y="42"/>
                  </a:moveTo>
                  <a:cubicBezTo>
                    <a:pt x="2" y="42"/>
                    <a:pt x="0" y="40"/>
                    <a:pt x="0" y="38"/>
                  </a:cubicBezTo>
                  <a:cubicBezTo>
                    <a:pt x="0" y="4"/>
                    <a:pt x="0" y="4"/>
                    <a:pt x="0" y="4"/>
                  </a:cubicBezTo>
                  <a:cubicBezTo>
                    <a:pt x="0" y="2"/>
                    <a:pt x="2" y="0"/>
                    <a:pt x="5" y="0"/>
                  </a:cubicBezTo>
                  <a:cubicBezTo>
                    <a:pt x="27" y="0"/>
                    <a:pt x="27" y="0"/>
                    <a:pt x="27" y="0"/>
                  </a:cubicBezTo>
                  <a:cubicBezTo>
                    <a:pt x="30" y="0"/>
                    <a:pt x="32" y="2"/>
                    <a:pt x="32" y="4"/>
                  </a:cubicBezTo>
                  <a:cubicBezTo>
                    <a:pt x="32" y="36"/>
                    <a:pt x="32" y="36"/>
                    <a:pt x="32" y="36"/>
                  </a:cubicBezTo>
                  <a:cubicBezTo>
                    <a:pt x="32" y="39"/>
                    <a:pt x="30" y="41"/>
                    <a:pt x="27" y="41"/>
                  </a:cubicBezTo>
                  <a:cubicBezTo>
                    <a:pt x="25" y="41"/>
                    <a:pt x="23" y="39"/>
                    <a:pt x="23" y="36"/>
                  </a:cubicBezTo>
                  <a:cubicBezTo>
                    <a:pt x="23" y="9"/>
                    <a:pt x="23" y="9"/>
                    <a:pt x="23" y="9"/>
                  </a:cubicBezTo>
                  <a:cubicBezTo>
                    <a:pt x="9" y="9"/>
                    <a:pt x="9" y="9"/>
                    <a:pt x="9" y="9"/>
                  </a:cubicBezTo>
                  <a:cubicBezTo>
                    <a:pt x="9" y="38"/>
                    <a:pt x="9" y="38"/>
                    <a:pt x="9" y="38"/>
                  </a:cubicBezTo>
                  <a:cubicBezTo>
                    <a:pt x="9" y="40"/>
                    <a:pt x="7" y="42"/>
                    <a:pt x="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2" name="Freeform 168"/>
            <p:cNvSpPr>
              <a:spLocks noEditPoints="1"/>
            </p:cNvSpPr>
            <p:nvPr/>
          </p:nvSpPr>
          <p:spPr bwMode="auto">
            <a:xfrm>
              <a:off x="9675813" y="3679825"/>
              <a:ext cx="841375" cy="157162"/>
            </a:xfrm>
            <a:custGeom>
              <a:avLst/>
              <a:gdLst>
                <a:gd name="T0" fmla="*/ 147 w 300"/>
                <a:gd name="T1" fmla="*/ 56 h 56"/>
                <a:gd name="T2" fmla="*/ 2 w 300"/>
                <a:gd name="T3" fmla="*/ 28 h 56"/>
                <a:gd name="T4" fmla="*/ 0 w 300"/>
                <a:gd name="T5" fmla="*/ 24 h 56"/>
                <a:gd name="T6" fmla="*/ 0 w 300"/>
                <a:gd name="T7" fmla="*/ 5 h 56"/>
                <a:gd name="T8" fmla="*/ 2 w 300"/>
                <a:gd name="T9" fmla="*/ 1 h 56"/>
                <a:gd name="T10" fmla="*/ 7 w 300"/>
                <a:gd name="T11" fmla="*/ 1 h 56"/>
                <a:gd name="T12" fmla="*/ 147 w 300"/>
                <a:gd name="T13" fmla="*/ 28 h 56"/>
                <a:gd name="T14" fmla="*/ 293 w 300"/>
                <a:gd name="T15" fmla="*/ 1 h 56"/>
                <a:gd name="T16" fmla="*/ 298 w 300"/>
                <a:gd name="T17" fmla="*/ 1 h 56"/>
                <a:gd name="T18" fmla="*/ 300 w 300"/>
                <a:gd name="T19" fmla="*/ 5 h 56"/>
                <a:gd name="T20" fmla="*/ 300 w 300"/>
                <a:gd name="T21" fmla="*/ 24 h 56"/>
                <a:gd name="T22" fmla="*/ 298 w 300"/>
                <a:gd name="T23" fmla="*/ 28 h 56"/>
                <a:gd name="T24" fmla="*/ 147 w 300"/>
                <a:gd name="T25" fmla="*/ 56 h 56"/>
                <a:gd name="T26" fmla="*/ 9 w 300"/>
                <a:gd name="T27" fmla="*/ 21 h 56"/>
                <a:gd name="T28" fmla="*/ 147 w 300"/>
                <a:gd name="T29" fmla="*/ 47 h 56"/>
                <a:gd name="T30" fmla="*/ 291 w 300"/>
                <a:gd name="T31" fmla="*/ 21 h 56"/>
                <a:gd name="T32" fmla="*/ 291 w 300"/>
                <a:gd name="T33" fmla="*/ 12 h 56"/>
                <a:gd name="T34" fmla="*/ 147 w 300"/>
                <a:gd name="T35" fmla="*/ 38 h 56"/>
                <a:gd name="T36" fmla="*/ 9 w 300"/>
                <a:gd name="T37" fmla="*/ 13 h 56"/>
                <a:gd name="T38" fmla="*/ 9 w 300"/>
                <a:gd name="T39" fmla="*/ 21 h 56"/>
                <a:gd name="T40" fmla="*/ 296 w 300"/>
                <a:gd name="T41" fmla="*/ 24 h 56"/>
                <a:gd name="T42" fmla="*/ 296 w 300"/>
                <a:gd name="T4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0" h="56">
                  <a:moveTo>
                    <a:pt x="147" y="56"/>
                  </a:moveTo>
                  <a:cubicBezTo>
                    <a:pt x="51" y="56"/>
                    <a:pt x="4" y="29"/>
                    <a:pt x="2" y="28"/>
                  </a:cubicBezTo>
                  <a:cubicBezTo>
                    <a:pt x="1" y="27"/>
                    <a:pt x="0" y="25"/>
                    <a:pt x="0" y="24"/>
                  </a:cubicBezTo>
                  <a:cubicBezTo>
                    <a:pt x="0" y="5"/>
                    <a:pt x="0" y="5"/>
                    <a:pt x="0" y="5"/>
                  </a:cubicBezTo>
                  <a:cubicBezTo>
                    <a:pt x="0" y="3"/>
                    <a:pt x="1" y="2"/>
                    <a:pt x="2" y="1"/>
                  </a:cubicBezTo>
                  <a:cubicBezTo>
                    <a:pt x="4" y="0"/>
                    <a:pt x="5" y="0"/>
                    <a:pt x="7" y="1"/>
                  </a:cubicBezTo>
                  <a:cubicBezTo>
                    <a:pt x="7" y="1"/>
                    <a:pt x="53" y="28"/>
                    <a:pt x="147" y="28"/>
                  </a:cubicBezTo>
                  <a:cubicBezTo>
                    <a:pt x="240" y="28"/>
                    <a:pt x="293" y="1"/>
                    <a:pt x="293" y="1"/>
                  </a:cubicBezTo>
                  <a:cubicBezTo>
                    <a:pt x="295" y="0"/>
                    <a:pt x="297" y="0"/>
                    <a:pt x="298" y="1"/>
                  </a:cubicBezTo>
                  <a:cubicBezTo>
                    <a:pt x="299" y="2"/>
                    <a:pt x="300" y="3"/>
                    <a:pt x="300" y="5"/>
                  </a:cubicBezTo>
                  <a:cubicBezTo>
                    <a:pt x="300" y="24"/>
                    <a:pt x="300" y="24"/>
                    <a:pt x="300" y="24"/>
                  </a:cubicBezTo>
                  <a:cubicBezTo>
                    <a:pt x="300" y="25"/>
                    <a:pt x="299" y="27"/>
                    <a:pt x="298" y="28"/>
                  </a:cubicBezTo>
                  <a:cubicBezTo>
                    <a:pt x="296" y="29"/>
                    <a:pt x="243" y="56"/>
                    <a:pt x="147" y="56"/>
                  </a:cubicBezTo>
                  <a:close/>
                  <a:moveTo>
                    <a:pt x="9" y="21"/>
                  </a:moveTo>
                  <a:cubicBezTo>
                    <a:pt x="19" y="26"/>
                    <a:pt x="65" y="47"/>
                    <a:pt x="147" y="47"/>
                  </a:cubicBezTo>
                  <a:cubicBezTo>
                    <a:pt x="229" y="47"/>
                    <a:pt x="280" y="26"/>
                    <a:pt x="291" y="21"/>
                  </a:cubicBezTo>
                  <a:cubicBezTo>
                    <a:pt x="291" y="12"/>
                    <a:pt x="291" y="12"/>
                    <a:pt x="291" y="12"/>
                  </a:cubicBezTo>
                  <a:cubicBezTo>
                    <a:pt x="274" y="20"/>
                    <a:pt x="224" y="38"/>
                    <a:pt x="147" y="38"/>
                  </a:cubicBezTo>
                  <a:cubicBezTo>
                    <a:pt x="70" y="38"/>
                    <a:pt x="25" y="20"/>
                    <a:pt x="9" y="13"/>
                  </a:cubicBezTo>
                  <a:lnTo>
                    <a:pt x="9" y="21"/>
                  </a:lnTo>
                  <a:close/>
                  <a:moveTo>
                    <a:pt x="296" y="24"/>
                  </a:moveTo>
                  <a:cubicBezTo>
                    <a:pt x="296" y="24"/>
                    <a:pt x="296" y="24"/>
                    <a:pt x="29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3" name="Freeform 169"/>
            <p:cNvSpPr>
              <a:spLocks noEditPoints="1"/>
            </p:cNvSpPr>
            <p:nvPr/>
          </p:nvSpPr>
          <p:spPr bwMode="auto">
            <a:xfrm>
              <a:off x="9740900" y="2921000"/>
              <a:ext cx="692150" cy="241300"/>
            </a:xfrm>
            <a:custGeom>
              <a:avLst/>
              <a:gdLst>
                <a:gd name="T0" fmla="*/ 243 w 247"/>
                <a:gd name="T1" fmla="*/ 86 h 86"/>
                <a:gd name="T2" fmla="*/ 5 w 247"/>
                <a:gd name="T3" fmla="*/ 86 h 86"/>
                <a:gd name="T4" fmla="*/ 0 w 247"/>
                <a:gd name="T5" fmla="*/ 82 h 86"/>
                <a:gd name="T6" fmla="*/ 0 w 247"/>
                <a:gd name="T7" fmla="*/ 33 h 86"/>
                <a:gd name="T8" fmla="*/ 5 w 247"/>
                <a:gd name="T9" fmla="*/ 28 h 86"/>
                <a:gd name="T10" fmla="*/ 30 w 247"/>
                <a:gd name="T11" fmla="*/ 28 h 86"/>
                <a:gd name="T12" fmla="*/ 124 w 247"/>
                <a:gd name="T13" fmla="*/ 0 h 86"/>
                <a:gd name="T14" fmla="*/ 217 w 247"/>
                <a:gd name="T15" fmla="*/ 28 h 86"/>
                <a:gd name="T16" fmla="*/ 243 w 247"/>
                <a:gd name="T17" fmla="*/ 28 h 86"/>
                <a:gd name="T18" fmla="*/ 247 w 247"/>
                <a:gd name="T19" fmla="*/ 33 h 86"/>
                <a:gd name="T20" fmla="*/ 247 w 247"/>
                <a:gd name="T21" fmla="*/ 82 h 86"/>
                <a:gd name="T22" fmla="*/ 243 w 247"/>
                <a:gd name="T23" fmla="*/ 86 h 86"/>
                <a:gd name="T24" fmla="*/ 10 w 247"/>
                <a:gd name="T25" fmla="*/ 77 h 86"/>
                <a:gd name="T26" fmla="*/ 238 w 247"/>
                <a:gd name="T27" fmla="*/ 77 h 86"/>
                <a:gd name="T28" fmla="*/ 238 w 247"/>
                <a:gd name="T29" fmla="*/ 37 h 86"/>
                <a:gd name="T30" fmla="*/ 216 w 247"/>
                <a:gd name="T31" fmla="*/ 37 h 86"/>
                <a:gd name="T32" fmla="*/ 213 w 247"/>
                <a:gd name="T33" fmla="*/ 36 h 86"/>
                <a:gd name="T34" fmla="*/ 124 w 247"/>
                <a:gd name="T35" fmla="*/ 9 h 86"/>
                <a:gd name="T36" fmla="*/ 35 w 247"/>
                <a:gd name="T37" fmla="*/ 36 h 86"/>
                <a:gd name="T38" fmla="*/ 32 w 247"/>
                <a:gd name="T39" fmla="*/ 37 h 86"/>
                <a:gd name="T40" fmla="*/ 10 w 247"/>
                <a:gd name="T41" fmla="*/ 37 h 86"/>
                <a:gd name="T42" fmla="*/ 10 w 247"/>
                <a:gd name="T43" fmla="*/ 77 h 86"/>
                <a:gd name="T44" fmla="*/ 126 w 247"/>
                <a:gd name="T45" fmla="*/ 69 h 86"/>
                <a:gd name="T46" fmla="*/ 124 w 247"/>
                <a:gd name="T47" fmla="*/ 69 h 86"/>
                <a:gd name="T48" fmla="*/ 95 w 247"/>
                <a:gd name="T49" fmla="*/ 39 h 86"/>
                <a:gd name="T50" fmla="*/ 113 w 247"/>
                <a:gd name="T51" fmla="*/ 21 h 86"/>
                <a:gd name="T52" fmla="*/ 126 w 247"/>
                <a:gd name="T53" fmla="*/ 26 h 86"/>
                <a:gd name="T54" fmla="*/ 138 w 247"/>
                <a:gd name="T55" fmla="*/ 21 h 86"/>
                <a:gd name="T56" fmla="*/ 157 w 247"/>
                <a:gd name="T57" fmla="*/ 39 h 86"/>
                <a:gd name="T58" fmla="*/ 128 w 247"/>
                <a:gd name="T59" fmla="*/ 69 h 86"/>
                <a:gd name="T60" fmla="*/ 126 w 247"/>
                <a:gd name="T61" fmla="*/ 69 h 86"/>
                <a:gd name="T62" fmla="*/ 113 w 247"/>
                <a:gd name="T63" fmla="*/ 30 h 86"/>
                <a:gd name="T64" fmla="*/ 104 w 247"/>
                <a:gd name="T65" fmla="*/ 39 h 86"/>
                <a:gd name="T66" fmla="*/ 126 w 247"/>
                <a:gd name="T67" fmla="*/ 59 h 86"/>
                <a:gd name="T68" fmla="*/ 148 w 247"/>
                <a:gd name="T69" fmla="*/ 39 h 86"/>
                <a:gd name="T70" fmla="*/ 138 w 247"/>
                <a:gd name="T71" fmla="*/ 30 h 86"/>
                <a:gd name="T72" fmla="*/ 130 w 247"/>
                <a:gd name="T73" fmla="*/ 36 h 86"/>
                <a:gd name="T74" fmla="*/ 126 w 247"/>
                <a:gd name="T75" fmla="*/ 38 h 86"/>
                <a:gd name="T76" fmla="*/ 126 w 247"/>
                <a:gd name="T77" fmla="*/ 38 h 86"/>
                <a:gd name="T78" fmla="*/ 122 w 247"/>
                <a:gd name="T79" fmla="*/ 36 h 86"/>
                <a:gd name="T80" fmla="*/ 113 w 247"/>
                <a:gd name="T81"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86">
                  <a:moveTo>
                    <a:pt x="243" y="86"/>
                  </a:moveTo>
                  <a:cubicBezTo>
                    <a:pt x="5" y="86"/>
                    <a:pt x="5" y="86"/>
                    <a:pt x="5" y="86"/>
                  </a:cubicBezTo>
                  <a:cubicBezTo>
                    <a:pt x="2" y="86"/>
                    <a:pt x="0" y="84"/>
                    <a:pt x="0" y="82"/>
                  </a:cubicBezTo>
                  <a:cubicBezTo>
                    <a:pt x="0" y="33"/>
                    <a:pt x="0" y="33"/>
                    <a:pt x="0" y="33"/>
                  </a:cubicBezTo>
                  <a:cubicBezTo>
                    <a:pt x="0" y="30"/>
                    <a:pt x="2" y="28"/>
                    <a:pt x="5" y="28"/>
                  </a:cubicBezTo>
                  <a:cubicBezTo>
                    <a:pt x="30" y="28"/>
                    <a:pt x="30" y="28"/>
                    <a:pt x="30" y="28"/>
                  </a:cubicBezTo>
                  <a:cubicBezTo>
                    <a:pt x="54" y="10"/>
                    <a:pt x="88" y="0"/>
                    <a:pt x="124" y="0"/>
                  </a:cubicBezTo>
                  <a:cubicBezTo>
                    <a:pt x="160" y="0"/>
                    <a:pt x="194" y="10"/>
                    <a:pt x="217" y="28"/>
                  </a:cubicBezTo>
                  <a:cubicBezTo>
                    <a:pt x="243" y="28"/>
                    <a:pt x="243" y="28"/>
                    <a:pt x="243" y="28"/>
                  </a:cubicBezTo>
                  <a:cubicBezTo>
                    <a:pt x="245" y="28"/>
                    <a:pt x="247" y="30"/>
                    <a:pt x="247" y="33"/>
                  </a:cubicBezTo>
                  <a:cubicBezTo>
                    <a:pt x="247" y="82"/>
                    <a:pt x="247" y="82"/>
                    <a:pt x="247" y="82"/>
                  </a:cubicBezTo>
                  <a:cubicBezTo>
                    <a:pt x="247" y="84"/>
                    <a:pt x="245" y="86"/>
                    <a:pt x="243" y="86"/>
                  </a:cubicBezTo>
                  <a:close/>
                  <a:moveTo>
                    <a:pt x="10" y="77"/>
                  </a:moveTo>
                  <a:cubicBezTo>
                    <a:pt x="238" y="77"/>
                    <a:pt x="238" y="77"/>
                    <a:pt x="238" y="77"/>
                  </a:cubicBezTo>
                  <a:cubicBezTo>
                    <a:pt x="238" y="37"/>
                    <a:pt x="238" y="37"/>
                    <a:pt x="238" y="37"/>
                  </a:cubicBezTo>
                  <a:cubicBezTo>
                    <a:pt x="216" y="37"/>
                    <a:pt x="216" y="37"/>
                    <a:pt x="216" y="37"/>
                  </a:cubicBezTo>
                  <a:cubicBezTo>
                    <a:pt x="215" y="37"/>
                    <a:pt x="214" y="37"/>
                    <a:pt x="213" y="36"/>
                  </a:cubicBezTo>
                  <a:cubicBezTo>
                    <a:pt x="191" y="19"/>
                    <a:pt x="158" y="9"/>
                    <a:pt x="124" y="9"/>
                  </a:cubicBezTo>
                  <a:cubicBezTo>
                    <a:pt x="89" y="9"/>
                    <a:pt x="57" y="19"/>
                    <a:pt x="35" y="36"/>
                  </a:cubicBezTo>
                  <a:cubicBezTo>
                    <a:pt x="34" y="37"/>
                    <a:pt x="33" y="37"/>
                    <a:pt x="32" y="37"/>
                  </a:cubicBezTo>
                  <a:cubicBezTo>
                    <a:pt x="10" y="37"/>
                    <a:pt x="10" y="37"/>
                    <a:pt x="10" y="37"/>
                  </a:cubicBezTo>
                  <a:lnTo>
                    <a:pt x="10" y="77"/>
                  </a:lnTo>
                  <a:close/>
                  <a:moveTo>
                    <a:pt x="126" y="69"/>
                  </a:moveTo>
                  <a:cubicBezTo>
                    <a:pt x="125" y="69"/>
                    <a:pt x="124" y="69"/>
                    <a:pt x="124" y="69"/>
                  </a:cubicBezTo>
                  <a:cubicBezTo>
                    <a:pt x="121" y="67"/>
                    <a:pt x="95" y="55"/>
                    <a:pt x="95" y="39"/>
                  </a:cubicBezTo>
                  <a:cubicBezTo>
                    <a:pt x="95" y="29"/>
                    <a:pt x="103" y="21"/>
                    <a:pt x="113" y="21"/>
                  </a:cubicBezTo>
                  <a:cubicBezTo>
                    <a:pt x="118" y="21"/>
                    <a:pt x="122" y="23"/>
                    <a:pt x="126" y="26"/>
                  </a:cubicBezTo>
                  <a:cubicBezTo>
                    <a:pt x="129" y="23"/>
                    <a:pt x="134" y="21"/>
                    <a:pt x="138" y="21"/>
                  </a:cubicBezTo>
                  <a:cubicBezTo>
                    <a:pt x="149" y="21"/>
                    <a:pt x="157" y="29"/>
                    <a:pt x="157" y="39"/>
                  </a:cubicBezTo>
                  <a:cubicBezTo>
                    <a:pt x="157" y="56"/>
                    <a:pt x="131" y="67"/>
                    <a:pt x="128" y="69"/>
                  </a:cubicBezTo>
                  <a:cubicBezTo>
                    <a:pt x="127" y="69"/>
                    <a:pt x="126" y="69"/>
                    <a:pt x="126" y="69"/>
                  </a:cubicBezTo>
                  <a:close/>
                  <a:moveTo>
                    <a:pt x="113" y="30"/>
                  </a:moveTo>
                  <a:cubicBezTo>
                    <a:pt x="108" y="30"/>
                    <a:pt x="104" y="34"/>
                    <a:pt x="104" y="39"/>
                  </a:cubicBezTo>
                  <a:cubicBezTo>
                    <a:pt x="104" y="46"/>
                    <a:pt x="116" y="55"/>
                    <a:pt x="126" y="59"/>
                  </a:cubicBezTo>
                  <a:cubicBezTo>
                    <a:pt x="135" y="55"/>
                    <a:pt x="148" y="47"/>
                    <a:pt x="148" y="39"/>
                  </a:cubicBezTo>
                  <a:cubicBezTo>
                    <a:pt x="148" y="34"/>
                    <a:pt x="144" y="30"/>
                    <a:pt x="138" y="30"/>
                  </a:cubicBezTo>
                  <a:cubicBezTo>
                    <a:pt x="135" y="30"/>
                    <a:pt x="131" y="32"/>
                    <a:pt x="130" y="36"/>
                  </a:cubicBezTo>
                  <a:cubicBezTo>
                    <a:pt x="129" y="37"/>
                    <a:pt x="128" y="38"/>
                    <a:pt x="126" y="38"/>
                  </a:cubicBezTo>
                  <a:cubicBezTo>
                    <a:pt x="126" y="38"/>
                    <a:pt x="126" y="38"/>
                    <a:pt x="126" y="38"/>
                  </a:cubicBezTo>
                  <a:cubicBezTo>
                    <a:pt x="124" y="38"/>
                    <a:pt x="122" y="37"/>
                    <a:pt x="122" y="36"/>
                  </a:cubicBezTo>
                  <a:cubicBezTo>
                    <a:pt x="120" y="32"/>
                    <a:pt x="117" y="30"/>
                    <a:pt x="1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84" name="Freeform 170"/>
          <p:cNvSpPr>
            <a:spLocks noEditPoints="1"/>
          </p:cNvSpPr>
          <p:nvPr/>
        </p:nvSpPr>
        <p:spPr bwMode="auto">
          <a:xfrm>
            <a:off x="8615149" y="3578715"/>
            <a:ext cx="865387" cy="86431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85" name="组合 284"/>
          <p:cNvGrpSpPr/>
          <p:nvPr/>
        </p:nvGrpSpPr>
        <p:grpSpPr>
          <a:xfrm>
            <a:off x="3021693" y="4980917"/>
            <a:ext cx="298446" cy="602241"/>
            <a:chOff x="1154113" y="4670425"/>
            <a:chExt cx="442913" cy="893762"/>
          </a:xfrm>
          <a:solidFill>
            <a:srgbClr val="FC621E"/>
          </a:solidFill>
        </p:grpSpPr>
        <p:sp>
          <p:nvSpPr>
            <p:cNvPr id="286" name="Freeform 171"/>
            <p:cNvSpPr>
              <a:spLocks noEditPoints="1"/>
            </p:cNvSpPr>
            <p:nvPr/>
          </p:nvSpPr>
          <p:spPr bwMode="auto">
            <a:xfrm>
              <a:off x="1154113" y="4959350"/>
              <a:ext cx="442913" cy="604837"/>
            </a:xfrm>
            <a:custGeom>
              <a:avLst/>
              <a:gdLst>
                <a:gd name="T0" fmla="*/ 129 w 158"/>
                <a:gd name="T1" fmla="*/ 216 h 216"/>
                <a:gd name="T2" fmla="*/ 29 w 158"/>
                <a:gd name="T3" fmla="*/ 216 h 216"/>
                <a:gd name="T4" fmla="*/ 0 w 158"/>
                <a:gd name="T5" fmla="*/ 187 h 216"/>
                <a:gd name="T6" fmla="*/ 0 w 158"/>
                <a:gd name="T7" fmla="*/ 29 h 216"/>
                <a:gd name="T8" fmla="*/ 29 w 158"/>
                <a:gd name="T9" fmla="*/ 0 h 216"/>
                <a:gd name="T10" fmla="*/ 129 w 158"/>
                <a:gd name="T11" fmla="*/ 0 h 216"/>
                <a:gd name="T12" fmla="*/ 158 w 158"/>
                <a:gd name="T13" fmla="*/ 29 h 216"/>
                <a:gd name="T14" fmla="*/ 158 w 158"/>
                <a:gd name="T15" fmla="*/ 187 h 216"/>
                <a:gd name="T16" fmla="*/ 129 w 158"/>
                <a:gd name="T17" fmla="*/ 216 h 216"/>
                <a:gd name="T18" fmla="*/ 29 w 158"/>
                <a:gd name="T19" fmla="*/ 10 h 216"/>
                <a:gd name="T20" fmla="*/ 9 w 158"/>
                <a:gd name="T21" fmla="*/ 29 h 216"/>
                <a:gd name="T22" fmla="*/ 9 w 158"/>
                <a:gd name="T23" fmla="*/ 187 h 216"/>
                <a:gd name="T24" fmla="*/ 29 w 158"/>
                <a:gd name="T25" fmla="*/ 207 h 216"/>
                <a:gd name="T26" fmla="*/ 129 w 158"/>
                <a:gd name="T27" fmla="*/ 207 h 216"/>
                <a:gd name="T28" fmla="*/ 149 w 158"/>
                <a:gd name="T29" fmla="*/ 187 h 216"/>
                <a:gd name="T30" fmla="*/ 149 w 158"/>
                <a:gd name="T31" fmla="*/ 29 h 216"/>
                <a:gd name="T32" fmla="*/ 129 w 158"/>
                <a:gd name="T33" fmla="*/ 10 h 216"/>
                <a:gd name="T34" fmla="*/ 29 w 158"/>
                <a:gd name="T35" fmla="*/ 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216">
                  <a:moveTo>
                    <a:pt x="129" y="216"/>
                  </a:moveTo>
                  <a:cubicBezTo>
                    <a:pt x="29" y="216"/>
                    <a:pt x="29" y="216"/>
                    <a:pt x="29" y="216"/>
                  </a:cubicBezTo>
                  <a:cubicBezTo>
                    <a:pt x="13" y="216"/>
                    <a:pt x="0" y="203"/>
                    <a:pt x="0" y="187"/>
                  </a:cubicBezTo>
                  <a:cubicBezTo>
                    <a:pt x="0" y="29"/>
                    <a:pt x="0" y="29"/>
                    <a:pt x="0" y="29"/>
                  </a:cubicBezTo>
                  <a:cubicBezTo>
                    <a:pt x="0" y="13"/>
                    <a:pt x="13" y="0"/>
                    <a:pt x="29" y="0"/>
                  </a:cubicBezTo>
                  <a:cubicBezTo>
                    <a:pt x="129" y="0"/>
                    <a:pt x="129" y="0"/>
                    <a:pt x="129" y="0"/>
                  </a:cubicBezTo>
                  <a:cubicBezTo>
                    <a:pt x="145" y="0"/>
                    <a:pt x="158" y="13"/>
                    <a:pt x="158" y="29"/>
                  </a:cubicBezTo>
                  <a:cubicBezTo>
                    <a:pt x="158" y="187"/>
                    <a:pt x="158" y="187"/>
                    <a:pt x="158" y="187"/>
                  </a:cubicBezTo>
                  <a:cubicBezTo>
                    <a:pt x="158" y="203"/>
                    <a:pt x="145" y="216"/>
                    <a:pt x="129" y="216"/>
                  </a:cubicBezTo>
                  <a:close/>
                  <a:moveTo>
                    <a:pt x="29" y="10"/>
                  </a:moveTo>
                  <a:cubicBezTo>
                    <a:pt x="18" y="10"/>
                    <a:pt x="9" y="18"/>
                    <a:pt x="9" y="29"/>
                  </a:cubicBezTo>
                  <a:cubicBezTo>
                    <a:pt x="9" y="187"/>
                    <a:pt x="9" y="187"/>
                    <a:pt x="9" y="187"/>
                  </a:cubicBezTo>
                  <a:cubicBezTo>
                    <a:pt x="9" y="198"/>
                    <a:pt x="18" y="207"/>
                    <a:pt x="29" y="207"/>
                  </a:cubicBezTo>
                  <a:cubicBezTo>
                    <a:pt x="129" y="207"/>
                    <a:pt x="129" y="207"/>
                    <a:pt x="129" y="207"/>
                  </a:cubicBezTo>
                  <a:cubicBezTo>
                    <a:pt x="140" y="207"/>
                    <a:pt x="149" y="198"/>
                    <a:pt x="149" y="187"/>
                  </a:cubicBezTo>
                  <a:cubicBezTo>
                    <a:pt x="149" y="29"/>
                    <a:pt x="149" y="29"/>
                    <a:pt x="149" y="29"/>
                  </a:cubicBezTo>
                  <a:cubicBezTo>
                    <a:pt x="149" y="18"/>
                    <a:pt x="140" y="10"/>
                    <a:pt x="129" y="10"/>
                  </a:cubicBezTo>
                  <a:lnTo>
                    <a:pt x="2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7" name="Freeform 172"/>
            <p:cNvSpPr>
              <a:spLocks noEditPoints="1"/>
            </p:cNvSpPr>
            <p:nvPr/>
          </p:nvSpPr>
          <p:spPr bwMode="auto">
            <a:xfrm>
              <a:off x="1198563" y="4860925"/>
              <a:ext cx="354013" cy="125412"/>
            </a:xfrm>
            <a:custGeom>
              <a:avLst/>
              <a:gdLst>
                <a:gd name="T0" fmla="*/ 104 w 126"/>
                <a:gd name="T1" fmla="*/ 45 h 45"/>
                <a:gd name="T2" fmla="*/ 22 w 126"/>
                <a:gd name="T3" fmla="*/ 45 h 45"/>
                <a:gd name="T4" fmla="*/ 0 w 126"/>
                <a:gd name="T5" fmla="*/ 22 h 45"/>
                <a:gd name="T6" fmla="*/ 22 w 126"/>
                <a:gd name="T7" fmla="*/ 0 h 45"/>
                <a:gd name="T8" fmla="*/ 104 w 126"/>
                <a:gd name="T9" fmla="*/ 0 h 45"/>
                <a:gd name="T10" fmla="*/ 126 w 126"/>
                <a:gd name="T11" fmla="*/ 22 h 45"/>
                <a:gd name="T12" fmla="*/ 104 w 126"/>
                <a:gd name="T13" fmla="*/ 45 h 45"/>
                <a:gd name="T14" fmla="*/ 22 w 126"/>
                <a:gd name="T15" fmla="*/ 9 h 45"/>
                <a:gd name="T16" fmla="*/ 9 w 126"/>
                <a:gd name="T17" fmla="*/ 22 h 45"/>
                <a:gd name="T18" fmla="*/ 22 w 126"/>
                <a:gd name="T19" fmla="*/ 35 h 45"/>
                <a:gd name="T20" fmla="*/ 104 w 126"/>
                <a:gd name="T21" fmla="*/ 35 h 45"/>
                <a:gd name="T22" fmla="*/ 117 w 126"/>
                <a:gd name="T23" fmla="*/ 22 h 45"/>
                <a:gd name="T24" fmla="*/ 104 w 126"/>
                <a:gd name="T25" fmla="*/ 9 h 45"/>
                <a:gd name="T26" fmla="*/ 22 w 126"/>
                <a:gd name="T2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45">
                  <a:moveTo>
                    <a:pt x="104" y="45"/>
                  </a:moveTo>
                  <a:cubicBezTo>
                    <a:pt x="22" y="45"/>
                    <a:pt x="22" y="45"/>
                    <a:pt x="22" y="45"/>
                  </a:cubicBezTo>
                  <a:cubicBezTo>
                    <a:pt x="10" y="45"/>
                    <a:pt x="0" y="35"/>
                    <a:pt x="0" y="22"/>
                  </a:cubicBezTo>
                  <a:cubicBezTo>
                    <a:pt x="0" y="10"/>
                    <a:pt x="10" y="0"/>
                    <a:pt x="22" y="0"/>
                  </a:cubicBezTo>
                  <a:cubicBezTo>
                    <a:pt x="104" y="0"/>
                    <a:pt x="104" y="0"/>
                    <a:pt x="104" y="0"/>
                  </a:cubicBezTo>
                  <a:cubicBezTo>
                    <a:pt x="116" y="0"/>
                    <a:pt x="126" y="10"/>
                    <a:pt x="126" y="22"/>
                  </a:cubicBezTo>
                  <a:cubicBezTo>
                    <a:pt x="126" y="35"/>
                    <a:pt x="116" y="45"/>
                    <a:pt x="104" y="45"/>
                  </a:cubicBezTo>
                  <a:close/>
                  <a:moveTo>
                    <a:pt x="22" y="9"/>
                  </a:moveTo>
                  <a:cubicBezTo>
                    <a:pt x="15" y="9"/>
                    <a:pt x="9" y="15"/>
                    <a:pt x="9" y="22"/>
                  </a:cubicBezTo>
                  <a:cubicBezTo>
                    <a:pt x="9" y="29"/>
                    <a:pt x="15" y="35"/>
                    <a:pt x="22" y="35"/>
                  </a:cubicBezTo>
                  <a:cubicBezTo>
                    <a:pt x="104" y="35"/>
                    <a:pt x="104" y="35"/>
                    <a:pt x="104" y="35"/>
                  </a:cubicBezTo>
                  <a:cubicBezTo>
                    <a:pt x="111" y="35"/>
                    <a:pt x="117" y="29"/>
                    <a:pt x="117" y="22"/>
                  </a:cubicBezTo>
                  <a:cubicBezTo>
                    <a:pt x="117" y="15"/>
                    <a:pt x="111" y="9"/>
                    <a:pt x="104" y="9"/>
                  </a:cubicBezTo>
                  <a:lnTo>
                    <a:pt x="2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8" name="Freeform 173"/>
            <p:cNvSpPr>
              <a:spLocks noEditPoints="1"/>
            </p:cNvSpPr>
            <p:nvPr/>
          </p:nvSpPr>
          <p:spPr bwMode="auto">
            <a:xfrm>
              <a:off x="1263650" y="4670425"/>
              <a:ext cx="223838" cy="215900"/>
            </a:xfrm>
            <a:custGeom>
              <a:avLst/>
              <a:gdLst>
                <a:gd name="T0" fmla="*/ 75 w 80"/>
                <a:gd name="T1" fmla="*/ 77 h 77"/>
                <a:gd name="T2" fmla="*/ 5 w 80"/>
                <a:gd name="T3" fmla="*/ 77 h 77"/>
                <a:gd name="T4" fmla="*/ 1 w 80"/>
                <a:gd name="T5" fmla="*/ 73 h 77"/>
                <a:gd name="T6" fmla="*/ 3 w 80"/>
                <a:gd name="T7" fmla="*/ 68 h 77"/>
                <a:gd name="T8" fmla="*/ 14 w 80"/>
                <a:gd name="T9" fmla="*/ 38 h 77"/>
                <a:gd name="T10" fmla="*/ 13 w 80"/>
                <a:gd name="T11" fmla="*/ 37 h 77"/>
                <a:gd name="T12" fmla="*/ 12 w 80"/>
                <a:gd name="T13" fmla="*/ 28 h 77"/>
                <a:gd name="T14" fmla="*/ 40 w 80"/>
                <a:gd name="T15" fmla="*/ 0 h 77"/>
                <a:gd name="T16" fmla="*/ 68 w 80"/>
                <a:gd name="T17" fmla="*/ 28 h 77"/>
                <a:gd name="T18" fmla="*/ 67 w 80"/>
                <a:gd name="T19" fmla="*/ 37 h 77"/>
                <a:gd name="T20" fmla="*/ 67 w 80"/>
                <a:gd name="T21" fmla="*/ 38 h 77"/>
                <a:gd name="T22" fmla="*/ 77 w 80"/>
                <a:gd name="T23" fmla="*/ 68 h 77"/>
                <a:gd name="T24" fmla="*/ 80 w 80"/>
                <a:gd name="T25" fmla="*/ 73 h 77"/>
                <a:gd name="T26" fmla="*/ 75 w 80"/>
                <a:gd name="T27" fmla="*/ 77 h 77"/>
                <a:gd name="T28" fmla="*/ 19 w 80"/>
                <a:gd name="T29" fmla="*/ 68 h 77"/>
                <a:gd name="T30" fmla="*/ 62 w 80"/>
                <a:gd name="T31" fmla="*/ 68 h 77"/>
                <a:gd name="T32" fmla="*/ 58 w 80"/>
                <a:gd name="T33" fmla="*/ 35 h 77"/>
                <a:gd name="T34" fmla="*/ 59 w 80"/>
                <a:gd name="T35" fmla="*/ 28 h 77"/>
                <a:gd name="T36" fmla="*/ 40 w 80"/>
                <a:gd name="T37" fmla="*/ 9 h 77"/>
                <a:gd name="T38" fmla="*/ 22 w 80"/>
                <a:gd name="T39" fmla="*/ 28 h 77"/>
                <a:gd name="T40" fmla="*/ 22 w 80"/>
                <a:gd name="T41" fmla="*/ 35 h 77"/>
                <a:gd name="T42" fmla="*/ 19 w 80"/>
                <a:gd name="T43" fmla="*/ 68 h 77"/>
                <a:gd name="T44" fmla="*/ 63 w 80"/>
                <a:gd name="T45" fmla="*/ 36 h 77"/>
                <a:gd name="T46" fmla="*/ 63 w 80"/>
                <a:gd name="T4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77">
                  <a:moveTo>
                    <a:pt x="75" y="77"/>
                  </a:moveTo>
                  <a:cubicBezTo>
                    <a:pt x="5" y="77"/>
                    <a:pt x="5" y="77"/>
                    <a:pt x="5" y="77"/>
                  </a:cubicBezTo>
                  <a:cubicBezTo>
                    <a:pt x="3" y="77"/>
                    <a:pt x="1" y="76"/>
                    <a:pt x="1" y="73"/>
                  </a:cubicBezTo>
                  <a:cubicBezTo>
                    <a:pt x="0" y="71"/>
                    <a:pt x="1" y="69"/>
                    <a:pt x="3" y="68"/>
                  </a:cubicBezTo>
                  <a:cubicBezTo>
                    <a:pt x="5" y="68"/>
                    <a:pt x="22" y="60"/>
                    <a:pt x="14" y="38"/>
                  </a:cubicBezTo>
                  <a:cubicBezTo>
                    <a:pt x="14" y="37"/>
                    <a:pt x="14" y="37"/>
                    <a:pt x="13" y="37"/>
                  </a:cubicBezTo>
                  <a:cubicBezTo>
                    <a:pt x="13" y="36"/>
                    <a:pt x="12" y="31"/>
                    <a:pt x="12" y="28"/>
                  </a:cubicBezTo>
                  <a:cubicBezTo>
                    <a:pt x="12" y="13"/>
                    <a:pt x="25" y="0"/>
                    <a:pt x="40" y="0"/>
                  </a:cubicBezTo>
                  <a:cubicBezTo>
                    <a:pt x="56" y="0"/>
                    <a:pt x="68" y="13"/>
                    <a:pt x="68" y="28"/>
                  </a:cubicBezTo>
                  <a:cubicBezTo>
                    <a:pt x="68" y="31"/>
                    <a:pt x="67" y="36"/>
                    <a:pt x="67" y="37"/>
                  </a:cubicBezTo>
                  <a:cubicBezTo>
                    <a:pt x="67" y="37"/>
                    <a:pt x="67" y="37"/>
                    <a:pt x="67" y="38"/>
                  </a:cubicBezTo>
                  <a:cubicBezTo>
                    <a:pt x="58" y="61"/>
                    <a:pt x="76" y="68"/>
                    <a:pt x="77" y="68"/>
                  </a:cubicBezTo>
                  <a:cubicBezTo>
                    <a:pt x="79" y="69"/>
                    <a:pt x="80" y="71"/>
                    <a:pt x="80" y="73"/>
                  </a:cubicBezTo>
                  <a:cubicBezTo>
                    <a:pt x="80" y="76"/>
                    <a:pt x="78" y="77"/>
                    <a:pt x="75" y="77"/>
                  </a:cubicBezTo>
                  <a:close/>
                  <a:moveTo>
                    <a:pt x="19" y="68"/>
                  </a:moveTo>
                  <a:cubicBezTo>
                    <a:pt x="62" y="68"/>
                    <a:pt x="62" y="68"/>
                    <a:pt x="62" y="68"/>
                  </a:cubicBezTo>
                  <a:cubicBezTo>
                    <a:pt x="56" y="61"/>
                    <a:pt x="53" y="50"/>
                    <a:pt x="58" y="35"/>
                  </a:cubicBezTo>
                  <a:cubicBezTo>
                    <a:pt x="58" y="33"/>
                    <a:pt x="59" y="30"/>
                    <a:pt x="59" y="28"/>
                  </a:cubicBezTo>
                  <a:cubicBezTo>
                    <a:pt x="59" y="18"/>
                    <a:pt x="51" y="9"/>
                    <a:pt x="40" y="9"/>
                  </a:cubicBezTo>
                  <a:cubicBezTo>
                    <a:pt x="30" y="9"/>
                    <a:pt x="22" y="18"/>
                    <a:pt x="22" y="28"/>
                  </a:cubicBezTo>
                  <a:cubicBezTo>
                    <a:pt x="22" y="30"/>
                    <a:pt x="22" y="33"/>
                    <a:pt x="22" y="35"/>
                  </a:cubicBezTo>
                  <a:cubicBezTo>
                    <a:pt x="28" y="50"/>
                    <a:pt x="25" y="61"/>
                    <a:pt x="19" y="68"/>
                  </a:cubicBezTo>
                  <a:close/>
                  <a:moveTo>
                    <a:pt x="63" y="36"/>
                  </a:moveTo>
                  <a:cubicBezTo>
                    <a:pt x="63" y="36"/>
                    <a:pt x="63" y="36"/>
                    <a:pt x="6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89" name="Freeform 174"/>
            <p:cNvSpPr/>
            <p:nvPr/>
          </p:nvSpPr>
          <p:spPr bwMode="auto">
            <a:xfrm>
              <a:off x="1154113" y="5059363"/>
              <a:ext cx="234950" cy="28575"/>
            </a:xfrm>
            <a:custGeom>
              <a:avLst/>
              <a:gdLst>
                <a:gd name="T0" fmla="*/ 79 w 84"/>
                <a:gd name="T1" fmla="*/ 10 h 10"/>
                <a:gd name="T2" fmla="*/ 5 w 84"/>
                <a:gd name="T3" fmla="*/ 10 h 10"/>
                <a:gd name="T4" fmla="*/ 0 w 84"/>
                <a:gd name="T5" fmla="*/ 5 h 10"/>
                <a:gd name="T6" fmla="*/ 5 w 84"/>
                <a:gd name="T7" fmla="*/ 0 h 10"/>
                <a:gd name="T8" fmla="*/ 79 w 84"/>
                <a:gd name="T9" fmla="*/ 0 h 10"/>
                <a:gd name="T10" fmla="*/ 84 w 84"/>
                <a:gd name="T11" fmla="*/ 5 h 10"/>
                <a:gd name="T12" fmla="*/ 79 w 8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4" h="10">
                  <a:moveTo>
                    <a:pt x="79" y="10"/>
                  </a:moveTo>
                  <a:cubicBezTo>
                    <a:pt x="5" y="10"/>
                    <a:pt x="5" y="10"/>
                    <a:pt x="5" y="10"/>
                  </a:cubicBezTo>
                  <a:cubicBezTo>
                    <a:pt x="2" y="10"/>
                    <a:pt x="0" y="8"/>
                    <a:pt x="0" y="5"/>
                  </a:cubicBezTo>
                  <a:cubicBezTo>
                    <a:pt x="0" y="3"/>
                    <a:pt x="2" y="0"/>
                    <a:pt x="5" y="0"/>
                  </a:cubicBezTo>
                  <a:cubicBezTo>
                    <a:pt x="79" y="0"/>
                    <a:pt x="79" y="0"/>
                    <a:pt x="79" y="0"/>
                  </a:cubicBezTo>
                  <a:cubicBezTo>
                    <a:pt x="82" y="0"/>
                    <a:pt x="84" y="3"/>
                    <a:pt x="84" y="5"/>
                  </a:cubicBezTo>
                  <a:cubicBezTo>
                    <a:pt x="84" y="8"/>
                    <a:pt x="82" y="10"/>
                    <a:pt x="7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0" name="Freeform 175"/>
            <p:cNvSpPr/>
            <p:nvPr/>
          </p:nvSpPr>
          <p:spPr bwMode="auto">
            <a:xfrm>
              <a:off x="1154113" y="5197475"/>
              <a:ext cx="234950" cy="25400"/>
            </a:xfrm>
            <a:custGeom>
              <a:avLst/>
              <a:gdLst>
                <a:gd name="T0" fmla="*/ 79 w 84"/>
                <a:gd name="T1" fmla="*/ 9 h 9"/>
                <a:gd name="T2" fmla="*/ 5 w 84"/>
                <a:gd name="T3" fmla="*/ 9 h 9"/>
                <a:gd name="T4" fmla="*/ 0 w 84"/>
                <a:gd name="T5" fmla="*/ 5 h 9"/>
                <a:gd name="T6" fmla="*/ 5 w 84"/>
                <a:gd name="T7" fmla="*/ 0 h 9"/>
                <a:gd name="T8" fmla="*/ 79 w 84"/>
                <a:gd name="T9" fmla="*/ 0 h 9"/>
                <a:gd name="T10" fmla="*/ 84 w 84"/>
                <a:gd name="T11" fmla="*/ 5 h 9"/>
                <a:gd name="T12" fmla="*/ 79 w 8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4" h="9">
                  <a:moveTo>
                    <a:pt x="79" y="9"/>
                  </a:moveTo>
                  <a:cubicBezTo>
                    <a:pt x="5" y="9"/>
                    <a:pt x="5" y="9"/>
                    <a:pt x="5" y="9"/>
                  </a:cubicBezTo>
                  <a:cubicBezTo>
                    <a:pt x="2" y="9"/>
                    <a:pt x="0" y="7"/>
                    <a:pt x="0" y="5"/>
                  </a:cubicBezTo>
                  <a:cubicBezTo>
                    <a:pt x="0" y="2"/>
                    <a:pt x="2" y="0"/>
                    <a:pt x="5" y="0"/>
                  </a:cubicBezTo>
                  <a:cubicBezTo>
                    <a:pt x="79" y="0"/>
                    <a:pt x="79" y="0"/>
                    <a:pt x="79" y="0"/>
                  </a:cubicBezTo>
                  <a:cubicBezTo>
                    <a:pt x="82" y="0"/>
                    <a:pt x="84" y="2"/>
                    <a:pt x="84" y="5"/>
                  </a:cubicBezTo>
                  <a:cubicBezTo>
                    <a:pt x="84" y="7"/>
                    <a:pt x="82" y="9"/>
                    <a:pt x="7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1" name="Freeform 176"/>
            <p:cNvSpPr/>
            <p:nvPr/>
          </p:nvSpPr>
          <p:spPr bwMode="auto">
            <a:xfrm>
              <a:off x="1154113" y="5334000"/>
              <a:ext cx="234950" cy="25400"/>
            </a:xfrm>
            <a:custGeom>
              <a:avLst/>
              <a:gdLst>
                <a:gd name="T0" fmla="*/ 79 w 84"/>
                <a:gd name="T1" fmla="*/ 9 h 9"/>
                <a:gd name="T2" fmla="*/ 5 w 84"/>
                <a:gd name="T3" fmla="*/ 9 h 9"/>
                <a:gd name="T4" fmla="*/ 0 w 84"/>
                <a:gd name="T5" fmla="*/ 4 h 9"/>
                <a:gd name="T6" fmla="*/ 5 w 84"/>
                <a:gd name="T7" fmla="*/ 0 h 9"/>
                <a:gd name="T8" fmla="*/ 79 w 84"/>
                <a:gd name="T9" fmla="*/ 0 h 9"/>
                <a:gd name="T10" fmla="*/ 84 w 84"/>
                <a:gd name="T11" fmla="*/ 4 h 9"/>
                <a:gd name="T12" fmla="*/ 79 w 8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4" h="9">
                  <a:moveTo>
                    <a:pt x="79" y="9"/>
                  </a:moveTo>
                  <a:cubicBezTo>
                    <a:pt x="5" y="9"/>
                    <a:pt x="5" y="9"/>
                    <a:pt x="5" y="9"/>
                  </a:cubicBezTo>
                  <a:cubicBezTo>
                    <a:pt x="2" y="9"/>
                    <a:pt x="0" y="7"/>
                    <a:pt x="0" y="4"/>
                  </a:cubicBezTo>
                  <a:cubicBezTo>
                    <a:pt x="0" y="2"/>
                    <a:pt x="2" y="0"/>
                    <a:pt x="5" y="0"/>
                  </a:cubicBezTo>
                  <a:cubicBezTo>
                    <a:pt x="79" y="0"/>
                    <a:pt x="79" y="0"/>
                    <a:pt x="79" y="0"/>
                  </a:cubicBezTo>
                  <a:cubicBezTo>
                    <a:pt x="82" y="0"/>
                    <a:pt x="84" y="2"/>
                    <a:pt x="84" y="4"/>
                  </a:cubicBezTo>
                  <a:cubicBezTo>
                    <a:pt x="84" y="7"/>
                    <a:pt x="82" y="9"/>
                    <a:pt x="7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2" name="Freeform 177"/>
            <p:cNvSpPr/>
            <p:nvPr/>
          </p:nvSpPr>
          <p:spPr bwMode="auto">
            <a:xfrm>
              <a:off x="1154113" y="5468938"/>
              <a:ext cx="234950" cy="28575"/>
            </a:xfrm>
            <a:custGeom>
              <a:avLst/>
              <a:gdLst>
                <a:gd name="T0" fmla="*/ 79 w 84"/>
                <a:gd name="T1" fmla="*/ 10 h 10"/>
                <a:gd name="T2" fmla="*/ 5 w 84"/>
                <a:gd name="T3" fmla="*/ 10 h 10"/>
                <a:gd name="T4" fmla="*/ 0 w 84"/>
                <a:gd name="T5" fmla="*/ 5 h 10"/>
                <a:gd name="T6" fmla="*/ 5 w 84"/>
                <a:gd name="T7" fmla="*/ 0 h 10"/>
                <a:gd name="T8" fmla="*/ 79 w 84"/>
                <a:gd name="T9" fmla="*/ 0 h 10"/>
                <a:gd name="T10" fmla="*/ 84 w 84"/>
                <a:gd name="T11" fmla="*/ 5 h 10"/>
                <a:gd name="T12" fmla="*/ 79 w 8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4" h="10">
                  <a:moveTo>
                    <a:pt x="79" y="10"/>
                  </a:moveTo>
                  <a:cubicBezTo>
                    <a:pt x="5" y="10"/>
                    <a:pt x="5" y="10"/>
                    <a:pt x="5" y="10"/>
                  </a:cubicBezTo>
                  <a:cubicBezTo>
                    <a:pt x="2" y="10"/>
                    <a:pt x="0" y="8"/>
                    <a:pt x="0" y="5"/>
                  </a:cubicBezTo>
                  <a:cubicBezTo>
                    <a:pt x="0" y="2"/>
                    <a:pt x="2" y="0"/>
                    <a:pt x="5" y="0"/>
                  </a:cubicBezTo>
                  <a:cubicBezTo>
                    <a:pt x="79" y="0"/>
                    <a:pt x="79" y="0"/>
                    <a:pt x="79" y="0"/>
                  </a:cubicBezTo>
                  <a:cubicBezTo>
                    <a:pt x="82" y="0"/>
                    <a:pt x="84" y="2"/>
                    <a:pt x="84" y="5"/>
                  </a:cubicBezTo>
                  <a:cubicBezTo>
                    <a:pt x="84" y="8"/>
                    <a:pt x="82" y="10"/>
                    <a:pt x="7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3" name="Freeform 178"/>
            <p:cNvSpPr/>
            <p:nvPr/>
          </p:nvSpPr>
          <p:spPr bwMode="auto">
            <a:xfrm>
              <a:off x="1154113" y="5127625"/>
              <a:ext cx="117475" cy="25400"/>
            </a:xfrm>
            <a:custGeom>
              <a:avLst/>
              <a:gdLst>
                <a:gd name="T0" fmla="*/ 37 w 42"/>
                <a:gd name="T1" fmla="*/ 9 h 9"/>
                <a:gd name="T2" fmla="*/ 5 w 42"/>
                <a:gd name="T3" fmla="*/ 9 h 9"/>
                <a:gd name="T4" fmla="*/ 0 w 42"/>
                <a:gd name="T5" fmla="*/ 5 h 9"/>
                <a:gd name="T6" fmla="*/ 5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5"/>
                  </a:cubicBezTo>
                  <a:cubicBezTo>
                    <a:pt x="0" y="2"/>
                    <a:pt x="2" y="0"/>
                    <a:pt x="5" y="0"/>
                  </a:cubicBezTo>
                  <a:cubicBezTo>
                    <a:pt x="37" y="0"/>
                    <a:pt x="37" y="0"/>
                    <a:pt x="37" y="0"/>
                  </a:cubicBezTo>
                  <a:cubicBezTo>
                    <a:pt x="40" y="0"/>
                    <a:pt x="42" y="2"/>
                    <a:pt x="42" y="5"/>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4" name="Freeform 179"/>
            <p:cNvSpPr/>
            <p:nvPr/>
          </p:nvSpPr>
          <p:spPr bwMode="auto">
            <a:xfrm>
              <a:off x="1154113" y="5264150"/>
              <a:ext cx="117475" cy="25400"/>
            </a:xfrm>
            <a:custGeom>
              <a:avLst/>
              <a:gdLst>
                <a:gd name="T0" fmla="*/ 37 w 42"/>
                <a:gd name="T1" fmla="*/ 9 h 9"/>
                <a:gd name="T2" fmla="*/ 5 w 42"/>
                <a:gd name="T3" fmla="*/ 9 h 9"/>
                <a:gd name="T4" fmla="*/ 0 w 42"/>
                <a:gd name="T5" fmla="*/ 5 h 9"/>
                <a:gd name="T6" fmla="*/ 5 w 42"/>
                <a:gd name="T7" fmla="*/ 0 h 9"/>
                <a:gd name="T8" fmla="*/ 37 w 42"/>
                <a:gd name="T9" fmla="*/ 0 h 9"/>
                <a:gd name="T10" fmla="*/ 42 w 42"/>
                <a:gd name="T11" fmla="*/ 5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5"/>
                  </a:cubicBezTo>
                  <a:cubicBezTo>
                    <a:pt x="0" y="2"/>
                    <a:pt x="2" y="0"/>
                    <a:pt x="5" y="0"/>
                  </a:cubicBezTo>
                  <a:cubicBezTo>
                    <a:pt x="37" y="0"/>
                    <a:pt x="37" y="0"/>
                    <a:pt x="37" y="0"/>
                  </a:cubicBezTo>
                  <a:cubicBezTo>
                    <a:pt x="40" y="0"/>
                    <a:pt x="42" y="2"/>
                    <a:pt x="42" y="5"/>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5" name="Freeform 180"/>
            <p:cNvSpPr/>
            <p:nvPr/>
          </p:nvSpPr>
          <p:spPr bwMode="auto">
            <a:xfrm>
              <a:off x="1154113" y="5402263"/>
              <a:ext cx="117475"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296" name="Freeform 181"/>
          <p:cNvSpPr>
            <a:spLocks noEditPoints="1"/>
          </p:cNvSpPr>
          <p:nvPr/>
        </p:nvSpPr>
        <p:spPr bwMode="auto">
          <a:xfrm>
            <a:off x="2738222" y="4878227"/>
            <a:ext cx="865387" cy="866456"/>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297" name="组合 296"/>
          <p:cNvGrpSpPr/>
          <p:nvPr/>
        </p:nvGrpSpPr>
        <p:grpSpPr>
          <a:xfrm>
            <a:off x="4078556" y="5010870"/>
            <a:ext cx="500619" cy="603310"/>
            <a:chOff x="2722563" y="4714875"/>
            <a:chExt cx="742950" cy="895350"/>
          </a:xfrm>
          <a:solidFill>
            <a:srgbClr val="FC621E"/>
          </a:solidFill>
        </p:grpSpPr>
        <p:sp>
          <p:nvSpPr>
            <p:cNvPr id="298" name="Freeform 182"/>
            <p:cNvSpPr>
              <a:spLocks noEditPoints="1"/>
            </p:cNvSpPr>
            <p:nvPr/>
          </p:nvSpPr>
          <p:spPr bwMode="auto">
            <a:xfrm>
              <a:off x="2847975" y="4714875"/>
              <a:ext cx="617538" cy="895350"/>
            </a:xfrm>
            <a:custGeom>
              <a:avLst/>
              <a:gdLst>
                <a:gd name="T0" fmla="*/ 191 w 220"/>
                <a:gd name="T1" fmla="*/ 319 h 319"/>
                <a:gd name="T2" fmla="*/ 28 w 220"/>
                <a:gd name="T3" fmla="*/ 319 h 319"/>
                <a:gd name="T4" fmla="*/ 0 w 220"/>
                <a:gd name="T5" fmla="*/ 290 h 319"/>
                <a:gd name="T6" fmla="*/ 0 w 220"/>
                <a:gd name="T7" fmla="*/ 28 h 319"/>
                <a:gd name="T8" fmla="*/ 28 w 220"/>
                <a:gd name="T9" fmla="*/ 0 h 319"/>
                <a:gd name="T10" fmla="*/ 191 w 220"/>
                <a:gd name="T11" fmla="*/ 0 h 319"/>
                <a:gd name="T12" fmla="*/ 220 w 220"/>
                <a:gd name="T13" fmla="*/ 28 h 319"/>
                <a:gd name="T14" fmla="*/ 220 w 220"/>
                <a:gd name="T15" fmla="*/ 290 h 319"/>
                <a:gd name="T16" fmla="*/ 191 w 220"/>
                <a:gd name="T17" fmla="*/ 319 h 319"/>
                <a:gd name="T18" fmla="*/ 28 w 220"/>
                <a:gd name="T19" fmla="*/ 9 h 319"/>
                <a:gd name="T20" fmla="*/ 9 w 220"/>
                <a:gd name="T21" fmla="*/ 28 h 319"/>
                <a:gd name="T22" fmla="*/ 9 w 220"/>
                <a:gd name="T23" fmla="*/ 290 h 319"/>
                <a:gd name="T24" fmla="*/ 28 w 220"/>
                <a:gd name="T25" fmla="*/ 309 h 319"/>
                <a:gd name="T26" fmla="*/ 191 w 220"/>
                <a:gd name="T27" fmla="*/ 309 h 319"/>
                <a:gd name="T28" fmla="*/ 211 w 220"/>
                <a:gd name="T29" fmla="*/ 290 h 319"/>
                <a:gd name="T30" fmla="*/ 211 w 220"/>
                <a:gd name="T31" fmla="*/ 28 h 319"/>
                <a:gd name="T32" fmla="*/ 191 w 220"/>
                <a:gd name="T33" fmla="*/ 9 h 319"/>
                <a:gd name="T34" fmla="*/ 28 w 220"/>
                <a:gd name="T35" fmla="*/ 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319">
                  <a:moveTo>
                    <a:pt x="191" y="319"/>
                  </a:moveTo>
                  <a:cubicBezTo>
                    <a:pt x="28" y="319"/>
                    <a:pt x="28" y="319"/>
                    <a:pt x="28" y="319"/>
                  </a:cubicBezTo>
                  <a:cubicBezTo>
                    <a:pt x="13" y="319"/>
                    <a:pt x="0" y="306"/>
                    <a:pt x="0" y="290"/>
                  </a:cubicBezTo>
                  <a:cubicBezTo>
                    <a:pt x="0" y="28"/>
                    <a:pt x="0" y="28"/>
                    <a:pt x="0" y="28"/>
                  </a:cubicBezTo>
                  <a:cubicBezTo>
                    <a:pt x="0" y="12"/>
                    <a:pt x="13" y="0"/>
                    <a:pt x="28" y="0"/>
                  </a:cubicBezTo>
                  <a:cubicBezTo>
                    <a:pt x="191" y="0"/>
                    <a:pt x="191" y="0"/>
                    <a:pt x="191" y="0"/>
                  </a:cubicBezTo>
                  <a:cubicBezTo>
                    <a:pt x="207" y="0"/>
                    <a:pt x="220" y="12"/>
                    <a:pt x="220" y="28"/>
                  </a:cubicBezTo>
                  <a:cubicBezTo>
                    <a:pt x="220" y="290"/>
                    <a:pt x="220" y="290"/>
                    <a:pt x="220" y="290"/>
                  </a:cubicBezTo>
                  <a:cubicBezTo>
                    <a:pt x="220" y="306"/>
                    <a:pt x="207" y="319"/>
                    <a:pt x="191" y="319"/>
                  </a:cubicBezTo>
                  <a:close/>
                  <a:moveTo>
                    <a:pt x="28" y="9"/>
                  </a:moveTo>
                  <a:cubicBezTo>
                    <a:pt x="18" y="9"/>
                    <a:pt x="9" y="17"/>
                    <a:pt x="9" y="28"/>
                  </a:cubicBezTo>
                  <a:cubicBezTo>
                    <a:pt x="9" y="290"/>
                    <a:pt x="9" y="290"/>
                    <a:pt x="9" y="290"/>
                  </a:cubicBezTo>
                  <a:cubicBezTo>
                    <a:pt x="9" y="301"/>
                    <a:pt x="18" y="309"/>
                    <a:pt x="28" y="309"/>
                  </a:cubicBezTo>
                  <a:cubicBezTo>
                    <a:pt x="191" y="309"/>
                    <a:pt x="191" y="309"/>
                    <a:pt x="191" y="309"/>
                  </a:cubicBezTo>
                  <a:cubicBezTo>
                    <a:pt x="202" y="309"/>
                    <a:pt x="211" y="301"/>
                    <a:pt x="211" y="290"/>
                  </a:cubicBezTo>
                  <a:cubicBezTo>
                    <a:pt x="211" y="28"/>
                    <a:pt x="211" y="28"/>
                    <a:pt x="211" y="28"/>
                  </a:cubicBezTo>
                  <a:cubicBezTo>
                    <a:pt x="211" y="17"/>
                    <a:pt x="202" y="9"/>
                    <a:pt x="191"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299" name="Freeform 183"/>
            <p:cNvSpPr/>
            <p:nvPr/>
          </p:nvSpPr>
          <p:spPr bwMode="auto">
            <a:xfrm>
              <a:off x="2722563" y="4714875"/>
              <a:ext cx="201613" cy="895350"/>
            </a:xfrm>
            <a:custGeom>
              <a:avLst/>
              <a:gdLst>
                <a:gd name="T0" fmla="*/ 68 w 72"/>
                <a:gd name="T1" fmla="*/ 319 h 319"/>
                <a:gd name="T2" fmla="*/ 22 w 72"/>
                <a:gd name="T3" fmla="*/ 319 h 319"/>
                <a:gd name="T4" fmla="*/ 0 w 72"/>
                <a:gd name="T5" fmla="*/ 296 h 319"/>
                <a:gd name="T6" fmla="*/ 0 w 72"/>
                <a:gd name="T7" fmla="*/ 22 h 319"/>
                <a:gd name="T8" fmla="*/ 22 w 72"/>
                <a:gd name="T9" fmla="*/ 0 h 319"/>
                <a:gd name="T10" fmla="*/ 68 w 72"/>
                <a:gd name="T11" fmla="*/ 0 h 319"/>
                <a:gd name="T12" fmla="*/ 72 w 72"/>
                <a:gd name="T13" fmla="*/ 4 h 319"/>
                <a:gd name="T14" fmla="*/ 68 w 72"/>
                <a:gd name="T15" fmla="*/ 9 h 319"/>
                <a:gd name="T16" fmla="*/ 22 w 72"/>
                <a:gd name="T17" fmla="*/ 9 h 319"/>
                <a:gd name="T18" fmla="*/ 9 w 72"/>
                <a:gd name="T19" fmla="*/ 22 h 319"/>
                <a:gd name="T20" fmla="*/ 9 w 72"/>
                <a:gd name="T21" fmla="*/ 296 h 319"/>
                <a:gd name="T22" fmla="*/ 22 w 72"/>
                <a:gd name="T23" fmla="*/ 309 h 319"/>
                <a:gd name="T24" fmla="*/ 68 w 72"/>
                <a:gd name="T25" fmla="*/ 309 h 319"/>
                <a:gd name="T26" fmla="*/ 72 w 72"/>
                <a:gd name="T27" fmla="*/ 314 h 319"/>
                <a:gd name="T28" fmla="*/ 68 w 72"/>
                <a:gd name="T29"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319">
                  <a:moveTo>
                    <a:pt x="68" y="319"/>
                  </a:moveTo>
                  <a:cubicBezTo>
                    <a:pt x="22" y="319"/>
                    <a:pt x="22" y="319"/>
                    <a:pt x="22" y="319"/>
                  </a:cubicBezTo>
                  <a:cubicBezTo>
                    <a:pt x="10" y="319"/>
                    <a:pt x="0" y="309"/>
                    <a:pt x="0" y="296"/>
                  </a:cubicBezTo>
                  <a:cubicBezTo>
                    <a:pt x="0" y="22"/>
                    <a:pt x="0" y="22"/>
                    <a:pt x="0" y="22"/>
                  </a:cubicBezTo>
                  <a:cubicBezTo>
                    <a:pt x="0" y="10"/>
                    <a:pt x="10" y="0"/>
                    <a:pt x="22" y="0"/>
                  </a:cubicBezTo>
                  <a:cubicBezTo>
                    <a:pt x="68" y="0"/>
                    <a:pt x="68" y="0"/>
                    <a:pt x="68" y="0"/>
                  </a:cubicBezTo>
                  <a:cubicBezTo>
                    <a:pt x="70" y="0"/>
                    <a:pt x="72" y="2"/>
                    <a:pt x="72" y="4"/>
                  </a:cubicBezTo>
                  <a:cubicBezTo>
                    <a:pt x="72" y="7"/>
                    <a:pt x="70" y="9"/>
                    <a:pt x="68" y="9"/>
                  </a:cubicBezTo>
                  <a:cubicBezTo>
                    <a:pt x="22" y="9"/>
                    <a:pt x="22" y="9"/>
                    <a:pt x="22" y="9"/>
                  </a:cubicBezTo>
                  <a:cubicBezTo>
                    <a:pt x="15" y="9"/>
                    <a:pt x="9" y="15"/>
                    <a:pt x="9" y="22"/>
                  </a:cubicBezTo>
                  <a:cubicBezTo>
                    <a:pt x="9" y="296"/>
                    <a:pt x="9" y="296"/>
                    <a:pt x="9" y="296"/>
                  </a:cubicBezTo>
                  <a:cubicBezTo>
                    <a:pt x="9" y="303"/>
                    <a:pt x="15" y="309"/>
                    <a:pt x="22" y="309"/>
                  </a:cubicBezTo>
                  <a:cubicBezTo>
                    <a:pt x="68" y="309"/>
                    <a:pt x="68" y="309"/>
                    <a:pt x="68" y="309"/>
                  </a:cubicBezTo>
                  <a:cubicBezTo>
                    <a:pt x="70" y="309"/>
                    <a:pt x="72" y="311"/>
                    <a:pt x="72" y="314"/>
                  </a:cubicBezTo>
                  <a:cubicBezTo>
                    <a:pt x="72" y="317"/>
                    <a:pt x="70" y="319"/>
                    <a:pt x="68" y="3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0" name="Freeform 184"/>
            <p:cNvSpPr/>
            <p:nvPr/>
          </p:nvSpPr>
          <p:spPr bwMode="auto">
            <a:xfrm>
              <a:off x="2722563" y="4824413"/>
              <a:ext cx="150813" cy="25400"/>
            </a:xfrm>
            <a:custGeom>
              <a:avLst/>
              <a:gdLst>
                <a:gd name="T0" fmla="*/ 49 w 54"/>
                <a:gd name="T1" fmla="*/ 9 h 9"/>
                <a:gd name="T2" fmla="*/ 5 w 54"/>
                <a:gd name="T3" fmla="*/ 9 h 9"/>
                <a:gd name="T4" fmla="*/ 0 w 54"/>
                <a:gd name="T5" fmla="*/ 5 h 9"/>
                <a:gd name="T6" fmla="*/ 5 w 54"/>
                <a:gd name="T7" fmla="*/ 0 h 9"/>
                <a:gd name="T8" fmla="*/ 49 w 54"/>
                <a:gd name="T9" fmla="*/ 0 h 9"/>
                <a:gd name="T10" fmla="*/ 54 w 54"/>
                <a:gd name="T11" fmla="*/ 5 h 9"/>
                <a:gd name="T12" fmla="*/ 49 w 5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49" y="9"/>
                  </a:moveTo>
                  <a:cubicBezTo>
                    <a:pt x="5" y="9"/>
                    <a:pt x="5" y="9"/>
                    <a:pt x="5" y="9"/>
                  </a:cubicBezTo>
                  <a:cubicBezTo>
                    <a:pt x="2" y="9"/>
                    <a:pt x="0" y="7"/>
                    <a:pt x="0" y="5"/>
                  </a:cubicBezTo>
                  <a:cubicBezTo>
                    <a:pt x="0" y="2"/>
                    <a:pt x="2" y="0"/>
                    <a:pt x="5" y="0"/>
                  </a:cubicBezTo>
                  <a:cubicBezTo>
                    <a:pt x="49" y="0"/>
                    <a:pt x="49" y="0"/>
                    <a:pt x="49" y="0"/>
                  </a:cubicBezTo>
                  <a:cubicBezTo>
                    <a:pt x="52" y="0"/>
                    <a:pt x="54" y="2"/>
                    <a:pt x="54" y="5"/>
                  </a:cubicBezTo>
                  <a:cubicBezTo>
                    <a:pt x="54" y="7"/>
                    <a:pt x="52" y="9"/>
                    <a:pt x="4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1" name="Freeform 185"/>
            <p:cNvSpPr/>
            <p:nvPr/>
          </p:nvSpPr>
          <p:spPr bwMode="auto">
            <a:xfrm>
              <a:off x="2722563" y="4902200"/>
              <a:ext cx="150813" cy="28575"/>
            </a:xfrm>
            <a:custGeom>
              <a:avLst/>
              <a:gdLst>
                <a:gd name="T0" fmla="*/ 49 w 54"/>
                <a:gd name="T1" fmla="*/ 10 h 10"/>
                <a:gd name="T2" fmla="*/ 5 w 54"/>
                <a:gd name="T3" fmla="*/ 10 h 10"/>
                <a:gd name="T4" fmla="*/ 0 w 54"/>
                <a:gd name="T5" fmla="*/ 5 h 10"/>
                <a:gd name="T6" fmla="*/ 5 w 54"/>
                <a:gd name="T7" fmla="*/ 0 h 10"/>
                <a:gd name="T8" fmla="*/ 49 w 54"/>
                <a:gd name="T9" fmla="*/ 0 h 10"/>
                <a:gd name="T10" fmla="*/ 54 w 54"/>
                <a:gd name="T11" fmla="*/ 5 h 10"/>
                <a:gd name="T12" fmla="*/ 49 w 5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4" h="10">
                  <a:moveTo>
                    <a:pt x="49" y="10"/>
                  </a:moveTo>
                  <a:cubicBezTo>
                    <a:pt x="5" y="10"/>
                    <a:pt x="5" y="10"/>
                    <a:pt x="5" y="10"/>
                  </a:cubicBezTo>
                  <a:cubicBezTo>
                    <a:pt x="2" y="10"/>
                    <a:pt x="0" y="8"/>
                    <a:pt x="0" y="5"/>
                  </a:cubicBezTo>
                  <a:cubicBezTo>
                    <a:pt x="0" y="3"/>
                    <a:pt x="2" y="0"/>
                    <a:pt x="5" y="0"/>
                  </a:cubicBezTo>
                  <a:cubicBezTo>
                    <a:pt x="49" y="0"/>
                    <a:pt x="49" y="0"/>
                    <a:pt x="49" y="0"/>
                  </a:cubicBezTo>
                  <a:cubicBezTo>
                    <a:pt x="52" y="0"/>
                    <a:pt x="54" y="3"/>
                    <a:pt x="54" y="5"/>
                  </a:cubicBezTo>
                  <a:cubicBezTo>
                    <a:pt x="54" y="8"/>
                    <a:pt x="52" y="10"/>
                    <a:pt x="4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2" name="Freeform 186"/>
            <p:cNvSpPr/>
            <p:nvPr/>
          </p:nvSpPr>
          <p:spPr bwMode="auto">
            <a:xfrm>
              <a:off x="2722563" y="5407025"/>
              <a:ext cx="150813" cy="25400"/>
            </a:xfrm>
            <a:custGeom>
              <a:avLst/>
              <a:gdLst>
                <a:gd name="T0" fmla="*/ 49 w 54"/>
                <a:gd name="T1" fmla="*/ 9 h 9"/>
                <a:gd name="T2" fmla="*/ 5 w 54"/>
                <a:gd name="T3" fmla="*/ 9 h 9"/>
                <a:gd name="T4" fmla="*/ 0 w 54"/>
                <a:gd name="T5" fmla="*/ 4 h 9"/>
                <a:gd name="T6" fmla="*/ 5 w 54"/>
                <a:gd name="T7" fmla="*/ 0 h 9"/>
                <a:gd name="T8" fmla="*/ 49 w 54"/>
                <a:gd name="T9" fmla="*/ 0 h 9"/>
                <a:gd name="T10" fmla="*/ 54 w 54"/>
                <a:gd name="T11" fmla="*/ 4 h 9"/>
                <a:gd name="T12" fmla="*/ 49 w 5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4" h="9">
                  <a:moveTo>
                    <a:pt x="49" y="9"/>
                  </a:moveTo>
                  <a:cubicBezTo>
                    <a:pt x="5" y="9"/>
                    <a:pt x="5" y="9"/>
                    <a:pt x="5" y="9"/>
                  </a:cubicBezTo>
                  <a:cubicBezTo>
                    <a:pt x="2" y="9"/>
                    <a:pt x="0" y="7"/>
                    <a:pt x="0" y="4"/>
                  </a:cubicBezTo>
                  <a:cubicBezTo>
                    <a:pt x="0" y="2"/>
                    <a:pt x="2" y="0"/>
                    <a:pt x="5" y="0"/>
                  </a:cubicBezTo>
                  <a:cubicBezTo>
                    <a:pt x="49" y="0"/>
                    <a:pt x="49" y="0"/>
                    <a:pt x="49" y="0"/>
                  </a:cubicBezTo>
                  <a:cubicBezTo>
                    <a:pt x="52" y="0"/>
                    <a:pt x="54" y="2"/>
                    <a:pt x="54" y="4"/>
                  </a:cubicBezTo>
                  <a:cubicBezTo>
                    <a:pt x="54" y="7"/>
                    <a:pt x="52" y="9"/>
                    <a:pt x="4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3" name="Freeform 187"/>
            <p:cNvSpPr/>
            <p:nvPr/>
          </p:nvSpPr>
          <p:spPr bwMode="auto">
            <a:xfrm>
              <a:off x="2722563" y="5486400"/>
              <a:ext cx="150813" cy="28575"/>
            </a:xfrm>
            <a:custGeom>
              <a:avLst/>
              <a:gdLst>
                <a:gd name="T0" fmla="*/ 49 w 54"/>
                <a:gd name="T1" fmla="*/ 10 h 10"/>
                <a:gd name="T2" fmla="*/ 5 w 54"/>
                <a:gd name="T3" fmla="*/ 10 h 10"/>
                <a:gd name="T4" fmla="*/ 0 w 54"/>
                <a:gd name="T5" fmla="*/ 5 h 10"/>
                <a:gd name="T6" fmla="*/ 5 w 54"/>
                <a:gd name="T7" fmla="*/ 0 h 10"/>
                <a:gd name="T8" fmla="*/ 49 w 54"/>
                <a:gd name="T9" fmla="*/ 0 h 10"/>
                <a:gd name="T10" fmla="*/ 54 w 54"/>
                <a:gd name="T11" fmla="*/ 5 h 10"/>
                <a:gd name="T12" fmla="*/ 49 w 5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4" h="10">
                  <a:moveTo>
                    <a:pt x="49" y="10"/>
                  </a:moveTo>
                  <a:cubicBezTo>
                    <a:pt x="5" y="10"/>
                    <a:pt x="5" y="10"/>
                    <a:pt x="5" y="10"/>
                  </a:cubicBezTo>
                  <a:cubicBezTo>
                    <a:pt x="2" y="10"/>
                    <a:pt x="0" y="7"/>
                    <a:pt x="0" y="5"/>
                  </a:cubicBezTo>
                  <a:cubicBezTo>
                    <a:pt x="0" y="2"/>
                    <a:pt x="2" y="0"/>
                    <a:pt x="5" y="0"/>
                  </a:cubicBezTo>
                  <a:cubicBezTo>
                    <a:pt x="49" y="0"/>
                    <a:pt x="49" y="0"/>
                    <a:pt x="49" y="0"/>
                  </a:cubicBezTo>
                  <a:cubicBezTo>
                    <a:pt x="52" y="0"/>
                    <a:pt x="54" y="2"/>
                    <a:pt x="54" y="5"/>
                  </a:cubicBezTo>
                  <a:cubicBezTo>
                    <a:pt x="54" y="7"/>
                    <a:pt x="52" y="10"/>
                    <a:pt x="4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4" name="Freeform 188"/>
            <p:cNvSpPr>
              <a:spLocks noEditPoints="1"/>
            </p:cNvSpPr>
            <p:nvPr/>
          </p:nvSpPr>
          <p:spPr bwMode="auto">
            <a:xfrm>
              <a:off x="3084513" y="4919663"/>
              <a:ext cx="128588" cy="153987"/>
            </a:xfrm>
            <a:custGeom>
              <a:avLst/>
              <a:gdLst>
                <a:gd name="T0" fmla="*/ 46 w 46"/>
                <a:gd name="T1" fmla="*/ 49 h 55"/>
                <a:gd name="T2" fmla="*/ 44 w 46"/>
                <a:gd name="T3" fmla="*/ 54 h 55"/>
                <a:gd name="T4" fmla="*/ 39 w 46"/>
                <a:gd name="T5" fmla="*/ 52 h 55"/>
                <a:gd name="T6" fmla="*/ 34 w 46"/>
                <a:gd name="T7" fmla="*/ 40 h 55"/>
                <a:gd name="T8" fmla="*/ 12 w 46"/>
                <a:gd name="T9" fmla="*/ 40 h 55"/>
                <a:gd name="T10" fmla="*/ 7 w 46"/>
                <a:gd name="T11" fmla="*/ 52 h 55"/>
                <a:gd name="T12" fmla="*/ 2 w 46"/>
                <a:gd name="T13" fmla="*/ 54 h 55"/>
                <a:gd name="T14" fmla="*/ 0 w 46"/>
                <a:gd name="T15" fmla="*/ 49 h 55"/>
                <a:gd name="T16" fmla="*/ 18 w 46"/>
                <a:gd name="T17" fmla="*/ 3 h 55"/>
                <a:gd name="T18" fmla="*/ 23 w 46"/>
                <a:gd name="T19" fmla="*/ 0 h 55"/>
                <a:gd name="T20" fmla="*/ 23 w 46"/>
                <a:gd name="T21" fmla="*/ 0 h 55"/>
                <a:gd name="T22" fmla="*/ 28 w 46"/>
                <a:gd name="T23" fmla="*/ 3 h 55"/>
                <a:gd name="T24" fmla="*/ 46 w 46"/>
                <a:gd name="T25" fmla="*/ 49 h 55"/>
                <a:gd name="T26" fmla="*/ 32 w 46"/>
                <a:gd name="T27" fmla="*/ 34 h 55"/>
                <a:gd name="T28" fmla="*/ 23 w 46"/>
                <a:gd name="T29" fmla="*/ 8 h 55"/>
                <a:gd name="T30" fmla="*/ 14 w 46"/>
                <a:gd name="T31" fmla="*/ 34 h 55"/>
                <a:gd name="T32" fmla="*/ 32 w 46"/>
                <a:gd name="T33"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49"/>
                  </a:moveTo>
                  <a:cubicBezTo>
                    <a:pt x="46" y="51"/>
                    <a:pt x="46" y="53"/>
                    <a:pt x="44" y="54"/>
                  </a:cubicBezTo>
                  <a:cubicBezTo>
                    <a:pt x="42" y="55"/>
                    <a:pt x="40" y="54"/>
                    <a:pt x="39" y="52"/>
                  </a:cubicBezTo>
                  <a:cubicBezTo>
                    <a:pt x="34" y="40"/>
                    <a:pt x="34" y="40"/>
                    <a:pt x="34" y="40"/>
                  </a:cubicBezTo>
                  <a:cubicBezTo>
                    <a:pt x="12" y="40"/>
                    <a:pt x="12" y="40"/>
                    <a:pt x="12" y="40"/>
                  </a:cubicBezTo>
                  <a:cubicBezTo>
                    <a:pt x="7" y="52"/>
                    <a:pt x="7" y="52"/>
                    <a:pt x="7" y="52"/>
                  </a:cubicBezTo>
                  <a:cubicBezTo>
                    <a:pt x="6" y="54"/>
                    <a:pt x="4" y="55"/>
                    <a:pt x="2" y="54"/>
                  </a:cubicBezTo>
                  <a:cubicBezTo>
                    <a:pt x="0" y="53"/>
                    <a:pt x="0" y="51"/>
                    <a:pt x="0" y="49"/>
                  </a:cubicBezTo>
                  <a:cubicBezTo>
                    <a:pt x="18" y="3"/>
                    <a:pt x="18" y="3"/>
                    <a:pt x="18" y="3"/>
                  </a:cubicBezTo>
                  <a:cubicBezTo>
                    <a:pt x="19" y="1"/>
                    <a:pt x="20" y="0"/>
                    <a:pt x="23" y="0"/>
                  </a:cubicBezTo>
                  <a:cubicBezTo>
                    <a:pt x="23" y="0"/>
                    <a:pt x="23" y="0"/>
                    <a:pt x="23" y="0"/>
                  </a:cubicBezTo>
                  <a:cubicBezTo>
                    <a:pt x="26" y="0"/>
                    <a:pt x="27" y="1"/>
                    <a:pt x="28" y="3"/>
                  </a:cubicBezTo>
                  <a:lnTo>
                    <a:pt x="46" y="49"/>
                  </a:lnTo>
                  <a:close/>
                  <a:moveTo>
                    <a:pt x="32" y="34"/>
                  </a:moveTo>
                  <a:cubicBezTo>
                    <a:pt x="23" y="8"/>
                    <a:pt x="23" y="8"/>
                    <a:pt x="23" y="8"/>
                  </a:cubicBezTo>
                  <a:cubicBezTo>
                    <a:pt x="14" y="34"/>
                    <a:pt x="14" y="34"/>
                    <a:pt x="14" y="34"/>
                  </a:cubicBezTo>
                  <a:lnTo>
                    <a:pt x="3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5" name="Freeform 189"/>
            <p:cNvSpPr>
              <a:spLocks noEditPoints="1"/>
            </p:cNvSpPr>
            <p:nvPr/>
          </p:nvSpPr>
          <p:spPr bwMode="auto">
            <a:xfrm>
              <a:off x="3078163" y="4913313"/>
              <a:ext cx="139700" cy="166687"/>
            </a:xfrm>
            <a:custGeom>
              <a:avLst/>
              <a:gdLst>
                <a:gd name="T0" fmla="*/ 6 w 50"/>
                <a:gd name="T1" fmla="*/ 58 h 59"/>
                <a:gd name="T2" fmla="*/ 4 w 50"/>
                <a:gd name="T3" fmla="*/ 58 h 59"/>
                <a:gd name="T4" fmla="*/ 1 w 50"/>
                <a:gd name="T5" fmla="*/ 50 h 59"/>
                <a:gd name="T6" fmla="*/ 18 w 50"/>
                <a:gd name="T7" fmla="*/ 4 h 59"/>
                <a:gd name="T8" fmla="*/ 25 w 50"/>
                <a:gd name="T9" fmla="*/ 0 h 59"/>
                <a:gd name="T10" fmla="*/ 25 w 50"/>
                <a:gd name="T11" fmla="*/ 0 h 59"/>
                <a:gd name="T12" fmla="*/ 32 w 50"/>
                <a:gd name="T13" fmla="*/ 4 h 59"/>
                <a:gd name="T14" fmla="*/ 49 w 50"/>
                <a:gd name="T15" fmla="*/ 50 h 59"/>
                <a:gd name="T16" fmla="*/ 46 w 50"/>
                <a:gd name="T17" fmla="*/ 58 h 59"/>
                <a:gd name="T18" fmla="*/ 39 w 50"/>
                <a:gd name="T19" fmla="*/ 54 h 59"/>
                <a:gd name="T20" fmla="*/ 35 w 50"/>
                <a:gd name="T21" fmla="*/ 44 h 59"/>
                <a:gd name="T22" fmla="*/ 15 w 50"/>
                <a:gd name="T23" fmla="*/ 44 h 59"/>
                <a:gd name="T24" fmla="*/ 11 w 50"/>
                <a:gd name="T25" fmla="*/ 54 h 59"/>
                <a:gd name="T26" fmla="*/ 6 w 50"/>
                <a:gd name="T27" fmla="*/ 58 h 59"/>
                <a:gd name="T28" fmla="*/ 25 w 50"/>
                <a:gd name="T29" fmla="*/ 3 h 59"/>
                <a:gd name="T30" fmla="*/ 21 w 50"/>
                <a:gd name="T31" fmla="*/ 6 h 59"/>
                <a:gd name="T32" fmla="*/ 4 w 50"/>
                <a:gd name="T33" fmla="*/ 52 h 59"/>
                <a:gd name="T34" fmla="*/ 5 w 50"/>
                <a:gd name="T35" fmla="*/ 54 h 59"/>
                <a:gd name="T36" fmla="*/ 7 w 50"/>
                <a:gd name="T37" fmla="*/ 53 h 59"/>
                <a:gd name="T38" fmla="*/ 12 w 50"/>
                <a:gd name="T39" fmla="*/ 40 h 59"/>
                <a:gd name="T40" fmla="*/ 38 w 50"/>
                <a:gd name="T41" fmla="*/ 40 h 59"/>
                <a:gd name="T42" fmla="*/ 43 w 50"/>
                <a:gd name="T43" fmla="*/ 53 h 59"/>
                <a:gd name="T44" fmla="*/ 45 w 50"/>
                <a:gd name="T45" fmla="*/ 54 h 59"/>
                <a:gd name="T46" fmla="*/ 46 w 50"/>
                <a:gd name="T47" fmla="*/ 53 h 59"/>
                <a:gd name="T48" fmla="*/ 46 w 50"/>
                <a:gd name="T49" fmla="*/ 52 h 59"/>
                <a:gd name="T50" fmla="*/ 46 w 50"/>
                <a:gd name="T51" fmla="*/ 52 h 59"/>
                <a:gd name="T52" fmla="*/ 28 w 50"/>
                <a:gd name="T53" fmla="*/ 6 h 59"/>
                <a:gd name="T54" fmla="*/ 25 w 50"/>
                <a:gd name="T55" fmla="*/ 3 h 59"/>
                <a:gd name="T56" fmla="*/ 36 w 50"/>
                <a:gd name="T57" fmla="*/ 37 h 59"/>
                <a:gd name="T58" fmla="*/ 14 w 50"/>
                <a:gd name="T59" fmla="*/ 37 h 59"/>
                <a:gd name="T60" fmla="*/ 25 w 50"/>
                <a:gd name="T61" fmla="*/ 5 h 59"/>
                <a:gd name="T62" fmla="*/ 36 w 50"/>
                <a:gd name="T63" fmla="*/ 37 h 59"/>
                <a:gd name="T64" fmla="*/ 19 w 50"/>
                <a:gd name="T65" fmla="*/ 34 h 59"/>
                <a:gd name="T66" fmla="*/ 31 w 50"/>
                <a:gd name="T67" fmla="*/ 34 h 59"/>
                <a:gd name="T68" fmla="*/ 25 w 50"/>
                <a:gd name="T69" fmla="*/ 16 h 59"/>
                <a:gd name="T70" fmla="*/ 19 w 50"/>
                <a:gd name="T7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9">
                  <a:moveTo>
                    <a:pt x="6" y="58"/>
                  </a:moveTo>
                  <a:cubicBezTo>
                    <a:pt x="5" y="58"/>
                    <a:pt x="4" y="58"/>
                    <a:pt x="4" y="58"/>
                  </a:cubicBezTo>
                  <a:cubicBezTo>
                    <a:pt x="1" y="56"/>
                    <a:pt x="0" y="53"/>
                    <a:pt x="1" y="50"/>
                  </a:cubicBezTo>
                  <a:cubicBezTo>
                    <a:pt x="18" y="4"/>
                    <a:pt x="18" y="4"/>
                    <a:pt x="18" y="4"/>
                  </a:cubicBezTo>
                  <a:cubicBezTo>
                    <a:pt x="20" y="1"/>
                    <a:pt x="22" y="0"/>
                    <a:pt x="25" y="0"/>
                  </a:cubicBezTo>
                  <a:cubicBezTo>
                    <a:pt x="25" y="0"/>
                    <a:pt x="25" y="0"/>
                    <a:pt x="25" y="0"/>
                  </a:cubicBezTo>
                  <a:cubicBezTo>
                    <a:pt x="28" y="0"/>
                    <a:pt x="31" y="1"/>
                    <a:pt x="32" y="4"/>
                  </a:cubicBezTo>
                  <a:cubicBezTo>
                    <a:pt x="49" y="50"/>
                    <a:pt x="49" y="50"/>
                    <a:pt x="49" y="50"/>
                  </a:cubicBezTo>
                  <a:cubicBezTo>
                    <a:pt x="50" y="53"/>
                    <a:pt x="49" y="56"/>
                    <a:pt x="46" y="58"/>
                  </a:cubicBezTo>
                  <a:cubicBezTo>
                    <a:pt x="43" y="59"/>
                    <a:pt x="40" y="57"/>
                    <a:pt x="39" y="54"/>
                  </a:cubicBezTo>
                  <a:cubicBezTo>
                    <a:pt x="35" y="44"/>
                    <a:pt x="35" y="44"/>
                    <a:pt x="35" y="44"/>
                  </a:cubicBezTo>
                  <a:cubicBezTo>
                    <a:pt x="15" y="44"/>
                    <a:pt x="15" y="44"/>
                    <a:pt x="15" y="44"/>
                  </a:cubicBezTo>
                  <a:cubicBezTo>
                    <a:pt x="11" y="54"/>
                    <a:pt x="11" y="54"/>
                    <a:pt x="11" y="54"/>
                  </a:cubicBezTo>
                  <a:cubicBezTo>
                    <a:pt x="10" y="57"/>
                    <a:pt x="8" y="58"/>
                    <a:pt x="6" y="58"/>
                  </a:cubicBezTo>
                  <a:close/>
                  <a:moveTo>
                    <a:pt x="25" y="3"/>
                  </a:moveTo>
                  <a:cubicBezTo>
                    <a:pt x="23" y="3"/>
                    <a:pt x="22" y="4"/>
                    <a:pt x="21" y="6"/>
                  </a:cubicBezTo>
                  <a:cubicBezTo>
                    <a:pt x="4" y="52"/>
                    <a:pt x="4" y="52"/>
                    <a:pt x="4" y="52"/>
                  </a:cubicBezTo>
                  <a:cubicBezTo>
                    <a:pt x="4" y="53"/>
                    <a:pt x="4" y="54"/>
                    <a:pt x="5" y="54"/>
                  </a:cubicBezTo>
                  <a:cubicBezTo>
                    <a:pt x="6" y="55"/>
                    <a:pt x="7" y="54"/>
                    <a:pt x="7" y="53"/>
                  </a:cubicBezTo>
                  <a:cubicBezTo>
                    <a:pt x="12" y="40"/>
                    <a:pt x="12" y="40"/>
                    <a:pt x="12" y="40"/>
                  </a:cubicBezTo>
                  <a:cubicBezTo>
                    <a:pt x="38" y="40"/>
                    <a:pt x="38" y="40"/>
                    <a:pt x="38" y="40"/>
                  </a:cubicBezTo>
                  <a:cubicBezTo>
                    <a:pt x="43" y="53"/>
                    <a:pt x="43" y="53"/>
                    <a:pt x="43" y="53"/>
                  </a:cubicBezTo>
                  <a:cubicBezTo>
                    <a:pt x="43" y="54"/>
                    <a:pt x="44" y="55"/>
                    <a:pt x="45" y="54"/>
                  </a:cubicBezTo>
                  <a:cubicBezTo>
                    <a:pt x="45" y="54"/>
                    <a:pt x="46" y="54"/>
                    <a:pt x="46" y="53"/>
                  </a:cubicBezTo>
                  <a:cubicBezTo>
                    <a:pt x="46" y="53"/>
                    <a:pt x="46" y="52"/>
                    <a:pt x="46" y="52"/>
                  </a:cubicBezTo>
                  <a:cubicBezTo>
                    <a:pt x="46" y="52"/>
                    <a:pt x="46" y="52"/>
                    <a:pt x="46" y="52"/>
                  </a:cubicBezTo>
                  <a:cubicBezTo>
                    <a:pt x="28" y="6"/>
                    <a:pt x="28" y="6"/>
                    <a:pt x="28" y="6"/>
                  </a:cubicBezTo>
                  <a:cubicBezTo>
                    <a:pt x="28" y="4"/>
                    <a:pt x="27" y="3"/>
                    <a:pt x="25" y="3"/>
                  </a:cubicBezTo>
                  <a:close/>
                  <a:moveTo>
                    <a:pt x="36" y="37"/>
                  </a:moveTo>
                  <a:cubicBezTo>
                    <a:pt x="14" y="37"/>
                    <a:pt x="14" y="37"/>
                    <a:pt x="14" y="37"/>
                  </a:cubicBezTo>
                  <a:cubicBezTo>
                    <a:pt x="25" y="5"/>
                    <a:pt x="25" y="5"/>
                    <a:pt x="25" y="5"/>
                  </a:cubicBezTo>
                  <a:lnTo>
                    <a:pt x="36" y="37"/>
                  </a:lnTo>
                  <a:close/>
                  <a:moveTo>
                    <a:pt x="19" y="34"/>
                  </a:moveTo>
                  <a:cubicBezTo>
                    <a:pt x="31" y="34"/>
                    <a:pt x="31" y="34"/>
                    <a:pt x="31" y="34"/>
                  </a:cubicBezTo>
                  <a:cubicBezTo>
                    <a:pt x="25" y="16"/>
                    <a:pt x="25" y="16"/>
                    <a:pt x="25" y="16"/>
                  </a:cubicBezTo>
                  <a:lnTo>
                    <a:pt x="1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6" name="Freeform 190"/>
            <p:cNvSpPr>
              <a:spLocks noEditPoints="1"/>
            </p:cNvSpPr>
            <p:nvPr/>
          </p:nvSpPr>
          <p:spPr bwMode="auto">
            <a:xfrm>
              <a:off x="3022600" y="5095875"/>
              <a:ext cx="103188" cy="152400"/>
            </a:xfrm>
            <a:custGeom>
              <a:avLst/>
              <a:gdLst>
                <a:gd name="T0" fmla="*/ 3 w 37"/>
                <a:gd name="T1" fmla="*/ 54 h 54"/>
                <a:gd name="T2" fmla="*/ 0 w 37"/>
                <a:gd name="T3" fmla="*/ 51 h 54"/>
                <a:gd name="T4" fmla="*/ 0 w 37"/>
                <a:gd name="T5" fmla="*/ 3 h 54"/>
                <a:gd name="T6" fmla="*/ 3 w 37"/>
                <a:gd name="T7" fmla="*/ 0 h 54"/>
                <a:gd name="T8" fmla="*/ 20 w 37"/>
                <a:gd name="T9" fmla="*/ 0 h 54"/>
                <a:gd name="T10" fmla="*/ 34 w 37"/>
                <a:gd name="T11" fmla="*/ 14 h 54"/>
                <a:gd name="T12" fmla="*/ 28 w 37"/>
                <a:gd name="T13" fmla="*/ 25 h 54"/>
                <a:gd name="T14" fmla="*/ 37 w 37"/>
                <a:gd name="T15" fmla="*/ 38 h 54"/>
                <a:gd name="T16" fmla="*/ 22 w 37"/>
                <a:gd name="T17" fmla="*/ 54 h 54"/>
                <a:gd name="T18" fmla="*/ 3 w 37"/>
                <a:gd name="T19" fmla="*/ 54 h 54"/>
                <a:gd name="T20" fmla="*/ 20 w 37"/>
                <a:gd name="T21" fmla="*/ 22 h 54"/>
                <a:gd name="T22" fmla="*/ 27 w 37"/>
                <a:gd name="T23" fmla="*/ 14 h 54"/>
                <a:gd name="T24" fmla="*/ 19 w 37"/>
                <a:gd name="T25" fmla="*/ 7 h 54"/>
                <a:gd name="T26" fmla="*/ 7 w 37"/>
                <a:gd name="T27" fmla="*/ 7 h 54"/>
                <a:gd name="T28" fmla="*/ 7 w 37"/>
                <a:gd name="T29" fmla="*/ 22 h 54"/>
                <a:gd name="T30" fmla="*/ 20 w 37"/>
                <a:gd name="T31" fmla="*/ 22 h 54"/>
                <a:gd name="T32" fmla="*/ 7 w 37"/>
                <a:gd name="T33" fmla="*/ 29 h 54"/>
                <a:gd name="T34" fmla="*/ 7 w 37"/>
                <a:gd name="T35" fmla="*/ 47 h 54"/>
                <a:gd name="T36" fmla="*/ 21 w 37"/>
                <a:gd name="T37" fmla="*/ 47 h 54"/>
                <a:gd name="T38" fmla="*/ 30 w 37"/>
                <a:gd name="T39" fmla="*/ 38 h 54"/>
                <a:gd name="T40" fmla="*/ 21 w 37"/>
                <a:gd name="T41" fmla="*/ 29 h 54"/>
                <a:gd name="T42" fmla="*/ 7 w 37"/>
                <a:gd name="T43"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54">
                  <a:moveTo>
                    <a:pt x="3" y="54"/>
                  </a:moveTo>
                  <a:cubicBezTo>
                    <a:pt x="1" y="54"/>
                    <a:pt x="0" y="52"/>
                    <a:pt x="0" y="51"/>
                  </a:cubicBezTo>
                  <a:cubicBezTo>
                    <a:pt x="0" y="3"/>
                    <a:pt x="0" y="3"/>
                    <a:pt x="0" y="3"/>
                  </a:cubicBezTo>
                  <a:cubicBezTo>
                    <a:pt x="0" y="1"/>
                    <a:pt x="1" y="0"/>
                    <a:pt x="3" y="0"/>
                  </a:cubicBezTo>
                  <a:cubicBezTo>
                    <a:pt x="20" y="0"/>
                    <a:pt x="20" y="0"/>
                    <a:pt x="20" y="0"/>
                  </a:cubicBezTo>
                  <a:cubicBezTo>
                    <a:pt x="29" y="0"/>
                    <a:pt x="34" y="5"/>
                    <a:pt x="34" y="14"/>
                  </a:cubicBezTo>
                  <a:cubicBezTo>
                    <a:pt x="34" y="18"/>
                    <a:pt x="33" y="23"/>
                    <a:pt x="28" y="25"/>
                  </a:cubicBezTo>
                  <a:cubicBezTo>
                    <a:pt x="34" y="26"/>
                    <a:pt x="37" y="33"/>
                    <a:pt x="37" y="38"/>
                  </a:cubicBezTo>
                  <a:cubicBezTo>
                    <a:pt x="37" y="46"/>
                    <a:pt x="32" y="54"/>
                    <a:pt x="22" y="54"/>
                  </a:cubicBezTo>
                  <a:lnTo>
                    <a:pt x="3" y="54"/>
                  </a:lnTo>
                  <a:close/>
                  <a:moveTo>
                    <a:pt x="20" y="22"/>
                  </a:moveTo>
                  <a:cubicBezTo>
                    <a:pt x="25" y="22"/>
                    <a:pt x="27" y="18"/>
                    <a:pt x="27" y="14"/>
                  </a:cubicBezTo>
                  <a:cubicBezTo>
                    <a:pt x="27" y="9"/>
                    <a:pt x="24" y="7"/>
                    <a:pt x="19" y="7"/>
                  </a:cubicBezTo>
                  <a:cubicBezTo>
                    <a:pt x="7" y="7"/>
                    <a:pt x="7" y="7"/>
                    <a:pt x="7" y="7"/>
                  </a:cubicBezTo>
                  <a:cubicBezTo>
                    <a:pt x="7" y="22"/>
                    <a:pt x="7" y="22"/>
                    <a:pt x="7" y="22"/>
                  </a:cubicBezTo>
                  <a:lnTo>
                    <a:pt x="20" y="22"/>
                  </a:lnTo>
                  <a:close/>
                  <a:moveTo>
                    <a:pt x="7" y="29"/>
                  </a:moveTo>
                  <a:cubicBezTo>
                    <a:pt x="7" y="47"/>
                    <a:pt x="7" y="47"/>
                    <a:pt x="7" y="47"/>
                  </a:cubicBezTo>
                  <a:cubicBezTo>
                    <a:pt x="21" y="47"/>
                    <a:pt x="21" y="47"/>
                    <a:pt x="21" y="47"/>
                  </a:cubicBezTo>
                  <a:cubicBezTo>
                    <a:pt x="27" y="47"/>
                    <a:pt x="30" y="43"/>
                    <a:pt x="30" y="38"/>
                  </a:cubicBezTo>
                  <a:cubicBezTo>
                    <a:pt x="30" y="34"/>
                    <a:pt x="27" y="29"/>
                    <a:pt x="21" y="29"/>
                  </a:cubicBezTo>
                  <a:lnTo>
                    <a:pt x="7"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7" name="Freeform 191"/>
            <p:cNvSpPr>
              <a:spLocks noEditPoints="1"/>
            </p:cNvSpPr>
            <p:nvPr/>
          </p:nvSpPr>
          <p:spPr bwMode="auto">
            <a:xfrm>
              <a:off x="3016250" y="5091113"/>
              <a:ext cx="115888" cy="158750"/>
            </a:xfrm>
            <a:custGeom>
              <a:avLst/>
              <a:gdLst>
                <a:gd name="T0" fmla="*/ 24 w 41"/>
                <a:gd name="T1" fmla="*/ 57 h 57"/>
                <a:gd name="T2" fmla="*/ 5 w 41"/>
                <a:gd name="T3" fmla="*/ 57 h 57"/>
                <a:gd name="T4" fmla="*/ 0 w 41"/>
                <a:gd name="T5" fmla="*/ 53 h 57"/>
                <a:gd name="T6" fmla="*/ 0 w 41"/>
                <a:gd name="T7" fmla="*/ 5 h 57"/>
                <a:gd name="T8" fmla="*/ 5 w 41"/>
                <a:gd name="T9" fmla="*/ 0 h 57"/>
                <a:gd name="T10" fmla="*/ 22 w 41"/>
                <a:gd name="T11" fmla="*/ 0 h 57"/>
                <a:gd name="T12" fmla="*/ 38 w 41"/>
                <a:gd name="T13" fmla="*/ 16 h 57"/>
                <a:gd name="T14" fmla="*/ 34 w 41"/>
                <a:gd name="T15" fmla="*/ 27 h 57"/>
                <a:gd name="T16" fmla="*/ 41 w 41"/>
                <a:gd name="T17" fmla="*/ 40 h 57"/>
                <a:gd name="T18" fmla="*/ 24 w 41"/>
                <a:gd name="T19" fmla="*/ 57 h 57"/>
                <a:gd name="T20" fmla="*/ 5 w 41"/>
                <a:gd name="T21" fmla="*/ 4 h 57"/>
                <a:gd name="T22" fmla="*/ 3 w 41"/>
                <a:gd name="T23" fmla="*/ 5 h 57"/>
                <a:gd name="T24" fmla="*/ 3 w 41"/>
                <a:gd name="T25" fmla="*/ 53 h 57"/>
                <a:gd name="T26" fmla="*/ 5 w 41"/>
                <a:gd name="T27" fmla="*/ 54 h 57"/>
                <a:gd name="T28" fmla="*/ 24 w 41"/>
                <a:gd name="T29" fmla="*/ 54 h 57"/>
                <a:gd name="T30" fmla="*/ 38 w 41"/>
                <a:gd name="T31" fmla="*/ 40 h 57"/>
                <a:gd name="T32" fmla="*/ 29 w 41"/>
                <a:gd name="T33" fmla="*/ 29 h 57"/>
                <a:gd name="T34" fmla="*/ 24 w 41"/>
                <a:gd name="T35" fmla="*/ 28 h 57"/>
                <a:gd name="T36" fmla="*/ 29 w 41"/>
                <a:gd name="T37" fmla="*/ 25 h 57"/>
                <a:gd name="T38" fmla="*/ 35 w 41"/>
                <a:gd name="T39" fmla="*/ 16 h 57"/>
                <a:gd name="T40" fmla="*/ 22 w 41"/>
                <a:gd name="T41" fmla="*/ 4 h 57"/>
                <a:gd name="T42" fmla="*/ 5 w 41"/>
                <a:gd name="T43" fmla="*/ 4 h 57"/>
                <a:gd name="T44" fmla="*/ 23 w 41"/>
                <a:gd name="T45" fmla="*/ 51 h 57"/>
                <a:gd name="T46" fmla="*/ 7 w 41"/>
                <a:gd name="T47" fmla="*/ 51 h 57"/>
                <a:gd name="T48" fmla="*/ 7 w 41"/>
                <a:gd name="T49" fmla="*/ 29 h 57"/>
                <a:gd name="T50" fmla="*/ 23 w 41"/>
                <a:gd name="T51" fmla="*/ 29 h 57"/>
                <a:gd name="T52" fmla="*/ 34 w 41"/>
                <a:gd name="T53" fmla="*/ 40 h 57"/>
                <a:gd name="T54" fmla="*/ 23 w 41"/>
                <a:gd name="T55" fmla="*/ 51 h 57"/>
                <a:gd name="T56" fmla="*/ 11 w 41"/>
                <a:gd name="T57" fmla="*/ 47 h 57"/>
                <a:gd name="T58" fmla="*/ 23 w 41"/>
                <a:gd name="T59" fmla="*/ 47 h 57"/>
                <a:gd name="T60" fmla="*/ 30 w 41"/>
                <a:gd name="T61" fmla="*/ 40 h 57"/>
                <a:gd name="T62" fmla="*/ 23 w 41"/>
                <a:gd name="T63" fmla="*/ 32 h 57"/>
                <a:gd name="T64" fmla="*/ 11 w 41"/>
                <a:gd name="T65" fmla="*/ 32 h 57"/>
                <a:gd name="T66" fmla="*/ 11 w 41"/>
                <a:gd name="T67" fmla="*/ 47 h 57"/>
                <a:gd name="T68" fmla="*/ 22 w 41"/>
                <a:gd name="T69" fmla="*/ 26 h 57"/>
                <a:gd name="T70" fmla="*/ 7 w 41"/>
                <a:gd name="T71" fmla="*/ 26 h 57"/>
                <a:gd name="T72" fmla="*/ 7 w 41"/>
                <a:gd name="T73" fmla="*/ 7 h 57"/>
                <a:gd name="T74" fmla="*/ 21 w 41"/>
                <a:gd name="T75" fmla="*/ 7 h 57"/>
                <a:gd name="T76" fmla="*/ 31 w 41"/>
                <a:gd name="T77" fmla="*/ 16 h 57"/>
                <a:gd name="T78" fmla="*/ 22 w 41"/>
                <a:gd name="T79" fmla="*/ 26 h 57"/>
                <a:gd name="T80" fmla="*/ 11 w 41"/>
                <a:gd name="T81" fmla="*/ 22 h 57"/>
                <a:gd name="T82" fmla="*/ 22 w 41"/>
                <a:gd name="T83" fmla="*/ 22 h 57"/>
                <a:gd name="T84" fmla="*/ 27 w 41"/>
                <a:gd name="T85" fmla="*/ 16 h 57"/>
                <a:gd name="T86" fmla="*/ 21 w 41"/>
                <a:gd name="T87" fmla="*/ 10 h 57"/>
                <a:gd name="T88" fmla="*/ 11 w 41"/>
                <a:gd name="T89" fmla="*/ 10 h 57"/>
                <a:gd name="T90" fmla="*/ 11 w 41"/>
                <a:gd name="T91"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57">
                  <a:moveTo>
                    <a:pt x="24" y="57"/>
                  </a:moveTo>
                  <a:cubicBezTo>
                    <a:pt x="5" y="57"/>
                    <a:pt x="5" y="57"/>
                    <a:pt x="5" y="57"/>
                  </a:cubicBezTo>
                  <a:cubicBezTo>
                    <a:pt x="2" y="57"/>
                    <a:pt x="0" y="55"/>
                    <a:pt x="0" y="53"/>
                  </a:cubicBezTo>
                  <a:cubicBezTo>
                    <a:pt x="0" y="5"/>
                    <a:pt x="0" y="5"/>
                    <a:pt x="0" y="5"/>
                  </a:cubicBezTo>
                  <a:cubicBezTo>
                    <a:pt x="0" y="2"/>
                    <a:pt x="2" y="0"/>
                    <a:pt x="5" y="0"/>
                  </a:cubicBezTo>
                  <a:cubicBezTo>
                    <a:pt x="22" y="0"/>
                    <a:pt x="22" y="0"/>
                    <a:pt x="22" y="0"/>
                  </a:cubicBezTo>
                  <a:cubicBezTo>
                    <a:pt x="32" y="0"/>
                    <a:pt x="38" y="6"/>
                    <a:pt x="38" y="16"/>
                  </a:cubicBezTo>
                  <a:cubicBezTo>
                    <a:pt x="38" y="20"/>
                    <a:pt x="37" y="24"/>
                    <a:pt x="34" y="27"/>
                  </a:cubicBezTo>
                  <a:cubicBezTo>
                    <a:pt x="38" y="29"/>
                    <a:pt x="41" y="35"/>
                    <a:pt x="41" y="40"/>
                  </a:cubicBezTo>
                  <a:cubicBezTo>
                    <a:pt x="41" y="50"/>
                    <a:pt x="34" y="57"/>
                    <a:pt x="24" y="57"/>
                  </a:cubicBezTo>
                  <a:close/>
                  <a:moveTo>
                    <a:pt x="5" y="4"/>
                  </a:moveTo>
                  <a:cubicBezTo>
                    <a:pt x="4" y="4"/>
                    <a:pt x="3" y="4"/>
                    <a:pt x="3" y="5"/>
                  </a:cubicBezTo>
                  <a:cubicBezTo>
                    <a:pt x="3" y="53"/>
                    <a:pt x="3" y="53"/>
                    <a:pt x="3" y="53"/>
                  </a:cubicBezTo>
                  <a:cubicBezTo>
                    <a:pt x="3" y="53"/>
                    <a:pt x="4" y="54"/>
                    <a:pt x="5" y="54"/>
                  </a:cubicBezTo>
                  <a:cubicBezTo>
                    <a:pt x="24" y="54"/>
                    <a:pt x="24" y="54"/>
                    <a:pt x="24" y="54"/>
                  </a:cubicBezTo>
                  <a:cubicBezTo>
                    <a:pt x="33" y="54"/>
                    <a:pt x="38" y="47"/>
                    <a:pt x="38" y="40"/>
                  </a:cubicBezTo>
                  <a:cubicBezTo>
                    <a:pt x="38" y="35"/>
                    <a:pt x="34" y="30"/>
                    <a:pt x="29" y="29"/>
                  </a:cubicBezTo>
                  <a:cubicBezTo>
                    <a:pt x="24" y="28"/>
                    <a:pt x="24" y="28"/>
                    <a:pt x="24" y="28"/>
                  </a:cubicBezTo>
                  <a:cubicBezTo>
                    <a:pt x="29" y="25"/>
                    <a:pt x="29" y="25"/>
                    <a:pt x="29" y="25"/>
                  </a:cubicBezTo>
                  <a:cubicBezTo>
                    <a:pt x="34" y="23"/>
                    <a:pt x="35" y="19"/>
                    <a:pt x="35" y="16"/>
                  </a:cubicBezTo>
                  <a:cubicBezTo>
                    <a:pt x="35" y="8"/>
                    <a:pt x="30" y="4"/>
                    <a:pt x="22" y="4"/>
                  </a:cubicBezTo>
                  <a:lnTo>
                    <a:pt x="5" y="4"/>
                  </a:lnTo>
                  <a:close/>
                  <a:moveTo>
                    <a:pt x="23" y="51"/>
                  </a:moveTo>
                  <a:cubicBezTo>
                    <a:pt x="7" y="51"/>
                    <a:pt x="7" y="51"/>
                    <a:pt x="7" y="51"/>
                  </a:cubicBezTo>
                  <a:cubicBezTo>
                    <a:pt x="7" y="29"/>
                    <a:pt x="7" y="29"/>
                    <a:pt x="7" y="29"/>
                  </a:cubicBezTo>
                  <a:cubicBezTo>
                    <a:pt x="23" y="29"/>
                    <a:pt x="23" y="29"/>
                    <a:pt x="23" y="29"/>
                  </a:cubicBezTo>
                  <a:cubicBezTo>
                    <a:pt x="29" y="29"/>
                    <a:pt x="34" y="35"/>
                    <a:pt x="34" y="40"/>
                  </a:cubicBezTo>
                  <a:cubicBezTo>
                    <a:pt x="34" y="45"/>
                    <a:pt x="30" y="51"/>
                    <a:pt x="23" y="51"/>
                  </a:cubicBezTo>
                  <a:close/>
                  <a:moveTo>
                    <a:pt x="11" y="47"/>
                  </a:moveTo>
                  <a:cubicBezTo>
                    <a:pt x="23" y="47"/>
                    <a:pt x="23" y="47"/>
                    <a:pt x="23" y="47"/>
                  </a:cubicBezTo>
                  <a:cubicBezTo>
                    <a:pt x="28" y="47"/>
                    <a:pt x="30" y="43"/>
                    <a:pt x="30" y="40"/>
                  </a:cubicBezTo>
                  <a:cubicBezTo>
                    <a:pt x="30" y="37"/>
                    <a:pt x="28" y="32"/>
                    <a:pt x="23" y="32"/>
                  </a:cubicBezTo>
                  <a:cubicBezTo>
                    <a:pt x="11" y="32"/>
                    <a:pt x="11" y="32"/>
                    <a:pt x="11" y="32"/>
                  </a:cubicBezTo>
                  <a:lnTo>
                    <a:pt x="11" y="47"/>
                  </a:lnTo>
                  <a:close/>
                  <a:moveTo>
                    <a:pt x="22" y="26"/>
                  </a:moveTo>
                  <a:cubicBezTo>
                    <a:pt x="7" y="26"/>
                    <a:pt x="7" y="26"/>
                    <a:pt x="7" y="26"/>
                  </a:cubicBezTo>
                  <a:cubicBezTo>
                    <a:pt x="7" y="7"/>
                    <a:pt x="7" y="7"/>
                    <a:pt x="7" y="7"/>
                  </a:cubicBezTo>
                  <a:cubicBezTo>
                    <a:pt x="21" y="7"/>
                    <a:pt x="21" y="7"/>
                    <a:pt x="21" y="7"/>
                  </a:cubicBezTo>
                  <a:cubicBezTo>
                    <a:pt x="27" y="7"/>
                    <a:pt x="31" y="10"/>
                    <a:pt x="31" y="16"/>
                  </a:cubicBezTo>
                  <a:cubicBezTo>
                    <a:pt x="31" y="22"/>
                    <a:pt x="27" y="26"/>
                    <a:pt x="22" y="26"/>
                  </a:cubicBezTo>
                  <a:close/>
                  <a:moveTo>
                    <a:pt x="11" y="22"/>
                  </a:moveTo>
                  <a:cubicBezTo>
                    <a:pt x="22" y="22"/>
                    <a:pt x="22" y="22"/>
                    <a:pt x="22" y="22"/>
                  </a:cubicBezTo>
                  <a:cubicBezTo>
                    <a:pt x="26" y="22"/>
                    <a:pt x="27" y="19"/>
                    <a:pt x="27" y="16"/>
                  </a:cubicBezTo>
                  <a:cubicBezTo>
                    <a:pt x="27" y="12"/>
                    <a:pt x="25" y="10"/>
                    <a:pt x="21" y="10"/>
                  </a:cubicBezTo>
                  <a:cubicBezTo>
                    <a:pt x="11" y="10"/>
                    <a:pt x="11" y="10"/>
                    <a:pt x="11" y="10"/>
                  </a:cubicBezTo>
                  <a:lnTo>
                    <a:pt x="1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8" name="Freeform 192"/>
            <p:cNvSpPr/>
            <p:nvPr/>
          </p:nvSpPr>
          <p:spPr bwMode="auto">
            <a:xfrm>
              <a:off x="3148013" y="5092700"/>
              <a:ext cx="131763" cy="155575"/>
            </a:xfrm>
            <a:custGeom>
              <a:avLst/>
              <a:gdLst>
                <a:gd name="T0" fmla="*/ 27 w 47"/>
                <a:gd name="T1" fmla="*/ 0 h 55"/>
                <a:gd name="T2" fmla="*/ 45 w 47"/>
                <a:gd name="T3" fmla="*/ 7 h 55"/>
                <a:gd name="T4" fmla="*/ 46 w 47"/>
                <a:gd name="T5" fmla="*/ 12 h 55"/>
                <a:gd name="T6" fmla="*/ 40 w 47"/>
                <a:gd name="T7" fmla="*/ 12 h 55"/>
                <a:gd name="T8" fmla="*/ 27 w 47"/>
                <a:gd name="T9" fmla="*/ 7 h 55"/>
                <a:gd name="T10" fmla="*/ 7 w 47"/>
                <a:gd name="T11" fmla="*/ 28 h 55"/>
                <a:gd name="T12" fmla="*/ 27 w 47"/>
                <a:gd name="T13" fmla="*/ 48 h 55"/>
                <a:gd name="T14" fmla="*/ 40 w 47"/>
                <a:gd name="T15" fmla="*/ 43 h 55"/>
                <a:gd name="T16" fmla="*/ 46 w 47"/>
                <a:gd name="T17" fmla="*/ 44 h 55"/>
                <a:gd name="T18" fmla="*/ 45 w 47"/>
                <a:gd name="T19" fmla="*/ 49 h 55"/>
                <a:gd name="T20" fmla="*/ 27 w 47"/>
                <a:gd name="T21" fmla="*/ 55 h 55"/>
                <a:gd name="T22" fmla="*/ 0 w 47"/>
                <a:gd name="T23" fmla="*/ 28 h 55"/>
                <a:gd name="T24" fmla="*/ 27 w 47"/>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5">
                  <a:moveTo>
                    <a:pt x="27" y="0"/>
                  </a:moveTo>
                  <a:cubicBezTo>
                    <a:pt x="34" y="0"/>
                    <a:pt x="41" y="3"/>
                    <a:pt x="45" y="7"/>
                  </a:cubicBezTo>
                  <a:cubicBezTo>
                    <a:pt x="47" y="8"/>
                    <a:pt x="47" y="10"/>
                    <a:pt x="46" y="12"/>
                  </a:cubicBezTo>
                  <a:cubicBezTo>
                    <a:pt x="44" y="14"/>
                    <a:pt x="42" y="14"/>
                    <a:pt x="40" y="12"/>
                  </a:cubicBezTo>
                  <a:cubicBezTo>
                    <a:pt x="37" y="9"/>
                    <a:pt x="32" y="7"/>
                    <a:pt x="27" y="7"/>
                  </a:cubicBezTo>
                  <a:cubicBezTo>
                    <a:pt x="16" y="7"/>
                    <a:pt x="7" y="17"/>
                    <a:pt x="7" y="28"/>
                  </a:cubicBezTo>
                  <a:cubicBezTo>
                    <a:pt x="7" y="39"/>
                    <a:pt x="16" y="48"/>
                    <a:pt x="27" y="48"/>
                  </a:cubicBezTo>
                  <a:cubicBezTo>
                    <a:pt x="32" y="48"/>
                    <a:pt x="37" y="46"/>
                    <a:pt x="40" y="43"/>
                  </a:cubicBezTo>
                  <a:cubicBezTo>
                    <a:pt x="42" y="42"/>
                    <a:pt x="44" y="42"/>
                    <a:pt x="46" y="44"/>
                  </a:cubicBezTo>
                  <a:cubicBezTo>
                    <a:pt x="47" y="45"/>
                    <a:pt x="47" y="47"/>
                    <a:pt x="45" y="49"/>
                  </a:cubicBezTo>
                  <a:cubicBezTo>
                    <a:pt x="41" y="53"/>
                    <a:pt x="34" y="55"/>
                    <a:pt x="27" y="55"/>
                  </a:cubicBezTo>
                  <a:cubicBezTo>
                    <a:pt x="12" y="55"/>
                    <a:pt x="0" y="43"/>
                    <a:pt x="0" y="28"/>
                  </a:cubicBezTo>
                  <a:cubicBezTo>
                    <a:pt x="0" y="13"/>
                    <a:pt x="1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09" name="Freeform 193"/>
            <p:cNvSpPr>
              <a:spLocks noEditPoints="1"/>
            </p:cNvSpPr>
            <p:nvPr/>
          </p:nvSpPr>
          <p:spPr bwMode="auto">
            <a:xfrm>
              <a:off x="3143250" y="5091113"/>
              <a:ext cx="142875" cy="161925"/>
            </a:xfrm>
            <a:custGeom>
              <a:avLst/>
              <a:gdLst>
                <a:gd name="T0" fmla="*/ 29 w 51"/>
                <a:gd name="T1" fmla="*/ 58 h 58"/>
                <a:gd name="T2" fmla="*/ 0 w 51"/>
                <a:gd name="T3" fmla="*/ 29 h 58"/>
                <a:gd name="T4" fmla="*/ 29 w 51"/>
                <a:gd name="T5" fmla="*/ 0 h 58"/>
                <a:gd name="T6" fmla="*/ 48 w 51"/>
                <a:gd name="T7" fmla="*/ 7 h 58"/>
                <a:gd name="T8" fmla="*/ 49 w 51"/>
                <a:gd name="T9" fmla="*/ 14 h 58"/>
                <a:gd name="T10" fmla="*/ 41 w 51"/>
                <a:gd name="T11" fmla="*/ 15 h 58"/>
                <a:gd name="T12" fmla="*/ 29 w 51"/>
                <a:gd name="T13" fmla="*/ 10 h 58"/>
                <a:gd name="T14" fmla="*/ 11 w 51"/>
                <a:gd name="T15" fmla="*/ 29 h 58"/>
                <a:gd name="T16" fmla="*/ 29 w 51"/>
                <a:gd name="T17" fmla="*/ 48 h 58"/>
                <a:gd name="T18" fmla="*/ 41 w 51"/>
                <a:gd name="T19" fmla="*/ 43 h 58"/>
                <a:gd name="T20" fmla="*/ 49 w 51"/>
                <a:gd name="T21" fmla="*/ 43 h 58"/>
                <a:gd name="T22" fmla="*/ 48 w 51"/>
                <a:gd name="T23" fmla="*/ 51 h 58"/>
                <a:gd name="T24" fmla="*/ 29 w 51"/>
                <a:gd name="T25" fmla="*/ 58 h 58"/>
                <a:gd name="T26" fmla="*/ 29 w 51"/>
                <a:gd name="T27" fmla="*/ 3 h 58"/>
                <a:gd name="T28" fmla="*/ 4 w 51"/>
                <a:gd name="T29" fmla="*/ 29 h 58"/>
                <a:gd name="T30" fmla="*/ 29 w 51"/>
                <a:gd name="T31" fmla="*/ 55 h 58"/>
                <a:gd name="T32" fmla="*/ 46 w 51"/>
                <a:gd name="T33" fmla="*/ 48 h 58"/>
                <a:gd name="T34" fmla="*/ 46 w 51"/>
                <a:gd name="T35" fmla="*/ 46 h 58"/>
                <a:gd name="T36" fmla="*/ 43 w 51"/>
                <a:gd name="T37" fmla="*/ 46 h 58"/>
                <a:gd name="T38" fmla="*/ 29 w 51"/>
                <a:gd name="T39" fmla="*/ 51 h 58"/>
                <a:gd name="T40" fmla="*/ 8 w 51"/>
                <a:gd name="T41" fmla="*/ 29 h 58"/>
                <a:gd name="T42" fmla="*/ 29 w 51"/>
                <a:gd name="T43" fmla="*/ 7 h 58"/>
                <a:gd name="T44" fmla="*/ 44 w 51"/>
                <a:gd name="T45" fmla="*/ 12 h 58"/>
                <a:gd name="T46" fmla="*/ 46 w 51"/>
                <a:gd name="T47" fmla="*/ 12 h 58"/>
                <a:gd name="T48" fmla="*/ 46 w 51"/>
                <a:gd name="T49" fmla="*/ 9 h 58"/>
                <a:gd name="T50" fmla="*/ 29 w 51"/>
                <a:gd name="T51"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8">
                  <a:moveTo>
                    <a:pt x="29" y="58"/>
                  </a:moveTo>
                  <a:cubicBezTo>
                    <a:pt x="13" y="58"/>
                    <a:pt x="0" y="45"/>
                    <a:pt x="0" y="29"/>
                  </a:cubicBezTo>
                  <a:cubicBezTo>
                    <a:pt x="0" y="12"/>
                    <a:pt x="13" y="0"/>
                    <a:pt x="29" y="0"/>
                  </a:cubicBezTo>
                  <a:cubicBezTo>
                    <a:pt x="36" y="0"/>
                    <a:pt x="43" y="2"/>
                    <a:pt x="48" y="7"/>
                  </a:cubicBezTo>
                  <a:cubicBezTo>
                    <a:pt x="50" y="9"/>
                    <a:pt x="51" y="12"/>
                    <a:pt x="49" y="14"/>
                  </a:cubicBezTo>
                  <a:cubicBezTo>
                    <a:pt x="47" y="16"/>
                    <a:pt x="43" y="17"/>
                    <a:pt x="41" y="15"/>
                  </a:cubicBezTo>
                  <a:cubicBezTo>
                    <a:pt x="38" y="12"/>
                    <a:pt x="34" y="10"/>
                    <a:pt x="29" y="10"/>
                  </a:cubicBezTo>
                  <a:cubicBezTo>
                    <a:pt x="19" y="10"/>
                    <a:pt x="11" y="18"/>
                    <a:pt x="11" y="29"/>
                  </a:cubicBezTo>
                  <a:cubicBezTo>
                    <a:pt x="11" y="39"/>
                    <a:pt x="19" y="48"/>
                    <a:pt x="29" y="48"/>
                  </a:cubicBezTo>
                  <a:cubicBezTo>
                    <a:pt x="34" y="48"/>
                    <a:pt x="38" y="46"/>
                    <a:pt x="41" y="43"/>
                  </a:cubicBezTo>
                  <a:cubicBezTo>
                    <a:pt x="43" y="41"/>
                    <a:pt x="47" y="41"/>
                    <a:pt x="49" y="43"/>
                  </a:cubicBezTo>
                  <a:cubicBezTo>
                    <a:pt x="51" y="46"/>
                    <a:pt x="50" y="49"/>
                    <a:pt x="48" y="51"/>
                  </a:cubicBezTo>
                  <a:cubicBezTo>
                    <a:pt x="43" y="56"/>
                    <a:pt x="36" y="58"/>
                    <a:pt x="29" y="58"/>
                  </a:cubicBezTo>
                  <a:close/>
                  <a:moveTo>
                    <a:pt x="29" y="3"/>
                  </a:moveTo>
                  <a:cubicBezTo>
                    <a:pt x="15" y="3"/>
                    <a:pt x="4" y="14"/>
                    <a:pt x="4" y="29"/>
                  </a:cubicBezTo>
                  <a:cubicBezTo>
                    <a:pt x="4" y="43"/>
                    <a:pt x="15" y="55"/>
                    <a:pt x="29" y="55"/>
                  </a:cubicBezTo>
                  <a:cubicBezTo>
                    <a:pt x="36" y="55"/>
                    <a:pt x="42" y="52"/>
                    <a:pt x="46" y="48"/>
                  </a:cubicBezTo>
                  <a:cubicBezTo>
                    <a:pt x="47" y="48"/>
                    <a:pt x="47" y="47"/>
                    <a:pt x="46" y="46"/>
                  </a:cubicBezTo>
                  <a:cubicBezTo>
                    <a:pt x="45" y="45"/>
                    <a:pt x="44" y="45"/>
                    <a:pt x="43" y="46"/>
                  </a:cubicBezTo>
                  <a:cubicBezTo>
                    <a:pt x="39" y="49"/>
                    <a:pt x="34" y="51"/>
                    <a:pt x="29" y="51"/>
                  </a:cubicBezTo>
                  <a:cubicBezTo>
                    <a:pt x="17" y="51"/>
                    <a:pt x="8" y="41"/>
                    <a:pt x="8" y="29"/>
                  </a:cubicBezTo>
                  <a:cubicBezTo>
                    <a:pt x="8" y="16"/>
                    <a:pt x="17" y="7"/>
                    <a:pt x="29" y="7"/>
                  </a:cubicBezTo>
                  <a:cubicBezTo>
                    <a:pt x="34" y="7"/>
                    <a:pt x="39" y="8"/>
                    <a:pt x="44" y="12"/>
                  </a:cubicBezTo>
                  <a:cubicBezTo>
                    <a:pt x="44" y="13"/>
                    <a:pt x="45" y="13"/>
                    <a:pt x="46" y="12"/>
                  </a:cubicBezTo>
                  <a:cubicBezTo>
                    <a:pt x="47" y="11"/>
                    <a:pt x="47" y="10"/>
                    <a:pt x="46" y="9"/>
                  </a:cubicBezTo>
                  <a:cubicBezTo>
                    <a:pt x="42" y="5"/>
                    <a:pt x="36"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0" name="Freeform 194"/>
            <p:cNvSpPr>
              <a:spLocks noEditPoints="1"/>
            </p:cNvSpPr>
            <p:nvPr/>
          </p:nvSpPr>
          <p:spPr bwMode="auto">
            <a:xfrm>
              <a:off x="2916238" y="4854575"/>
              <a:ext cx="473075" cy="460375"/>
            </a:xfrm>
            <a:custGeom>
              <a:avLst/>
              <a:gdLst>
                <a:gd name="T0" fmla="*/ 140 w 169"/>
                <a:gd name="T1" fmla="*/ 164 h 164"/>
                <a:gd name="T2" fmla="*/ 28 w 169"/>
                <a:gd name="T3" fmla="*/ 164 h 164"/>
                <a:gd name="T4" fmla="*/ 0 w 169"/>
                <a:gd name="T5" fmla="*/ 136 h 164"/>
                <a:gd name="T6" fmla="*/ 0 w 169"/>
                <a:gd name="T7" fmla="*/ 28 h 164"/>
                <a:gd name="T8" fmla="*/ 28 w 169"/>
                <a:gd name="T9" fmla="*/ 0 h 164"/>
                <a:gd name="T10" fmla="*/ 140 w 169"/>
                <a:gd name="T11" fmla="*/ 0 h 164"/>
                <a:gd name="T12" fmla="*/ 169 w 169"/>
                <a:gd name="T13" fmla="*/ 28 h 164"/>
                <a:gd name="T14" fmla="*/ 169 w 169"/>
                <a:gd name="T15" fmla="*/ 136 h 164"/>
                <a:gd name="T16" fmla="*/ 140 w 169"/>
                <a:gd name="T17" fmla="*/ 164 h 164"/>
                <a:gd name="T18" fmla="*/ 28 w 169"/>
                <a:gd name="T19" fmla="*/ 9 h 164"/>
                <a:gd name="T20" fmla="*/ 9 w 169"/>
                <a:gd name="T21" fmla="*/ 28 h 164"/>
                <a:gd name="T22" fmla="*/ 9 w 169"/>
                <a:gd name="T23" fmla="*/ 136 h 164"/>
                <a:gd name="T24" fmla="*/ 28 w 169"/>
                <a:gd name="T25" fmla="*/ 155 h 164"/>
                <a:gd name="T26" fmla="*/ 140 w 169"/>
                <a:gd name="T27" fmla="*/ 155 h 164"/>
                <a:gd name="T28" fmla="*/ 160 w 169"/>
                <a:gd name="T29" fmla="*/ 136 h 164"/>
                <a:gd name="T30" fmla="*/ 160 w 169"/>
                <a:gd name="T31" fmla="*/ 28 h 164"/>
                <a:gd name="T32" fmla="*/ 140 w 169"/>
                <a:gd name="T33" fmla="*/ 9 h 164"/>
                <a:gd name="T34" fmla="*/ 28 w 169"/>
                <a:gd name="T35"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4">
                  <a:moveTo>
                    <a:pt x="140" y="164"/>
                  </a:moveTo>
                  <a:cubicBezTo>
                    <a:pt x="28" y="164"/>
                    <a:pt x="28" y="164"/>
                    <a:pt x="28" y="164"/>
                  </a:cubicBezTo>
                  <a:cubicBezTo>
                    <a:pt x="12" y="164"/>
                    <a:pt x="0" y="151"/>
                    <a:pt x="0" y="136"/>
                  </a:cubicBezTo>
                  <a:cubicBezTo>
                    <a:pt x="0" y="28"/>
                    <a:pt x="0" y="28"/>
                    <a:pt x="0" y="28"/>
                  </a:cubicBezTo>
                  <a:cubicBezTo>
                    <a:pt x="0" y="13"/>
                    <a:pt x="12" y="0"/>
                    <a:pt x="28" y="0"/>
                  </a:cubicBezTo>
                  <a:cubicBezTo>
                    <a:pt x="140" y="0"/>
                    <a:pt x="140" y="0"/>
                    <a:pt x="140" y="0"/>
                  </a:cubicBezTo>
                  <a:cubicBezTo>
                    <a:pt x="156" y="0"/>
                    <a:pt x="169" y="13"/>
                    <a:pt x="169" y="28"/>
                  </a:cubicBezTo>
                  <a:cubicBezTo>
                    <a:pt x="169" y="136"/>
                    <a:pt x="169" y="136"/>
                    <a:pt x="169" y="136"/>
                  </a:cubicBezTo>
                  <a:cubicBezTo>
                    <a:pt x="169" y="151"/>
                    <a:pt x="156" y="164"/>
                    <a:pt x="140" y="164"/>
                  </a:cubicBezTo>
                  <a:close/>
                  <a:moveTo>
                    <a:pt x="28" y="9"/>
                  </a:moveTo>
                  <a:cubicBezTo>
                    <a:pt x="18" y="9"/>
                    <a:pt x="9" y="18"/>
                    <a:pt x="9" y="28"/>
                  </a:cubicBezTo>
                  <a:cubicBezTo>
                    <a:pt x="9" y="136"/>
                    <a:pt x="9" y="136"/>
                    <a:pt x="9" y="136"/>
                  </a:cubicBezTo>
                  <a:cubicBezTo>
                    <a:pt x="9" y="146"/>
                    <a:pt x="18" y="155"/>
                    <a:pt x="28" y="155"/>
                  </a:cubicBezTo>
                  <a:cubicBezTo>
                    <a:pt x="140" y="155"/>
                    <a:pt x="140" y="155"/>
                    <a:pt x="140" y="155"/>
                  </a:cubicBezTo>
                  <a:cubicBezTo>
                    <a:pt x="151" y="155"/>
                    <a:pt x="160" y="146"/>
                    <a:pt x="160" y="136"/>
                  </a:cubicBezTo>
                  <a:cubicBezTo>
                    <a:pt x="160" y="28"/>
                    <a:pt x="160" y="28"/>
                    <a:pt x="160" y="28"/>
                  </a:cubicBezTo>
                  <a:cubicBezTo>
                    <a:pt x="160" y="18"/>
                    <a:pt x="151" y="9"/>
                    <a:pt x="140" y="9"/>
                  </a:cubicBez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11" name="Freeform 195"/>
          <p:cNvSpPr>
            <a:spLocks noEditPoints="1"/>
          </p:cNvSpPr>
          <p:nvPr/>
        </p:nvSpPr>
        <p:spPr bwMode="auto">
          <a:xfrm>
            <a:off x="3896707" y="4878227"/>
            <a:ext cx="864316" cy="866456"/>
          </a:xfrm>
          <a:custGeom>
            <a:avLst/>
            <a:gdLst>
              <a:gd name="T0" fmla="*/ 229 w 457"/>
              <a:gd name="T1" fmla="*/ 458 h 458"/>
              <a:gd name="T2" fmla="*/ 0 w 457"/>
              <a:gd name="T3" fmla="*/ 229 h 458"/>
              <a:gd name="T4" fmla="*/ 229 w 457"/>
              <a:gd name="T5" fmla="*/ 0 h 458"/>
              <a:gd name="T6" fmla="*/ 457 w 457"/>
              <a:gd name="T7" fmla="*/ 229 h 458"/>
              <a:gd name="T8" fmla="*/ 229 w 457"/>
              <a:gd name="T9" fmla="*/ 458 h 458"/>
              <a:gd name="T10" fmla="*/ 229 w 457"/>
              <a:gd name="T11" fmla="*/ 10 h 458"/>
              <a:gd name="T12" fmla="*/ 9 w 457"/>
              <a:gd name="T13" fmla="*/ 229 h 458"/>
              <a:gd name="T14" fmla="*/ 229 w 457"/>
              <a:gd name="T15" fmla="*/ 448 h 458"/>
              <a:gd name="T16" fmla="*/ 448 w 457"/>
              <a:gd name="T17" fmla="*/ 229 h 458"/>
              <a:gd name="T18" fmla="*/ 229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9" y="458"/>
                </a:moveTo>
                <a:cubicBezTo>
                  <a:pt x="102" y="458"/>
                  <a:pt x="0" y="355"/>
                  <a:pt x="0" y="229"/>
                </a:cubicBezTo>
                <a:cubicBezTo>
                  <a:pt x="0" y="103"/>
                  <a:pt x="102" y="0"/>
                  <a:pt x="229" y="0"/>
                </a:cubicBezTo>
                <a:cubicBezTo>
                  <a:pt x="355" y="0"/>
                  <a:pt x="457" y="103"/>
                  <a:pt x="457" y="229"/>
                </a:cubicBezTo>
                <a:cubicBezTo>
                  <a:pt x="457" y="355"/>
                  <a:pt x="355" y="458"/>
                  <a:pt x="229" y="458"/>
                </a:cubicBezTo>
                <a:close/>
                <a:moveTo>
                  <a:pt x="229" y="10"/>
                </a:moveTo>
                <a:cubicBezTo>
                  <a:pt x="108" y="10"/>
                  <a:pt x="9" y="108"/>
                  <a:pt x="9" y="229"/>
                </a:cubicBezTo>
                <a:cubicBezTo>
                  <a:pt x="9"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312" name="组合 311"/>
          <p:cNvGrpSpPr/>
          <p:nvPr/>
        </p:nvGrpSpPr>
        <p:grpSpPr>
          <a:xfrm>
            <a:off x="5342940" y="5010870"/>
            <a:ext cx="367976" cy="603310"/>
            <a:chOff x="4598988" y="4714875"/>
            <a:chExt cx="546100" cy="895350"/>
          </a:xfrm>
          <a:solidFill>
            <a:srgbClr val="FC621E"/>
          </a:solidFill>
        </p:grpSpPr>
        <p:sp>
          <p:nvSpPr>
            <p:cNvPr id="313" name="Freeform 196"/>
            <p:cNvSpPr>
              <a:spLocks noEditPoints="1"/>
            </p:cNvSpPr>
            <p:nvPr/>
          </p:nvSpPr>
          <p:spPr bwMode="auto">
            <a:xfrm>
              <a:off x="4702175" y="4714875"/>
              <a:ext cx="339725" cy="336550"/>
            </a:xfrm>
            <a:custGeom>
              <a:avLst/>
              <a:gdLst>
                <a:gd name="T0" fmla="*/ 61 w 121"/>
                <a:gd name="T1" fmla="*/ 120 h 120"/>
                <a:gd name="T2" fmla="*/ 0 w 121"/>
                <a:gd name="T3" fmla="*/ 60 h 120"/>
                <a:gd name="T4" fmla="*/ 61 w 121"/>
                <a:gd name="T5" fmla="*/ 0 h 120"/>
                <a:gd name="T6" fmla="*/ 121 w 121"/>
                <a:gd name="T7" fmla="*/ 60 h 120"/>
                <a:gd name="T8" fmla="*/ 61 w 121"/>
                <a:gd name="T9" fmla="*/ 120 h 120"/>
                <a:gd name="T10" fmla="*/ 61 w 121"/>
                <a:gd name="T11" fmla="*/ 9 h 120"/>
                <a:gd name="T12" fmla="*/ 9 w 121"/>
                <a:gd name="T13" fmla="*/ 60 h 120"/>
                <a:gd name="T14" fmla="*/ 61 w 121"/>
                <a:gd name="T15" fmla="*/ 111 h 120"/>
                <a:gd name="T16" fmla="*/ 112 w 121"/>
                <a:gd name="T17" fmla="*/ 60 h 120"/>
                <a:gd name="T18" fmla="*/ 61 w 121"/>
                <a:gd name="T19"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0">
                  <a:moveTo>
                    <a:pt x="61" y="120"/>
                  </a:moveTo>
                  <a:cubicBezTo>
                    <a:pt x="27" y="120"/>
                    <a:pt x="0" y="93"/>
                    <a:pt x="0" y="60"/>
                  </a:cubicBezTo>
                  <a:cubicBezTo>
                    <a:pt x="0" y="27"/>
                    <a:pt x="27" y="0"/>
                    <a:pt x="61" y="0"/>
                  </a:cubicBezTo>
                  <a:cubicBezTo>
                    <a:pt x="94" y="0"/>
                    <a:pt x="121" y="27"/>
                    <a:pt x="121" y="60"/>
                  </a:cubicBezTo>
                  <a:cubicBezTo>
                    <a:pt x="121" y="93"/>
                    <a:pt x="94" y="120"/>
                    <a:pt x="61" y="120"/>
                  </a:cubicBezTo>
                  <a:close/>
                  <a:moveTo>
                    <a:pt x="61" y="9"/>
                  </a:moveTo>
                  <a:cubicBezTo>
                    <a:pt x="32" y="9"/>
                    <a:pt x="9" y="32"/>
                    <a:pt x="9" y="60"/>
                  </a:cubicBezTo>
                  <a:cubicBezTo>
                    <a:pt x="9" y="88"/>
                    <a:pt x="32" y="111"/>
                    <a:pt x="61" y="111"/>
                  </a:cubicBezTo>
                  <a:cubicBezTo>
                    <a:pt x="89" y="111"/>
                    <a:pt x="112" y="88"/>
                    <a:pt x="112" y="60"/>
                  </a:cubicBezTo>
                  <a:cubicBezTo>
                    <a:pt x="112" y="32"/>
                    <a:pt x="8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4" name="Freeform 197"/>
            <p:cNvSpPr>
              <a:spLocks noEditPoints="1"/>
            </p:cNvSpPr>
            <p:nvPr/>
          </p:nvSpPr>
          <p:spPr bwMode="auto">
            <a:xfrm>
              <a:off x="4702175" y="4714875"/>
              <a:ext cx="339725" cy="182562"/>
            </a:xfrm>
            <a:custGeom>
              <a:avLst/>
              <a:gdLst>
                <a:gd name="T0" fmla="*/ 116 w 121"/>
                <a:gd name="T1" fmla="*/ 65 h 65"/>
                <a:gd name="T2" fmla="*/ 61 w 121"/>
                <a:gd name="T3" fmla="*/ 33 h 65"/>
                <a:gd name="T4" fmla="*/ 5 w 121"/>
                <a:gd name="T5" fmla="*/ 65 h 65"/>
                <a:gd name="T6" fmla="*/ 0 w 121"/>
                <a:gd name="T7" fmla="*/ 60 h 65"/>
                <a:gd name="T8" fmla="*/ 61 w 121"/>
                <a:gd name="T9" fmla="*/ 0 h 65"/>
                <a:gd name="T10" fmla="*/ 121 w 121"/>
                <a:gd name="T11" fmla="*/ 60 h 65"/>
                <a:gd name="T12" fmla="*/ 116 w 121"/>
                <a:gd name="T13" fmla="*/ 65 h 65"/>
                <a:gd name="T14" fmla="*/ 61 w 121"/>
                <a:gd name="T15" fmla="*/ 9 h 65"/>
                <a:gd name="T16" fmla="*/ 10 w 121"/>
                <a:gd name="T17" fmla="*/ 55 h 65"/>
                <a:gd name="T18" fmla="*/ 57 w 121"/>
                <a:gd name="T19" fmla="*/ 23 h 65"/>
                <a:gd name="T20" fmla="*/ 61 w 121"/>
                <a:gd name="T21" fmla="*/ 21 h 65"/>
                <a:gd name="T22" fmla="*/ 64 w 121"/>
                <a:gd name="T23" fmla="*/ 23 h 65"/>
                <a:gd name="T24" fmla="*/ 112 w 121"/>
                <a:gd name="T25" fmla="*/ 55 h 65"/>
                <a:gd name="T26" fmla="*/ 61 w 121"/>
                <a:gd name="T2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65">
                  <a:moveTo>
                    <a:pt x="116" y="65"/>
                  </a:moveTo>
                  <a:cubicBezTo>
                    <a:pt x="90" y="65"/>
                    <a:pt x="69" y="43"/>
                    <a:pt x="61" y="33"/>
                  </a:cubicBezTo>
                  <a:cubicBezTo>
                    <a:pt x="53" y="43"/>
                    <a:pt x="32" y="65"/>
                    <a:pt x="5" y="65"/>
                  </a:cubicBezTo>
                  <a:cubicBezTo>
                    <a:pt x="2" y="65"/>
                    <a:pt x="0" y="63"/>
                    <a:pt x="0" y="60"/>
                  </a:cubicBezTo>
                  <a:cubicBezTo>
                    <a:pt x="0" y="27"/>
                    <a:pt x="27" y="0"/>
                    <a:pt x="61" y="0"/>
                  </a:cubicBezTo>
                  <a:cubicBezTo>
                    <a:pt x="94" y="0"/>
                    <a:pt x="121" y="27"/>
                    <a:pt x="121" y="60"/>
                  </a:cubicBezTo>
                  <a:cubicBezTo>
                    <a:pt x="121" y="63"/>
                    <a:pt x="119" y="65"/>
                    <a:pt x="116" y="65"/>
                  </a:cubicBezTo>
                  <a:close/>
                  <a:moveTo>
                    <a:pt x="61" y="9"/>
                  </a:moveTo>
                  <a:cubicBezTo>
                    <a:pt x="34" y="9"/>
                    <a:pt x="12" y="29"/>
                    <a:pt x="10" y="55"/>
                  </a:cubicBezTo>
                  <a:cubicBezTo>
                    <a:pt x="37" y="52"/>
                    <a:pt x="57" y="23"/>
                    <a:pt x="57" y="23"/>
                  </a:cubicBezTo>
                  <a:cubicBezTo>
                    <a:pt x="58" y="22"/>
                    <a:pt x="59" y="21"/>
                    <a:pt x="61" y="21"/>
                  </a:cubicBezTo>
                  <a:cubicBezTo>
                    <a:pt x="62" y="21"/>
                    <a:pt x="64" y="22"/>
                    <a:pt x="64" y="23"/>
                  </a:cubicBezTo>
                  <a:cubicBezTo>
                    <a:pt x="65" y="23"/>
                    <a:pt x="85" y="52"/>
                    <a:pt x="112" y="55"/>
                  </a:cubicBezTo>
                  <a:cubicBezTo>
                    <a:pt x="109" y="29"/>
                    <a:pt x="87"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5" name="Freeform 198"/>
            <p:cNvSpPr/>
            <p:nvPr/>
          </p:nvSpPr>
          <p:spPr bwMode="auto">
            <a:xfrm>
              <a:off x="4702175" y="5006975"/>
              <a:ext cx="339725" cy="355600"/>
            </a:xfrm>
            <a:custGeom>
              <a:avLst/>
              <a:gdLst>
                <a:gd name="T0" fmla="*/ 57 w 121"/>
                <a:gd name="T1" fmla="*/ 127 h 127"/>
                <a:gd name="T2" fmla="*/ 45 w 121"/>
                <a:gd name="T3" fmla="*/ 127 h 127"/>
                <a:gd name="T4" fmla="*/ 0 w 121"/>
                <a:gd name="T5" fmla="*/ 106 h 127"/>
                <a:gd name="T6" fmla="*/ 0 w 121"/>
                <a:gd name="T7" fmla="*/ 105 h 127"/>
                <a:gd name="T8" fmla="*/ 30 w 121"/>
                <a:gd name="T9" fmla="*/ 2 h 127"/>
                <a:gd name="T10" fmla="*/ 37 w 121"/>
                <a:gd name="T11" fmla="*/ 1 h 127"/>
                <a:gd name="T12" fmla="*/ 37 w 121"/>
                <a:gd name="T13" fmla="*/ 8 h 127"/>
                <a:gd name="T14" fmla="*/ 9 w 121"/>
                <a:gd name="T15" fmla="*/ 104 h 127"/>
                <a:gd name="T16" fmla="*/ 45 w 121"/>
                <a:gd name="T17" fmla="*/ 118 h 127"/>
                <a:gd name="T18" fmla="*/ 112 w 121"/>
                <a:gd name="T19" fmla="*/ 104 h 127"/>
                <a:gd name="T20" fmla="*/ 84 w 121"/>
                <a:gd name="T21" fmla="*/ 8 h 127"/>
                <a:gd name="T22" fmla="*/ 85 w 121"/>
                <a:gd name="T23" fmla="*/ 1 h 127"/>
                <a:gd name="T24" fmla="*/ 91 w 121"/>
                <a:gd name="T25" fmla="*/ 2 h 127"/>
                <a:gd name="T26" fmla="*/ 121 w 121"/>
                <a:gd name="T27" fmla="*/ 105 h 127"/>
                <a:gd name="T28" fmla="*/ 121 w 121"/>
                <a:gd name="T29" fmla="*/ 106 h 127"/>
                <a:gd name="T30" fmla="*/ 57 w 121"/>
                <a:gd name="T3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7">
                  <a:moveTo>
                    <a:pt x="57" y="127"/>
                  </a:moveTo>
                  <a:cubicBezTo>
                    <a:pt x="53" y="127"/>
                    <a:pt x="49" y="127"/>
                    <a:pt x="45" y="127"/>
                  </a:cubicBezTo>
                  <a:cubicBezTo>
                    <a:pt x="29" y="126"/>
                    <a:pt x="3" y="122"/>
                    <a:pt x="0" y="106"/>
                  </a:cubicBezTo>
                  <a:cubicBezTo>
                    <a:pt x="0" y="105"/>
                    <a:pt x="0" y="105"/>
                    <a:pt x="0" y="105"/>
                  </a:cubicBezTo>
                  <a:cubicBezTo>
                    <a:pt x="0" y="62"/>
                    <a:pt x="12" y="23"/>
                    <a:pt x="30" y="2"/>
                  </a:cubicBezTo>
                  <a:cubicBezTo>
                    <a:pt x="32" y="0"/>
                    <a:pt x="35" y="0"/>
                    <a:pt x="37" y="1"/>
                  </a:cubicBezTo>
                  <a:cubicBezTo>
                    <a:pt x="38" y="3"/>
                    <a:pt x="39" y="6"/>
                    <a:pt x="37" y="8"/>
                  </a:cubicBezTo>
                  <a:cubicBezTo>
                    <a:pt x="20" y="27"/>
                    <a:pt x="9" y="64"/>
                    <a:pt x="9" y="104"/>
                  </a:cubicBezTo>
                  <a:cubicBezTo>
                    <a:pt x="11" y="111"/>
                    <a:pt x="25" y="116"/>
                    <a:pt x="45" y="118"/>
                  </a:cubicBezTo>
                  <a:cubicBezTo>
                    <a:pt x="75" y="120"/>
                    <a:pt x="108" y="113"/>
                    <a:pt x="112" y="104"/>
                  </a:cubicBezTo>
                  <a:cubicBezTo>
                    <a:pt x="112" y="64"/>
                    <a:pt x="101" y="27"/>
                    <a:pt x="84" y="8"/>
                  </a:cubicBezTo>
                  <a:cubicBezTo>
                    <a:pt x="83" y="6"/>
                    <a:pt x="83" y="3"/>
                    <a:pt x="85" y="1"/>
                  </a:cubicBezTo>
                  <a:cubicBezTo>
                    <a:pt x="87" y="0"/>
                    <a:pt x="89" y="0"/>
                    <a:pt x="91" y="2"/>
                  </a:cubicBezTo>
                  <a:cubicBezTo>
                    <a:pt x="110" y="23"/>
                    <a:pt x="121" y="62"/>
                    <a:pt x="121" y="105"/>
                  </a:cubicBezTo>
                  <a:cubicBezTo>
                    <a:pt x="121" y="105"/>
                    <a:pt x="121" y="106"/>
                    <a:pt x="121" y="106"/>
                  </a:cubicBezTo>
                  <a:cubicBezTo>
                    <a:pt x="116" y="122"/>
                    <a:pt x="84" y="127"/>
                    <a:pt x="57"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6" name="Freeform 199"/>
            <p:cNvSpPr/>
            <p:nvPr/>
          </p:nvSpPr>
          <p:spPr bwMode="auto">
            <a:xfrm>
              <a:off x="4829175" y="5337175"/>
              <a:ext cx="25400" cy="233362"/>
            </a:xfrm>
            <a:custGeom>
              <a:avLst/>
              <a:gdLst>
                <a:gd name="T0" fmla="*/ 5 w 9"/>
                <a:gd name="T1" fmla="*/ 83 h 83"/>
                <a:gd name="T2" fmla="*/ 0 w 9"/>
                <a:gd name="T3" fmla="*/ 78 h 83"/>
                <a:gd name="T4" fmla="*/ 0 w 9"/>
                <a:gd name="T5" fmla="*/ 5 h 83"/>
                <a:gd name="T6" fmla="*/ 5 w 9"/>
                <a:gd name="T7" fmla="*/ 0 h 83"/>
                <a:gd name="T8" fmla="*/ 9 w 9"/>
                <a:gd name="T9" fmla="*/ 5 h 83"/>
                <a:gd name="T10" fmla="*/ 9 w 9"/>
                <a:gd name="T11" fmla="*/ 78 h 83"/>
                <a:gd name="T12" fmla="*/ 5 w 9"/>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 h="83">
                  <a:moveTo>
                    <a:pt x="5" y="83"/>
                  </a:moveTo>
                  <a:cubicBezTo>
                    <a:pt x="2" y="83"/>
                    <a:pt x="0" y="81"/>
                    <a:pt x="0" y="78"/>
                  </a:cubicBezTo>
                  <a:cubicBezTo>
                    <a:pt x="0" y="5"/>
                    <a:pt x="0" y="5"/>
                    <a:pt x="0" y="5"/>
                  </a:cubicBezTo>
                  <a:cubicBezTo>
                    <a:pt x="0" y="2"/>
                    <a:pt x="2" y="0"/>
                    <a:pt x="5" y="0"/>
                  </a:cubicBezTo>
                  <a:cubicBezTo>
                    <a:pt x="7" y="0"/>
                    <a:pt x="9" y="2"/>
                    <a:pt x="9" y="5"/>
                  </a:cubicBezTo>
                  <a:cubicBezTo>
                    <a:pt x="9" y="78"/>
                    <a:pt x="9" y="78"/>
                    <a:pt x="9" y="78"/>
                  </a:cubicBezTo>
                  <a:cubicBezTo>
                    <a:pt x="9" y="81"/>
                    <a:pt x="7" y="83"/>
                    <a:pt x="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7" name="Freeform 200"/>
            <p:cNvSpPr>
              <a:spLocks noEditPoints="1"/>
            </p:cNvSpPr>
            <p:nvPr/>
          </p:nvSpPr>
          <p:spPr bwMode="auto">
            <a:xfrm>
              <a:off x="4598988" y="4868863"/>
              <a:ext cx="131763" cy="182562"/>
            </a:xfrm>
            <a:custGeom>
              <a:avLst/>
              <a:gdLst>
                <a:gd name="T0" fmla="*/ 23 w 47"/>
                <a:gd name="T1" fmla="*/ 65 h 65"/>
                <a:gd name="T2" fmla="*/ 21 w 47"/>
                <a:gd name="T3" fmla="*/ 65 h 65"/>
                <a:gd name="T4" fmla="*/ 1 w 47"/>
                <a:gd name="T5" fmla="*/ 58 h 65"/>
                <a:gd name="T6" fmla="*/ 0 w 47"/>
                <a:gd name="T7" fmla="*/ 55 h 65"/>
                <a:gd name="T8" fmla="*/ 40 w 47"/>
                <a:gd name="T9" fmla="*/ 1 h 65"/>
                <a:gd name="T10" fmla="*/ 45 w 47"/>
                <a:gd name="T11" fmla="*/ 2 h 65"/>
                <a:gd name="T12" fmla="*/ 46 w 47"/>
                <a:gd name="T13" fmla="*/ 7 h 65"/>
                <a:gd name="T14" fmla="*/ 46 w 47"/>
                <a:gd name="T15" fmla="*/ 53 h 65"/>
                <a:gd name="T16" fmla="*/ 45 w 47"/>
                <a:gd name="T17" fmla="*/ 58 h 65"/>
                <a:gd name="T18" fmla="*/ 23 w 47"/>
                <a:gd name="T19" fmla="*/ 65 h 65"/>
                <a:gd name="T20" fmla="*/ 9 w 47"/>
                <a:gd name="T21" fmla="*/ 54 h 65"/>
                <a:gd name="T22" fmla="*/ 21 w 47"/>
                <a:gd name="T23" fmla="*/ 56 h 65"/>
                <a:gd name="T24" fmla="*/ 36 w 47"/>
                <a:gd name="T25" fmla="*/ 54 h 65"/>
                <a:gd name="T26" fmla="*/ 34 w 47"/>
                <a:gd name="T27" fmla="*/ 16 h 65"/>
                <a:gd name="T28" fmla="*/ 9 w 47"/>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5">
                  <a:moveTo>
                    <a:pt x="23" y="65"/>
                  </a:moveTo>
                  <a:cubicBezTo>
                    <a:pt x="22" y="65"/>
                    <a:pt x="21" y="65"/>
                    <a:pt x="21" y="65"/>
                  </a:cubicBezTo>
                  <a:cubicBezTo>
                    <a:pt x="15" y="65"/>
                    <a:pt x="5" y="64"/>
                    <a:pt x="1" y="58"/>
                  </a:cubicBezTo>
                  <a:cubicBezTo>
                    <a:pt x="0" y="57"/>
                    <a:pt x="0" y="56"/>
                    <a:pt x="0" y="55"/>
                  </a:cubicBezTo>
                  <a:cubicBezTo>
                    <a:pt x="0" y="22"/>
                    <a:pt x="38" y="2"/>
                    <a:pt x="40" y="1"/>
                  </a:cubicBezTo>
                  <a:cubicBezTo>
                    <a:pt x="41" y="0"/>
                    <a:pt x="43" y="0"/>
                    <a:pt x="45" y="2"/>
                  </a:cubicBezTo>
                  <a:cubicBezTo>
                    <a:pt x="46" y="3"/>
                    <a:pt x="47" y="5"/>
                    <a:pt x="46" y="7"/>
                  </a:cubicBezTo>
                  <a:cubicBezTo>
                    <a:pt x="46" y="7"/>
                    <a:pt x="34" y="35"/>
                    <a:pt x="46" y="53"/>
                  </a:cubicBezTo>
                  <a:cubicBezTo>
                    <a:pt x="47" y="55"/>
                    <a:pt x="46" y="57"/>
                    <a:pt x="45" y="58"/>
                  </a:cubicBezTo>
                  <a:cubicBezTo>
                    <a:pt x="41" y="64"/>
                    <a:pt x="31" y="65"/>
                    <a:pt x="23" y="65"/>
                  </a:cubicBezTo>
                  <a:close/>
                  <a:moveTo>
                    <a:pt x="9" y="54"/>
                  </a:moveTo>
                  <a:cubicBezTo>
                    <a:pt x="11" y="55"/>
                    <a:pt x="15" y="56"/>
                    <a:pt x="21" y="56"/>
                  </a:cubicBezTo>
                  <a:cubicBezTo>
                    <a:pt x="27" y="56"/>
                    <a:pt x="33" y="55"/>
                    <a:pt x="36" y="54"/>
                  </a:cubicBezTo>
                  <a:cubicBezTo>
                    <a:pt x="30" y="41"/>
                    <a:pt x="31" y="26"/>
                    <a:pt x="34" y="16"/>
                  </a:cubicBezTo>
                  <a:cubicBezTo>
                    <a:pt x="24" y="23"/>
                    <a:pt x="10" y="37"/>
                    <a:pt x="9"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8" name="Freeform 201"/>
            <p:cNvSpPr>
              <a:spLocks noEditPoints="1"/>
            </p:cNvSpPr>
            <p:nvPr/>
          </p:nvSpPr>
          <p:spPr bwMode="auto">
            <a:xfrm>
              <a:off x="5013325" y="4868863"/>
              <a:ext cx="131763" cy="182562"/>
            </a:xfrm>
            <a:custGeom>
              <a:avLst/>
              <a:gdLst>
                <a:gd name="T0" fmla="*/ 24 w 47"/>
                <a:gd name="T1" fmla="*/ 65 h 65"/>
                <a:gd name="T2" fmla="*/ 2 w 47"/>
                <a:gd name="T3" fmla="*/ 58 h 65"/>
                <a:gd name="T4" fmla="*/ 2 w 47"/>
                <a:gd name="T5" fmla="*/ 53 h 65"/>
                <a:gd name="T6" fmla="*/ 1 w 47"/>
                <a:gd name="T7" fmla="*/ 7 h 65"/>
                <a:gd name="T8" fmla="*/ 2 w 47"/>
                <a:gd name="T9" fmla="*/ 2 h 65"/>
                <a:gd name="T10" fmla="*/ 8 w 47"/>
                <a:gd name="T11" fmla="*/ 1 h 65"/>
                <a:gd name="T12" fmla="*/ 47 w 47"/>
                <a:gd name="T13" fmla="*/ 55 h 65"/>
                <a:gd name="T14" fmla="*/ 46 w 47"/>
                <a:gd name="T15" fmla="*/ 58 h 65"/>
                <a:gd name="T16" fmla="*/ 27 w 47"/>
                <a:gd name="T17" fmla="*/ 65 h 65"/>
                <a:gd name="T18" fmla="*/ 24 w 47"/>
                <a:gd name="T19" fmla="*/ 65 h 65"/>
                <a:gd name="T20" fmla="*/ 12 w 47"/>
                <a:gd name="T21" fmla="*/ 54 h 65"/>
                <a:gd name="T22" fmla="*/ 26 w 47"/>
                <a:gd name="T23" fmla="*/ 56 h 65"/>
                <a:gd name="T24" fmla="*/ 38 w 47"/>
                <a:gd name="T25" fmla="*/ 54 h 65"/>
                <a:gd name="T26" fmla="*/ 14 w 47"/>
                <a:gd name="T27" fmla="*/ 16 h 65"/>
                <a:gd name="T28" fmla="*/ 12 w 47"/>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5">
                  <a:moveTo>
                    <a:pt x="24" y="65"/>
                  </a:moveTo>
                  <a:cubicBezTo>
                    <a:pt x="16" y="65"/>
                    <a:pt x="6" y="64"/>
                    <a:pt x="2" y="58"/>
                  </a:cubicBezTo>
                  <a:cubicBezTo>
                    <a:pt x="1" y="57"/>
                    <a:pt x="1" y="55"/>
                    <a:pt x="2" y="53"/>
                  </a:cubicBezTo>
                  <a:cubicBezTo>
                    <a:pt x="13" y="35"/>
                    <a:pt x="1" y="7"/>
                    <a:pt x="1" y="7"/>
                  </a:cubicBezTo>
                  <a:cubicBezTo>
                    <a:pt x="0" y="5"/>
                    <a:pt x="1" y="3"/>
                    <a:pt x="2" y="2"/>
                  </a:cubicBezTo>
                  <a:cubicBezTo>
                    <a:pt x="4" y="0"/>
                    <a:pt x="6" y="0"/>
                    <a:pt x="8" y="1"/>
                  </a:cubicBezTo>
                  <a:cubicBezTo>
                    <a:pt x="9" y="2"/>
                    <a:pt x="47" y="22"/>
                    <a:pt x="47" y="55"/>
                  </a:cubicBezTo>
                  <a:cubicBezTo>
                    <a:pt x="47" y="56"/>
                    <a:pt x="47" y="57"/>
                    <a:pt x="46" y="58"/>
                  </a:cubicBezTo>
                  <a:cubicBezTo>
                    <a:pt x="42" y="64"/>
                    <a:pt x="32" y="65"/>
                    <a:pt x="27" y="65"/>
                  </a:cubicBezTo>
                  <a:cubicBezTo>
                    <a:pt x="26" y="65"/>
                    <a:pt x="25" y="65"/>
                    <a:pt x="24" y="65"/>
                  </a:cubicBezTo>
                  <a:close/>
                  <a:moveTo>
                    <a:pt x="12" y="54"/>
                  </a:moveTo>
                  <a:cubicBezTo>
                    <a:pt x="14" y="55"/>
                    <a:pt x="20" y="56"/>
                    <a:pt x="26" y="56"/>
                  </a:cubicBezTo>
                  <a:cubicBezTo>
                    <a:pt x="32" y="56"/>
                    <a:pt x="36" y="55"/>
                    <a:pt x="38" y="54"/>
                  </a:cubicBezTo>
                  <a:cubicBezTo>
                    <a:pt x="37" y="37"/>
                    <a:pt x="23" y="23"/>
                    <a:pt x="14" y="16"/>
                  </a:cubicBezTo>
                  <a:cubicBezTo>
                    <a:pt x="16" y="26"/>
                    <a:pt x="18" y="41"/>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19" name="Freeform 202"/>
            <p:cNvSpPr/>
            <p:nvPr/>
          </p:nvSpPr>
          <p:spPr bwMode="auto">
            <a:xfrm>
              <a:off x="4843463" y="4956175"/>
              <a:ext cx="58738" cy="36512"/>
            </a:xfrm>
            <a:custGeom>
              <a:avLst/>
              <a:gdLst>
                <a:gd name="T0" fmla="*/ 11 w 21"/>
                <a:gd name="T1" fmla="*/ 13 h 13"/>
                <a:gd name="T2" fmla="*/ 1 w 21"/>
                <a:gd name="T3" fmla="*/ 8 h 13"/>
                <a:gd name="T4" fmla="*/ 3 w 21"/>
                <a:gd name="T5" fmla="*/ 2 h 13"/>
                <a:gd name="T6" fmla="*/ 9 w 21"/>
                <a:gd name="T7" fmla="*/ 4 h 13"/>
                <a:gd name="T8" fmla="*/ 11 w 21"/>
                <a:gd name="T9" fmla="*/ 4 h 13"/>
                <a:gd name="T10" fmla="*/ 12 w 21"/>
                <a:gd name="T11" fmla="*/ 4 h 13"/>
                <a:gd name="T12" fmla="*/ 18 w 21"/>
                <a:gd name="T13" fmla="*/ 2 h 13"/>
                <a:gd name="T14" fmla="*/ 20 w 21"/>
                <a:gd name="T15" fmla="*/ 8 h 13"/>
                <a:gd name="T16" fmla="*/ 11 w 2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1" y="13"/>
                  </a:moveTo>
                  <a:cubicBezTo>
                    <a:pt x="7" y="13"/>
                    <a:pt x="3" y="11"/>
                    <a:pt x="1" y="8"/>
                  </a:cubicBezTo>
                  <a:cubicBezTo>
                    <a:pt x="0" y="5"/>
                    <a:pt x="1" y="3"/>
                    <a:pt x="3" y="2"/>
                  </a:cubicBezTo>
                  <a:cubicBezTo>
                    <a:pt x="5" y="0"/>
                    <a:pt x="8" y="1"/>
                    <a:pt x="9" y="4"/>
                  </a:cubicBezTo>
                  <a:cubicBezTo>
                    <a:pt x="10" y="4"/>
                    <a:pt x="10" y="4"/>
                    <a:pt x="11" y="4"/>
                  </a:cubicBezTo>
                  <a:cubicBezTo>
                    <a:pt x="11" y="4"/>
                    <a:pt x="12" y="4"/>
                    <a:pt x="12" y="4"/>
                  </a:cubicBezTo>
                  <a:cubicBezTo>
                    <a:pt x="13" y="1"/>
                    <a:pt x="16" y="0"/>
                    <a:pt x="18" y="2"/>
                  </a:cubicBezTo>
                  <a:cubicBezTo>
                    <a:pt x="20" y="3"/>
                    <a:pt x="21" y="5"/>
                    <a:pt x="20" y="8"/>
                  </a:cubicBezTo>
                  <a:cubicBezTo>
                    <a:pt x="18" y="11"/>
                    <a:pt x="15"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0" name="Freeform 203"/>
            <p:cNvSpPr>
              <a:spLocks noEditPoints="1"/>
            </p:cNvSpPr>
            <p:nvPr/>
          </p:nvSpPr>
          <p:spPr bwMode="auto">
            <a:xfrm>
              <a:off x="4716463" y="5527675"/>
              <a:ext cx="146050" cy="82550"/>
            </a:xfrm>
            <a:custGeom>
              <a:avLst/>
              <a:gdLst>
                <a:gd name="T0" fmla="*/ 26 w 52"/>
                <a:gd name="T1" fmla="*/ 29 h 29"/>
                <a:gd name="T2" fmla="*/ 10 w 52"/>
                <a:gd name="T3" fmla="*/ 27 h 29"/>
                <a:gd name="T4" fmla="*/ 0 w 52"/>
                <a:gd name="T5" fmla="*/ 18 h 29"/>
                <a:gd name="T6" fmla="*/ 26 w 52"/>
                <a:gd name="T7" fmla="*/ 0 h 29"/>
                <a:gd name="T8" fmla="*/ 52 w 52"/>
                <a:gd name="T9" fmla="*/ 18 h 29"/>
                <a:gd name="T10" fmla="*/ 26 w 52"/>
                <a:gd name="T11" fmla="*/ 29 h 29"/>
                <a:gd name="T12" fmla="*/ 9 w 52"/>
                <a:gd name="T13" fmla="*/ 17 h 29"/>
                <a:gd name="T14" fmla="*/ 43 w 52"/>
                <a:gd name="T15" fmla="*/ 17 h 29"/>
                <a:gd name="T16" fmla="*/ 26 w 52"/>
                <a:gd name="T17" fmla="*/ 9 h 29"/>
                <a:gd name="T18" fmla="*/ 9 w 52"/>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9">
                  <a:moveTo>
                    <a:pt x="26" y="29"/>
                  </a:moveTo>
                  <a:cubicBezTo>
                    <a:pt x="20" y="29"/>
                    <a:pt x="14" y="28"/>
                    <a:pt x="10" y="27"/>
                  </a:cubicBezTo>
                  <a:cubicBezTo>
                    <a:pt x="3" y="25"/>
                    <a:pt x="0" y="22"/>
                    <a:pt x="0" y="18"/>
                  </a:cubicBezTo>
                  <a:cubicBezTo>
                    <a:pt x="0" y="8"/>
                    <a:pt x="11" y="0"/>
                    <a:pt x="26" y="0"/>
                  </a:cubicBezTo>
                  <a:cubicBezTo>
                    <a:pt x="41" y="0"/>
                    <a:pt x="52" y="8"/>
                    <a:pt x="52" y="18"/>
                  </a:cubicBezTo>
                  <a:cubicBezTo>
                    <a:pt x="52" y="27"/>
                    <a:pt x="38" y="29"/>
                    <a:pt x="26" y="29"/>
                  </a:cubicBezTo>
                  <a:close/>
                  <a:moveTo>
                    <a:pt x="9" y="17"/>
                  </a:moveTo>
                  <a:cubicBezTo>
                    <a:pt x="14" y="20"/>
                    <a:pt x="38" y="20"/>
                    <a:pt x="43" y="17"/>
                  </a:cubicBezTo>
                  <a:cubicBezTo>
                    <a:pt x="42" y="13"/>
                    <a:pt x="35" y="9"/>
                    <a:pt x="26" y="9"/>
                  </a:cubicBezTo>
                  <a:cubicBezTo>
                    <a:pt x="17" y="9"/>
                    <a:pt x="10" y="1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1" name="Freeform 204"/>
            <p:cNvSpPr/>
            <p:nvPr/>
          </p:nvSpPr>
          <p:spPr bwMode="auto">
            <a:xfrm>
              <a:off x="4891088" y="5337175"/>
              <a:ext cx="23813" cy="233362"/>
            </a:xfrm>
            <a:custGeom>
              <a:avLst/>
              <a:gdLst>
                <a:gd name="T0" fmla="*/ 5 w 9"/>
                <a:gd name="T1" fmla="*/ 83 h 83"/>
                <a:gd name="T2" fmla="*/ 0 w 9"/>
                <a:gd name="T3" fmla="*/ 78 h 83"/>
                <a:gd name="T4" fmla="*/ 0 w 9"/>
                <a:gd name="T5" fmla="*/ 5 h 83"/>
                <a:gd name="T6" fmla="*/ 5 w 9"/>
                <a:gd name="T7" fmla="*/ 0 h 83"/>
                <a:gd name="T8" fmla="*/ 9 w 9"/>
                <a:gd name="T9" fmla="*/ 5 h 83"/>
                <a:gd name="T10" fmla="*/ 9 w 9"/>
                <a:gd name="T11" fmla="*/ 78 h 83"/>
                <a:gd name="T12" fmla="*/ 5 w 9"/>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 h="83">
                  <a:moveTo>
                    <a:pt x="5" y="83"/>
                  </a:moveTo>
                  <a:cubicBezTo>
                    <a:pt x="2" y="83"/>
                    <a:pt x="0" y="81"/>
                    <a:pt x="0" y="78"/>
                  </a:cubicBezTo>
                  <a:cubicBezTo>
                    <a:pt x="0" y="5"/>
                    <a:pt x="0" y="5"/>
                    <a:pt x="0" y="5"/>
                  </a:cubicBezTo>
                  <a:cubicBezTo>
                    <a:pt x="0" y="2"/>
                    <a:pt x="2" y="0"/>
                    <a:pt x="5" y="0"/>
                  </a:cubicBezTo>
                  <a:cubicBezTo>
                    <a:pt x="7" y="0"/>
                    <a:pt x="9" y="2"/>
                    <a:pt x="9" y="5"/>
                  </a:cubicBezTo>
                  <a:cubicBezTo>
                    <a:pt x="9" y="78"/>
                    <a:pt x="9" y="78"/>
                    <a:pt x="9" y="78"/>
                  </a:cubicBezTo>
                  <a:cubicBezTo>
                    <a:pt x="9" y="81"/>
                    <a:pt x="7" y="83"/>
                    <a:pt x="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2" name="Freeform 205"/>
            <p:cNvSpPr>
              <a:spLocks noEditPoints="1"/>
            </p:cNvSpPr>
            <p:nvPr/>
          </p:nvSpPr>
          <p:spPr bwMode="auto">
            <a:xfrm>
              <a:off x="4881563" y="5527675"/>
              <a:ext cx="149225" cy="82550"/>
            </a:xfrm>
            <a:custGeom>
              <a:avLst/>
              <a:gdLst>
                <a:gd name="T0" fmla="*/ 26 w 53"/>
                <a:gd name="T1" fmla="*/ 29 h 29"/>
                <a:gd name="T2" fmla="*/ 10 w 53"/>
                <a:gd name="T3" fmla="*/ 27 h 29"/>
                <a:gd name="T4" fmla="*/ 0 w 53"/>
                <a:gd name="T5" fmla="*/ 18 h 29"/>
                <a:gd name="T6" fmla="*/ 26 w 53"/>
                <a:gd name="T7" fmla="*/ 0 h 29"/>
                <a:gd name="T8" fmla="*/ 53 w 53"/>
                <a:gd name="T9" fmla="*/ 18 h 29"/>
                <a:gd name="T10" fmla="*/ 26 w 53"/>
                <a:gd name="T11" fmla="*/ 29 h 29"/>
                <a:gd name="T12" fmla="*/ 9 w 53"/>
                <a:gd name="T13" fmla="*/ 17 h 29"/>
                <a:gd name="T14" fmla="*/ 43 w 53"/>
                <a:gd name="T15" fmla="*/ 17 h 29"/>
                <a:gd name="T16" fmla="*/ 26 w 53"/>
                <a:gd name="T17" fmla="*/ 9 h 29"/>
                <a:gd name="T18" fmla="*/ 9 w 53"/>
                <a:gd name="T1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9">
                  <a:moveTo>
                    <a:pt x="26" y="29"/>
                  </a:moveTo>
                  <a:cubicBezTo>
                    <a:pt x="20" y="29"/>
                    <a:pt x="14" y="28"/>
                    <a:pt x="10" y="27"/>
                  </a:cubicBezTo>
                  <a:cubicBezTo>
                    <a:pt x="3" y="25"/>
                    <a:pt x="0" y="22"/>
                    <a:pt x="0" y="18"/>
                  </a:cubicBezTo>
                  <a:cubicBezTo>
                    <a:pt x="0" y="8"/>
                    <a:pt x="11" y="0"/>
                    <a:pt x="26" y="0"/>
                  </a:cubicBezTo>
                  <a:cubicBezTo>
                    <a:pt x="41" y="0"/>
                    <a:pt x="53" y="8"/>
                    <a:pt x="53" y="18"/>
                  </a:cubicBezTo>
                  <a:cubicBezTo>
                    <a:pt x="53" y="27"/>
                    <a:pt x="38" y="29"/>
                    <a:pt x="26" y="29"/>
                  </a:cubicBezTo>
                  <a:close/>
                  <a:moveTo>
                    <a:pt x="9" y="17"/>
                  </a:moveTo>
                  <a:cubicBezTo>
                    <a:pt x="15" y="20"/>
                    <a:pt x="38" y="20"/>
                    <a:pt x="43" y="17"/>
                  </a:cubicBezTo>
                  <a:cubicBezTo>
                    <a:pt x="42" y="13"/>
                    <a:pt x="36" y="9"/>
                    <a:pt x="26" y="9"/>
                  </a:cubicBezTo>
                  <a:cubicBezTo>
                    <a:pt x="17" y="9"/>
                    <a:pt x="10" y="13"/>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3" name="Freeform 206"/>
            <p:cNvSpPr/>
            <p:nvPr/>
          </p:nvSpPr>
          <p:spPr bwMode="auto">
            <a:xfrm>
              <a:off x="4943475" y="5014913"/>
              <a:ext cx="171450" cy="342900"/>
            </a:xfrm>
            <a:custGeom>
              <a:avLst/>
              <a:gdLst>
                <a:gd name="T0" fmla="*/ 44 w 61"/>
                <a:gd name="T1" fmla="*/ 122 h 122"/>
                <a:gd name="T2" fmla="*/ 43 w 61"/>
                <a:gd name="T3" fmla="*/ 122 h 122"/>
                <a:gd name="T4" fmla="*/ 40 w 61"/>
                <a:gd name="T5" fmla="*/ 116 h 122"/>
                <a:gd name="T6" fmla="*/ 1 w 61"/>
                <a:gd name="T7" fmla="*/ 8 h 122"/>
                <a:gd name="T8" fmla="*/ 2 w 61"/>
                <a:gd name="T9" fmla="*/ 2 h 122"/>
                <a:gd name="T10" fmla="*/ 9 w 61"/>
                <a:gd name="T11" fmla="*/ 2 h 122"/>
                <a:gd name="T12" fmla="*/ 49 w 61"/>
                <a:gd name="T13" fmla="*/ 118 h 122"/>
                <a:gd name="T14" fmla="*/ 44 w 6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22">
                  <a:moveTo>
                    <a:pt x="44" y="122"/>
                  </a:moveTo>
                  <a:cubicBezTo>
                    <a:pt x="44" y="122"/>
                    <a:pt x="44" y="122"/>
                    <a:pt x="43" y="122"/>
                  </a:cubicBezTo>
                  <a:cubicBezTo>
                    <a:pt x="41" y="121"/>
                    <a:pt x="39" y="118"/>
                    <a:pt x="40" y="116"/>
                  </a:cubicBezTo>
                  <a:cubicBezTo>
                    <a:pt x="40" y="116"/>
                    <a:pt x="51" y="72"/>
                    <a:pt x="1" y="8"/>
                  </a:cubicBezTo>
                  <a:cubicBezTo>
                    <a:pt x="0" y="6"/>
                    <a:pt x="0" y="3"/>
                    <a:pt x="2" y="2"/>
                  </a:cubicBezTo>
                  <a:cubicBezTo>
                    <a:pt x="4" y="0"/>
                    <a:pt x="7" y="0"/>
                    <a:pt x="9" y="2"/>
                  </a:cubicBezTo>
                  <a:cubicBezTo>
                    <a:pt x="61" y="70"/>
                    <a:pt x="49" y="116"/>
                    <a:pt x="49" y="118"/>
                  </a:cubicBezTo>
                  <a:cubicBezTo>
                    <a:pt x="48" y="120"/>
                    <a:pt x="46" y="122"/>
                    <a:pt x="4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4" name="Freeform 207"/>
            <p:cNvSpPr/>
            <p:nvPr/>
          </p:nvSpPr>
          <p:spPr bwMode="auto">
            <a:xfrm>
              <a:off x="4625975" y="5014913"/>
              <a:ext cx="174625" cy="342900"/>
            </a:xfrm>
            <a:custGeom>
              <a:avLst/>
              <a:gdLst>
                <a:gd name="T0" fmla="*/ 17 w 62"/>
                <a:gd name="T1" fmla="*/ 122 h 122"/>
                <a:gd name="T2" fmla="*/ 13 w 62"/>
                <a:gd name="T3" fmla="*/ 118 h 122"/>
                <a:gd name="T4" fmla="*/ 53 w 62"/>
                <a:gd name="T5" fmla="*/ 2 h 122"/>
                <a:gd name="T6" fmla="*/ 59 w 62"/>
                <a:gd name="T7" fmla="*/ 2 h 122"/>
                <a:gd name="T8" fmla="*/ 60 w 62"/>
                <a:gd name="T9" fmla="*/ 8 h 122"/>
                <a:gd name="T10" fmla="*/ 22 w 62"/>
                <a:gd name="T11" fmla="*/ 116 h 122"/>
                <a:gd name="T12" fmla="*/ 18 w 62"/>
                <a:gd name="T13" fmla="*/ 122 h 122"/>
                <a:gd name="T14" fmla="*/ 17 w 62"/>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22">
                  <a:moveTo>
                    <a:pt x="17" y="122"/>
                  </a:moveTo>
                  <a:cubicBezTo>
                    <a:pt x="15" y="122"/>
                    <a:pt x="13" y="120"/>
                    <a:pt x="13" y="118"/>
                  </a:cubicBezTo>
                  <a:cubicBezTo>
                    <a:pt x="12" y="116"/>
                    <a:pt x="0" y="70"/>
                    <a:pt x="53" y="2"/>
                  </a:cubicBezTo>
                  <a:cubicBezTo>
                    <a:pt x="54" y="0"/>
                    <a:pt x="57" y="0"/>
                    <a:pt x="59" y="2"/>
                  </a:cubicBezTo>
                  <a:cubicBezTo>
                    <a:pt x="61" y="3"/>
                    <a:pt x="62" y="6"/>
                    <a:pt x="60" y="8"/>
                  </a:cubicBezTo>
                  <a:cubicBezTo>
                    <a:pt x="11" y="72"/>
                    <a:pt x="21" y="116"/>
                    <a:pt x="22" y="116"/>
                  </a:cubicBezTo>
                  <a:cubicBezTo>
                    <a:pt x="22" y="118"/>
                    <a:pt x="21" y="121"/>
                    <a:pt x="18" y="122"/>
                  </a:cubicBezTo>
                  <a:cubicBezTo>
                    <a:pt x="18" y="122"/>
                    <a:pt x="18" y="122"/>
                    <a:pt x="17"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5" name="Freeform 208"/>
            <p:cNvSpPr>
              <a:spLocks noEditPoints="1"/>
            </p:cNvSpPr>
            <p:nvPr/>
          </p:nvSpPr>
          <p:spPr bwMode="auto">
            <a:xfrm>
              <a:off x="4649788" y="5326063"/>
              <a:ext cx="80963" cy="76200"/>
            </a:xfrm>
            <a:custGeom>
              <a:avLst/>
              <a:gdLst>
                <a:gd name="T0" fmla="*/ 10 w 29"/>
                <a:gd name="T1" fmla="*/ 27 h 27"/>
                <a:gd name="T2" fmla="*/ 3 w 29"/>
                <a:gd name="T3" fmla="*/ 23 h 27"/>
                <a:gd name="T4" fmla="*/ 1 w 29"/>
                <a:gd name="T5" fmla="*/ 12 h 27"/>
                <a:gd name="T6" fmla="*/ 7 w 29"/>
                <a:gd name="T7" fmla="*/ 3 h 27"/>
                <a:gd name="T8" fmla="*/ 26 w 29"/>
                <a:gd name="T9" fmla="*/ 10 h 27"/>
                <a:gd name="T10" fmla="*/ 26 w 29"/>
                <a:gd name="T11" fmla="*/ 10 h 27"/>
                <a:gd name="T12" fmla="*/ 19 w 29"/>
                <a:gd name="T13" fmla="*/ 24 h 27"/>
                <a:gd name="T14" fmla="*/ 10 w 29"/>
                <a:gd name="T15" fmla="*/ 27 h 27"/>
                <a:gd name="T16" fmla="*/ 13 w 29"/>
                <a:gd name="T17" fmla="*/ 11 h 27"/>
                <a:gd name="T18" fmla="*/ 12 w 29"/>
                <a:gd name="T19" fmla="*/ 11 h 27"/>
                <a:gd name="T20" fmla="*/ 10 w 29"/>
                <a:gd name="T21" fmla="*/ 14 h 27"/>
                <a:gd name="T22" fmla="*/ 11 w 29"/>
                <a:gd name="T23" fmla="*/ 18 h 27"/>
                <a:gd name="T24" fmla="*/ 18 w 29"/>
                <a:gd name="T25" fmla="*/ 14 h 27"/>
                <a:gd name="T26" fmla="*/ 13 w 29"/>
                <a:gd name="T2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0" y="27"/>
                  </a:moveTo>
                  <a:cubicBezTo>
                    <a:pt x="7" y="27"/>
                    <a:pt x="4" y="25"/>
                    <a:pt x="3" y="23"/>
                  </a:cubicBezTo>
                  <a:cubicBezTo>
                    <a:pt x="1" y="19"/>
                    <a:pt x="0" y="16"/>
                    <a:pt x="1" y="12"/>
                  </a:cubicBezTo>
                  <a:cubicBezTo>
                    <a:pt x="2" y="8"/>
                    <a:pt x="4" y="5"/>
                    <a:pt x="7" y="3"/>
                  </a:cubicBezTo>
                  <a:cubicBezTo>
                    <a:pt x="14" y="0"/>
                    <a:pt x="22" y="3"/>
                    <a:pt x="26" y="10"/>
                  </a:cubicBezTo>
                  <a:cubicBezTo>
                    <a:pt x="26" y="10"/>
                    <a:pt x="26" y="10"/>
                    <a:pt x="26" y="10"/>
                  </a:cubicBezTo>
                  <a:cubicBezTo>
                    <a:pt x="29" y="15"/>
                    <a:pt x="26" y="21"/>
                    <a:pt x="19" y="24"/>
                  </a:cubicBezTo>
                  <a:cubicBezTo>
                    <a:pt x="16" y="26"/>
                    <a:pt x="13" y="27"/>
                    <a:pt x="10" y="27"/>
                  </a:cubicBezTo>
                  <a:close/>
                  <a:moveTo>
                    <a:pt x="13" y="11"/>
                  </a:moveTo>
                  <a:cubicBezTo>
                    <a:pt x="13" y="11"/>
                    <a:pt x="12" y="11"/>
                    <a:pt x="12" y="11"/>
                  </a:cubicBezTo>
                  <a:cubicBezTo>
                    <a:pt x="11" y="12"/>
                    <a:pt x="10" y="13"/>
                    <a:pt x="10" y="14"/>
                  </a:cubicBezTo>
                  <a:cubicBezTo>
                    <a:pt x="10" y="15"/>
                    <a:pt x="10" y="16"/>
                    <a:pt x="11" y="18"/>
                  </a:cubicBezTo>
                  <a:cubicBezTo>
                    <a:pt x="13" y="18"/>
                    <a:pt x="17" y="15"/>
                    <a:pt x="18" y="14"/>
                  </a:cubicBezTo>
                  <a:cubicBezTo>
                    <a:pt x="16" y="12"/>
                    <a:pt x="15" y="11"/>
                    <a:pt x="1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6" name="Freeform 209"/>
            <p:cNvSpPr>
              <a:spLocks noEditPoints="1"/>
            </p:cNvSpPr>
            <p:nvPr/>
          </p:nvSpPr>
          <p:spPr bwMode="auto">
            <a:xfrm>
              <a:off x="5011738" y="5326063"/>
              <a:ext cx="84138" cy="76200"/>
            </a:xfrm>
            <a:custGeom>
              <a:avLst/>
              <a:gdLst>
                <a:gd name="T0" fmla="*/ 19 w 30"/>
                <a:gd name="T1" fmla="*/ 27 h 27"/>
                <a:gd name="T2" fmla="*/ 10 w 30"/>
                <a:gd name="T3" fmla="*/ 24 h 27"/>
                <a:gd name="T4" fmla="*/ 3 w 30"/>
                <a:gd name="T5" fmla="*/ 10 h 27"/>
                <a:gd name="T6" fmla="*/ 3 w 30"/>
                <a:gd name="T7" fmla="*/ 10 h 27"/>
                <a:gd name="T8" fmla="*/ 22 w 30"/>
                <a:gd name="T9" fmla="*/ 3 h 27"/>
                <a:gd name="T10" fmla="*/ 26 w 30"/>
                <a:gd name="T11" fmla="*/ 23 h 27"/>
                <a:gd name="T12" fmla="*/ 19 w 30"/>
                <a:gd name="T13" fmla="*/ 27 h 27"/>
                <a:gd name="T14" fmla="*/ 11 w 30"/>
                <a:gd name="T15" fmla="*/ 14 h 27"/>
                <a:gd name="T16" fmla="*/ 18 w 30"/>
                <a:gd name="T17" fmla="*/ 18 h 27"/>
                <a:gd name="T18" fmla="*/ 17 w 30"/>
                <a:gd name="T19" fmla="*/ 11 h 27"/>
                <a:gd name="T20" fmla="*/ 11 w 30"/>
                <a:gd name="T21" fmla="*/ 14 h 27"/>
                <a:gd name="T22" fmla="*/ 11 w 30"/>
                <a:gd name="T23" fmla="*/ 15 h 27"/>
                <a:gd name="T24" fmla="*/ 11 w 30"/>
                <a:gd name="T25" fmla="*/ 15 h 27"/>
                <a:gd name="T26" fmla="*/ 11 w 30"/>
                <a:gd name="T27"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7">
                  <a:moveTo>
                    <a:pt x="19" y="27"/>
                  </a:moveTo>
                  <a:cubicBezTo>
                    <a:pt x="16" y="27"/>
                    <a:pt x="13" y="26"/>
                    <a:pt x="10" y="24"/>
                  </a:cubicBezTo>
                  <a:cubicBezTo>
                    <a:pt x="3" y="21"/>
                    <a:pt x="0" y="15"/>
                    <a:pt x="3" y="10"/>
                  </a:cubicBezTo>
                  <a:cubicBezTo>
                    <a:pt x="3" y="10"/>
                    <a:pt x="3" y="10"/>
                    <a:pt x="3" y="10"/>
                  </a:cubicBezTo>
                  <a:cubicBezTo>
                    <a:pt x="7" y="3"/>
                    <a:pt x="15" y="0"/>
                    <a:pt x="22" y="3"/>
                  </a:cubicBezTo>
                  <a:cubicBezTo>
                    <a:pt x="28" y="7"/>
                    <a:pt x="30" y="15"/>
                    <a:pt x="26" y="23"/>
                  </a:cubicBezTo>
                  <a:cubicBezTo>
                    <a:pt x="25" y="25"/>
                    <a:pt x="22" y="27"/>
                    <a:pt x="19" y="27"/>
                  </a:cubicBezTo>
                  <a:close/>
                  <a:moveTo>
                    <a:pt x="11" y="14"/>
                  </a:moveTo>
                  <a:cubicBezTo>
                    <a:pt x="12" y="15"/>
                    <a:pt x="16" y="18"/>
                    <a:pt x="18" y="18"/>
                  </a:cubicBezTo>
                  <a:cubicBezTo>
                    <a:pt x="20" y="15"/>
                    <a:pt x="19" y="12"/>
                    <a:pt x="17" y="11"/>
                  </a:cubicBezTo>
                  <a:cubicBezTo>
                    <a:pt x="16" y="10"/>
                    <a:pt x="13" y="11"/>
                    <a:pt x="11" y="14"/>
                  </a:cubicBezTo>
                  <a:close/>
                  <a:moveTo>
                    <a:pt x="11" y="15"/>
                  </a:moveTo>
                  <a:cubicBezTo>
                    <a:pt x="11" y="15"/>
                    <a:pt x="11" y="15"/>
                    <a:pt x="11" y="15"/>
                  </a:cubicBezTo>
                  <a:cubicBezTo>
                    <a:pt x="11" y="15"/>
                    <a:pt x="11" y="15"/>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7" name="Freeform 210"/>
            <p:cNvSpPr>
              <a:spLocks noEditPoints="1"/>
            </p:cNvSpPr>
            <p:nvPr/>
          </p:nvSpPr>
          <p:spPr bwMode="auto">
            <a:xfrm>
              <a:off x="4783138" y="5113338"/>
              <a:ext cx="177800" cy="134937"/>
            </a:xfrm>
            <a:custGeom>
              <a:avLst/>
              <a:gdLst>
                <a:gd name="T0" fmla="*/ 32 w 63"/>
                <a:gd name="T1" fmla="*/ 48 h 48"/>
                <a:gd name="T2" fmla="*/ 30 w 63"/>
                <a:gd name="T3" fmla="*/ 47 h 48"/>
                <a:gd name="T4" fmla="*/ 0 w 63"/>
                <a:gd name="T5" fmla="*/ 18 h 48"/>
                <a:gd name="T6" fmla="*/ 19 w 63"/>
                <a:gd name="T7" fmla="*/ 0 h 48"/>
                <a:gd name="T8" fmla="*/ 32 w 63"/>
                <a:gd name="T9" fmla="*/ 5 h 48"/>
                <a:gd name="T10" fmla="*/ 44 w 63"/>
                <a:gd name="T11" fmla="*/ 0 h 48"/>
                <a:gd name="T12" fmla="*/ 63 w 63"/>
                <a:gd name="T13" fmla="*/ 18 h 48"/>
                <a:gd name="T14" fmla="*/ 33 w 63"/>
                <a:gd name="T15" fmla="*/ 47 h 48"/>
                <a:gd name="T16" fmla="*/ 32 w 63"/>
                <a:gd name="T17" fmla="*/ 48 h 48"/>
                <a:gd name="T18" fmla="*/ 19 w 63"/>
                <a:gd name="T19" fmla="*/ 9 h 48"/>
                <a:gd name="T20" fmla="*/ 10 w 63"/>
                <a:gd name="T21" fmla="*/ 18 h 48"/>
                <a:gd name="T22" fmla="*/ 32 w 63"/>
                <a:gd name="T23" fmla="*/ 38 h 48"/>
                <a:gd name="T24" fmla="*/ 54 w 63"/>
                <a:gd name="T25" fmla="*/ 18 h 48"/>
                <a:gd name="T26" fmla="*/ 44 w 63"/>
                <a:gd name="T27" fmla="*/ 9 h 48"/>
                <a:gd name="T28" fmla="*/ 36 w 63"/>
                <a:gd name="T29" fmla="*/ 14 h 48"/>
                <a:gd name="T30" fmla="*/ 32 w 63"/>
                <a:gd name="T31" fmla="*/ 17 h 48"/>
                <a:gd name="T32" fmla="*/ 27 w 63"/>
                <a:gd name="T33" fmla="*/ 14 h 48"/>
                <a:gd name="T34" fmla="*/ 19 w 63"/>
                <a:gd name="T35"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48">
                  <a:moveTo>
                    <a:pt x="32" y="48"/>
                  </a:moveTo>
                  <a:cubicBezTo>
                    <a:pt x="31" y="48"/>
                    <a:pt x="30" y="47"/>
                    <a:pt x="30" y="47"/>
                  </a:cubicBezTo>
                  <a:cubicBezTo>
                    <a:pt x="27" y="46"/>
                    <a:pt x="0" y="34"/>
                    <a:pt x="0" y="18"/>
                  </a:cubicBezTo>
                  <a:cubicBezTo>
                    <a:pt x="0" y="8"/>
                    <a:pt x="9" y="0"/>
                    <a:pt x="19" y="0"/>
                  </a:cubicBezTo>
                  <a:cubicBezTo>
                    <a:pt x="24" y="0"/>
                    <a:pt x="28" y="1"/>
                    <a:pt x="32" y="5"/>
                  </a:cubicBezTo>
                  <a:cubicBezTo>
                    <a:pt x="35" y="1"/>
                    <a:pt x="39" y="0"/>
                    <a:pt x="44" y="0"/>
                  </a:cubicBezTo>
                  <a:cubicBezTo>
                    <a:pt x="54" y="0"/>
                    <a:pt x="63" y="8"/>
                    <a:pt x="63" y="18"/>
                  </a:cubicBezTo>
                  <a:cubicBezTo>
                    <a:pt x="63" y="35"/>
                    <a:pt x="36" y="46"/>
                    <a:pt x="33" y="47"/>
                  </a:cubicBezTo>
                  <a:cubicBezTo>
                    <a:pt x="33" y="47"/>
                    <a:pt x="32" y="48"/>
                    <a:pt x="32" y="48"/>
                  </a:cubicBezTo>
                  <a:close/>
                  <a:moveTo>
                    <a:pt x="19" y="9"/>
                  </a:moveTo>
                  <a:cubicBezTo>
                    <a:pt x="14" y="9"/>
                    <a:pt x="10" y="13"/>
                    <a:pt x="10" y="18"/>
                  </a:cubicBezTo>
                  <a:cubicBezTo>
                    <a:pt x="10" y="25"/>
                    <a:pt x="22" y="33"/>
                    <a:pt x="32" y="38"/>
                  </a:cubicBezTo>
                  <a:cubicBezTo>
                    <a:pt x="41" y="34"/>
                    <a:pt x="54" y="25"/>
                    <a:pt x="54" y="18"/>
                  </a:cubicBezTo>
                  <a:cubicBezTo>
                    <a:pt x="54" y="13"/>
                    <a:pt x="49" y="9"/>
                    <a:pt x="44" y="9"/>
                  </a:cubicBezTo>
                  <a:cubicBezTo>
                    <a:pt x="41" y="9"/>
                    <a:pt x="37" y="11"/>
                    <a:pt x="36" y="14"/>
                  </a:cubicBezTo>
                  <a:cubicBezTo>
                    <a:pt x="35" y="16"/>
                    <a:pt x="33" y="17"/>
                    <a:pt x="32" y="17"/>
                  </a:cubicBezTo>
                  <a:cubicBezTo>
                    <a:pt x="30" y="17"/>
                    <a:pt x="28" y="16"/>
                    <a:pt x="27" y="14"/>
                  </a:cubicBezTo>
                  <a:cubicBezTo>
                    <a:pt x="26" y="11"/>
                    <a:pt x="23"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8" name="Oval 211"/>
            <p:cNvSpPr>
              <a:spLocks noChangeArrowheads="1"/>
            </p:cNvSpPr>
            <p:nvPr/>
          </p:nvSpPr>
          <p:spPr bwMode="auto">
            <a:xfrm>
              <a:off x="4786313" y="4899025"/>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29" name="Oval 212"/>
            <p:cNvSpPr>
              <a:spLocks noChangeArrowheads="1"/>
            </p:cNvSpPr>
            <p:nvPr/>
          </p:nvSpPr>
          <p:spPr bwMode="auto">
            <a:xfrm>
              <a:off x="4929188" y="4899025"/>
              <a:ext cx="31750"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30" name="Freeform 213"/>
          <p:cNvSpPr>
            <a:spLocks noEditPoints="1"/>
          </p:cNvSpPr>
          <p:nvPr/>
        </p:nvSpPr>
        <p:spPr bwMode="auto">
          <a:xfrm>
            <a:off x="5094770" y="4878227"/>
            <a:ext cx="864316" cy="866456"/>
          </a:xfrm>
          <a:custGeom>
            <a:avLst/>
            <a:gdLst>
              <a:gd name="T0" fmla="*/ 229 w 457"/>
              <a:gd name="T1" fmla="*/ 458 h 458"/>
              <a:gd name="T2" fmla="*/ 0 w 457"/>
              <a:gd name="T3" fmla="*/ 229 h 458"/>
              <a:gd name="T4" fmla="*/ 229 w 457"/>
              <a:gd name="T5" fmla="*/ 0 h 458"/>
              <a:gd name="T6" fmla="*/ 457 w 457"/>
              <a:gd name="T7" fmla="*/ 229 h 458"/>
              <a:gd name="T8" fmla="*/ 229 w 457"/>
              <a:gd name="T9" fmla="*/ 458 h 458"/>
              <a:gd name="T10" fmla="*/ 229 w 457"/>
              <a:gd name="T11" fmla="*/ 10 h 458"/>
              <a:gd name="T12" fmla="*/ 9 w 457"/>
              <a:gd name="T13" fmla="*/ 229 h 458"/>
              <a:gd name="T14" fmla="*/ 229 w 457"/>
              <a:gd name="T15" fmla="*/ 448 h 458"/>
              <a:gd name="T16" fmla="*/ 448 w 457"/>
              <a:gd name="T17" fmla="*/ 229 h 458"/>
              <a:gd name="T18" fmla="*/ 229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9" y="458"/>
                </a:moveTo>
                <a:cubicBezTo>
                  <a:pt x="103" y="458"/>
                  <a:pt x="0" y="355"/>
                  <a:pt x="0" y="229"/>
                </a:cubicBezTo>
                <a:cubicBezTo>
                  <a:pt x="0" y="103"/>
                  <a:pt x="103" y="0"/>
                  <a:pt x="229" y="0"/>
                </a:cubicBezTo>
                <a:cubicBezTo>
                  <a:pt x="355" y="0"/>
                  <a:pt x="457" y="103"/>
                  <a:pt x="457" y="229"/>
                </a:cubicBezTo>
                <a:cubicBezTo>
                  <a:pt x="457" y="355"/>
                  <a:pt x="355" y="458"/>
                  <a:pt x="229" y="458"/>
                </a:cubicBezTo>
                <a:close/>
                <a:moveTo>
                  <a:pt x="229" y="10"/>
                </a:moveTo>
                <a:cubicBezTo>
                  <a:pt x="108" y="10"/>
                  <a:pt x="9" y="108"/>
                  <a:pt x="9" y="229"/>
                </a:cubicBezTo>
                <a:cubicBezTo>
                  <a:pt x="9"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331" name="组合 330"/>
          <p:cNvGrpSpPr/>
          <p:nvPr/>
        </p:nvGrpSpPr>
        <p:grpSpPr>
          <a:xfrm>
            <a:off x="6355944" y="5031194"/>
            <a:ext cx="684608" cy="559452"/>
            <a:chOff x="6102350" y="4745038"/>
            <a:chExt cx="1016001" cy="830262"/>
          </a:xfrm>
          <a:solidFill>
            <a:srgbClr val="FC621E"/>
          </a:solidFill>
        </p:grpSpPr>
        <p:sp>
          <p:nvSpPr>
            <p:cNvPr id="332" name="Freeform 214"/>
            <p:cNvSpPr>
              <a:spLocks noEditPoints="1"/>
            </p:cNvSpPr>
            <p:nvPr/>
          </p:nvSpPr>
          <p:spPr bwMode="auto">
            <a:xfrm>
              <a:off x="6973888" y="5211763"/>
              <a:ext cx="144463" cy="125412"/>
            </a:xfrm>
            <a:custGeom>
              <a:avLst/>
              <a:gdLst>
                <a:gd name="T0" fmla="*/ 37 w 51"/>
                <a:gd name="T1" fmla="*/ 45 h 45"/>
                <a:gd name="T2" fmla="*/ 14 w 51"/>
                <a:gd name="T3" fmla="*/ 45 h 45"/>
                <a:gd name="T4" fmla="*/ 0 w 51"/>
                <a:gd name="T5" fmla="*/ 32 h 45"/>
                <a:gd name="T6" fmla="*/ 0 w 51"/>
                <a:gd name="T7" fmla="*/ 13 h 45"/>
                <a:gd name="T8" fmla="*/ 14 w 51"/>
                <a:gd name="T9" fmla="*/ 0 h 45"/>
                <a:gd name="T10" fmla="*/ 37 w 51"/>
                <a:gd name="T11" fmla="*/ 0 h 45"/>
                <a:gd name="T12" fmla="*/ 51 w 51"/>
                <a:gd name="T13" fmla="*/ 13 h 45"/>
                <a:gd name="T14" fmla="*/ 51 w 51"/>
                <a:gd name="T15" fmla="*/ 32 h 45"/>
                <a:gd name="T16" fmla="*/ 37 w 51"/>
                <a:gd name="T17" fmla="*/ 45 h 45"/>
                <a:gd name="T18" fmla="*/ 14 w 51"/>
                <a:gd name="T19" fmla="*/ 9 h 45"/>
                <a:gd name="T20" fmla="*/ 10 w 51"/>
                <a:gd name="T21" fmla="*/ 13 h 45"/>
                <a:gd name="T22" fmla="*/ 10 w 51"/>
                <a:gd name="T23" fmla="*/ 32 h 45"/>
                <a:gd name="T24" fmla="*/ 14 w 51"/>
                <a:gd name="T25" fmla="*/ 36 h 45"/>
                <a:gd name="T26" fmla="*/ 37 w 51"/>
                <a:gd name="T27" fmla="*/ 36 h 45"/>
                <a:gd name="T28" fmla="*/ 41 w 51"/>
                <a:gd name="T29" fmla="*/ 32 h 45"/>
                <a:gd name="T30" fmla="*/ 41 w 51"/>
                <a:gd name="T31" fmla="*/ 13 h 45"/>
                <a:gd name="T32" fmla="*/ 37 w 51"/>
                <a:gd name="T33" fmla="*/ 9 h 45"/>
                <a:gd name="T34" fmla="*/ 14 w 51"/>
                <a:gd name="T3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45">
                  <a:moveTo>
                    <a:pt x="37" y="45"/>
                  </a:moveTo>
                  <a:cubicBezTo>
                    <a:pt x="14" y="45"/>
                    <a:pt x="14" y="45"/>
                    <a:pt x="14" y="45"/>
                  </a:cubicBezTo>
                  <a:cubicBezTo>
                    <a:pt x="6" y="45"/>
                    <a:pt x="0" y="39"/>
                    <a:pt x="0" y="32"/>
                  </a:cubicBezTo>
                  <a:cubicBezTo>
                    <a:pt x="0" y="13"/>
                    <a:pt x="0" y="13"/>
                    <a:pt x="0" y="13"/>
                  </a:cubicBezTo>
                  <a:cubicBezTo>
                    <a:pt x="0" y="6"/>
                    <a:pt x="6" y="0"/>
                    <a:pt x="14" y="0"/>
                  </a:cubicBezTo>
                  <a:cubicBezTo>
                    <a:pt x="37" y="0"/>
                    <a:pt x="37" y="0"/>
                    <a:pt x="37" y="0"/>
                  </a:cubicBezTo>
                  <a:cubicBezTo>
                    <a:pt x="45" y="0"/>
                    <a:pt x="51" y="6"/>
                    <a:pt x="51" y="13"/>
                  </a:cubicBezTo>
                  <a:cubicBezTo>
                    <a:pt x="51" y="32"/>
                    <a:pt x="51" y="32"/>
                    <a:pt x="51" y="32"/>
                  </a:cubicBezTo>
                  <a:cubicBezTo>
                    <a:pt x="51" y="39"/>
                    <a:pt x="45" y="45"/>
                    <a:pt x="37" y="45"/>
                  </a:cubicBezTo>
                  <a:close/>
                  <a:moveTo>
                    <a:pt x="14" y="9"/>
                  </a:moveTo>
                  <a:cubicBezTo>
                    <a:pt x="11" y="9"/>
                    <a:pt x="10" y="11"/>
                    <a:pt x="10" y="13"/>
                  </a:cubicBezTo>
                  <a:cubicBezTo>
                    <a:pt x="10" y="32"/>
                    <a:pt x="10" y="32"/>
                    <a:pt x="10" y="32"/>
                  </a:cubicBezTo>
                  <a:cubicBezTo>
                    <a:pt x="10" y="34"/>
                    <a:pt x="11" y="36"/>
                    <a:pt x="14" y="36"/>
                  </a:cubicBezTo>
                  <a:cubicBezTo>
                    <a:pt x="37" y="36"/>
                    <a:pt x="37" y="36"/>
                    <a:pt x="37" y="36"/>
                  </a:cubicBezTo>
                  <a:cubicBezTo>
                    <a:pt x="39" y="36"/>
                    <a:pt x="41" y="34"/>
                    <a:pt x="41" y="32"/>
                  </a:cubicBezTo>
                  <a:cubicBezTo>
                    <a:pt x="41" y="13"/>
                    <a:pt x="41" y="13"/>
                    <a:pt x="41" y="13"/>
                  </a:cubicBezTo>
                  <a:cubicBezTo>
                    <a:pt x="41" y="11"/>
                    <a:pt x="39" y="9"/>
                    <a:pt x="37" y="9"/>
                  </a:cubicBezTo>
                  <a:lnTo>
                    <a:pt x="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3" name="Freeform 215"/>
            <p:cNvSpPr/>
            <p:nvPr/>
          </p:nvSpPr>
          <p:spPr bwMode="auto">
            <a:xfrm>
              <a:off x="6918325" y="5311775"/>
              <a:ext cx="117475"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4" name="Freeform 216"/>
            <p:cNvSpPr/>
            <p:nvPr/>
          </p:nvSpPr>
          <p:spPr bwMode="auto">
            <a:xfrm>
              <a:off x="6600825" y="5311775"/>
              <a:ext cx="119063" cy="25400"/>
            </a:xfrm>
            <a:custGeom>
              <a:avLst/>
              <a:gdLst>
                <a:gd name="T0" fmla="*/ 37 w 42"/>
                <a:gd name="T1" fmla="*/ 9 h 9"/>
                <a:gd name="T2" fmla="*/ 5 w 42"/>
                <a:gd name="T3" fmla="*/ 9 h 9"/>
                <a:gd name="T4" fmla="*/ 0 w 42"/>
                <a:gd name="T5" fmla="*/ 4 h 9"/>
                <a:gd name="T6" fmla="*/ 5 w 42"/>
                <a:gd name="T7" fmla="*/ 0 h 9"/>
                <a:gd name="T8" fmla="*/ 37 w 42"/>
                <a:gd name="T9" fmla="*/ 0 h 9"/>
                <a:gd name="T10" fmla="*/ 42 w 42"/>
                <a:gd name="T11" fmla="*/ 4 h 9"/>
                <a:gd name="T12" fmla="*/ 37 w 4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2" h="9">
                  <a:moveTo>
                    <a:pt x="37" y="9"/>
                  </a:moveTo>
                  <a:cubicBezTo>
                    <a:pt x="5" y="9"/>
                    <a:pt x="5" y="9"/>
                    <a:pt x="5" y="9"/>
                  </a:cubicBezTo>
                  <a:cubicBezTo>
                    <a:pt x="2" y="9"/>
                    <a:pt x="0" y="7"/>
                    <a:pt x="0" y="4"/>
                  </a:cubicBezTo>
                  <a:cubicBezTo>
                    <a:pt x="0" y="2"/>
                    <a:pt x="2" y="0"/>
                    <a:pt x="5" y="0"/>
                  </a:cubicBezTo>
                  <a:cubicBezTo>
                    <a:pt x="37" y="0"/>
                    <a:pt x="37" y="0"/>
                    <a:pt x="37" y="0"/>
                  </a:cubicBezTo>
                  <a:cubicBezTo>
                    <a:pt x="40" y="0"/>
                    <a:pt x="42" y="2"/>
                    <a:pt x="42" y="4"/>
                  </a:cubicBezTo>
                  <a:cubicBezTo>
                    <a:pt x="42" y="7"/>
                    <a:pt x="40" y="9"/>
                    <a:pt x="3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5" name="Freeform 217"/>
            <p:cNvSpPr/>
            <p:nvPr/>
          </p:nvSpPr>
          <p:spPr bwMode="auto">
            <a:xfrm>
              <a:off x="6208713" y="4857750"/>
              <a:ext cx="858838" cy="479425"/>
            </a:xfrm>
            <a:custGeom>
              <a:avLst/>
              <a:gdLst>
                <a:gd name="T0" fmla="*/ 34 w 306"/>
                <a:gd name="T1" fmla="*/ 171 h 171"/>
                <a:gd name="T2" fmla="*/ 5 w 306"/>
                <a:gd name="T3" fmla="*/ 171 h 171"/>
                <a:gd name="T4" fmla="*/ 0 w 306"/>
                <a:gd name="T5" fmla="*/ 166 h 171"/>
                <a:gd name="T6" fmla="*/ 0 w 306"/>
                <a:gd name="T7" fmla="*/ 114 h 171"/>
                <a:gd name="T8" fmla="*/ 5 w 306"/>
                <a:gd name="T9" fmla="*/ 110 h 171"/>
                <a:gd name="T10" fmla="*/ 140 w 306"/>
                <a:gd name="T11" fmla="*/ 110 h 171"/>
                <a:gd name="T12" fmla="*/ 145 w 306"/>
                <a:gd name="T13" fmla="*/ 94 h 171"/>
                <a:gd name="T14" fmla="*/ 144 w 306"/>
                <a:gd name="T15" fmla="*/ 4 h 171"/>
                <a:gd name="T16" fmla="*/ 146 w 306"/>
                <a:gd name="T17" fmla="*/ 1 h 171"/>
                <a:gd name="T18" fmla="*/ 149 w 306"/>
                <a:gd name="T19" fmla="*/ 0 h 171"/>
                <a:gd name="T20" fmla="*/ 149 w 306"/>
                <a:gd name="T21" fmla="*/ 0 h 171"/>
                <a:gd name="T22" fmla="*/ 224 w 306"/>
                <a:gd name="T23" fmla="*/ 0 h 171"/>
                <a:gd name="T24" fmla="*/ 229 w 306"/>
                <a:gd name="T25" fmla="*/ 3 h 171"/>
                <a:gd name="T26" fmla="*/ 257 w 306"/>
                <a:gd name="T27" fmla="*/ 68 h 171"/>
                <a:gd name="T28" fmla="*/ 303 w 306"/>
                <a:gd name="T29" fmla="*/ 86 h 171"/>
                <a:gd name="T30" fmla="*/ 306 w 306"/>
                <a:gd name="T31" fmla="*/ 90 h 171"/>
                <a:gd name="T32" fmla="*/ 306 w 306"/>
                <a:gd name="T33" fmla="*/ 131 h 171"/>
                <a:gd name="T34" fmla="*/ 302 w 306"/>
                <a:gd name="T35" fmla="*/ 135 h 171"/>
                <a:gd name="T36" fmla="*/ 297 w 306"/>
                <a:gd name="T37" fmla="*/ 131 h 171"/>
                <a:gd name="T38" fmla="*/ 297 w 306"/>
                <a:gd name="T39" fmla="*/ 93 h 171"/>
                <a:gd name="T40" fmla="*/ 252 w 306"/>
                <a:gd name="T41" fmla="*/ 76 h 171"/>
                <a:gd name="T42" fmla="*/ 249 w 306"/>
                <a:gd name="T43" fmla="*/ 74 h 171"/>
                <a:gd name="T44" fmla="*/ 221 w 306"/>
                <a:gd name="T45" fmla="*/ 9 h 171"/>
                <a:gd name="T46" fmla="*/ 154 w 306"/>
                <a:gd name="T47" fmla="*/ 9 h 171"/>
                <a:gd name="T48" fmla="*/ 154 w 306"/>
                <a:gd name="T49" fmla="*/ 94 h 171"/>
                <a:gd name="T50" fmla="*/ 154 w 306"/>
                <a:gd name="T51" fmla="*/ 96 h 171"/>
                <a:gd name="T52" fmla="*/ 147 w 306"/>
                <a:gd name="T53" fmla="*/ 116 h 171"/>
                <a:gd name="T54" fmla="*/ 143 w 306"/>
                <a:gd name="T55" fmla="*/ 119 h 171"/>
                <a:gd name="T56" fmla="*/ 9 w 306"/>
                <a:gd name="T57" fmla="*/ 119 h 171"/>
                <a:gd name="T58" fmla="*/ 9 w 306"/>
                <a:gd name="T59" fmla="*/ 162 h 171"/>
                <a:gd name="T60" fmla="*/ 34 w 306"/>
                <a:gd name="T61" fmla="*/ 162 h 171"/>
                <a:gd name="T62" fmla="*/ 38 w 306"/>
                <a:gd name="T63" fmla="*/ 166 h 171"/>
                <a:gd name="T64" fmla="*/ 34 w 306"/>
                <a:gd name="T6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6" h="171">
                  <a:moveTo>
                    <a:pt x="34" y="171"/>
                  </a:moveTo>
                  <a:cubicBezTo>
                    <a:pt x="5" y="171"/>
                    <a:pt x="5" y="171"/>
                    <a:pt x="5" y="171"/>
                  </a:cubicBezTo>
                  <a:cubicBezTo>
                    <a:pt x="2" y="171"/>
                    <a:pt x="0" y="169"/>
                    <a:pt x="0" y="166"/>
                  </a:cubicBezTo>
                  <a:cubicBezTo>
                    <a:pt x="0" y="114"/>
                    <a:pt x="0" y="114"/>
                    <a:pt x="0" y="114"/>
                  </a:cubicBezTo>
                  <a:cubicBezTo>
                    <a:pt x="0" y="112"/>
                    <a:pt x="2" y="110"/>
                    <a:pt x="5" y="110"/>
                  </a:cubicBezTo>
                  <a:cubicBezTo>
                    <a:pt x="140" y="110"/>
                    <a:pt x="140" y="110"/>
                    <a:pt x="140" y="110"/>
                  </a:cubicBezTo>
                  <a:cubicBezTo>
                    <a:pt x="145" y="94"/>
                    <a:pt x="145" y="94"/>
                    <a:pt x="145" y="94"/>
                  </a:cubicBezTo>
                  <a:cubicBezTo>
                    <a:pt x="144" y="4"/>
                    <a:pt x="144" y="4"/>
                    <a:pt x="144" y="4"/>
                  </a:cubicBezTo>
                  <a:cubicBezTo>
                    <a:pt x="144" y="3"/>
                    <a:pt x="145" y="2"/>
                    <a:pt x="146" y="1"/>
                  </a:cubicBezTo>
                  <a:cubicBezTo>
                    <a:pt x="147" y="0"/>
                    <a:pt x="148" y="0"/>
                    <a:pt x="149" y="0"/>
                  </a:cubicBezTo>
                  <a:cubicBezTo>
                    <a:pt x="149" y="0"/>
                    <a:pt x="149" y="0"/>
                    <a:pt x="149" y="0"/>
                  </a:cubicBezTo>
                  <a:cubicBezTo>
                    <a:pt x="224" y="0"/>
                    <a:pt x="224" y="0"/>
                    <a:pt x="224" y="0"/>
                  </a:cubicBezTo>
                  <a:cubicBezTo>
                    <a:pt x="226" y="0"/>
                    <a:pt x="228" y="1"/>
                    <a:pt x="229" y="3"/>
                  </a:cubicBezTo>
                  <a:cubicBezTo>
                    <a:pt x="257" y="68"/>
                    <a:pt x="257" y="68"/>
                    <a:pt x="257" y="68"/>
                  </a:cubicBezTo>
                  <a:cubicBezTo>
                    <a:pt x="303" y="86"/>
                    <a:pt x="303" y="86"/>
                    <a:pt x="303" y="86"/>
                  </a:cubicBezTo>
                  <a:cubicBezTo>
                    <a:pt x="305" y="86"/>
                    <a:pt x="306" y="88"/>
                    <a:pt x="306" y="90"/>
                  </a:cubicBezTo>
                  <a:cubicBezTo>
                    <a:pt x="306" y="131"/>
                    <a:pt x="306" y="131"/>
                    <a:pt x="306" y="131"/>
                  </a:cubicBezTo>
                  <a:cubicBezTo>
                    <a:pt x="306" y="133"/>
                    <a:pt x="304" y="135"/>
                    <a:pt x="302" y="135"/>
                  </a:cubicBezTo>
                  <a:cubicBezTo>
                    <a:pt x="299" y="135"/>
                    <a:pt x="297" y="133"/>
                    <a:pt x="297" y="131"/>
                  </a:cubicBezTo>
                  <a:cubicBezTo>
                    <a:pt x="297" y="93"/>
                    <a:pt x="297" y="93"/>
                    <a:pt x="297" y="93"/>
                  </a:cubicBezTo>
                  <a:cubicBezTo>
                    <a:pt x="252" y="76"/>
                    <a:pt x="252" y="76"/>
                    <a:pt x="252" y="76"/>
                  </a:cubicBezTo>
                  <a:cubicBezTo>
                    <a:pt x="251" y="76"/>
                    <a:pt x="250" y="75"/>
                    <a:pt x="249" y="74"/>
                  </a:cubicBezTo>
                  <a:cubicBezTo>
                    <a:pt x="221" y="9"/>
                    <a:pt x="221" y="9"/>
                    <a:pt x="221" y="9"/>
                  </a:cubicBezTo>
                  <a:cubicBezTo>
                    <a:pt x="154" y="9"/>
                    <a:pt x="154" y="9"/>
                    <a:pt x="154" y="9"/>
                  </a:cubicBezTo>
                  <a:cubicBezTo>
                    <a:pt x="154" y="94"/>
                    <a:pt x="154" y="94"/>
                    <a:pt x="154" y="94"/>
                  </a:cubicBezTo>
                  <a:cubicBezTo>
                    <a:pt x="154" y="95"/>
                    <a:pt x="154" y="95"/>
                    <a:pt x="154" y="96"/>
                  </a:cubicBezTo>
                  <a:cubicBezTo>
                    <a:pt x="147" y="116"/>
                    <a:pt x="147" y="116"/>
                    <a:pt x="147" y="116"/>
                  </a:cubicBezTo>
                  <a:cubicBezTo>
                    <a:pt x="147" y="117"/>
                    <a:pt x="145" y="119"/>
                    <a:pt x="143" y="119"/>
                  </a:cubicBezTo>
                  <a:cubicBezTo>
                    <a:pt x="9" y="119"/>
                    <a:pt x="9" y="119"/>
                    <a:pt x="9" y="119"/>
                  </a:cubicBezTo>
                  <a:cubicBezTo>
                    <a:pt x="9" y="162"/>
                    <a:pt x="9" y="162"/>
                    <a:pt x="9" y="162"/>
                  </a:cubicBezTo>
                  <a:cubicBezTo>
                    <a:pt x="34" y="162"/>
                    <a:pt x="34" y="162"/>
                    <a:pt x="34" y="162"/>
                  </a:cubicBezTo>
                  <a:cubicBezTo>
                    <a:pt x="36" y="162"/>
                    <a:pt x="38" y="164"/>
                    <a:pt x="38" y="166"/>
                  </a:cubicBezTo>
                  <a:cubicBezTo>
                    <a:pt x="38" y="169"/>
                    <a:pt x="36" y="171"/>
                    <a:pt x="3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6" name="Freeform 218"/>
            <p:cNvSpPr>
              <a:spLocks noEditPoints="1"/>
            </p:cNvSpPr>
            <p:nvPr/>
          </p:nvSpPr>
          <p:spPr bwMode="auto">
            <a:xfrm>
              <a:off x="6665913" y="5264150"/>
              <a:ext cx="307975" cy="311150"/>
            </a:xfrm>
            <a:custGeom>
              <a:avLst/>
              <a:gdLst>
                <a:gd name="T0" fmla="*/ 55 w 110"/>
                <a:gd name="T1" fmla="*/ 111 h 111"/>
                <a:gd name="T2" fmla="*/ 0 w 110"/>
                <a:gd name="T3" fmla="*/ 55 h 111"/>
                <a:gd name="T4" fmla="*/ 55 w 110"/>
                <a:gd name="T5" fmla="*/ 0 h 111"/>
                <a:gd name="T6" fmla="*/ 110 w 110"/>
                <a:gd name="T7" fmla="*/ 55 h 111"/>
                <a:gd name="T8" fmla="*/ 55 w 110"/>
                <a:gd name="T9" fmla="*/ 111 h 111"/>
                <a:gd name="T10" fmla="*/ 55 w 110"/>
                <a:gd name="T11" fmla="*/ 9 h 111"/>
                <a:gd name="T12" fmla="*/ 9 w 110"/>
                <a:gd name="T13" fmla="*/ 55 h 111"/>
                <a:gd name="T14" fmla="*/ 55 w 110"/>
                <a:gd name="T15" fmla="*/ 102 h 111"/>
                <a:gd name="T16" fmla="*/ 100 w 110"/>
                <a:gd name="T17" fmla="*/ 55 h 111"/>
                <a:gd name="T18" fmla="*/ 55 w 110"/>
                <a:gd name="T19"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11">
                  <a:moveTo>
                    <a:pt x="55" y="111"/>
                  </a:moveTo>
                  <a:cubicBezTo>
                    <a:pt x="24" y="111"/>
                    <a:pt x="0" y="86"/>
                    <a:pt x="0" y="55"/>
                  </a:cubicBezTo>
                  <a:cubicBezTo>
                    <a:pt x="0" y="25"/>
                    <a:pt x="24" y="0"/>
                    <a:pt x="55" y="0"/>
                  </a:cubicBezTo>
                  <a:cubicBezTo>
                    <a:pt x="85" y="0"/>
                    <a:pt x="110" y="25"/>
                    <a:pt x="110" y="55"/>
                  </a:cubicBezTo>
                  <a:cubicBezTo>
                    <a:pt x="110" y="86"/>
                    <a:pt x="85" y="111"/>
                    <a:pt x="55" y="111"/>
                  </a:cubicBezTo>
                  <a:close/>
                  <a:moveTo>
                    <a:pt x="55" y="9"/>
                  </a:moveTo>
                  <a:cubicBezTo>
                    <a:pt x="30" y="9"/>
                    <a:pt x="9" y="30"/>
                    <a:pt x="9" y="55"/>
                  </a:cubicBezTo>
                  <a:cubicBezTo>
                    <a:pt x="9" y="81"/>
                    <a:pt x="30" y="102"/>
                    <a:pt x="55" y="102"/>
                  </a:cubicBezTo>
                  <a:cubicBezTo>
                    <a:pt x="80" y="102"/>
                    <a:pt x="100" y="81"/>
                    <a:pt x="100" y="55"/>
                  </a:cubicBezTo>
                  <a:cubicBezTo>
                    <a:pt x="100" y="30"/>
                    <a:pt x="80" y="9"/>
                    <a:pt x="5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7" name="Freeform 219"/>
            <p:cNvSpPr>
              <a:spLocks noEditPoints="1"/>
            </p:cNvSpPr>
            <p:nvPr/>
          </p:nvSpPr>
          <p:spPr bwMode="auto">
            <a:xfrm>
              <a:off x="6713538" y="5311775"/>
              <a:ext cx="212725" cy="215900"/>
            </a:xfrm>
            <a:custGeom>
              <a:avLst/>
              <a:gdLst>
                <a:gd name="T0" fmla="*/ 38 w 76"/>
                <a:gd name="T1" fmla="*/ 77 h 77"/>
                <a:gd name="T2" fmla="*/ 0 w 76"/>
                <a:gd name="T3" fmla="*/ 38 h 77"/>
                <a:gd name="T4" fmla="*/ 38 w 76"/>
                <a:gd name="T5" fmla="*/ 0 h 77"/>
                <a:gd name="T6" fmla="*/ 76 w 76"/>
                <a:gd name="T7" fmla="*/ 38 h 77"/>
                <a:gd name="T8" fmla="*/ 38 w 76"/>
                <a:gd name="T9" fmla="*/ 77 h 77"/>
                <a:gd name="T10" fmla="*/ 38 w 76"/>
                <a:gd name="T11" fmla="*/ 9 h 77"/>
                <a:gd name="T12" fmla="*/ 9 w 76"/>
                <a:gd name="T13" fmla="*/ 38 h 77"/>
                <a:gd name="T14" fmla="*/ 38 w 76"/>
                <a:gd name="T15" fmla="*/ 68 h 77"/>
                <a:gd name="T16" fmla="*/ 67 w 76"/>
                <a:gd name="T17" fmla="*/ 38 h 77"/>
                <a:gd name="T18" fmla="*/ 38 w 76"/>
                <a:gd name="T19"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7">
                  <a:moveTo>
                    <a:pt x="38" y="77"/>
                  </a:moveTo>
                  <a:cubicBezTo>
                    <a:pt x="17" y="77"/>
                    <a:pt x="0" y="60"/>
                    <a:pt x="0" y="38"/>
                  </a:cubicBezTo>
                  <a:cubicBezTo>
                    <a:pt x="0" y="17"/>
                    <a:pt x="17" y="0"/>
                    <a:pt x="38" y="0"/>
                  </a:cubicBezTo>
                  <a:cubicBezTo>
                    <a:pt x="59" y="0"/>
                    <a:pt x="76" y="17"/>
                    <a:pt x="76" y="38"/>
                  </a:cubicBezTo>
                  <a:cubicBezTo>
                    <a:pt x="76" y="60"/>
                    <a:pt x="59" y="77"/>
                    <a:pt x="38" y="77"/>
                  </a:cubicBezTo>
                  <a:close/>
                  <a:moveTo>
                    <a:pt x="38" y="9"/>
                  </a:moveTo>
                  <a:cubicBezTo>
                    <a:pt x="22" y="9"/>
                    <a:pt x="9" y="22"/>
                    <a:pt x="9" y="38"/>
                  </a:cubicBezTo>
                  <a:cubicBezTo>
                    <a:pt x="9" y="54"/>
                    <a:pt x="22" y="68"/>
                    <a:pt x="38" y="68"/>
                  </a:cubicBezTo>
                  <a:cubicBezTo>
                    <a:pt x="54" y="68"/>
                    <a:pt x="67" y="54"/>
                    <a:pt x="67" y="38"/>
                  </a:cubicBezTo>
                  <a:cubicBezTo>
                    <a:pt x="67" y="22"/>
                    <a:pt x="54" y="9"/>
                    <a:pt x="3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8" name="Freeform 220"/>
            <p:cNvSpPr>
              <a:spLocks noEditPoints="1"/>
            </p:cNvSpPr>
            <p:nvPr/>
          </p:nvSpPr>
          <p:spPr bwMode="auto">
            <a:xfrm>
              <a:off x="6278563" y="5211763"/>
              <a:ext cx="358775" cy="363537"/>
            </a:xfrm>
            <a:custGeom>
              <a:avLst/>
              <a:gdLst>
                <a:gd name="T0" fmla="*/ 64 w 128"/>
                <a:gd name="T1" fmla="*/ 130 h 130"/>
                <a:gd name="T2" fmla="*/ 0 w 128"/>
                <a:gd name="T3" fmla="*/ 65 h 130"/>
                <a:gd name="T4" fmla="*/ 64 w 128"/>
                <a:gd name="T5" fmla="*/ 0 h 130"/>
                <a:gd name="T6" fmla="*/ 128 w 128"/>
                <a:gd name="T7" fmla="*/ 65 h 130"/>
                <a:gd name="T8" fmla="*/ 64 w 128"/>
                <a:gd name="T9" fmla="*/ 130 h 130"/>
                <a:gd name="T10" fmla="*/ 64 w 128"/>
                <a:gd name="T11" fmla="*/ 9 h 130"/>
                <a:gd name="T12" fmla="*/ 9 w 128"/>
                <a:gd name="T13" fmla="*/ 65 h 130"/>
                <a:gd name="T14" fmla="*/ 64 w 128"/>
                <a:gd name="T15" fmla="*/ 121 h 130"/>
                <a:gd name="T16" fmla="*/ 119 w 128"/>
                <a:gd name="T17" fmla="*/ 65 h 130"/>
                <a:gd name="T18" fmla="*/ 64 w 128"/>
                <a:gd name="T19"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0">
                  <a:moveTo>
                    <a:pt x="64" y="130"/>
                  </a:moveTo>
                  <a:cubicBezTo>
                    <a:pt x="29" y="130"/>
                    <a:pt x="0" y="101"/>
                    <a:pt x="0" y="65"/>
                  </a:cubicBezTo>
                  <a:cubicBezTo>
                    <a:pt x="0" y="29"/>
                    <a:pt x="29" y="0"/>
                    <a:pt x="64" y="0"/>
                  </a:cubicBezTo>
                  <a:cubicBezTo>
                    <a:pt x="100" y="0"/>
                    <a:pt x="128" y="29"/>
                    <a:pt x="128" y="65"/>
                  </a:cubicBezTo>
                  <a:cubicBezTo>
                    <a:pt x="128" y="101"/>
                    <a:pt x="100" y="130"/>
                    <a:pt x="64" y="130"/>
                  </a:cubicBezTo>
                  <a:close/>
                  <a:moveTo>
                    <a:pt x="64" y="9"/>
                  </a:moveTo>
                  <a:cubicBezTo>
                    <a:pt x="34" y="9"/>
                    <a:pt x="9" y="34"/>
                    <a:pt x="9" y="65"/>
                  </a:cubicBezTo>
                  <a:cubicBezTo>
                    <a:pt x="9" y="96"/>
                    <a:pt x="34" y="121"/>
                    <a:pt x="64" y="121"/>
                  </a:cubicBezTo>
                  <a:cubicBezTo>
                    <a:pt x="95" y="121"/>
                    <a:pt x="119" y="96"/>
                    <a:pt x="119" y="65"/>
                  </a:cubicBezTo>
                  <a:cubicBezTo>
                    <a:pt x="119" y="34"/>
                    <a:pt x="95" y="9"/>
                    <a:pt x="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39" name="Freeform 221"/>
            <p:cNvSpPr>
              <a:spLocks noEditPoints="1"/>
            </p:cNvSpPr>
            <p:nvPr/>
          </p:nvSpPr>
          <p:spPr bwMode="auto">
            <a:xfrm>
              <a:off x="6329363" y="5260975"/>
              <a:ext cx="258763" cy="261937"/>
            </a:xfrm>
            <a:custGeom>
              <a:avLst/>
              <a:gdLst>
                <a:gd name="T0" fmla="*/ 46 w 92"/>
                <a:gd name="T1" fmla="*/ 93 h 93"/>
                <a:gd name="T2" fmla="*/ 0 w 92"/>
                <a:gd name="T3" fmla="*/ 47 h 93"/>
                <a:gd name="T4" fmla="*/ 46 w 92"/>
                <a:gd name="T5" fmla="*/ 0 h 93"/>
                <a:gd name="T6" fmla="*/ 92 w 92"/>
                <a:gd name="T7" fmla="*/ 47 h 93"/>
                <a:gd name="T8" fmla="*/ 46 w 92"/>
                <a:gd name="T9" fmla="*/ 93 h 93"/>
                <a:gd name="T10" fmla="*/ 46 w 92"/>
                <a:gd name="T11" fmla="*/ 10 h 93"/>
                <a:gd name="T12" fmla="*/ 10 w 92"/>
                <a:gd name="T13" fmla="*/ 47 h 93"/>
                <a:gd name="T14" fmla="*/ 46 w 92"/>
                <a:gd name="T15" fmla="*/ 84 h 93"/>
                <a:gd name="T16" fmla="*/ 83 w 92"/>
                <a:gd name="T17" fmla="*/ 47 h 93"/>
                <a:gd name="T18" fmla="*/ 46 w 92"/>
                <a:gd name="T19"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3">
                  <a:moveTo>
                    <a:pt x="46" y="93"/>
                  </a:moveTo>
                  <a:cubicBezTo>
                    <a:pt x="21" y="93"/>
                    <a:pt x="0" y="72"/>
                    <a:pt x="0" y="47"/>
                  </a:cubicBezTo>
                  <a:cubicBezTo>
                    <a:pt x="0" y="21"/>
                    <a:pt x="21" y="0"/>
                    <a:pt x="46" y="0"/>
                  </a:cubicBezTo>
                  <a:cubicBezTo>
                    <a:pt x="72" y="0"/>
                    <a:pt x="92" y="21"/>
                    <a:pt x="92" y="47"/>
                  </a:cubicBezTo>
                  <a:cubicBezTo>
                    <a:pt x="92" y="72"/>
                    <a:pt x="72" y="93"/>
                    <a:pt x="46" y="93"/>
                  </a:cubicBezTo>
                  <a:close/>
                  <a:moveTo>
                    <a:pt x="46" y="10"/>
                  </a:moveTo>
                  <a:cubicBezTo>
                    <a:pt x="26" y="10"/>
                    <a:pt x="10" y="26"/>
                    <a:pt x="10" y="47"/>
                  </a:cubicBezTo>
                  <a:cubicBezTo>
                    <a:pt x="10" y="67"/>
                    <a:pt x="26" y="84"/>
                    <a:pt x="46" y="84"/>
                  </a:cubicBezTo>
                  <a:cubicBezTo>
                    <a:pt x="67" y="84"/>
                    <a:pt x="83" y="67"/>
                    <a:pt x="83" y="47"/>
                  </a:cubicBezTo>
                  <a:cubicBezTo>
                    <a:pt x="83" y="26"/>
                    <a:pt x="67" y="10"/>
                    <a:pt x="4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0" name="Freeform 222"/>
            <p:cNvSpPr>
              <a:spLocks noEditPoints="1"/>
            </p:cNvSpPr>
            <p:nvPr/>
          </p:nvSpPr>
          <p:spPr bwMode="auto">
            <a:xfrm>
              <a:off x="6413500" y="5337175"/>
              <a:ext cx="92075" cy="98425"/>
            </a:xfrm>
            <a:custGeom>
              <a:avLst/>
              <a:gdLst>
                <a:gd name="T0" fmla="*/ 16 w 33"/>
                <a:gd name="T1" fmla="*/ 35 h 35"/>
                <a:gd name="T2" fmla="*/ 0 w 33"/>
                <a:gd name="T3" fmla="*/ 18 h 35"/>
                <a:gd name="T4" fmla="*/ 16 w 33"/>
                <a:gd name="T5" fmla="*/ 0 h 35"/>
                <a:gd name="T6" fmla="*/ 33 w 33"/>
                <a:gd name="T7" fmla="*/ 18 h 35"/>
                <a:gd name="T8" fmla="*/ 16 w 33"/>
                <a:gd name="T9" fmla="*/ 35 h 35"/>
                <a:gd name="T10" fmla="*/ 16 w 33"/>
                <a:gd name="T11" fmla="*/ 10 h 35"/>
                <a:gd name="T12" fmla="*/ 9 w 33"/>
                <a:gd name="T13" fmla="*/ 18 h 35"/>
                <a:gd name="T14" fmla="*/ 16 w 33"/>
                <a:gd name="T15" fmla="*/ 25 h 35"/>
                <a:gd name="T16" fmla="*/ 24 w 33"/>
                <a:gd name="T17" fmla="*/ 18 h 35"/>
                <a:gd name="T18" fmla="*/ 16 w 33"/>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5">
                  <a:moveTo>
                    <a:pt x="16" y="35"/>
                  </a:moveTo>
                  <a:cubicBezTo>
                    <a:pt x="7" y="35"/>
                    <a:pt x="0" y="27"/>
                    <a:pt x="0" y="18"/>
                  </a:cubicBezTo>
                  <a:cubicBezTo>
                    <a:pt x="0" y="8"/>
                    <a:pt x="7" y="0"/>
                    <a:pt x="16" y="0"/>
                  </a:cubicBezTo>
                  <a:cubicBezTo>
                    <a:pt x="25" y="0"/>
                    <a:pt x="33" y="8"/>
                    <a:pt x="33" y="18"/>
                  </a:cubicBezTo>
                  <a:cubicBezTo>
                    <a:pt x="33" y="27"/>
                    <a:pt x="25" y="35"/>
                    <a:pt x="16" y="35"/>
                  </a:cubicBezTo>
                  <a:close/>
                  <a:moveTo>
                    <a:pt x="16" y="10"/>
                  </a:moveTo>
                  <a:cubicBezTo>
                    <a:pt x="12" y="10"/>
                    <a:pt x="9" y="13"/>
                    <a:pt x="9" y="18"/>
                  </a:cubicBezTo>
                  <a:cubicBezTo>
                    <a:pt x="9" y="22"/>
                    <a:pt x="12" y="25"/>
                    <a:pt x="16" y="25"/>
                  </a:cubicBezTo>
                  <a:cubicBezTo>
                    <a:pt x="20" y="25"/>
                    <a:pt x="24" y="22"/>
                    <a:pt x="24" y="18"/>
                  </a:cubicBezTo>
                  <a:cubicBezTo>
                    <a:pt x="24" y="13"/>
                    <a:pt x="20"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1" name="Freeform 223"/>
            <p:cNvSpPr>
              <a:spLocks noEditPoints="1"/>
            </p:cNvSpPr>
            <p:nvPr/>
          </p:nvSpPr>
          <p:spPr bwMode="auto">
            <a:xfrm>
              <a:off x="6772275" y="5373688"/>
              <a:ext cx="93663" cy="92075"/>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9 h 33"/>
                <a:gd name="T12" fmla="*/ 9 w 33"/>
                <a:gd name="T13" fmla="*/ 16 h 33"/>
                <a:gd name="T14" fmla="*/ 17 w 33"/>
                <a:gd name="T15" fmla="*/ 24 h 33"/>
                <a:gd name="T16" fmla="*/ 24 w 33"/>
                <a:gd name="T17" fmla="*/ 16 h 33"/>
                <a:gd name="T18" fmla="*/ 17 w 33"/>
                <a:gd name="T1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9"/>
                  </a:moveTo>
                  <a:cubicBezTo>
                    <a:pt x="13" y="9"/>
                    <a:pt x="9" y="12"/>
                    <a:pt x="9" y="16"/>
                  </a:cubicBezTo>
                  <a:cubicBezTo>
                    <a:pt x="9" y="20"/>
                    <a:pt x="13" y="24"/>
                    <a:pt x="17" y="24"/>
                  </a:cubicBezTo>
                  <a:cubicBezTo>
                    <a:pt x="21" y="24"/>
                    <a:pt x="24" y="20"/>
                    <a:pt x="24" y="16"/>
                  </a:cubicBezTo>
                  <a:cubicBezTo>
                    <a:pt x="24" y="12"/>
                    <a:pt x="21" y="9"/>
                    <a:pt x="1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2" name="Freeform 224"/>
            <p:cNvSpPr>
              <a:spLocks noEditPoints="1"/>
            </p:cNvSpPr>
            <p:nvPr/>
          </p:nvSpPr>
          <p:spPr bwMode="auto">
            <a:xfrm>
              <a:off x="6665913" y="4899025"/>
              <a:ext cx="201613" cy="177800"/>
            </a:xfrm>
            <a:custGeom>
              <a:avLst/>
              <a:gdLst>
                <a:gd name="T0" fmla="*/ 68 w 72"/>
                <a:gd name="T1" fmla="*/ 63 h 63"/>
                <a:gd name="T2" fmla="*/ 4 w 72"/>
                <a:gd name="T3" fmla="*/ 63 h 63"/>
                <a:gd name="T4" fmla="*/ 0 w 72"/>
                <a:gd name="T5" fmla="*/ 59 h 63"/>
                <a:gd name="T6" fmla="*/ 0 w 72"/>
                <a:gd name="T7" fmla="*/ 5 h 63"/>
                <a:gd name="T8" fmla="*/ 4 w 72"/>
                <a:gd name="T9" fmla="*/ 0 h 63"/>
                <a:gd name="T10" fmla="*/ 49 w 72"/>
                <a:gd name="T11" fmla="*/ 0 h 63"/>
                <a:gd name="T12" fmla="*/ 53 w 72"/>
                <a:gd name="T13" fmla="*/ 3 h 63"/>
                <a:gd name="T14" fmla="*/ 72 w 72"/>
                <a:gd name="T15" fmla="*/ 57 h 63"/>
                <a:gd name="T16" fmla="*/ 71 w 72"/>
                <a:gd name="T17" fmla="*/ 62 h 63"/>
                <a:gd name="T18" fmla="*/ 68 w 72"/>
                <a:gd name="T19" fmla="*/ 63 h 63"/>
                <a:gd name="T20" fmla="*/ 9 w 72"/>
                <a:gd name="T21" fmla="*/ 54 h 63"/>
                <a:gd name="T22" fmla="*/ 61 w 72"/>
                <a:gd name="T23" fmla="*/ 54 h 63"/>
                <a:gd name="T24" fmla="*/ 45 w 72"/>
                <a:gd name="T25" fmla="*/ 10 h 63"/>
                <a:gd name="T26" fmla="*/ 9 w 72"/>
                <a:gd name="T27" fmla="*/ 10 h 63"/>
                <a:gd name="T28" fmla="*/ 9 w 72"/>
                <a:gd name="T29"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63">
                  <a:moveTo>
                    <a:pt x="68" y="63"/>
                  </a:moveTo>
                  <a:cubicBezTo>
                    <a:pt x="4" y="63"/>
                    <a:pt x="4" y="63"/>
                    <a:pt x="4" y="63"/>
                  </a:cubicBezTo>
                  <a:cubicBezTo>
                    <a:pt x="2" y="63"/>
                    <a:pt x="0" y="61"/>
                    <a:pt x="0" y="59"/>
                  </a:cubicBezTo>
                  <a:cubicBezTo>
                    <a:pt x="0" y="5"/>
                    <a:pt x="0" y="5"/>
                    <a:pt x="0" y="5"/>
                  </a:cubicBezTo>
                  <a:cubicBezTo>
                    <a:pt x="0" y="2"/>
                    <a:pt x="2" y="0"/>
                    <a:pt x="4" y="0"/>
                  </a:cubicBezTo>
                  <a:cubicBezTo>
                    <a:pt x="49" y="0"/>
                    <a:pt x="49" y="0"/>
                    <a:pt x="49" y="0"/>
                  </a:cubicBezTo>
                  <a:cubicBezTo>
                    <a:pt x="51" y="0"/>
                    <a:pt x="52" y="2"/>
                    <a:pt x="53" y="3"/>
                  </a:cubicBezTo>
                  <a:cubicBezTo>
                    <a:pt x="72" y="57"/>
                    <a:pt x="72" y="57"/>
                    <a:pt x="72" y="57"/>
                  </a:cubicBezTo>
                  <a:cubicBezTo>
                    <a:pt x="72" y="59"/>
                    <a:pt x="72" y="60"/>
                    <a:pt x="71" y="62"/>
                  </a:cubicBezTo>
                  <a:cubicBezTo>
                    <a:pt x="71" y="63"/>
                    <a:pt x="69" y="63"/>
                    <a:pt x="68" y="63"/>
                  </a:cubicBezTo>
                  <a:close/>
                  <a:moveTo>
                    <a:pt x="9" y="54"/>
                  </a:moveTo>
                  <a:cubicBezTo>
                    <a:pt x="61" y="54"/>
                    <a:pt x="61" y="54"/>
                    <a:pt x="61" y="54"/>
                  </a:cubicBezTo>
                  <a:cubicBezTo>
                    <a:pt x="45" y="10"/>
                    <a:pt x="45" y="10"/>
                    <a:pt x="45" y="10"/>
                  </a:cubicBezTo>
                  <a:cubicBezTo>
                    <a:pt x="9" y="10"/>
                    <a:pt x="9" y="10"/>
                    <a:pt x="9" y="10"/>
                  </a:cubicBezTo>
                  <a:lnTo>
                    <a:pt x="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3" name="Freeform 225"/>
            <p:cNvSpPr>
              <a:spLocks noEditPoints="1"/>
            </p:cNvSpPr>
            <p:nvPr/>
          </p:nvSpPr>
          <p:spPr bwMode="auto">
            <a:xfrm>
              <a:off x="6102350" y="4745038"/>
              <a:ext cx="617538" cy="404812"/>
            </a:xfrm>
            <a:custGeom>
              <a:avLst/>
              <a:gdLst>
                <a:gd name="T0" fmla="*/ 168 w 220"/>
                <a:gd name="T1" fmla="*/ 144 h 144"/>
                <a:gd name="T2" fmla="*/ 32 w 220"/>
                <a:gd name="T3" fmla="*/ 144 h 144"/>
                <a:gd name="T4" fmla="*/ 28 w 220"/>
                <a:gd name="T5" fmla="*/ 141 h 144"/>
                <a:gd name="T6" fmla="*/ 15 w 220"/>
                <a:gd name="T7" fmla="*/ 108 h 144"/>
                <a:gd name="T8" fmla="*/ 1 w 220"/>
                <a:gd name="T9" fmla="*/ 90 h 144"/>
                <a:gd name="T10" fmla="*/ 1 w 220"/>
                <a:gd name="T11" fmla="*/ 85 h 144"/>
                <a:gd name="T12" fmla="*/ 12 w 220"/>
                <a:gd name="T13" fmla="*/ 57 h 144"/>
                <a:gd name="T14" fmla="*/ 14 w 220"/>
                <a:gd name="T15" fmla="*/ 54 h 144"/>
                <a:gd name="T16" fmla="*/ 157 w 220"/>
                <a:gd name="T17" fmla="*/ 1 h 144"/>
                <a:gd name="T18" fmla="*/ 158 w 220"/>
                <a:gd name="T19" fmla="*/ 0 h 144"/>
                <a:gd name="T20" fmla="*/ 215 w 220"/>
                <a:gd name="T21" fmla="*/ 0 h 144"/>
                <a:gd name="T22" fmla="*/ 220 w 220"/>
                <a:gd name="T23" fmla="*/ 5 h 144"/>
                <a:gd name="T24" fmla="*/ 220 w 220"/>
                <a:gd name="T25" fmla="*/ 24 h 144"/>
                <a:gd name="T26" fmla="*/ 215 w 220"/>
                <a:gd name="T27" fmla="*/ 28 h 144"/>
                <a:gd name="T28" fmla="*/ 173 w 220"/>
                <a:gd name="T29" fmla="*/ 28 h 144"/>
                <a:gd name="T30" fmla="*/ 173 w 220"/>
                <a:gd name="T31" fmla="*/ 139 h 144"/>
                <a:gd name="T32" fmla="*/ 168 w 220"/>
                <a:gd name="T33" fmla="*/ 144 h 144"/>
                <a:gd name="T34" fmla="*/ 35 w 220"/>
                <a:gd name="T35" fmla="*/ 135 h 144"/>
                <a:gd name="T36" fmla="*/ 164 w 220"/>
                <a:gd name="T37" fmla="*/ 135 h 144"/>
                <a:gd name="T38" fmla="*/ 164 w 220"/>
                <a:gd name="T39" fmla="*/ 24 h 144"/>
                <a:gd name="T40" fmla="*/ 169 w 220"/>
                <a:gd name="T41" fmla="*/ 19 h 144"/>
                <a:gd name="T42" fmla="*/ 211 w 220"/>
                <a:gd name="T43" fmla="*/ 19 h 144"/>
                <a:gd name="T44" fmla="*/ 211 w 220"/>
                <a:gd name="T45" fmla="*/ 10 h 144"/>
                <a:gd name="T46" fmla="*/ 159 w 220"/>
                <a:gd name="T47" fmla="*/ 10 h 144"/>
                <a:gd name="T48" fmla="*/ 19 w 220"/>
                <a:gd name="T49" fmla="*/ 62 h 144"/>
                <a:gd name="T50" fmla="*/ 10 w 220"/>
                <a:gd name="T51" fmla="*/ 86 h 144"/>
                <a:gd name="T52" fmla="*/ 23 w 220"/>
                <a:gd name="T53" fmla="*/ 103 h 144"/>
                <a:gd name="T54" fmla="*/ 23 w 220"/>
                <a:gd name="T55" fmla="*/ 104 h 144"/>
                <a:gd name="T56" fmla="*/ 35 w 220"/>
                <a:gd name="T57" fmla="*/ 1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0" h="144">
                  <a:moveTo>
                    <a:pt x="168" y="144"/>
                  </a:moveTo>
                  <a:cubicBezTo>
                    <a:pt x="32" y="144"/>
                    <a:pt x="32" y="144"/>
                    <a:pt x="32" y="144"/>
                  </a:cubicBezTo>
                  <a:cubicBezTo>
                    <a:pt x="30" y="144"/>
                    <a:pt x="29" y="143"/>
                    <a:pt x="28" y="141"/>
                  </a:cubicBezTo>
                  <a:cubicBezTo>
                    <a:pt x="15" y="108"/>
                    <a:pt x="15" y="108"/>
                    <a:pt x="15" y="108"/>
                  </a:cubicBezTo>
                  <a:cubicBezTo>
                    <a:pt x="1" y="90"/>
                    <a:pt x="1" y="90"/>
                    <a:pt x="1" y="90"/>
                  </a:cubicBezTo>
                  <a:cubicBezTo>
                    <a:pt x="0" y="88"/>
                    <a:pt x="0" y="87"/>
                    <a:pt x="1" y="85"/>
                  </a:cubicBezTo>
                  <a:cubicBezTo>
                    <a:pt x="12" y="57"/>
                    <a:pt x="12" y="57"/>
                    <a:pt x="12" y="57"/>
                  </a:cubicBezTo>
                  <a:cubicBezTo>
                    <a:pt x="12" y="56"/>
                    <a:pt x="13" y="55"/>
                    <a:pt x="14" y="54"/>
                  </a:cubicBezTo>
                  <a:cubicBezTo>
                    <a:pt x="157" y="1"/>
                    <a:pt x="157" y="1"/>
                    <a:pt x="157" y="1"/>
                  </a:cubicBezTo>
                  <a:cubicBezTo>
                    <a:pt x="157" y="0"/>
                    <a:pt x="158" y="0"/>
                    <a:pt x="158" y="0"/>
                  </a:cubicBezTo>
                  <a:cubicBezTo>
                    <a:pt x="215" y="0"/>
                    <a:pt x="215" y="0"/>
                    <a:pt x="215" y="0"/>
                  </a:cubicBezTo>
                  <a:cubicBezTo>
                    <a:pt x="218" y="0"/>
                    <a:pt x="220" y="2"/>
                    <a:pt x="220" y="5"/>
                  </a:cubicBezTo>
                  <a:cubicBezTo>
                    <a:pt x="220" y="24"/>
                    <a:pt x="220" y="24"/>
                    <a:pt x="220" y="24"/>
                  </a:cubicBezTo>
                  <a:cubicBezTo>
                    <a:pt x="220" y="26"/>
                    <a:pt x="218" y="28"/>
                    <a:pt x="215" y="28"/>
                  </a:cubicBezTo>
                  <a:cubicBezTo>
                    <a:pt x="173" y="28"/>
                    <a:pt x="173" y="28"/>
                    <a:pt x="173" y="28"/>
                  </a:cubicBezTo>
                  <a:cubicBezTo>
                    <a:pt x="173" y="139"/>
                    <a:pt x="173" y="139"/>
                    <a:pt x="173" y="139"/>
                  </a:cubicBezTo>
                  <a:cubicBezTo>
                    <a:pt x="173" y="142"/>
                    <a:pt x="171" y="144"/>
                    <a:pt x="168" y="144"/>
                  </a:cubicBezTo>
                  <a:close/>
                  <a:moveTo>
                    <a:pt x="35" y="135"/>
                  </a:moveTo>
                  <a:cubicBezTo>
                    <a:pt x="164" y="135"/>
                    <a:pt x="164" y="135"/>
                    <a:pt x="164" y="135"/>
                  </a:cubicBezTo>
                  <a:cubicBezTo>
                    <a:pt x="164" y="24"/>
                    <a:pt x="164" y="24"/>
                    <a:pt x="164" y="24"/>
                  </a:cubicBezTo>
                  <a:cubicBezTo>
                    <a:pt x="164" y="21"/>
                    <a:pt x="166" y="19"/>
                    <a:pt x="169" y="19"/>
                  </a:cubicBezTo>
                  <a:cubicBezTo>
                    <a:pt x="211" y="19"/>
                    <a:pt x="211" y="19"/>
                    <a:pt x="211" y="19"/>
                  </a:cubicBezTo>
                  <a:cubicBezTo>
                    <a:pt x="211" y="10"/>
                    <a:pt x="211" y="10"/>
                    <a:pt x="211" y="10"/>
                  </a:cubicBezTo>
                  <a:cubicBezTo>
                    <a:pt x="159" y="10"/>
                    <a:pt x="159" y="10"/>
                    <a:pt x="159" y="10"/>
                  </a:cubicBezTo>
                  <a:cubicBezTo>
                    <a:pt x="19" y="62"/>
                    <a:pt x="19" y="62"/>
                    <a:pt x="19" y="62"/>
                  </a:cubicBezTo>
                  <a:cubicBezTo>
                    <a:pt x="10" y="86"/>
                    <a:pt x="10" y="86"/>
                    <a:pt x="10" y="86"/>
                  </a:cubicBezTo>
                  <a:cubicBezTo>
                    <a:pt x="23" y="103"/>
                    <a:pt x="23" y="103"/>
                    <a:pt x="23" y="103"/>
                  </a:cubicBezTo>
                  <a:cubicBezTo>
                    <a:pt x="23" y="104"/>
                    <a:pt x="23" y="104"/>
                    <a:pt x="23" y="104"/>
                  </a:cubicBezTo>
                  <a:lnTo>
                    <a:pt x="35"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4" name="Freeform 227"/>
            <p:cNvSpPr/>
            <p:nvPr/>
          </p:nvSpPr>
          <p:spPr bwMode="auto">
            <a:xfrm>
              <a:off x="6665913" y="5099050"/>
              <a:ext cx="80963" cy="25400"/>
            </a:xfrm>
            <a:custGeom>
              <a:avLst/>
              <a:gdLst>
                <a:gd name="T0" fmla="*/ 25 w 29"/>
                <a:gd name="T1" fmla="*/ 9 h 9"/>
                <a:gd name="T2" fmla="*/ 4 w 29"/>
                <a:gd name="T3" fmla="*/ 9 h 9"/>
                <a:gd name="T4" fmla="*/ 0 w 29"/>
                <a:gd name="T5" fmla="*/ 5 h 9"/>
                <a:gd name="T6" fmla="*/ 4 w 29"/>
                <a:gd name="T7" fmla="*/ 0 h 9"/>
                <a:gd name="T8" fmla="*/ 25 w 29"/>
                <a:gd name="T9" fmla="*/ 0 h 9"/>
                <a:gd name="T10" fmla="*/ 29 w 29"/>
                <a:gd name="T11" fmla="*/ 5 h 9"/>
                <a:gd name="T12" fmla="*/ 25 w 2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5" y="9"/>
                  </a:moveTo>
                  <a:cubicBezTo>
                    <a:pt x="4" y="9"/>
                    <a:pt x="4" y="9"/>
                    <a:pt x="4" y="9"/>
                  </a:cubicBezTo>
                  <a:cubicBezTo>
                    <a:pt x="2" y="9"/>
                    <a:pt x="0" y="7"/>
                    <a:pt x="0" y="5"/>
                  </a:cubicBezTo>
                  <a:cubicBezTo>
                    <a:pt x="0" y="2"/>
                    <a:pt x="2" y="0"/>
                    <a:pt x="4" y="0"/>
                  </a:cubicBezTo>
                  <a:cubicBezTo>
                    <a:pt x="25" y="0"/>
                    <a:pt x="25" y="0"/>
                    <a:pt x="25" y="0"/>
                  </a:cubicBezTo>
                  <a:cubicBezTo>
                    <a:pt x="27" y="0"/>
                    <a:pt x="29" y="2"/>
                    <a:pt x="29" y="5"/>
                  </a:cubicBezTo>
                  <a:cubicBezTo>
                    <a:pt x="29" y="7"/>
                    <a:pt x="27" y="9"/>
                    <a:pt x="2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5" name="Freeform 228"/>
            <p:cNvSpPr/>
            <p:nvPr/>
          </p:nvSpPr>
          <p:spPr bwMode="auto">
            <a:xfrm>
              <a:off x="6142038" y="4795838"/>
              <a:ext cx="447675" cy="260350"/>
            </a:xfrm>
            <a:custGeom>
              <a:avLst/>
              <a:gdLst>
                <a:gd name="T0" fmla="*/ 5 w 160"/>
                <a:gd name="T1" fmla="*/ 93 h 93"/>
                <a:gd name="T2" fmla="*/ 3 w 160"/>
                <a:gd name="T3" fmla="*/ 92 h 93"/>
                <a:gd name="T4" fmla="*/ 0 w 160"/>
                <a:gd name="T5" fmla="*/ 87 h 93"/>
                <a:gd name="T6" fmla="*/ 11 w 160"/>
                <a:gd name="T7" fmla="*/ 53 h 93"/>
                <a:gd name="T8" fmla="*/ 14 w 160"/>
                <a:gd name="T9" fmla="*/ 50 h 93"/>
                <a:gd name="T10" fmla="*/ 153 w 160"/>
                <a:gd name="T11" fmla="*/ 1 h 93"/>
                <a:gd name="T12" fmla="*/ 159 w 160"/>
                <a:gd name="T13" fmla="*/ 4 h 93"/>
                <a:gd name="T14" fmla="*/ 156 w 160"/>
                <a:gd name="T15" fmla="*/ 10 h 93"/>
                <a:gd name="T16" fmla="*/ 19 w 160"/>
                <a:gd name="T17" fmla="*/ 58 h 93"/>
                <a:gd name="T18" fmla="*/ 9 w 160"/>
                <a:gd name="T19" fmla="*/ 89 h 93"/>
                <a:gd name="T20" fmla="*/ 5 w 160"/>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93">
                  <a:moveTo>
                    <a:pt x="5" y="93"/>
                  </a:moveTo>
                  <a:cubicBezTo>
                    <a:pt x="4" y="93"/>
                    <a:pt x="4" y="93"/>
                    <a:pt x="3" y="92"/>
                  </a:cubicBezTo>
                  <a:cubicBezTo>
                    <a:pt x="1" y="92"/>
                    <a:pt x="0" y="89"/>
                    <a:pt x="0" y="87"/>
                  </a:cubicBezTo>
                  <a:cubicBezTo>
                    <a:pt x="11" y="53"/>
                    <a:pt x="11" y="53"/>
                    <a:pt x="11" y="53"/>
                  </a:cubicBezTo>
                  <a:cubicBezTo>
                    <a:pt x="12" y="51"/>
                    <a:pt x="13" y="50"/>
                    <a:pt x="14" y="50"/>
                  </a:cubicBezTo>
                  <a:cubicBezTo>
                    <a:pt x="153" y="1"/>
                    <a:pt x="153" y="1"/>
                    <a:pt x="153" y="1"/>
                  </a:cubicBezTo>
                  <a:cubicBezTo>
                    <a:pt x="156" y="0"/>
                    <a:pt x="158" y="2"/>
                    <a:pt x="159" y="4"/>
                  </a:cubicBezTo>
                  <a:cubicBezTo>
                    <a:pt x="160" y="6"/>
                    <a:pt x="159" y="9"/>
                    <a:pt x="156" y="10"/>
                  </a:cubicBezTo>
                  <a:cubicBezTo>
                    <a:pt x="19" y="58"/>
                    <a:pt x="19" y="58"/>
                    <a:pt x="19" y="58"/>
                  </a:cubicBezTo>
                  <a:cubicBezTo>
                    <a:pt x="9" y="89"/>
                    <a:pt x="9" y="89"/>
                    <a:pt x="9" y="89"/>
                  </a:cubicBezTo>
                  <a:cubicBezTo>
                    <a:pt x="9" y="91"/>
                    <a:pt x="7" y="93"/>
                    <a:pt x="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6" name="Freeform 229"/>
            <p:cNvSpPr>
              <a:spLocks noEditPoints="1"/>
            </p:cNvSpPr>
            <p:nvPr/>
          </p:nvSpPr>
          <p:spPr bwMode="auto">
            <a:xfrm>
              <a:off x="6200775" y="4949825"/>
              <a:ext cx="98425" cy="152400"/>
            </a:xfrm>
            <a:custGeom>
              <a:avLst/>
              <a:gdLst>
                <a:gd name="T0" fmla="*/ 30 w 35"/>
                <a:gd name="T1" fmla="*/ 54 h 54"/>
                <a:gd name="T2" fmla="*/ 12 w 35"/>
                <a:gd name="T3" fmla="*/ 54 h 54"/>
                <a:gd name="T4" fmla="*/ 7 w 35"/>
                <a:gd name="T5" fmla="*/ 50 h 54"/>
                <a:gd name="T6" fmla="*/ 1 w 35"/>
                <a:gd name="T7" fmla="*/ 14 h 54"/>
                <a:gd name="T8" fmla="*/ 4 w 35"/>
                <a:gd name="T9" fmla="*/ 8 h 54"/>
                <a:gd name="T10" fmla="*/ 29 w 35"/>
                <a:gd name="T11" fmla="*/ 1 h 54"/>
                <a:gd name="T12" fmla="*/ 33 w 35"/>
                <a:gd name="T13" fmla="*/ 1 h 54"/>
                <a:gd name="T14" fmla="*/ 35 w 35"/>
                <a:gd name="T15" fmla="*/ 5 h 54"/>
                <a:gd name="T16" fmla="*/ 35 w 35"/>
                <a:gd name="T17" fmla="*/ 49 h 54"/>
                <a:gd name="T18" fmla="*/ 30 w 35"/>
                <a:gd name="T19" fmla="*/ 54 h 54"/>
                <a:gd name="T20" fmla="*/ 16 w 35"/>
                <a:gd name="T21" fmla="*/ 44 h 54"/>
                <a:gd name="T22" fmla="*/ 26 w 35"/>
                <a:gd name="T23" fmla="*/ 44 h 54"/>
                <a:gd name="T24" fmla="*/ 26 w 35"/>
                <a:gd name="T25" fmla="*/ 11 h 54"/>
                <a:gd name="T26" fmla="*/ 11 w 35"/>
                <a:gd name="T27" fmla="*/ 16 h 54"/>
                <a:gd name="T28" fmla="*/ 16 w 35"/>
                <a:gd name="T2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4">
                  <a:moveTo>
                    <a:pt x="30" y="54"/>
                  </a:moveTo>
                  <a:cubicBezTo>
                    <a:pt x="12" y="54"/>
                    <a:pt x="12" y="54"/>
                    <a:pt x="12" y="54"/>
                  </a:cubicBezTo>
                  <a:cubicBezTo>
                    <a:pt x="9" y="54"/>
                    <a:pt x="8" y="52"/>
                    <a:pt x="7" y="50"/>
                  </a:cubicBezTo>
                  <a:cubicBezTo>
                    <a:pt x="1" y="14"/>
                    <a:pt x="1" y="14"/>
                    <a:pt x="1" y="14"/>
                  </a:cubicBezTo>
                  <a:cubicBezTo>
                    <a:pt x="0" y="11"/>
                    <a:pt x="2" y="9"/>
                    <a:pt x="4" y="8"/>
                  </a:cubicBezTo>
                  <a:cubicBezTo>
                    <a:pt x="29" y="1"/>
                    <a:pt x="29" y="1"/>
                    <a:pt x="29" y="1"/>
                  </a:cubicBezTo>
                  <a:cubicBezTo>
                    <a:pt x="30" y="0"/>
                    <a:pt x="32" y="0"/>
                    <a:pt x="33" y="1"/>
                  </a:cubicBezTo>
                  <a:cubicBezTo>
                    <a:pt x="34" y="2"/>
                    <a:pt x="35" y="4"/>
                    <a:pt x="35" y="5"/>
                  </a:cubicBezTo>
                  <a:cubicBezTo>
                    <a:pt x="35" y="49"/>
                    <a:pt x="35" y="49"/>
                    <a:pt x="35" y="49"/>
                  </a:cubicBezTo>
                  <a:cubicBezTo>
                    <a:pt x="35" y="52"/>
                    <a:pt x="33" y="54"/>
                    <a:pt x="30" y="54"/>
                  </a:cubicBezTo>
                  <a:close/>
                  <a:moveTo>
                    <a:pt x="16" y="44"/>
                  </a:moveTo>
                  <a:cubicBezTo>
                    <a:pt x="26" y="44"/>
                    <a:pt x="26" y="44"/>
                    <a:pt x="26" y="44"/>
                  </a:cubicBezTo>
                  <a:cubicBezTo>
                    <a:pt x="26" y="11"/>
                    <a:pt x="26" y="11"/>
                    <a:pt x="26" y="11"/>
                  </a:cubicBezTo>
                  <a:cubicBezTo>
                    <a:pt x="11" y="16"/>
                    <a:pt x="11" y="16"/>
                    <a:pt x="11" y="16"/>
                  </a:cubicBezTo>
                  <a:lnTo>
                    <a:pt x="16"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7" name="Freeform 230"/>
            <p:cNvSpPr>
              <a:spLocks noEditPoints="1"/>
            </p:cNvSpPr>
            <p:nvPr/>
          </p:nvSpPr>
          <p:spPr bwMode="auto">
            <a:xfrm>
              <a:off x="6326188" y="4913313"/>
              <a:ext cx="95250" cy="188913"/>
            </a:xfrm>
            <a:custGeom>
              <a:avLst/>
              <a:gdLst>
                <a:gd name="T0" fmla="*/ 28 w 34"/>
                <a:gd name="T1" fmla="*/ 67 h 67"/>
                <a:gd name="T2" fmla="*/ 6 w 34"/>
                <a:gd name="T3" fmla="*/ 67 h 67"/>
                <a:gd name="T4" fmla="*/ 2 w 34"/>
                <a:gd name="T5" fmla="*/ 62 h 67"/>
                <a:gd name="T6" fmla="*/ 0 w 34"/>
                <a:gd name="T7" fmla="*/ 13 h 67"/>
                <a:gd name="T8" fmla="*/ 3 w 34"/>
                <a:gd name="T9" fmla="*/ 8 h 67"/>
                <a:gd name="T10" fmla="*/ 28 w 34"/>
                <a:gd name="T11" fmla="*/ 0 h 67"/>
                <a:gd name="T12" fmla="*/ 32 w 34"/>
                <a:gd name="T13" fmla="*/ 1 h 67"/>
                <a:gd name="T14" fmla="*/ 34 w 34"/>
                <a:gd name="T15" fmla="*/ 5 h 67"/>
                <a:gd name="T16" fmla="*/ 32 w 34"/>
                <a:gd name="T17" fmla="*/ 62 h 67"/>
                <a:gd name="T18" fmla="*/ 28 w 34"/>
                <a:gd name="T19" fmla="*/ 67 h 67"/>
                <a:gd name="T20" fmla="*/ 11 w 34"/>
                <a:gd name="T21" fmla="*/ 57 h 67"/>
                <a:gd name="T22" fmla="*/ 23 w 34"/>
                <a:gd name="T23" fmla="*/ 57 h 67"/>
                <a:gd name="T24" fmla="*/ 25 w 34"/>
                <a:gd name="T25" fmla="*/ 11 h 67"/>
                <a:gd name="T26" fmla="*/ 9 w 34"/>
                <a:gd name="T27" fmla="*/ 16 h 67"/>
                <a:gd name="T28" fmla="*/ 11 w 34"/>
                <a:gd name="T29"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67">
                  <a:moveTo>
                    <a:pt x="28" y="67"/>
                  </a:moveTo>
                  <a:cubicBezTo>
                    <a:pt x="6" y="67"/>
                    <a:pt x="6" y="67"/>
                    <a:pt x="6" y="67"/>
                  </a:cubicBezTo>
                  <a:cubicBezTo>
                    <a:pt x="4" y="67"/>
                    <a:pt x="2" y="65"/>
                    <a:pt x="2" y="62"/>
                  </a:cubicBezTo>
                  <a:cubicBezTo>
                    <a:pt x="0" y="13"/>
                    <a:pt x="0" y="13"/>
                    <a:pt x="0" y="13"/>
                  </a:cubicBezTo>
                  <a:cubicBezTo>
                    <a:pt x="0" y="11"/>
                    <a:pt x="1" y="9"/>
                    <a:pt x="3" y="8"/>
                  </a:cubicBezTo>
                  <a:cubicBezTo>
                    <a:pt x="28" y="0"/>
                    <a:pt x="28" y="0"/>
                    <a:pt x="28" y="0"/>
                  </a:cubicBezTo>
                  <a:cubicBezTo>
                    <a:pt x="29" y="0"/>
                    <a:pt x="31" y="0"/>
                    <a:pt x="32" y="1"/>
                  </a:cubicBezTo>
                  <a:cubicBezTo>
                    <a:pt x="33" y="2"/>
                    <a:pt x="34" y="3"/>
                    <a:pt x="34" y="5"/>
                  </a:cubicBezTo>
                  <a:cubicBezTo>
                    <a:pt x="32" y="62"/>
                    <a:pt x="32" y="62"/>
                    <a:pt x="32" y="62"/>
                  </a:cubicBezTo>
                  <a:cubicBezTo>
                    <a:pt x="32" y="65"/>
                    <a:pt x="30" y="67"/>
                    <a:pt x="28" y="67"/>
                  </a:cubicBezTo>
                  <a:close/>
                  <a:moveTo>
                    <a:pt x="11" y="57"/>
                  </a:moveTo>
                  <a:cubicBezTo>
                    <a:pt x="23" y="57"/>
                    <a:pt x="23" y="57"/>
                    <a:pt x="23" y="57"/>
                  </a:cubicBezTo>
                  <a:cubicBezTo>
                    <a:pt x="25" y="11"/>
                    <a:pt x="25" y="11"/>
                    <a:pt x="25" y="11"/>
                  </a:cubicBezTo>
                  <a:cubicBezTo>
                    <a:pt x="9" y="16"/>
                    <a:pt x="9" y="16"/>
                    <a:pt x="9" y="16"/>
                  </a:cubicBezTo>
                  <a:lnTo>
                    <a:pt x="1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48" name="Freeform 231"/>
            <p:cNvSpPr>
              <a:spLocks noEditPoints="1"/>
            </p:cNvSpPr>
            <p:nvPr/>
          </p:nvSpPr>
          <p:spPr bwMode="auto">
            <a:xfrm>
              <a:off x="6446838" y="4879975"/>
              <a:ext cx="90488" cy="222250"/>
            </a:xfrm>
            <a:custGeom>
              <a:avLst/>
              <a:gdLst>
                <a:gd name="T0" fmla="*/ 27 w 32"/>
                <a:gd name="T1" fmla="*/ 79 h 79"/>
                <a:gd name="T2" fmla="*/ 9 w 32"/>
                <a:gd name="T3" fmla="*/ 79 h 79"/>
                <a:gd name="T4" fmla="*/ 4 w 32"/>
                <a:gd name="T5" fmla="*/ 74 h 79"/>
                <a:gd name="T6" fmla="*/ 0 w 32"/>
                <a:gd name="T7" fmla="*/ 13 h 79"/>
                <a:gd name="T8" fmla="*/ 3 w 32"/>
                <a:gd name="T9" fmla="*/ 8 h 79"/>
                <a:gd name="T10" fmla="*/ 26 w 32"/>
                <a:gd name="T11" fmla="*/ 0 h 79"/>
                <a:gd name="T12" fmla="*/ 30 w 32"/>
                <a:gd name="T13" fmla="*/ 1 h 79"/>
                <a:gd name="T14" fmla="*/ 32 w 32"/>
                <a:gd name="T15" fmla="*/ 4 h 79"/>
                <a:gd name="T16" fmla="*/ 32 w 32"/>
                <a:gd name="T17" fmla="*/ 74 h 79"/>
                <a:gd name="T18" fmla="*/ 27 w 32"/>
                <a:gd name="T19" fmla="*/ 79 h 79"/>
                <a:gd name="T20" fmla="*/ 13 w 32"/>
                <a:gd name="T21" fmla="*/ 69 h 79"/>
                <a:gd name="T22" fmla="*/ 23 w 32"/>
                <a:gd name="T23" fmla="*/ 69 h 79"/>
                <a:gd name="T24" fmla="*/ 23 w 32"/>
                <a:gd name="T25" fmla="*/ 11 h 79"/>
                <a:gd name="T26" fmla="*/ 9 w 32"/>
                <a:gd name="T27" fmla="*/ 15 h 79"/>
                <a:gd name="T28" fmla="*/ 13 w 32"/>
                <a:gd name="T29" fmla="*/ 6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79">
                  <a:moveTo>
                    <a:pt x="27" y="79"/>
                  </a:moveTo>
                  <a:cubicBezTo>
                    <a:pt x="9" y="79"/>
                    <a:pt x="9" y="79"/>
                    <a:pt x="9" y="79"/>
                  </a:cubicBezTo>
                  <a:cubicBezTo>
                    <a:pt x="7" y="79"/>
                    <a:pt x="5" y="77"/>
                    <a:pt x="4" y="74"/>
                  </a:cubicBezTo>
                  <a:cubicBezTo>
                    <a:pt x="0" y="13"/>
                    <a:pt x="0" y="13"/>
                    <a:pt x="0" y="13"/>
                  </a:cubicBezTo>
                  <a:cubicBezTo>
                    <a:pt x="0" y="11"/>
                    <a:pt x="1" y="9"/>
                    <a:pt x="3" y="8"/>
                  </a:cubicBezTo>
                  <a:cubicBezTo>
                    <a:pt x="26" y="0"/>
                    <a:pt x="26" y="0"/>
                    <a:pt x="26" y="0"/>
                  </a:cubicBezTo>
                  <a:cubicBezTo>
                    <a:pt x="27" y="0"/>
                    <a:pt x="29" y="0"/>
                    <a:pt x="30" y="1"/>
                  </a:cubicBezTo>
                  <a:cubicBezTo>
                    <a:pt x="31" y="2"/>
                    <a:pt x="32" y="3"/>
                    <a:pt x="32" y="4"/>
                  </a:cubicBezTo>
                  <a:cubicBezTo>
                    <a:pt x="32" y="74"/>
                    <a:pt x="32" y="74"/>
                    <a:pt x="32" y="74"/>
                  </a:cubicBezTo>
                  <a:cubicBezTo>
                    <a:pt x="32" y="77"/>
                    <a:pt x="30" y="79"/>
                    <a:pt x="27" y="79"/>
                  </a:cubicBezTo>
                  <a:close/>
                  <a:moveTo>
                    <a:pt x="13" y="69"/>
                  </a:moveTo>
                  <a:cubicBezTo>
                    <a:pt x="23" y="69"/>
                    <a:pt x="23" y="69"/>
                    <a:pt x="23" y="69"/>
                  </a:cubicBezTo>
                  <a:cubicBezTo>
                    <a:pt x="23" y="11"/>
                    <a:pt x="23" y="11"/>
                    <a:pt x="23" y="11"/>
                  </a:cubicBezTo>
                  <a:cubicBezTo>
                    <a:pt x="9" y="15"/>
                    <a:pt x="9" y="15"/>
                    <a:pt x="9" y="15"/>
                  </a:cubicBezTo>
                  <a:lnTo>
                    <a:pt x="1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49" name="Freeform 232"/>
          <p:cNvSpPr>
            <a:spLocks noEditPoints="1"/>
          </p:cNvSpPr>
          <p:nvPr/>
        </p:nvSpPr>
        <p:spPr bwMode="auto">
          <a:xfrm>
            <a:off x="6265020" y="4878227"/>
            <a:ext cx="865387" cy="866456"/>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350" name="组合 349"/>
          <p:cNvGrpSpPr/>
          <p:nvPr/>
        </p:nvGrpSpPr>
        <p:grpSpPr>
          <a:xfrm>
            <a:off x="7576471" y="4984127"/>
            <a:ext cx="637541" cy="614007"/>
            <a:chOff x="7913688" y="4675188"/>
            <a:chExt cx="946150" cy="911225"/>
          </a:xfrm>
          <a:solidFill>
            <a:srgbClr val="FC621E"/>
          </a:solidFill>
        </p:grpSpPr>
        <p:sp>
          <p:nvSpPr>
            <p:cNvPr id="351" name="Freeform 233"/>
            <p:cNvSpPr>
              <a:spLocks noEditPoints="1"/>
            </p:cNvSpPr>
            <p:nvPr/>
          </p:nvSpPr>
          <p:spPr bwMode="auto">
            <a:xfrm>
              <a:off x="7913688" y="5073650"/>
              <a:ext cx="511175" cy="512763"/>
            </a:xfrm>
            <a:custGeom>
              <a:avLst/>
              <a:gdLst>
                <a:gd name="T0" fmla="*/ 91 w 182"/>
                <a:gd name="T1" fmla="*/ 183 h 183"/>
                <a:gd name="T2" fmla="*/ 0 w 182"/>
                <a:gd name="T3" fmla="*/ 92 h 183"/>
                <a:gd name="T4" fmla="*/ 91 w 182"/>
                <a:gd name="T5" fmla="*/ 0 h 183"/>
                <a:gd name="T6" fmla="*/ 182 w 182"/>
                <a:gd name="T7" fmla="*/ 92 h 183"/>
                <a:gd name="T8" fmla="*/ 91 w 182"/>
                <a:gd name="T9" fmla="*/ 183 h 183"/>
                <a:gd name="T10" fmla="*/ 91 w 182"/>
                <a:gd name="T11" fmla="*/ 10 h 183"/>
                <a:gd name="T12" fmla="*/ 9 w 182"/>
                <a:gd name="T13" fmla="*/ 92 h 183"/>
                <a:gd name="T14" fmla="*/ 91 w 182"/>
                <a:gd name="T15" fmla="*/ 173 h 183"/>
                <a:gd name="T16" fmla="*/ 172 w 182"/>
                <a:gd name="T17" fmla="*/ 92 h 183"/>
                <a:gd name="T18" fmla="*/ 91 w 182"/>
                <a:gd name="T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3">
                  <a:moveTo>
                    <a:pt x="91" y="183"/>
                  </a:moveTo>
                  <a:cubicBezTo>
                    <a:pt x="40" y="183"/>
                    <a:pt x="0" y="142"/>
                    <a:pt x="0" y="92"/>
                  </a:cubicBezTo>
                  <a:cubicBezTo>
                    <a:pt x="0" y="41"/>
                    <a:pt x="40" y="0"/>
                    <a:pt x="91" y="0"/>
                  </a:cubicBezTo>
                  <a:cubicBezTo>
                    <a:pt x="141" y="0"/>
                    <a:pt x="182" y="41"/>
                    <a:pt x="182" y="92"/>
                  </a:cubicBezTo>
                  <a:cubicBezTo>
                    <a:pt x="182" y="142"/>
                    <a:pt x="141" y="183"/>
                    <a:pt x="91" y="183"/>
                  </a:cubicBezTo>
                  <a:close/>
                  <a:moveTo>
                    <a:pt x="91" y="10"/>
                  </a:moveTo>
                  <a:cubicBezTo>
                    <a:pt x="46" y="10"/>
                    <a:pt x="9" y="46"/>
                    <a:pt x="9" y="92"/>
                  </a:cubicBezTo>
                  <a:cubicBezTo>
                    <a:pt x="9" y="137"/>
                    <a:pt x="46" y="173"/>
                    <a:pt x="91" y="173"/>
                  </a:cubicBezTo>
                  <a:cubicBezTo>
                    <a:pt x="136" y="173"/>
                    <a:pt x="172" y="137"/>
                    <a:pt x="172" y="92"/>
                  </a:cubicBezTo>
                  <a:cubicBezTo>
                    <a:pt x="172" y="46"/>
                    <a:pt x="136" y="10"/>
                    <a:pt x="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2" name="Freeform 234"/>
            <p:cNvSpPr>
              <a:spLocks noEditPoints="1"/>
            </p:cNvSpPr>
            <p:nvPr/>
          </p:nvSpPr>
          <p:spPr bwMode="auto">
            <a:xfrm>
              <a:off x="8045450" y="5172075"/>
              <a:ext cx="101600" cy="98425"/>
            </a:xfrm>
            <a:custGeom>
              <a:avLst/>
              <a:gdLst>
                <a:gd name="T0" fmla="*/ 18 w 36"/>
                <a:gd name="T1" fmla="*/ 35 h 35"/>
                <a:gd name="T2" fmla="*/ 0 w 36"/>
                <a:gd name="T3" fmla="*/ 18 h 35"/>
                <a:gd name="T4" fmla="*/ 18 w 36"/>
                <a:gd name="T5" fmla="*/ 0 h 35"/>
                <a:gd name="T6" fmla="*/ 36 w 36"/>
                <a:gd name="T7" fmla="*/ 18 h 35"/>
                <a:gd name="T8" fmla="*/ 18 w 36"/>
                <a:gd name="T9" fmla="*/ 35 h 35"/>
                <a:gd name="T10" fmla="*/ 18 w 36"/>
                <a:gd name="T11" fmla="*/ 9 h 35"/>
                <a:gd name="T12" fmla="*/ 10 w 36"/>
                <a:gd name="T13" fmla="*/ 18 h 35"/>
                <a:gd name="T14" fmla="*/ 18 w 36"/>
                <a:gd name="T15" fmla="*/ 26 h 35"/>
                <a:gd name="T16" fmla="*/ 26 w 36"/>
                <a:gd name="T17" fmla="*/ 18 h 35"/>
                <a:gd name="T18" fmla="*/ 18 w 36"/>
                <a:gd name="T1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8"/>
                  </a:cubicBezTo>
                  <a:cubicBezTo>
                    <a:pt x="0" y="8"/>
                    <a:pt x="8" y="0"/>
                    <a:pt x="18" y="0"/>
                  </a:cubicBezTo>
                  <a:cubicBezTo>
                    <a:pt x="28" y="0"/>
                    <a:pt x="36" y="8"/>
                    <a:pt x="36" y="18"/>
                  </a:cubicBezTo>
                  <a:cubicBezTo>
                    <a:pt x="36" y="27"/>
                    <a:pt x="28" y="35"/>
                    <a:pt x="18" y="35"/>
                  </a:cubicBezTo>
                  <a:close/>
                  <a:moveTo>
                    <a:pt x="18" y="9"/>
                  </a:moveTo>
                  <a:cubicBezTo>
                    <a:pt x="13" y="9"/>
                    <a:pt x="10" y="13"/>
                    <a:pt x="10" y="18"/>
                  </a:cubicBezTo>
                  <a:cubicBezTo>
                    <a:pt x="10" y="22"/>
                    <a:pt x="13" y="26"/>
                    <a:pt x="18" y="26"/>
                  </a:cubicBezTo>
                  <a:cubicBezTo>
                    <a:pt x="23" y="26"/>
                    <a:pt x="26" y="22"/>
                    <a:pt x="26" y="18"/>
                  </a:cubicBezTo>
                  <a:cubicBezTo>
                    <a:pt x="26" y="13"/>
                    <a:pt x="23"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3" name="Freeform 235"/>
            <p:cNvSpPr/>
            <p:nvPr/>
          </p:nvSpPr>
          <p:spPr bwMode="auto">
            <a:xfrm>
              <a:off x="8118475" y="5208588"/>
              <a:ext cx="306388" cy="125413"/>
            </a:xfrm>
            <a:custGeom>
              <a:avLst/>
              <a:gdLst>
                <a:gd name="T0" fmla="*/ 104 w 109"/>
                <a:gd name="T1" fmla="*/ 45 h 45"/>
                <a:gd name="T2" fmla="*/ 101 w 109"/>
                <a:gd name="T3" fmla="*/ 44 h 45"/>
                <a:gd name="T4" fmla="*/ 5 w 109"/>
                <a:gd name="T5" fmla="*/ 9 h 45"/>
                <a:gd name="T6" fmla="*/ 0 w 109"/>
                <a:gd name="T7" fmla="*/ 5 h 45"/>
                <a:gd name="T8" fmla="*/ 5 w 109"/>
                <a:gd name="T9" fmla="*/ 0 h 45"/>
                <a:gd name="T10" fmla="*/ 107 w 109"/>
                <a:gd name="T11" fmla="*/ 37 h 45"/>
                <a:gd name="T12" fmla="*/ 108 w 109"/>
                <a:gd name="T13" fmla="*/ 43 h 45"/>
                <a:gd name="T14" fmla="*/ 104 w 10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5">
                  <a:moveTo>
                    <a:pt x="104" y="45"/>
                  </a:moveTo>
                  <a:cubicBezTo>
                    <a:pt x="103" y="45"/>
                    <a:pt x="102" y="44"/>
                    <a:pt x="101" y="44"/>
                  </a:cubicBezTo>
                  <a:cubicBezTo>
                    <a:pt x="60" y="10"/>
                    <a:pt x="6" y="9"/>
                    <a:pt x="5" y="9"/>
                  </a:cubicBezTo>
                  <a:cubicBezTo>
                    <a:pt x="2" y="9"/>
                    <a:pt x="0" y="7"/>
                    <a:pt x="0" y="5"/>
                  </a:cubicBezTo>
                  <a:cubicBezTo>
                    <a:pt x="0" y="2"/>
                    <a:pt x="2" y="0"/>
                    <a:pt x="5" y="0"/>
                  </a:cubicBezTo>
                  <a:cubicBezTo>
                    <a:pt x="7" y="0"/>
                    <a:pt x="64" y="0"/>
                    <a:pt x="107" y="37"/>
                  </a:cubicBezTo>
                  <a:cubicBezTo>
                    <a:pt x="109" y="38"/>
                    <a:pt x="109" y="41"/>
                    <a:pt x="108" y="43"/>
                  </a:cubicBezTo>
                  <a:cubicBezTo>
                    <a:pt x="107" y="44"/>
                    <a:pt x="105" y="45"/>
                    <a:pt x="104"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4" name="Freeform 236"/>
            <p:cNvSpPr/>
            <p:nvPr/>
          </p:nvSpPr>
          <p:spPr bwMode="auto">
            <a:xfrm>
              <a:off x="8099425" y="5084763"/>
              <a:ext cx="157163" cy="117475"/>
            </a:xfrm>
            <a:custGeom>
              <a:avLst/>
              <a:gdLst>
                <a:gd name="T0" fmla="*/ 5 w 56"/>
                <a:gd name="T1" fmla="*/ 42 h 42"/>
                <a:gd name="T2" fmla="*/ 3 w 56"/>
                <a:gd name="T3" fmla="*/ 41 h 42"/>
                <a:gd name="T4" fmla="*/ 1 w 56"/>
                <a:gd name="T5" fmla="*/ 35 h 42"/>
                <a:gd name="T6" fmla="*/ 50 w 56"/>
                <a:gd name="T7" fmla="*/ 1 h 42"/>
                <a:gd name="T8" fmla="*/ 56 w 56"/>
                <a:gd name="T9" fmla="*/ 4 h 42"/>
                <a:gd name="T10" fmla="*/ 52 w 56"/>
                <a:gd name="T11" fmla="*/ 10 h 42"/>
                <a:gd name="T12" fmla="*/ 9 w 56"/>
                <a:gd name="T13" fmla="*/ 40 h 42"/>
                <a:gd name="T14" fmla="*/ 5 w 56"/>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2">
                  <a:moveTo>
                    <a:pt x="5" y="42"/>
                  </a:moveTo>
                  <a:cubicBezTo>
                    <a:pt x="4" y="42"/>
                    <a:pt x="3" y="42"/>
                    <a:pt x="3" y="41"/>
                  </a:cubicBezTo>
                  <a:cubicBezTo>
                    <a:pt x="1" y="40"/>
                    <a:pt x="0" y="37"/>
                    <a:pt x="1" y="35"/>
                  </a:cubicBezTo>
                  <a:cubicBezTo>
                    <a:pt x="2" y="33"/>
                    <a:pt x="22" y="5"/>
                    <a:pt x="50" y="1"/>
                  </a:cubicBezTo>
                  <a:cubicBezTo>
                    <a:pt x="53" y="0"/>
                    <a:pt x="55" y="2"/>
                    <a:pt x="56" y="4"/>
                  </a:cubicBezTo>
                  <a:cubicBezTo>
                    <a:pt x="56" y="7"/>
                    <a:pt x="54" y="9"/>
                    <a:pt x="52" y="10"/>
                  </a:cubicBezTo>
                  <a:cubicBezTo>
                    <a:pt x="27" y="14"/>
                    <a:pt x="9" y="40"/>
                    <a:pt x="9" y="40"/>
                  </a:cubicBezTo>
                  <a:cubicBezTo>
                    <a:pt x="8" y="41"/>
                    <a:pt x="7" y="42"/>
                    <a:pt x="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5" name="Freeform 237"/>
            <p:cNvSpPr/>
            <p:nvPr/>
          </p:nvSpPr>
          <p:spPr bwMode="auto">
            <a:xfrm>
              <a:off x="8037513" y="5095875"/>
              <a:ext cx="58738" cy="104775"/>
            </a:xfrm>
            <a:custGeom>
              <a:avLst/>
              <a:gdLst>
                <a:gd name="T0" fmla="*/ 16 w 21"/>
                <a:gd name="T1" fmla="*/ 37 h 37"/>
                <a:gd name="T2" fmla="*/ 12 w 21"/>
                <a:gd name="T3" fmla="*/ 35 h 37"/>
                <a:gd name="T4" fmla="*/ 7 w 21"/>
                <a:gd name="T5" fmla="*/ 2 h 37"/>
                <a:gd name="T6" fmla="*/ 13 w 21"/>
                <a:gd name="T7" fmla="*/ 3 h 37"/>
                <a:gd name="T8" fmla="*/ 13 w 21"/>
                <a:gd name="T9" fmla="*/ 9 h 37"/>
                <a:gd name="T10" fmla="*/ 20 w 21"/>
                <a:gd name="T11" fmla="*/ 31 h 37"/>
                <a:gd name="T12" fmla="*/ 18 w 21"/>
                <a:gd name="T13" fmla="*/ 37 h 37"/>
                <a:gd name="T14" fmla="*/ 16 w 2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7">
                  <a:moveTo>
                    <a:pt x="16" y="37"/>
                  </a:moveTo>
                  <a:cubicBezTo>
                    <a:pt x="14" y="37"/>
                    <a:pt x="13" y="36"/>
                    <a:pt x="12" y="35"/>
                  </a:cubicBezTo>
                  <a:cubicBezTo>
                    <a:pt x="6" y="23"/>
                    <a:pt x="0" y="7"/>
                    <a:pt x="7" y="2"/>
                  </a:cubicBezTo>
                  <a:cubicBezTo>
                    <a:pt x="9" y="0"/>
                    <a:pt x="12" y="1"/>
                    <a:pt x="13" y="3"/>
                  </a:cubicBezTo>
                  <a:cubicBezTo>
                    <a:pt x="15" y="4"/>
                    <a:pt x="14" y="7"/>
                    <a:pt x="13" y="9"/>
                  </a:cubicBezTo>
                  <a:cubicBezTo>
                    <a:pt x="12" y="11"/>
                    <a:pt x="15" y="22"/>
                    <a:pt x="20" y="31"/>
                  </a:cubicBezTo>
                  <a:cubicBezTo>
                    <a:pt x="21" y="33"/>
                    <a:pt x="20" y="36"/>
                    <a:pt x="18" y="37"/>
                  </a:cubicBezTo>
                  <a:cubicBezTo>
                    <a:pt x="17" y="37"/>
                    <a:pt x="17" y="37"/>
                    <a:pt x="1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6" name="Freeform 238"/>
            <p:cNvSpPr/>
            <p:nvPr/>
          </p:nvSpPr>
          <p:spPr bwMode="auto">
            <a:xfrm>
              <a:off x="7920038" y="5208588"/>
              <a:ext cx="153988" cy="66675"/>
            </a:xfrm>
            <a:custGeom>
              <a:avLst/>
              <a:gdLst>
                <a:gd name="T0" fmla="*/ 6 w 55"/>
                <a:gd name="T1" fmla="*/ 24 h 24"/>
                <a:gd name="T2" fmla="*/ 2 w 55"/>
                <a:gd name="T3" fmla="*/ 22 h 24"/>
                <a:gd name="T4" fmla="*/ 3 w 55"/>
                <a:gd name="T5" fmla="*/ 16 h 24"/>
                <a:gd name="T6" fmla="*/ 50 w 55"/>
                <a:gd name="T7" fmla="*/ 0 h 24"/>
                <a:gd name="T8" fmla="*/ 55 w 55"/>
                <a:gd name="T9" fmla="*/ 5 h 24"/>
                <a:gd name="T10" fmla="*/ 50 w 55"/>
                <a:gd name="T11" fmla="*/ 9 h 24"/>
                <a:gd name="T12" fmla="*/ 8 w 55"/>
                <a:gd name="T13" fmla="*/ 23 h 24"/>
                <a:gd name="T14" fmla="*/ 6 w 55"/>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4">
                  <a:moveTo>
                    <a:pt x="6" y="24"/>
                  </a:moveTo>
                  <a:cubicBezTo>
                    <a:pt x="4" y="24"/>
                    <a:pt x="3" y="23"/>
                    <a:pt x="2" y="22"/>
                  </a:cubicBezTo>
                  <a:cubicBezTo>
                    <a:pt x="0" y="20"/>
                    <a:pt x="1" y="17"/>
                    <a:pt x="3" y="16"/>
                  </a:cubicBezTo>
                  <a:cubicBezTo>
                    <a:pt x="23" y="0"/>
                    <a:pt x="49" y="0"/>
                    <a:pt x="50" y="0"/>
                  </a:cubicBezTo>
                  <a:cubicBezTo>
                    <a:pt x="52" y="0"/>
                    <a:pt x="55" y="2"/>
                    <a:pt x="55" y="5"/>
                  </a:cubicBezTo>
                  <a:cubicBezTo>
                    <a:pt x="55" y="7"/>
                    <a:pt x="52" y="9"/>
                    <a:pt x="50" y="9"/>
                  </a:cubicBezTo>
                  <a:cubicBezTo>
                    <a:pt x="50" y="9"/>
                    <a:pt x="26" y="9"/>
                    <a:pt x="8" y="23"/>
                  </a:cubicBezTo>
                  <a:cubicBezTo>
                    <a:pt x="8" y="23"/>
                    <a:pt x="7" y="2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7" name="Freeform 239"/>
            <p:cNvSpPr/>
            <p:nvPr/>
          </p:nvSpPr>
          <p:spPr bwMode="auto">
            <a:xfrm>
              <a:off x="7953375" y="5233988"/>
              <a:ext cx="134938" cy="311150"/>
            </a:xfrm>
            <a:custGeom>
              <a:avLst/>
              <a:gdLst>
                <a:gd name="T0" fmla="*/ 28 w 48"/>
                <a:gd name="T1" fmla="*/ 111 h 111"/>
                <a:gd name="T2" fmla="*/ 24 w 48"/>
                <a:gd name="T3" fmla="*/ 109 h 111"/>
                <a:gd name="T4" fmla="*/ 39 w 48"/>
                <a:gd name="T5" fmla="*/ 3 h 111"/>
                <a:gd name="T6" fmla="*/ 45 w 48"/>
                <a:gd name="T7" fmla="*/ 2 h 111"/>
                <a:gd name="T8" fmla="*/ 47 w 48"/>
                <a:gd name="T9" fmla="*/ 8 h 111"/>
                <a:gd name="T10" fmla="*/ 32 w 48"/>
                <a:gd name="T11" fmla="*/ 104 h 111"/>
                <a:gd name="T12" fmla="*/ 31 w 48"/>
                <a:gd name="T13" fmla="*/ 110 h 111"/>
                <a:gd name="T14" fmla="*/ 28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28" y="111"/>
                  </a:moveTo>
                  <a:cubicBezTo>
                    <a:pt x="27" y="111"/>
                    <a:pt x="25" y="110"/>
                    <a:pt x="24" y="109"/>
                  </a:cubicBezTo>
                  <a:cubicBezTo>
                    <a:pt x="0" y="65"/>
                    <a:pt x="37" y="6"/>
                    <a:pt x="39" y="3"/>
                  </a:cubicBezTo>
                  <a:cubicBezTo>
                    <a:pt x="40" y="1"/>
                    <a:pt x="43" y="0"/>
                    <a:pt x="45" y="2"/>
                  </a:cubicBezTo>
                  <a:cubicBezTo>
                    <a:pt x="47" y="3"/>
                    <a:pt x="48" y="6"/>
                    <a:pt x="47" y="8"/>
                  </a:cubicBezTo>
                  <a:cubicBezTo>
                    <a:pt x="46" y="9"/>
                    <a:pt x="11" y="65"/>
                    <a:pt x="32" y="104"/>
                  </a:cubicBezTo>
                  <a:cubicBezTo>
                    <a:pt x="34" y="106"/>
                    <a:pt x="33" y="109"/>
                    <a:pt x="31" y="110"/>
                  </a:cubicBezTo>
                  <a:cubicBezTo>
                    <a:pt x="30" y="111"/>
                    <a:pt x="29" y="111"/>
                    <a:pt x="28"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8" name="Freeform 240"/>
            <p:cNvSpPr/>
            <p:nvPr/>
          </p:nvSpPr>
          <p:spPr bwMode="auto">
            <a:xfrm>
              <a:off x="8094663" y="5241925"/>
              <a:ext cx="198438" cy="317500"/>
            </a:xfrm>
            <a:custGeom>
              <a:avLst/>
              <a:gdLst>
                <a:gd name="T0" fmla="*/ 66 w 71"/>
                <a:gd name="T1" fmla="*/ 113 h 113"/>
                <a:gd name="T2" fmla="*/ 62 w 71"/>
                <a:gd name="T3" fmla="*/ 112 h 113"/>
                <a:gd name="T4" fmla="*/ 1 w 71"/>
                <a:gd name="T5" fmla="*/ 6 h 113"/>
                <a:gd name="T6" fmla="*/ 4 w 71"/>
                <a:gd name="T7" fmla="*/ 0 h 113"/>
                <a:gd name="T8" fmla="*/ 10 w 71"/>
                <a:gd name="T9" fmla="*/ 4 h 113"/>
                <a:gd name="T10" fmla="*/ 69 w 71"/>
                <a:gd name="T11" fmla="*/ 105 h 113"/>
                <a:gd name="T12" fmla="*/ 69 w 71"/>
                <a:gd name="T13" fmla="*/ 112 h 113"/>
                <a:gd name="T14" fmla="*/ 66 w 71"/>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13">
                  <a:moveTo>
                    <a:pt x="66" y="113"/>
                  </a:moveTo>
                  <a:cubicBezTo>
                    <a:pt x="65" y="113"/>
                    <a:pt x="63" y="113"/>
                    <a:pt x="62" y="112"/>
                  </a:cubicBezTo>
                  <a:cubicBezTo>
                    <a:pt x="18" y="68"/>
                    <a:pt x="2" y="9"/>
                    <a:pt x="1" y="6"/>
                  </a:cubicBezTo>
                  <a:cubicBezTo>
                    <a:pt x="0" y="4"/>
                    <a:pt x="2" y="1"/>
                    <a:pt x="4" y="0"/>
                  </a:cubicBezTo>
                  <a:cubicBezTo>
                    <a:pt x="7" y="0"/>
                    <a:pt x="9" y="1"/>
                    <a:pt x="10" y="4"/>
                  </a:cubicBezTo>
                  <a:cubicBezTo>
                    <a:pt x="10" y="4"/>
                    <a:pt x="27" y="63"/>
                    <a:pt x="69" y="105"/>
                  </a:cubicBezTo>
                  <a:cubicBezTo>
                    <a:pt x="71" y="107"/>
                    <a:pt x="71" y="110"/>
                    <a:pt x="69" y="112"/>
                  </a:cubicBezTo>
                  <a:cubicBezTo>
                    <a:pt x="68" y="113"/>
                    <a:pt x="67" y="113"/>
                    <a:pt x="66"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59" name="Freeform 241"/>
            <p:cNvSpPr/>
            <p:nvPr/>
          </p:nvSpPr>
          <p:spPr bwMode="auto">
            <a:xfrm>
              <a:off x="8321675" y="4675188"/>
              <a:ext cx="428625" cy="549275"/>
            </a:xfrm>
            <a:custGeom>
              <a:avLst/>
              <a:gdLst>
                <a:gd name="T0" fmla="*/ 80 w 153"/>
                <a:gd name="T1" fmla="*/ 196 h 196"/>
                <a:gd name="T2" fmla="*/ 74 w 153"/>
                <a:gd name="T3" fmla="*/ 195 h 196"/>
                <a:gd name="T4" fmla="*/ 53 w 153"/>
                <a:gd name="T5" fmla="*/ 168 h 196"/>
                <a:gd name="T6" fmla="*/ 56 w 153"/>
                <a:gd name="T7" fmla="*/ 102 h 196"/>
                <a:gd name="T8" fmla="*/ 57 w 153"/>
                <a:gd name="T9" fmla="*/ 97 h 196"/>
                <a:gd name="T10" fmla="*/ 63 w 153"/>
                <a:gd name="T11" fmla="*/ 36 h 196"/>
                <a:gd name="T12" fmla="*/ 46 w 153"/>
                <a:gd name="T13" fmla="*/ 13 h 196"/>
                <a:gd name="T14" fmla="*/ 23 w 153"/>
                <a:gd name="T15" fmla="*/ 14 h 196"/>
                <a:gd name="T16" fmla="*/ 13 w 153"/>
                <a:gd name="T17" fmla="*/ 37 h 196"/>
                <a:gd name="T18" fmla="*/ 20 w 153"/>
                <a:gd name="T19" fmla="*/ 71 h 196"/>
                <a:gd name="T20" fmla="*/ 28 w 153"/>
                <a:gd name="T21" fmla="*/ 85 h 196"/>
                <a:gd name="T22" fmla="*/ 37 w 153"/>
                <a:gd name="T23" fmla="*/ 100 h 196"/>
                <a:gd name="T24" fmla="*/ 44 w 153"/>
                <a:gd name="T25" fmla="*/ 132 h 196"/>
                <a:gd name="T26" fmla="*/ 29 w 153"/>
                <a:gd name="T27" fmla="*/ 159 h 196"/>
                <a:gd name="T28" fmla="*/ 12 w 153"/>
                <a:gd name="T29" fmla="*/ 157 h 196"/>
                <a:gd name="T30" fmla="*/ 1 w 153"/>
                <a:gd name="T31" fmla="*/ 139 h 196"/>
                <a:gd name="T32" fmla="*/ 5 w 153"/>
                <a:gd name="T33" fmla="*/ 134 h 196"/>
                <a:gd name="T34" fmla="*/ 10 w 153"/>
                <a:gd name="T35" fmla="*/ 138 h 196"/>
                <a:gd name="T36" fmla="*/ 17 w 153"/>
                <a:gd name="T37" fmla="*/ 149 h 196"/>
                <a:gd name="T38" fmla="*/ 26 w 153"/>
                <a:gd name="T39" fmla="*/ 151 h 196"/>
                <a:gd name="T40" fmla="*/ 35 w 153"/>
                <a:gd name="T41" fmla="*/ 132 h 196"/>
                <a:gd name="T42" fmla="*/ 28 w 153"/>
                <a:gd name="T43" fmla="*/ 104 h 196"/>
                <a:gd name="T44" fmla="*/ 20 w 153"/>
                <a:gd name="T45" fmla="*/ 90 h 196"/>
                <a:gd name="T46" fmla="*/ 12 w 153"/>
                <a:gd name="T47" fmla="*/ 75 h 196"/>
                <a:gd name="T48" fmla="*/ 4 w 153"/>
                <a:gd name="T49" fmla="*/ 37 h 196"/>
                <a:gd name="T50" fmla="*/ 19 w 153"/>
                <a:gd name="T51" fmla="*/ 6 h 196"/>
                <a:gd name="T52" fmla="*/ 50 w 153"/>
                <a:gd name="T53" fmla="*/ 5 h 196"/>
                <a:gd name="T54" fmla="*/ 72 w 153"/>
                <a:gd name="T55" fmla="*/ 35 h 196"/>
                <a:gd name="T56" fmla="*/ 66 w 153"/>
                <a:gd name="T57" fmla="*/ 99 h 196"/>
                <a:gd name="T58" fmla="*/ 65 w 153"/>
                <a:gd name="T59" fmla="*/ 104 h 196"/>
                <a:gd name="T60" fmla="*/ 62 w 153"/>
                <a:gd name="T61" fmla="*/ 166 h 196"/>
                <a:gd name="T62" fmla="*/ 77 w 153"/>
                <a:gd name="T63" fmla="*/ 187 h 196"/>
                <a:gd name="T64" fmla="*/ 94 w 153"/>
                <a:gd name="T65" fmla="*/ 180 h 196"/>
                <a:gd name="T66" fmla="*/ 92 w 153"/>
                <a:gd name="T67" fmla="*/ 114 h 196"/>
                <a:gd name="T68" fmla="*/ 83 w 153"/>
                <a:gd name="T69" fmla="*/ 75 h 196"/>
                <a:gd name="T70" fmla="*/ 106 w 153"/>
                <a:gd name="T71" fmla="*/ 44 h 196"/>
                <a:gd name="T72" fmla="*/ 132 w 153"/>
                <a:gd name="T73" fmla="*/ 67 h 196"/>
                <a:gd name="T74" fmla="*/ 133 w 153"/>
                <a:gd name="T75" fmla="*/ 98 h 196"/>
                <a:gd name="T76" fmla="*/ 131 w 153"/>
                <a:gd name="T77" fmla="*/ 104 h 196"/>
                <a:gd name="T78" fmla="*/ 129 w 153"/>
                <a:gd name="T79" fmla="*/ 115 h 196"/>
                <a:gd name="T80" fmla="*/ 133 w 153"/>
                <a:gd name="T81" fmla="*/ 127 h 196"/>
                <a:gd name="T82" fmla="*/ 145 w 153"/>
                <a:gd name="T83" fmla="*/ 127 h 196"/>
                <a:gd name="T84" fmla="*/ 152 w 153"/>
                <a:gd name="T85" fmla="*/ 127 h 196"/>
                <a:gd name="T86" fmla="*/ 151 w 153"/>
                <a:gd name="T87" fmla="*/ 134 h 196"/>
                <a:gd name="T88" fmla="*/ 128 w 153"/>
                <a:gd name="T89" fmla="*/ 135 h 196"/>
                <a:gd name="T90" fmla="*/ 119 w 153"/>
                <a:gd name="T91" fmla="*/ 114 h 196"/>
                <a:gd name="T92" fmla="*/ 122 w 153"/>
                <a:gd name="T93" fmla="*/ 102 h 196"/>
                <a:gd name="T94" fmla="*/ 124 w 153"/>
                <a:gd name="T95" fmla="*/ 96 h 196"/>
                <a:gd name="T96" fmla="*/ 124 w 153"/>
                <a:gd name="T97" fmla="*/ 69 h 196"/>
                <a:gd name="T98" fmla="*/ 107 w 153"/>
                <a:gd name="T99" fmla="*/ 53 h 196"/>
                <a:gd name="T100" fmla="*/ 92 w 153"/>
                <a:gd name="T101" fmla="*/ 75 h 196"/>
                <a:gd name="T102" fmla="*/ 100 w 153"/>
                <a:gd name="T103" fmla="*/ 112 h 196"/>
                <a:gd name="T104" fmla="*/ 101 w 153"/>
                <a:gd name="T105" fmla="*/ 185 h 196"/>
                <a:gd name="T106" fmla="*/ 80 w 153"/>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3" h="196">
                  <a:moveTo>
                    <a:pt x="80" y="196"/>
                  </a:moveTo>
                  <a:cubicBezTo>
                    <a:pt x="78" y="196"/>
                    <a:pt x="76" y="196"/>
                    <a:pt x="74" y="195"/>
                  </a:cubicBezTo>
                  <a:cubicBezTo>
                    <a:pt x="67" y="193"/>
                    <a:pt x="57" y="187"/>
                    <a:pt x="53" y="168"/>
                  </a:cubicBezTo>
                  <a:cubicBezTo>
                    <a:pt x="48" y="145"/>
                    <a:pt x="52" y="123"/>
                    <a:pt x="56" y="102"/>
                  </a:cubicBezTo>
                  <a:cubicBezTo>
                    <a:pt x="57" y="97"/>
                    <a:pt x="57" y="97"/>
                    <a:pt x="57" y="97"/>
                  </a:cubicBezTo>
                  <a:cubicBezTo>
                    <a:pt x="62" y="77"/>
                    <a:pt x="66" y="56"/>
                    <a:pt x="63" y="36"/>
                  </a:cubicBezTo>
                  <a:cubicBezTo>
                    <a:pt x="61" y="26"/>
                    <a:pt x="55" y="17"/>
                    <a:pt x="46" y="13"/>
                  </a:cubicBezTo>
                  <a:cubicBezTo>
                    <a:pt x="39" y="10"/>
                    <a:pt x="31" y="10"/>
                    <a:pt x="23" y="14"/>
                  </a:cubicBezTo>
                  <a:cubicBezTo>
                    <a:pt x="15" y="19"/>
                    <a:pt x="13" y="29"/>
                    <a:pt x="13" y="37"/>
                  </a:cubicBezTo>
                  <a:cubicBezTo>
                    <a:pt x="13" y="49"/>
                    <a:pt x="15" y="60"/>
                    <a:pt x="20" y="71"/>
                  </a:cubicBezTo>
                  <a:cubicBezTo>
                    <a:pt x="22" y="76"/>
                    <a:pt x="25" y="80"/>
                    <a:pt x="28" y="85"/>
                  </a:cubicBezTo>
                  <a:cubicBezTo>
                    <a:pt x="31" y="90"/>
                    <a:pt x="34" y="95"/>
                    <a:pt x="37" y="100"/>
                  </a:cubicBezTo>
                  <a:cubicBezTo>
                    <a:pt x="41" y="110"/>
                    <a:pt x="44" y="121"/>
                    <a:pt x="44" y="132"/>
                  </a:cubicBezTo>
                  <a:cubicBezTo>
                    <a:pt x="44" y="143"/>
                    <a:pt x="41" y="156"/>
                    <a:pt x="29" y="159"/>
                  </a:cubicBezTo>
                  <a:cubicBezTo>
                    <a:pt x="23" y="161"/>
                    <a:pt x="17" y="160"/>
                    <a:pt x="12" y="157"/>
                  </a:cubicBezTo>
                  <a:cubicBezTo>
                    <a:pt x="5" y="153"/>
                    <a:pt x="1" y="146"/>
                    <a:pt x="1" y="139"/>
                  </a:cubicBezTo>
                  <a:cubicBezTo>
                    <a:pt x="0" y="137"/>
                    <a:pt x="2" y="134"/>
                    <a:pt x="5" y="134"/>
                  </a:cubicBezTo>
                  <a:cubicBezTo>
                    <a:pt x="7" y="134"/>
                    <a:pt x="9" y="136"/>
                    <a:pt x="10" y="138"/>
                  </a:cubicBezTo>
                  <a:cubicBezTo>
                    <a:pt x="10" y="142"/>
                    <a:pt x="13" y="146"/>
                    <a:pt x="17" y="149"/>
                  </a:cubicBezTo>
                  <a:cubicBezTo>
                    <a:pt x="18" y="150"/>
                    <a:pt x="22" y="152"/>
                    <a:pt x="26" y="151"/>
                  </a:cubicBezTo>
                  <a:cubicBezTo>
                    <a:pt x="33" y="148"/>
                    <a:pt x="35" y="140"/>
                    <a:pt x="35" y="132"/>
                  </a:cubicBezTo>
                  <a:cubicBezTo>
                    <a:pt x="35" y="123"/>
                    <a:pt x="32" y="113"/>
                    <a:pt x="28" y="104"/>
                  </a:cubicBezTo>
                  <a:cubicBezTo>
                    <a:pt x="26" y="99"/>
                    <a:pt x="23" y="95"/>
                    <a:pt x="20" y="90"/>
                  </a:cubicBezTo>
                  <a:cubicBezTo>
                    <a:pt x="17" y="85"/>
                    <a:pt x="14" y="80"/>
                    <a:pt x="12" y="75"/>
                  </a:cubicBezTo>
                  <a:cubicBezTo>
                    <a:pt x="6" y="63"/>
                    <a:pt x="3" y="50"/>
                    <a:pt x="4" y="37"/>
                  </a:cubicBezTo>
                  <a:cubicBezTo>
                    <a:pt x="4" y="22"/>
                    <a:pt x="9" y="11"/>
                    <a:pt x="19" y="6"/>
                  </a:cubicBezTo>
                  <a:cubicBezTo>
                    <a:pt x="29" y="1"/>
                    <a:pt x="40" y="0"/>
                    <a:pt x="50" y="5"/>
                  </a:cubicBezTo>
                  <a:cubicBezTo>
                    <a:pt x="62" y="10"/>
                    <a:pt x="69" y="21"/>
                    <a:pt x="72" y="35"/>
                  </a:cubicBezTo>
                  <a:cubicBezTo>
                    <a:pt x="76" y="57"/>
                    <a:pt x="71" y="78"/>
                    <a:pt x="66" y="99"/>
                  </a:cubicBezTo>
                  <a:cubicBezTo>
                    <a:pt x="65" y="104"/>
                    <a:pt x="65" y="104"/>
                    <a:pt x="65" y="104"/>
                  </a:cubicBezTo>
                  <a:cubicBezTo>
                    <a:pt x="61" y="124"/>
                    <a:pt x="57" y="144"/>
                    <a:pt x="62" y="166"/>
                  </a:cubicBezTo>
                  <a:cubicBezTo>
                    <a:pt x="65" y="178"/>
                    <a:pt x="70" y="185"/>
                    <a:pt x="77" y="187"/>
                  </a:cubicBezTo>
                  <a:cubicBezTo>
                    <a:pt x="83" y="188"/>
                    <a:pt x="89" y="185"/>
                    <a:pt x="94" y="180"/>
                  </a:cubicBezTo>
                  <a:cubicBezTo>
                    <a:pt x="106" y="163"/>
                    <a:pt x="99" y="138"/>
                    <a:pt x="92" y="114"/>
                  </a:cubicBezTo>
                  <a:cubicBezTo>
                    <a:pt x="87" y="100"/>
                    <a:pt x="83" y="87"/>
                    <a:pt x="83" y="75"/>
                  </a:cubicBezTo>
                  <a:cubicBezTo>
                    <a:pt x="83" y="60"/>
                    <a:pt x="91" y="44"/>
                    <a:pt x="106" y="44"/>
                  </a:cubicBezTo>
                  <a:cubicBezTo>
                    <a:pt x="120" y="43"/>
                    <a:pt x="129" y="55"/>
                    <a:pt x="132" y="67"/>
                  </a:cubicBezTo>
                  <a:cubicBezTo>
                    <a:pt x="135" y="77"/>
                    <a:pt x="135" y="88"/>
                    <a:pt x="133" y="98"/>
                  </a:cubicBezTo>
                  <a:cubicBezTo>
                    <a:pt x="132" y="100"/>
                    <a:pt x="132" y="102"/>
                    <a:pt x="131" y="104"/>
                  </a:cubicBezTo>
                  <a:cubicBezTo>
                    <a:pt x="130" y="108"/>
                    <a:pt x="129" y="112"/>
                    <a:pt x="129" y="115"/>
                  </a:cubicBezTo>
                  <a:cubicBezTo>
                    <a:pt x="128" y="117"/>
                    <a:pt x="128" y="124"/>
                    <a:pt x="133" y="127"/>
                  </a:cubicBezTo>
                  <a:cubicBezTo>
                    <a:pt x="136" y="129"/>
                    <a:pt x="142" y="129"/>
                    <a:pt x="145" y="127"/>
                  </a:cubicBezTo>
                  <a:cubicBezTo>
                    <a:pt x="147" y="125"/>
                    <a:pt x="150" y="125"/>
                    <a:pt x="152" y="127"/>
                  </a:cubicBezTo>
                  <a:cubicBezTo>
                    <a:pt x="153" y="129"/>
                    <a:pt x="153" y="132"/>
                    <a:pt x="151" y="134"/>
                  </a:cubicBezTo>
                  <a:cubicBezTo>
                    <a:pt x="144" y="139"/>
                    <a:pt x="135" y="139"/>
                    <a:pt x="128" y="135"/>
                  </a:cubicBezTo>
                  <a:cubicBezTo>
                    <a:pt x="122" y="130"/>
                    <a:pt x="119" y="123"/>
                    <a:pt x="119" y="114"/>
                  </a:cubicBezTo>
                  <a:cubicBezTo>
                    <a:pt x="120" y="110"/>
                    <a:pt x="121" y="106"/>
                    <a:pt x="122" y="102"/>
                  </a:cubicBezTo>
                  <a:cubicBezTo>
                    <a:pt x="123" y="100"/>
                    <a:pt x="123" y="98"/>
                    <a:pt x="124" y="96"/>
                  </a:cubicBezTo>
                  <a:cubicBezTo>
                    <a:pt x="126" y="87"/>
                    <a:pt x="126" y="78"/>
                    <a:pt x="124" y="69"/>
                  </a:cubicBezTo>
                  <a:cubicBezTo>
                    <a:pt x="121" y="61"/>
                    <a:pt x="115" y="52"/>
                    <a:pt x="107" y="53"/>
                  </a:cubicBezTo>
                  <a:cubicBezTo>
                    <a:pt x="97" y="53"/>
                    <a:pt x="92" y="66"/>
                    <a:pt x="92" y="75"/>
                  </a:cubicBezTo>
                  <a:cubicBezTo>
                    <a:pt x="92" y="86"/>
                    <a:pt x="96" y="98"/>
                    <a:pt x="100" y="112"/>
                  </a:cubicBezTo>
                  <a:cubicBezTo>
                    <a:pt x="108" y="137"/>
                    <a:pt x="116" y="165"/>
                    <a:pt x="101" y="185"/>
                  </a:cubicBezTo>
                  <a:cubicBezTo>
                    <a:pt x="96" y="192"/>
                    <a:pt x="88" y="196"/>
                    <a:pt x="80"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0" name="Freeform 242"/>
            <p:cNvSpPr>
              <a:spLocks noEditPoints="1"/>
            </p:cNvSpPr>
            <p:nvPr/>
          </p:nvSpPr>
          <p:spPr bwMode="auto">
            <a:xfrm>
              <a:off x="8253413" y="4919663"/>
              <a:ext cx="112713" cy="161925"/>
            </a:xfrm>
            <a:custGeom>
              <a:avLst/>
              <a:gdLst>
                <a:gd name="T0" fmla="*/ 24 w 40"/>
                <a:gd name="T1" fmla="*/ 58 h 58"/>
                <a:gd name="T2" fmla="*/ 16 w 40"/>
                <a:gd name="T3" fmla="*/ 56 h 58"/>
                <a:gd name="T4" fmla="*/ 8 w 40"/>
                <a:gd name="T5" fmla="*/ 46 h 58"/>
                <a:gd name="T6" fmla="*/ 1 w 40"/>
                <a:gd name="T7" fmla="*/ 21 h 58"/>
                <a:gd name="T8" fmla="*/ 2 w 40"/>
                <a:gd name="T9" fmla="*/ 9 h 58"/>
                <a:gd name="T10" fmla="*/ 12 w 40"/>
                <a:gd name="T11" fmla="*/ 2 h 58"/>
                <a:gd name="T12" fmla="*/ 24 w 40"/>
                <a:gd name="T13" fmla="*/ 3 h 58"/>
                <a:gd name="T14" fmla="*/ 32 w 40"/>
                <a:gd name="T15" fmla="*/ 12 h 58"/>
                <a:gd name="T16" fmla="*/ 39 w 40"/>
                <a:gd name="T17" fmla="*/ 37 h 58"/>
                <a:gd name="T18" fmla="*/ 38 w 40"/>
                <a:gd name="T19" fmla="*/ 49 h 58"/>
                <a:gd name="T20" fmla="*/ 28 w 40"/>
                <a:gd name="T21" fmla="*/ 57 h 58"/>
                <a:gd name="T22" fmla="*/ 24 w 40"/>
                <a:gd name="T23" fmla="*/ 58 h 58"/>
                <a:gd name="T24" fmla="*/ 16 w 40"/>
                <a:gd name="T25" fmla="*/ 10 h 58"/>
                <a:gd name="T26" fmla="*/ 14 w 40"/>
                <a:gd name="T27" fmla="*/ 10 h 58"/>
                <a:gd name="T28" fmla="*/ 10 w 40"/>
                <a:gd name="T29" fmla="*/ 14 h 58"/>
                <a:gd name="T30" fmla="*/ 10 w 40"/>
                <a:gd name="T31" fmla="*/ 19 h 58"/>
                <a:gd name="T32" fmla="*/ 17 w 40"/>
                <a:gd name="T33" fmla="*/ 44 h 58"/>
                <a:gd name="T34" fmla="*/ 20 w 40"/>
                <a:gd name="T35" fmla="*/ 48 h 58"/>
                <a:gd name="T36" fmla="*/ 26 w 40"/>
                <a:gd name="T37" fmla="*/ 48 h 58"/>
                <a:gd name="T38" fmla="*/ 26 w 40"/>
                <a:gd name="T39" fmla="*/ 48 h 58"/>
                <a:gd name="T40" fmla="*/ 30 w 40"/>
                <a:gd name="T41" fmla="*/ 45 h 58"/>
                <a:gd name="T42" fmla="*/ 30 w 40"/>
                <a:gd name="T43" fmla="*/ 40 h 58"/>
                <a:gd name="T44" fmla="*/ 23 w 40"/>
                <a:gd name="T45" fmla="*/ 15 h 58"/>
                <a:gd name="T46" fmla="*/ 20 w 40"/>
                <a:gd name="T47" fmla="*/ 11 h 58"/>
                <a:gd name="T48" fmla="*/ 16 w 40"/>
                <a:gd name="T4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8">
                  <a:moveTo>
                    <a:pt x="24" y="58"/>
                  </a:moveTo>
                  <a:cubicBezTo>
                    <a:pt x="21" y="58"/>
                    <a:pt x="18" y="57"/>
                    <a:pt x="16" y="56"/>
                  </a:cubicBezTo>
                  <a:cubicBezTo>
                    <a:pt x="12" y="54"/>
                    <a:pt x="10" y="50"/>
                    <a:pt x="8" y="46"/>
                  </a:cubicBezTo>
                  <a:cubicBezTo>
                    <a:pt x="1" y="21"/>
                    <a:pt x="1" y="21"/>
                    <a:pt x="1" y="21"/>
                  </a:cubicBezTo>
                  <a:cubicBezTo>
                    <a:pt x="0" y="17"/>
                    <a:pt x="0" y="13"/>
                    <a:pt x="2" y="9"/>
                  </a:cubicBezTo>
                  <a:cubicBezTo>
                    <a:pt x="4" y="6"/>
                    <a:pt x="8" y="3"/>
                    <a:pt x="12" y="2"/>
                  </a:cubicBezTo>
                  <a:cubicBezTo>
                    <a:pt x="16" y="0"/>
                    <a:pt x="20" y="1"/>
                    <a:pt x="24" y="3"/>
                  </a:cubicBezTo>
                  <a:cubicBezTo>
                    <a:pt x="28" y="5"/>
                    <a:pt x="31" y="8"/>
                    <a:pt x="32" y="12"/>
                  </a:cubicBezTo>
                  <a:cubicBezTo>
                    <a:pt x="39" y="37"/>
                    <a:pt x="39" y="37"/>
                    <a:pt x="39" y="37"/>
                  </a:cubicBezTo>
                  <a:cubicBezTo>
                    <a:pt x="40" y="41"/>
                    <a:pt x="40" y="46"/>
                    <a:pt x="38" y="49"/>
                  </a:cubicBezTo>
                  <a:cubicBezTo>
                    <a:pt x="36" y="53"/>
                    <a:pt x="32" y="56"/>
                    <a:pt x="28" y="57"/>
                  </a:cubicBezTo>
                  <a:cubicBezTo>
                    <a:pt x="27" y="58"/>
                    <a:pt x="25" y="58"/>
                    <a:pt x="24" y="58"/>
                  </a:cubicBezTo>
                  <a:close/>
                  <a:moveTo>
                    <a:pt x="16" y="10"/>
                  </a:moveTo>
                  <a:cubicBezTo>
                    <a:pt x="16" y="10"/>
                    <a:pt x="15" y="10"/>
                    <a:pt x="14" y="10"/>
                  </a:cubicBezTo>
                  <a:cubicBezTo>
                    <a:pt x="13" y="11"/>
                    <a:pt x="11" y="12"/>
                    <a:pt x="10" y="14"/>
                  </a:cubicBezTo>
                  <a:cubicBezTo>
                    <a:pt x="10" y="15"/>
                    <a:pt x="9" y="17"/>
                    <a:pt x="10" y="19"/>
                  </a:cubicBezTo>
                  <a:cubicBezTo>
                    <a:pt x="17" y="44"/>
                    <a:pt x="17" y="44"/>
                    <a:pt x="17" y="44"/>
                  </a:cubicBezTo>
                  <a:cubicBezTo>
                    <a:pt x="18" y="45"/>
                    <a:pt x="19" y="47"/>
                    <a:pt x="20" y="48"/>
                  </a:cubicBezTo>
                  <a:cubicBezTo>
                    <a:pt x="22" y="49"/>
                    <a:pt x="24" y="49"/>
                    <a:pt x="26" y="48"/>
                  </a:cubicBezTo>
                  <a:cubicBezTo>
                    <a:pt x="26" y="48"/>
                    <a:pt x="26" y="48"/>
                    <a:pt x="26" y="48"/>
                  </a:cubicBezTo>
                  <a:cubicBezTo>
                    <a:pt x="27" y="48"/>
                    <a:pt x="29" y="47"/>
                    <a:pt x="30" y="45"/>
                  </a:cubicBezTo>
                  <a:cubicBezTo>
                    <a:pt x="30" y="43"/>
                    <a:pt x="31" y="42"/>
                    <a:pt x="30" y="40"/>
                  </a:cubicBezTo>
                  <a:cubicBezTo>
                    <a:pt x="23" y="15"/>
                    <a:pt x="23" y="15"/>
                    <a:pt x="23" y="15"/>
                  </a:cubicBezTo>
                  <a:cubicBezTo>
                    <a:pt x="22" y="13"/>
                    <a:pt x="21" y="12"/>
                    <a:pt x="20" y="11"/>
                  </a:cubicBezTo>
                  <a:cubicBezTo>
                    <a:pt x="19" y="10"/>
                    <a:pt x="17" y="10"/>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1" name="Freeform 243"/>
            <p:cNvSpPr>
              <a:spLocks noEditPoints="1"/>
            </p:cNvSpPr>
            <p:nvPr/>
          </p:nvSpPr>
          <p:spPr bwMode="auto">
            <a:xfrm>
              <a:off x="8713788" y="4916488"/>
              <a:ext cx="146050" cy="142875"/>
            </a:xfrm>
            <a:custGeom>
              <a:avLst/>
              <a:gdLst>
                <a:gd name="T0" fmla="*/ 17 w 52"/>
                <a:gd name="T1" fmla="*/ 51 h 51"/>
                <a:gd name="T2" fmla="*/ 6 w 52"/>
                <a:gd name="T3" fmla="*/ 47 h 51"/>
                <a:gd name="T4" fmla="*/ 1 w 52"/>
                <a:gd name="T5" fmla="*/ 36 h 51"/>
                <a:gd name="T6" fmla="*/ 5 w 52"/>
                <a:gd name="T7" fmla="*/ 24 h 51"/>
                <a:gd name="T8" fmla="*/ 22 w 52"/>
                <a:gd name="T9" fmla="*/ 5 h 51"/>
                <a:gd name="T10" fmla="*/ 33 w 52"/>
                <a:gd name="T11" fmla="*/ 0 h 51"/>
                <a:gd name="T12" fmla="*/ 45 w 52"/>
                <a:gd name="T13" fmla="*/ 4 h 51"/>
                <a:gd name="T14" fmla="*/ 46 w 52"/>
                <a:gd name="T15" fmla="*/ 26 h 51"/>
                <a:gd name="T16" fmla="*/ 28 w 52"/>
                <a:gd name="T17" fmla="*/ 46 h 51"/>
                <a:gd name="T18" fmla="*/ 17 w 52"/>
                <a:gd name="T19" fmla="*/ 51 h 51"/>
                <a:gd name="T20" fmla="*/ 17 w 52"/>
                <a:gd name="T21" fmla="*/ 51 h 51"/>
                <a:gd name="T22" fmla="*/ 34 w 52"/>
                <a:gd name="T23" fmla="*/ 9 h 51"/>
                <a:gd name="T24" fmla="*/ 29 w 52"/>
                <a:gd name="T25" fmla="*/ 11 h 51"/>
                <a:gd name="T26" fmla="*/ 12 w 52"/>
                <a:gd name="T27" fmla="*/ 30 h 51"/>
                <a:gd name="T28" fmla="*/ 10 w 52"/>
                <a:gd name="T29" fmla="*/ 35 h 51"/>
                <a:gd name="T30" fmla="*/ 12 w 52"/>
                <a:gd name="T31" fmla="*/ 40 h 51"/>
                <a:gd name="T32" fmla="*/ 12 w 52"/>
                <a:gd name="T33" fmla="*/ 40 h 51"/>
                <a:gd name="T34" fmla="*/ 22 w 52"/>
                <a:gd name="T35" fmla="*/ 39 h 51"/>
                <a:gd name="T36" fmla="*/ 39 w 52"/>
                <a:gd name="T37" fmla="*/ 20 h 51"/>
                <a:gd name="T38" fmla="*/ 39 w 52"/>
                <a:gd name="T39" fmla="*/ 11 h 51"/>
                <a:gd name="T40" fmla="*/ 34 w 52"/>
                <a:gd name="T4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1">
                  <a:moveTo>
                    <a:pt x="17" y="51"/>
                  </a:moveTo>
                  <a:cubicBezTo>
                    <a:pt x="13" y="51"/>
                    <a:pt x="9" y="49"/>
                    <a:pt x="6" y="47"/>
                  </a:cubicBezTo>
                  <a:cubicBezTo>
                    <a:pt x="3" y="44"/>
                    <a:pt x="1" y="40"/>
                    <a:pt x="1" y="36"/>
                  </a:cubicBezTo>
                  <a:cubicBezTo>
                    <a:pt x="0" y="31"/>
                    <a:pt x="2" y="27"/>
                    <a:pt x="5" y="24"/>
                  </a:cubicBezTo>
                  <a:cubicBezTo>
                    <a:pt x="22" y="5"/>
                    <a:pt x="22" y="5"/>
                    <a:pt x="22" y="5"/>
                  </a:cubicBezTo>
                  <a:cubicBezTo>
                    <a:pt x="25" y="2"/>
                    <a:pt x="29" y="0"/>
                    <a:pt x="33" y="0"/>
                  </a:cubicBezTo>
                  <a:cubicBezTo>
                    <a:pt x="38" y="0"/>
                    <a:pt x="42" y="1"/>
                    <a:pt x="45" y="4"/>
                  </a:cubicBezTo>
                  <a:cubicBezTo>
                    <a:pt x="51" y="10"/>
                    <a:pt x="52" y="20"/>
                    <a:pt x="46" y="26"/>
                  </a:cubicBezTo>
                  <a:cubicBezTo>
                    <a:pt x="28" y="46"/>
                    <a:pt x="28" y="46"/>
                    <a:pt x="28" y="46"/>
                  </a:cubicBezTo>
                  <a:cubicBezTo>
                    <a:pt x="26" y="49"/>
                    <a:pt x="22" y="51"/>
                    <a:pt x="17" y="51"/>
                  </a:cubicBezTo>
                  <a:cubicBezTo>
                    <a:pt x="17" y="51"/>
                    <a:pt x="17" y="51"/>
                    <a:pt x="17" y="51"/>
                  </a:cubicBezTo>
                  <a:close/>
                  <a:moveTo>
                    <a:pt x="34" y="9"/>
                  </a:moveTo>
                  <a:cubicBezTo>
                    <a:pt x="32" y="9"/>
                    <a:pt x="30" y="10"/>
                    <a:pt x="29" y="11"/>
                  </a:cubicBezTo>
                  <a:cubicBezTo>
                    <a:pt x="12" y="30"/>
                    <a:pt x="12" y="30"/>
                    <a:pt x="12" y="30"/>
                  </a:cubicBezTo>
                  <a:cubicBezTo>
                    <a:pt x="10" y="32"/>
                    <a:pt x="10" y="33"/>
                    <a:pt x="10" y="35"/>
                  </a:cubicBezTo>
                  <a:cubicBezTo>
                    <a:pt x="10" y="37"/>
                    <a:pt x="11" y="39"/>
                    <a:pt x="12" y="40"/>
                  </a:cubicBezTo>
                  <a:cubicBezTo>
                    <a:pt x="12" y="40"/>
                    <a:pt x="12" y="40"/>
                    <a:pt x="12" y="40"/>
                  </a:cubicBezTo>
                  <a:cubicBezTo>
                    <a:pt x="15" y="42"/>
                    <a:pt x="19" y="42"/>
                    <a:pt x="22" y="39"/>
                  </a:cubicBezTo>
                  <a:cubicBezTo>
                    <a:pt x="39" y="20"/>
                    <a:pt x="39" y="20"/>
                    <a:pt x="39" y="20"/>
                  </a:cubicBezTo>
                  <a:cubicBezTo>
                    <a:pt x="42" y="17"/>
                    <a:pt x="41" y="13"/>
                    <a:pt x="39" y="11"/>
                  </a:cubicBezTo>
                  <a:cubicBezTo>
                    <a:pt x="37" y="10"/>
                    <a:pt x="36" y="9"/>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62" name="Freeform 244"/>
          <p:cNvSpPr>
            <a:spLocks noEditPoints="1"/>
          </p:cNvSpPr>
          <p:nvPr/>
        </p:nvSpPr>
        <p:spPr bwMode="auto">
          <a:xfrm>
            <a:off x="7462013" y="4878227"/>
            <a:ext cx="863248" cy="866456"/>
          </a:xfrm>
          <a:custGeom>
            <a:avLst/>
            <a:gdLst>
              <a:gd name="T0" fmla="*/ 228 w 457"/>
              <a:gd name="T1" fmla="*/ 458 h 458"/>
              <a:gd name="T2" fmla="*/ 0 w 457"/>
              <a:gd name="T3" fmla="*/ 229 h 458"/>
              <a:gd name="T4" fmla="*/ 228 w 457"/>
              <a:gd name="T5" fmla="*/ 0 h 458"/>
              <a:gd name="T6" fmla="*/ 457 w 457"/>
              <a:gd name="T7" fmla="*/ 229 h 458"/>
              <a:gd name="T8" fmla="*/ 228 w 457"/>
              <a:gd name="T9" fmla="*/ 458 h 458"/>
              <a:gd name="T10" fmla="*/ 228 w 457"/>
              <a:gd name="T11" fmla="*/ 10 h 458"/>
              <a:gd name="T12" fmla="*/ 9 w 457"/>
              <a:gd name="T13" fmla="*/ 229 h 458"/>
              <a:gd name="T14" fmla="*/ 228 w 457"/>
              <a:gd name="T15" fmla="*/ 448 h 458"/>
              <a:gd name="T16" fmla="*/ 448 w 457"/>
              <a:gd name="T17" fmla="*/ 229 h 458"/>
              <a:gd name="T18" fmla="*/ 228 w 457"/>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8">
                <a:moveTo>
                  <a:pt x="228" y="458"/>
                </a:moveTo>
                <a:cubicBezTo>
                  <a:pt x="102" y="458"/>
                  <a:pt x="0" y="355"/>
                  <a:pt x="0" y="229"/>
                </a:cubicBezTo>
                <a:cubicBezTo>
                  <a:pt x="0" y="103"/>
                  <a:pt x="102" y="0"/>
                  <a:pt x="228" y="0"/>
                </a:cubicBezTo>
                <a:cubicBezTo>
                  <a:pt x="354" y="0"/>
                  <a:pt x="457" y="103"/>
                  <a:pt x="457" y="229"/>
                </a:cubicBezTo>
                <a:cubicBezTo>
                  <a:pt x="457" y="355"/>
                  <a:pt x="354" y="458"/>
                  <a:pt x="228" y="458"/>
                </a:cubicBezTo>
                <a:close/>
                <a:moveTo>
                  <a:pt x="228" y="10"/>
                </a:moveTo>
                <a:cubicBezTo>
                  <a:pt x="107" y="10"/>
                  <a:pt x="9" y="108"/>
                  <a:pt x="9" y="229"/>
                </a:cubicBezTo>
                <a:cubicBezTo>
                  <a:pt x="9" y="350"/>
                  <a:pt x="107" y="448"/>
                  <a:pt x="228" y="448"/>
                </a:cubicBezTo>
                <a:cubicBezTo>
                  <a:pt x="349" y="448"/>
                  <a:pt x="448" y="350"/>
                  <a:pt x="448" y="229"/>
                </a:cubicBezTo>
                <a:cubicBezTo>
                  <a:pt x="448" y="108"/>
                  <a:pt x="349" y="10"/>
                  <a:pt x="228"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363" name="组合 362"/>
          <p:cNvGrpSpPr/>
          <p:nvPr/>
        </p:nvGrpSpPr>
        <p:grpSpPr>
          <a:xfrm>
            <a:off x="8765978" y="4986267"/>
            <a:ext cx="562662" cy="604380"/>
            <a:chOff x="9678988" y="4678363"/>
            <a:chExt cx="835025" cy="896938"/>
          </a:xfrm>
          <a:solidFill>
            <a:srgbClr val="FC621E"/>
          </a:solidFill>
        </p:grpSpPr>
        <p:sp>
          <p:nvSpPr>
            <p:cNvPr id="364" name="Freeform 245"/>
            <p:cNvSpPr>
              <a:spLocks noEditPoints="1"/>
            </p:cNvSpPr>
            <p:nvPr/>
          </p:nvSpPr>
          <p:spPr bwMode="auto">
            <a:xfrm>
              <a:off x="9734550" y="4927600"/>
              <a:ext cx="712788" cy="595313"/>
            </a:xfrm>
            <a:custGeom>
              <a:avLst/>
              <a:gdLst>
                <a:gd name="T0" fmla="*/ 127 w 254"/>
                <a:gd name="T1" fmla="*/ 212 h 212"/>
                <a:gd name="T2" fmla="*/ 0 w 254"/>
                <a:gd name="T3" fmla="*/ 87 h 212"/>
                <a:gd name="T4" fmla="*/ 43 w 254"/>
                <a:gd name="T5" fmla="*/ 1 h 212"/>
                <a:gd name="T6" fmla="*/ 48 w 254"/>
                <a:gd name="T7" fmla="*/ 1 h 212"/>
                <a:gd name="T8" fmla="*/ 50 w 254"/>
                <a:gd name="T9" fmla="*/ 5 h 212"/>
                <a:gd name="T10" fmla="*/ 50 w 254"/>
                <a:gd name="T11" fmla="*/ 11 h 212"/>
                <a:gd name="T12" fmla="*/ 127 w 254"/>
                <a:gd name="T13" fmla="*/ 82 h 212"/>
                <a:gd name="T14" fmla="*/ 205 w 254"/>
                <a:gd name="T15" fmla="*/ 11 h 212"/>
                <a:gd name="T16" fmla="*/ 204 w 254"/>
                <a:gd name="T17" fmla="*/ 5 h 212"/>
                <a:gd name="T18" fmla="*/ 207 w 254"/>
                <a:gd name="T19" fmla="*/ 1 h 212"/>
                <a:gd name="T20" fmla="*/ 212 w 254"/>
                <a:gd name="T21" fmla="*/ 1 h 212"/>
                <a:gd name="T22" fmla="*/ 254 w 254"/>
                <a:gd name="T23" fmla="*/ 87 h 212"/>
                <a:gd name="T24" fmla="*/ 127 w 254"/>
                <a:gd name="T25" fmla="*/ 212 h 212"/>
                <a:gd name="T26" fmla="*/ 41 w 254"/>
                <a:gd name="T27" fmla="*/ 15 h 212"/>
                <a:gd name="T28" fmla="*/ 10 w 254"/>
                <a:gd name="T29" fmla="*/ 87 h 212"/>
                <a:gd name="T30" fmla="*/ 127 w 254"/>
                <a:gd name="T31" fmla="*/ 203 h 212"/>
                <a:gd name="T32" fmla="*/ 245 w 254"/>
                <a:gd name="T33" fmla="*/ 87 h 212"/>
                <a:gd name="T34" fmla="*/ 214 w 254"/>
                <a:gd name="T35" fmla="*/ 15 h 212"/>
                <a:gd name="T36" fmla="*/ 127 w 254"/>
                <a:gd name="T37" fmla="*/ 91 h 212"/>
                <a:gd name="T38" fmla="*/ 41 w 254"/>
                <a:gd name="T39" fmla="*/ 1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212">
                  <a:moveTo>
                    <a:pt x="127" y="212"/>
                  </a:moveTo>
                  <a:cubicBezTo>
                    <a:pt x="57" y="212"/>
                    <a:pt x="0" y="156"/>
                    <a:pt x="0" y="87"/>
                  </a:cubicBezTo>
                  <a:cubicBezTo>
                    <a:pt x="0" y="52"/>
                    <a:pt x="15" y="21"/>
                    <a:pt x="43" y="1"/>
                  </a:cubicBezTo>
                  <a:cubicBezTo>
                    <a:pt x="44" y="0"/>
                    <a:pt x="46" y="0"/>
                    <a:pt x="48" y="1"/>
                  </a:cubicBezTo>
                  <a:cubicBezTo>
                    <a:pt x="49" y="2"/>
                    <a:pt x="50" y="3"/>
                    <a:pt x="50" y="5"/>
                  </a:cubicBezTo>
                  <a:cubicBezTo>
                    <a:pt x="50" y="7"/>
                    <a:pt x="50" y="9"/>
                    <a:pt x="50" y="11"/>
                  </a:cubicBezTo>
                  <a:cubicBezTo>
                    <a:pt x="50" y="50"/>
                    <a:pt x="84" y="82"/>
                    <a:pt x="127" y="82"/>
                  </a:cubicBezTo>
                  <a:cubicBezTo>
                    <a:pt x="170" y="82"/>
                    <a:pt x="205" y="50"/>
                    <a:pt x="205" y="11"/>
                  </a:cubicBezTo>
                  <a:cubicBezTo>
                    <a:pt x="205" y="9"/>
                    <a:pt x="204" y="7"/>
                    <a:pt x="204" y="5"/>
                  </a:cubicBezTo>
                  <a:cubicBezTo>
                    <a:pt x="204" y="3"/>
                    <a:pt x="205" y="2"/>
                    <a:pt x="207" y="1"/>
                  </a:cubicBezTo>
                  <a:cubicBezTo>
                    <a:pt x="208" y="0"/>
                    <a:pt x="210" y="0"/>
                    <a:pt x="212" y="1"/>
                  </a:cubicBezTo>
                  <a:cubicBezTo>
                    <a:pt x="239" y="21"/>
                    <a:pt x="254" y="52"/>
                    <a:pt x="254" y="87"/>
                  </a:cubicBezTo>
                  <a:cubicBezTo>
                    <a:pt x="254" y="156"/>
                    <a:pt x="197" y="212"/>
                    <a:pt x="127" y="212"/>
                  </a:cubicBezTo>
                  <a:close/>
                  <a:moveTo>
                    <a:pt x="41" y="15"/>
                  </a:moveTo>
                  <a:cubicBezTo>
                    <a:pt x="20" y="33"/>
                    <a:pt x="10" y="58"/>
                    <a:pt x="10" y="87"/>
                  </a:cubicBezTo>
                  <a:cubicBezTo>
                    <a:pt x="10" y="151"/>
                    <a:pt x="62" y="203"/>
                    <a:pt x="127" y="203"/>
                  </a:cubicBezTo>
                  <a:cubicBezTo>
                    <a:pt x="192" y="203"/>
                    <a:pt x="245" y="151"/>
                    <a:pt x="245" y="87"/>
                  </a:cubicBezTo>
                  <a:cubicBezTo>
                    <a:pt x="245" y="58"/>
                    <a:pt x="234" y="33"/>
                    <a:pt x="214" y="15"/>
                  </a:cubicBezTo>
                  <a:cubicBezTo>
                    <a:pt x="212" y="57"/>
                    <a:pt x="174" y="91"/>
                    <a:pt x="127" y="91"/>
                  </a:cubicBezTo>
                  <a:cubicBezTo>
                    <a:pt x="81" y="91"/>
                    <a:pt x="43" y="57"/>
                    <a:pt x="4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5" name="Freeform 246"/>
            <p:cNvSpPr/>
            <p:nvPr/>
          </p:nvSpPr>
          <p:spPr bwMode="auto">
            <a:xfrm>
              <a:off x="9847263" y="4787900"/>
              <a:ext cx="487363" cy="171450"/>
            </a:xfrm>
            <a:custGeom>
              <a:avLst/>
              <a:gdLst>
                <a:gd name="T0" fmla="*/ 169 w 174"/>
                <a:gd name="T1" fmla="*/ 60 h 61"/>
                <a:gd name="T2" fmla="*/ 165 w 174"/>
                <a:gd name="T3" fmla="*/ 58 h 61"/>
                <a:gd name="T4" fmla="*/ 87 w 174"/>
                <a:gd name="T5" fmla="*/ 9 h 61"/>
                <a:gd name="T6" fmla="*/ 9 w 174"/>
                <a:gd name="T7" fmla="*/ 58 h 61"/>
                <a:gd name="T8" fmla="*/ 3 w 174"/>
                <a:gd name="T9" fmla="*/ 59 h 61"/>
                <a:gd name="T10" fmla="*/ 2 w 174"/>
                <a:gd name="T11" fmla="*/ 53 h 61"/>
                <a:gd name="T12" fmla="*/ 87 w 174"/>
                <a:gd name="T13" fmla="*/ 0 h 61"/>
                <a:gd name="T14" fmla="*/ 173 w 174"/>
                <a:gd name="T15" fmla="*/ 53 h 61"/>
                <a:gd name="T16" fmla="*/ 172 w 174"/>
                <a:gd name="T17" fmla="*/ 59 h 61"/>
                <a:gd name="T18" fmla="*/ 169 w 174"/>
                <a:gd name="T19"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61">
                  <a:moveTo>
                    <a:pt x="169" y="60"/>
                  </a:moveTo>
                  <a:cubicBezTo>
                    <a:pt x="167" y="60"/>
                    <a:pt x="166" y="59"/>
                    <a:pt x="165" y="58"/>
                  </a:cubicBezTo>
                  <a:cubicBezTo>
                    <a:pt x="165" y="58"/>
                    <a:pt x="128" y="9"/>
                    <a:pt x="87" y="9"/>
                  </a:cubicBezTo>
                  <a:cubicBezTo>
                    <a:pt x="47" y="9"/>
                    <a:pt x="10" y="58"/>
                    <a:pt x="9" y="58"/>
                  </a:cubicBezTo>
                  <a:cubicBezTo>
                    <a:pt x="8" y="60"/>
                    <a:pt x="5" y="61"/>
                    <a:pt x="3" y="59"/>
                  </a:cubicBezTo>
                  <a:cubicBezTo>
                    <a:pt x="1" y="58"/>
                    <a:pt x="0" y="55"/>
                    <a:pt x="2" y="53"/>
                  </a:cubicBezTo>
                  <a:cubicBezTo>
                    <a:pt x="3" y="51"/>
                    <a:pt x="42" y="0"/>
                    <a:pt x="87" y="0"/>
                  </a:cubicBezTo>
                  <a:cubicBezTo>
                    <a:pt x="132" y="0"/>
                    <a:pt x="171" y="51"/>
                    <a:pt x="173" y="53"/>
                  </a:cubicBezTo>
                  <a:cubicBezTo>
                    <a:pt x="174" y="55"/>
                    <a:pt x="174" y="58"/>
                    <a:pt x="172" y="59"/>
                  </a:cubicBezTo>
                  <a:cubicBezTo>
                    <a:pt x="171" y="60"/>
                    <a:pt x="170" y="60"/>
                    <a:pt x="16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6" name="Freeform 247"/>
            <p:cNvSpPr>
              <a:spLocks noEditPoints="1"/>
            </p:cNvSpPr>
            <p:nvPr/>
          </p:nvSpPr>
          <p:spPr bwMode="auto">
            <a:xfrm>
              <a:off x="10012363" y="4678363"/>
              <a:ext cx="149225" cy="131763"/>
            </a:xfrm>
            <a:custGeom>
              <a:avLst/>
              <a:gdLst>
                <a:gd name="T0" fmla="*/ 29 w 53"/>
                <a:gd name="T1" fmla="*/ 47 h 47"/>
                <a:gd name="T2" fmla="*/ 26 w 53"/>
                <a:gd name="T3" fmla="*/ 47 h 47"/>
                <a:gd name="T4" fmla="*/ 24 w 53"/>
                <a:gd name="T5" fmla="*/ 47 h 47"/>
                <a:gd name="T6" fmla="*/ 22 w 53"/>
                <a:gd name="T7" fmla="*/ 46 h 47"/>
                <a:gd name="T8" fmla="*/ 21 w 53"/>
                <a:gd name="T9" fmla="*/ 47 h 47"/>
                <a:gd name="T10" fmla="*/ 11 w 53"/>
                <a:gd name="T11" fmla="*/ 37 h 47"/>
                <a:gd name="T12" fmla="*/ 10 w 53"/>
                <a:gd name="T13" fmla="*/ 36 h 47"/>
                <a:gd name="T14" fmla="*/ 1 w 53"/>
                <a:gd name="T15" fmla="*/ 17 h 47"/>
                <a:gd name="T16" fmla="*/ 6 w 53"/>
                <a:gd name="T17" fmla="*/ 4 h 47"/>
                <a:gd name="T18" fmla="*/ 19 w 53"/>
                <a:gd name="T19" fmla="*/ 4 h 47"/>
                <a:gd name="T20" fmla="*/ 26 w 53"/>
                <a:gd name="T21" fmla="*/ 14 h 47"/>
                <a:gd name="T22" fmla="*/ 28 w 53"/>
                <a:gd name="T23" fmla="*/ 11 h 47"/>
                <a:gd name="T24" fmla="*/ 37 w 53"/>
                <a:gd name="T25" fmla="*/ 1 h 47"/>
                <a:gd name="T26" fmla="*/ 46 w 53"/>
                <a:gd name="T27" fmla="*/ 2 h 47"/>
                <a:gd name="T28" fmla="*/ 52 w 53"/>
                <a:gd name="T29" fmla="*/ 10 h 47"/>
                <a:gd name="T30" fmla="*/ 50 w 53"/>
                <a:gd name="T31" fmla="*/ 24 h 47"/>
                <a:gd name="T32" fmla="*/ 32 w 53"/>
                <a:gd name="T33" fmla="*/ 46 h 47"/>
                <a:gd name="T34" fmla="*/ 29 w 53"/>
                <a:gd name="T35" fmla="*/ 47 h 47"/>
                <a:gd name="T36" fmla="*/ 19 w 53"/>
                <a:gd name="T37" fmla="*/ 38 h 47"/>
                <a:gd name="T38" fmla="*/ 19 w 53"/>
                <a:gd name="T39" fmla="*/ 38 h 47"/>
                <a:gd name="T40" fmla="*/ 19 w 53"/>
                <a:gd name="T41" fmla="*/ 38 h 47"/>
                <a:gd name="T42" fmla="*/ 19 w 53"/>
                <a:gd name="T43" fmla="*/ 38 h 47"/>
                <a:gd name="T44" fmla="*/ 19 w 53"/>
                <a:gd name="T45" fmla="*/ 38 h 47"/>
                <a:gd name="T46" fmla="*/ 19 w 53"/>
                <a:gd name="T47" fmla="*/ 38 h 47"/>
                <a:gd name="T48" fmla="*/ 19 w 53"/>
                <a:gd name="T49" fmla="*/ 38 h 47"/>
                <a:gd name="T50" fmla="*/ 19 w 53"/>
                <a:gd name="T51" fmla="*/ 38 h 47"/>
                <a:gd name="T52" fmla="*/ 19 w 53"/>
                <a:gd name="T53" fmla="*/ 38 h 47"/>
                <a:gd name="T54" fmla="*/ 40 w 53"/>
                <a:gd name="T55" fmla="*/ 10 h 47"/>
                <a:gd name="T56" fmla="*/ 40 w 53"/>
                <a:gd name="T57" fmla="*/ 10 h 47"/>
                <a:gd name="T58" fmla="*/ 36 w 53"/>
                <a:gd name="T59" fmla="*/ 15 h 47"/>
                <a:gd name="T60" fmla="*/ 30 w 53"/>
                <a:gd name="T61" fmla="*/ 36 h 47"/>
                <a:gd name="T62" fmla="*/ 42 w 53"/>
                <a:gd name="T63" fmla="*/ 20 h 47"/>
                <a:gd name="T64" fmla="*/ 43 w 53"/>
                <a:gd name="T65" fmla="*/ 12 h 47"/>
                <a:gd name="T66" fmla="*/ 41 w 53"/>
                <a:gd name="T67" fmla="*/ 10 h 47"/>
                <a:gd name="T68" fmla="*/ 40 w 53"/>
                <a:gd name="T69" fmla="*/ 10 h 47"/>
                <a:gd name="T70" fmla="*/ 12 w 53"/>
                <a:gd name="T71" fmla="*/ 12 h 47"/>
                <a:gd name="T72" fmla="*/ 11 w 53"/>
                <a:gd name="T73" fmla="*/ 12 h 47"/>
                <a:gd name="T74" fmla="*/ 10 w 53"/>
                <a:gd name="T75" fmla="*/ 16 h 47"/>
                <a:gd name="T76" fmla="*/ 17 w 53"/>
                <a:gd name="T77" fmla="*/ 30 h 47"/>
                <a:gd name="T78" fmla="*/ 18 w 53"/>
                <a:gd name="T79" fmla="*/ 31 h 47"/>
                <a:gd name="T80" fmla="*/ 20 w 53"/>
                <a:gd name="T81" fmla="*/ 34 h 47"/>
                <a:gd name="T82" fmla="*/ 20 w 53"/>
                <a:gd name="T83" fmla="*/ 26 h 47"/>
                <a:gd name="T84" fmla="*/ 14 w 53"/>
                <a:gd name="T85" fmla="*/ 12 h 47"/>
                <a:gd name="T86" fmla="*/ 12 w 53"/>
                <a:gd name="T87"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47">
                  <a:moveTo>
                    <a:pt x="29" y="47"/>
                  </a:moveTo>
                  <a:cubicBezTo>
                    <a:pt x="28" y="47"/>
                    <a:pt x="27" y="47"/>
                    <a:pt x="26" y="47"/>
                  </a:cubicBezTo>
                  <a:cubicBezTo>
                    <a:pt x="26" y="47"/>
                    <a:pt x="25" y="47"/>
                    <a:pt x="24" y="47"/>
                  </a:cubicBezTo>
                  <a:cubicBezTo>
                    <a:pt x="23" y="47"/>
                    <a:pt x="23" y="47"/>
                    <a:pt x="22" y="46"/>
                  </a:cubicBezTo>
                  <a:cubicBezTo>
                    <a:pt x="22" y="47"/>
                    <a:pt x="21" y="47"/>
                    <a:pt x="21" y="47"/>
                  </a:cubicBezTo>
                  <a:cubicBezTo>
                    <a:pt x="18" y="46"/>
                    <a:pt x="16" y="44"/>
                    <a:pt x="11" y="37"/>
                  </a:cubicBezTo>
                  <a:cubicBezTo>
                    <a:pt x="10" y="36"/>
                    <a:pt x="10" y="36"/>
                    <a:pt x="10" y="36"/>
                  </a:cubicBezTo>
                  <a:cubicBezTo>
                    <a:pt x="7" y="32"/>
                    <a:pt x="2" y="25"/>
                    <a:pt x="1" y="17"/>
                  </a:cubicBezTo>
                  <a:cubicBezTo>
                    <a:pt x="0" y="12"/>
                    <a:pt x="2" y="7"/>
                    <a:pt x="6" y="4"/>
                  </a:cubicBezTo>
                  <a:cubicBezTo>
                    <a:pt x="10" y="2"/>
                    <a:pt x="15" y="2"/>
                    <a:pt x="19" y="4"/>
                  </a:cubicBezTo>
                  <a:cubicBezTo>
                    <a:pt x="23" y="7"/>
                    <a:pt x="25" y="10"/>
                    <a:pt x="26" y="14"/>
                  </a:cubicBezTo>
                  <a:cubicBezTo>
                    <a:pt x="27" y="13"/>
                    <a:pt x="27" y="12"/>
                    <a:pt x="28" y="11"/>
                  </a:cubicBezTo>
                  <a:cubicBezTo>
                    <a:pt x="30" y="6"/>
                    <a:pt x="33" y="2"/>
                    <a:pt x="37" y="1"/>
                  </a:cubicBezTo>
                  <a:cubicBezTo>
                    <a:pt x="40" y="0"/>
                    <a:pt x="43" y="0"/>
                    <a:pt x="46" y="2"/>
                  </a:cubicBezTo>
                  <a:cubicBezTo>
                    <a:pt x="49" y="3"/>
                    <a:pt x="51" y="6"/>
                    <a:pt x="52" y="10"/>
                  </a:cubicBezTo>
                  <a:cubicBezTo>
                    <a:pt x="53" y="14"/>
                    <a:pt x="53" y="20"/>
                    <a:pt x="50" y="24"/>
                  </a:cubicBezTo>
                  <a:cubicBezTo>
                    <a:pt x="45" y="33"/>
                    <a:pt x="39" y="41"/>
                    <a:pt x="32" y="46"/>
                  </a:cubicBezTo>
                  <a:cubicBezTo>
                    <a:pt x="31" y="47"/>
                    <a:pt x="30" y="47"/>
                    <a:pt x="29" y="47"/>
                  </a:cubicBezTo>
                  <a:close/>
                  <a:moveTo>
                    <a:pt x="19" y="38"/>
                  </a:moveTo>
                  <a:cubicBezTo>
                    <a:pt x="19" y="38"/>
                    <a:pt x="19" y="38"/>
                    <a:pt x="19" y="38"/>
                  </a:cubicBezTo>
                  <a:cubicBezTo>
                    <a:pt x="19" y="38"/>
                    <a:pt x="19" y="38"/>
                    <a:pt x="19" y="38"/>
                  </a:cubicBezTo>
                  <a:close/>
                  <a:moveTo>
                    <a:pt x="19" y="38"/>
                  </a:moveTo>
                  <a:cubicBezTo>
                    <a:pt x="19" y="38"/>
                    <a:pt x="19" y="38"/>
                    <a:pt x="19" y="38"/>
                  </a:cubicBezTo>
                  <a:cubicBezTo>
                    <a:pt x="19" y="38"/>
                    <a:pt x="19" y="38"/>
                    <a:pt x="19" y="38"/>
                  </a:cubicBezTo>
                  <a:close/>
                  <a:moveTo>
                    <a:pt x="19" y="38"/>
                  </a:moveTo>
                  <a:cubicBezTo>
                    <a:pt x="19" y="38"/>
                    <a:pt x="19" y="38"/>
                    <a:pt x="19" y="38"/>
                  </a:cubicBezTo>
                  <a:cubicBezTo>
                    <a:pt x="19" y="38"/>
                    <a:pt x="19" y="38"/>
                    <a:pt x="19" y="38"/>
                  </a:cubicBezTo>
                  <a:close/>
                  <a:moveTo>
                    <a:pt x="40" y="10"/>
                  </a:moveTo>
                  <a:cubicBezTo>
                    <a:pt x="40" y="10"/>
                    <a:pt x="40" y="10"/>
                    <a:pt x="40" y="10"/>
                  </a:cubicBezTo>
                  <a:cubicBezTo>
                    <a:pt x="39" y="10"/>
                    <a:pt x="37" y="12"/>
                    <a:pt x="36" y="15"/>
                  </a:cubicBezTo>
                  <a:cubicBezTo>
                    <a:pt x="33" y="21"/>
                    <a:pt x="31" y="28"/>
                    <a:pt x="30" y="36"/>
                  </a:cubicBezTo>
                  <a:cubicBezTo>
                    <a:pt x="34" y="31"/>
                    <a:pt x="39" y="26"/>
                    <a:pt x="42" y="20"/>
                  </a:cubicBezTo>
                  <a:cubicBezTo>
                    <a:pt x="43" y="17"/>
                    <a:pt x="44" y="15"/>
                    <a:pt x="43" y="12"/>
                  </a:cubicBezTo>
                  <a:cubicBezTo>
                    <a:pt x="43" y="11"/>
                    <a:pt x="42" y="10"/>
                    <a:pt x="41" y="10"/>
                  </a:cubicBezTo>
                  <a:cubicBezTo>
                    <a:pt x="41" y="10"/>
                    <a:pt x="41" y="10"/>
                    <a:pt x="40" y="10"/>
                  </a:cubicBezTo>
                  <a:close/>
                  <a:moveTo>
                    <a:pt x="12" y="12"/>
                  </a:moveTo>
                  <a:cubicBezTo>
                    <a:pt x="12" y="12"/>
                    <a:pt x="12" y="12"/>
                    <a:pt x="11" y="12"/>
                  </a:cubicBezTo>
                  <a:cubicBezTo>
                    <a:pt x="10" y="13"/>
                    <a:pt x="10" y="14"/>
                    <a:pt x="10" y="16"/>
                  </a:cubicBezTo>
                  <a:cubicBezTo>
                    <a:pt x="11" y="21"/>
                    <a:pt x="14" y="26"/>
                    <a:pt x="17" y="30"/>
                  </a:cubicBezTo>
                  <a:cubicBezTo>
                    <a:pt x="18" y="31"/>
                    <a:pt x="18" y="31"/>
                    <a:pt x="18" y="31"/>
                  </a:cubicBezTo>
                  <a:cubicBezTo>
                    <a:pt x="19" y="32"/>
                    <a:pt x="20" y="33"/>
                    <a:pt x="20" y="34"/>
                  </a:cubicBezTo>
                  <a:cubicBezTo>
                    <a:pt x="20" y="31"/>
                    <a:pt x="20" y="29"/>
                    <a:pt x="20" y="26"/>
                  </a:cubicBezTo>
                  <a:cubicBezTo>
                    <a:pt x="18" y="17"/>
                    <a:pt x="16" y="13"/>
                    <a:pt x="14" y="12"/>
                  </a:cubicBezTo>
                  <a:cubicBezTo>
                    <a:pt x="14" y="12"/>
                    <a:pt x="13"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7" name="Freeform 248"/>
            <p:cNvSpPr/>
            <p:nvPr/>
          </p:nvSpPr>
          <p:spPr bwMode="auto">
            <a:xfrm>
              <a:off x="10023475" y="4781550"/>
              <a:ext cx="79375" cy="134938"/>
            </a:xfrm>
            <a:custGeom>
              <a:avLst/>
              <a:gdLst>
                <a:gd name="T0" fmla="*/ 5 w 28"/>
                <a:gd name="T1" fmla="*/ 48 h 48"/>
                <a:gd name="T2" fmla="*/ 1 w 28"/>
                <a:gd name="T3" fmla="*/ 45 h 48"/>
                <a:gd name="T4" fmla="*/ 3 w 28"/>
                <a:gd name="T5" fmla="*/ 39 h 48"/>
                <a:gd name="T6" fmla="*/ 9 w 28"/>
                <a:gd name="T7" fmla="*/ 33 h 48"/>
                <a:gd name="T8" fmla="*/ 11 w 28"/>
                <a:gd name="T9" fmla="*/ 21 h 48"/>
                <a:gd name="T10" fmla="*/ 11 w 28"/>
                <a:gd name="T11" fmla="*/ 20 h 48"/>
                <a:gd name="T12" fmla="*/ 12 w 28"/>
                <a:gd name="T13" fmla="*/ 11 h 48"/>
                <a:gd name="T14" fmla="*/ 21 w 28"/>
                <a:gd name="T15" fmla="*/ 1 h 48"/>
                <a:gd name="T16" fmla="*/ 27 w 28"/>
                <a:gd name="T17" fmla="*/ 4 h 48"/>
                <a:gd name="T18" fmla="*/ 24 w 28"/>
                <a:gd name="T19" fmla="*/ 10 h 48"/>
                <a:gd name="T20" fmla="*/ 20 w 28"/>
                <a:gd name="T21" fmla="*/ 14 h 48"/>
                <a:gd name="T22" fmla="*/ 20 w 28"/>
                <a:gd name="T23" fmla="*/ 20 h 48"/>
                <a:gd name="T24" fmla="*/ 20 w 28"/>
                <a:gd name="T25" fmla="*/ 22 h 48"/>
                <a:gd name="T26" fmla="*/ 17 w 28"/>
                <a:gd name="T27" fmla="*/ 36 h 48"/>
                <a:gd name="T28" fmla="*/ 6 w 28"/>
                <a:gd name="T29" fmla="*/ 48 h 48"/>
                <a:gd name="T30" fmla="*/ 5 w 28"/>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8">
                  <a:moveTo>
                    <a:pt x="5" y="48"/>
                  </a:moveTo>
                  <a:cubicBezTo>
                    <a:pt x="3" y="48"/>
                    <a:pt x="1" y="47"/>
                    <a:pt x="1" y="45"/>
                  </a:cubicBezTo>
                  <a:cubicBezTo>
                    <a:pt x="0" y="43"/>
                    <a:pt x="1" y="40"/>
                    <a:pt x="3" y="39"/>
                  </a:cubicBezTo>
                  <a:cubicBezTo>
                    <a:pt x="5" y="39"/>
                    <a:pt x="7" y="36"/>
                    <a:pt x="9" y="33"/>
                  </a:cubicBezTo>
                  <a:cubicBezTo>
                    <a:pt x="10" y="29"/>
                    <a:pt x="10" y="25"/>
                    <a:pt x="11" y="21"/>
                  </a:cubicBezTo>
                  <a:cubicBezTo>
                    <a:pt x="11" y="20"/>
                    <a:pt x="11" y="20"/>
                    <a:pt x="11" y="20"/>
                  </a:cubicBezTo>
                  <a:cubicBezTo>
                    <a:pt x="11" y="18"/>
                    <a:pt x="11" y="14"/>
                    <a:pt x="12" y="11"/>
                  </a:cubicBezTo>
                  <a:cubicBezTo>
                    <a:pt x="13" y="6"/>
                    <a:pt x="17" y="2"/>
                    <a:pt x="21" y="1"/>
                  </a:cubicBezTo>
                  <a:cubicBezTo>
                    <a:pt x="24" y="0"/>
                    <a:pt x="26" y="1"/>
                    <a:pt x="27" y="4"/>
                  </a:cubicBezTo>
                  <a:cubicBezTo>
                    <a:pt x="28" y="6"/>
                    <a:pt x="27" y="9"/>
                    <a:pt x="24" y="10"/>
                  </a:cubicBezTo>
                  <a:cubicBezTo>
                    <a:pt x="23" y="10"/>
                    <a:pt x="21" y="12"/>
                    <a:pt x="20" y="14"/>
                  </a:cubicBezTo>
                  <a:cubicBezTo>
                    <a:pt x="20" y="16"/>
                    <a:pt x="20" y="18"/>
                    <a:pt x="20" y="20"/>
                  </a:cubicBezTo>
                  <a:cubicBezTo>
                    <a:pt x="20" y="22"/>
                    <a:pt x="20" y="22"/>
                    <a:pt x="20" y="22"/>
                  </a:cubicBezTo>
                  <a:cubicBezTo>
                    <a:pt x="20" y="26"/>
                    <a:pt x="19" y="31"/>
                    <a:pt x="17" y="36"/>
                  </a:cubicBezTo>
                  <a:cubicBezTo>
                    <a:pt x="15" y="42"/>
                    <a:pt x="11" y="47"/>
                    <a:pt x="6" y="48"/>
                  </a:cubicBezTo>
                  <a:cubicBezTo>
                    <a:pt x="6" y="48"/>
                    <a:pt x="5"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8" name="Freeform 249"/>
            <p:cNvSpPr/>
            <p:nvPr/>
          </p:nvSpPr>
          <p:spPr bwMode="auto">
            <a:xfrm>
              <a:off x="10071100" y="4781550"/>
              <a:ext cx="82550" cy="177800"/>
            </a:xfrm>
            <a:custGeom>
              <a:avLst/>
              <a:gdLst>
                <a:gd name="T0" fmla="*/ 23 w 29"/>
                <a:gd name="T1" fmla="*/ 63 h 63"/>
                <a:gd name="T2" fmla="*/ 21 w 29"/>
                <a:gd name="T3" fmla="*/ 63 h 63"/>
                <a:gd name="T4" fmla="*/ 11 w 29"/>
                <a:gd name="T5" fmla="*/ 48 h 63"/>
                <a:gd name="T6" fmla="*/ 9 w 29"/>
                <a:gd name="T7" fmla="*/ 28 h 63"/>
                <a:gd name="T8" fmla="*/ 9 w 29"/>
                <a:gd name="T9" fmla="*/ 26 h 63"/>
                <a:gd name="T10" fmla="*/ 8 w 29"/>
                <a:gd name="T11" fmla="*/ 17 h 63"/>
                <a:gd name="T12" fmla="*/ 4 w 29"/>
                <a:gd name="T13" fmla="*/ 9 h 63"/>
                <a:gd name="T14" fmla="*/ 1 w 29"/>
                <a:gd name="T15" fmla="*/ 3 h 63"/>
                <a:gd name="T16" fmla="*/ 8 w 29"/>
                <a:gd name="T17" fmla="*/ 1 h 63"/>
                <a:gd name="T18" fmla="*/ 17 w 29"/>
                <a:gd name="T19" fmla="*/ 15 h 63"/>
                <a:gd name="T20" fmla="*/ 18 w 29"/>
                <a:gd name="T21" fmla="*/ 26 h 63"/>
                <a:gd name="T22" fmla="*/ 18 w 29"/>
                <a:gd name="T23" fmla="*/ 28 h 63"/>
                <a:gd name="T24" fmla="*/ 20 w 29"/>
                <a:gd name="T25" fmla="*/ 45 h 63"/>
                <a:gd name="T26" fmla="*/ 25 w 29"/>
                <a:gd name="T27" fmla="*/ 54 h 63"/>
                <a:gd name="T28" fmla="*/ 28 w 29"/>
                <a:gd name="T29" fmla="*/ 61 h 63"/>
                <a:gd name="T30" fmla="*/ 23 w 29"/>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63">
                  <a:moveTo>
                    <a:pt x="23" y="63"/>
                  </a:moveTo>
                  <a:cubicBezTo>
                    <a:pt x="23" y="63"/>
                    <a:pt x="22" y="63"/>
                    <a:pt x="21" y="63"/>
                  </a:cubicBezTo>
                  <a:cubicBezTo>
                    <a:pt x="15" y="60"/>
                    <a:pt x="12" y="52"/>
                    <a:pt x="11" y="48"/>
                  </a:cubicBezTo>
                  <a:cubicBezTo>
                    <a:pt x="9" y="41"/>
                    <a:pt x="9" y="33"/>
                    <a:pt x="9" y="28"/>
                  </a:cubicBezTo>
                  <a:cubicBezTo>
                    <a:pt x="9" y="26"/>
                    <a:pt x="9" y="26"/>
                    <a:pt x="9" y="26"/>
                  </a:cubicBezTo>
                  <a:cubicBezTo>
                    <a:pt x="9" y="23"/>
                    <a:pt x="8" y="20"/>
                    <a:pt x="8" y="17"/>
                  </a:cubicBezTo>
                  <a:cubicBezTo>
                    <a:pt x="7" y="13"/>
                    <a:pt x="5" y="10"/>
                    <a:pt x="4" y="9"/>
                  </a:cubicBezTo>
                  <a:cubicBezTo>
                    <a:pt x="1" y="8"/>
                    <a:pt x="0" y="6"/>
                    <a:pt x="1" y="3"/>
                  </a:cubicBezTo>
                  <a:cubicBezTo>
                    <a:pt x="3" y="1"/>
                    <a:pt x="5" y="0"/>
                    <a:pt x="8" y="1"/>
                  </a:cubicBezTo>
                  <a:cubicBezTo>
                    <a:pt x="12" y="3"/>
                    <a:pt x="15" y="8"/>
                    <a:pt x="17" y="15"/>
                  </a:cubicBezTo>
                  <a:cubicBezTo>
                    <a:pt x="18" y="18"/>
                    <a:pt x="18" y="22"/>
                    <a:pt x="18" y="26"/>
                  </a:cubicBezTo>
                  <a:cubicBezTo>
                    <a:pt x="18" y="28"/>
                    <a:pt x="18" y="28"/>
                    <a:pt x="18" y="28"/>
                  </a:cubicBezTo>
                  <a:cubicBezTo>
                    <a:pt x="18" y="32"/>
                    <a:pt x="18" y="39"/>
                    <a:pt x="20" y="45"/>
                  </a:cubicBezTo>
                  <a:cubicBezTo>
                    <a:pt x="21" y="50"/>
                    <a:pt x="24" y="54"/>
                    <a:pt x="25" y="54"/>
                  </a:cubicBezTo>
                  <a:cubicBezTo>
                    <a:pt x="28" y="56"/>
                    <a:pt x="29" y="58"/>
                    <a:pt x="28" y="61"/>
                  </a:cubicBezTo>
                  <a:cubicBezTo>
                    <a:pt x="27" y="62"/>
                    <a:pt x="25" y="63"/>
                    <a:pt x="23"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69" name="Freeform 250"/>
            <p:cNvSpPr>
              <a:spLocks noEditPoints="1"/>
            </p:cNvSpPr>
            <p:nvPr/>
          </p:nvSpPr>
          <p:spPr bwMode="auto">
            <a:xfrm>
              <a:off x="9726613" y="4933950"/>
              <a:ext cx="128588" cy="139700"/>
            </a:xfrm>
            <a:custGeom>
              <a:avLst/>
              <a:gdLst>
                <a:gd name="T0" fmla="*/ 15 w 46"/>
                <a:gd name="T1" fmla="*/ 50 h 50"/>
                <a:gd name="T2" fmla="*/ 13 w 46"/>
                <a:gd name="T3" fmla="*/ 50 h 50"/>
                <a:gd name="T4" fmla="*/ 0 w 46"/>
                <a:gd name="T5" fmla="*/ 27 h 50"/>
                <a:gd name="T6" fmla="*/ 28 w 46"/>
                <a:gd name="T7" fmla="*/ 0 h 50"/>
                <a:gd name="T8" fmla="*/ 44 w 46"/>
                <a:gd name="T9" fmla="*/ 5 h 50"/>
                <a:gd name="T10" fmla="*/ 46 w 46"/>
                <a:gd name="T11" fmla="*/ 8 h 50"/>
                <a:gd name="T12" fmla="*/ 44 w 46"/>
                <a:gd name="T13" fmla="*/ 12 h 50"/>
                <a:gd name="T14" fmla="*/ 20 w 46"/>
                <a:gd name="T15" fmla="*/ 47 h 50"/>
                <a:gd name="T16" fmla="*/ 17 w 46"/>
                <a:gd name="T17" fmla="*/ 50 h 50"/>
                <a:gd name="T18" fmla="*/ 15 w 46"/>
                <a:gd name="T19" fmla="*/ 50 h 50"/>
                <a:gd name="T20" fmla="*/ 28 w 46"/>
                <a:gd name="T21" fmla="*/ 9 h 50"/>
                <a:gd name="T22" fmla="*/ 9 w 46"/>
                <a:gd name="T23" fmla="*/ 27 h 50"/>
                <a:gd name="T24" fmla="*/ 13 w 46"/>
                <a:gd name="T25" fmla="*/ 38 h 50"/>
                <a:gd name="T26" fmla="*/ 33 w 46"/>
                <a:gd name="T27" fmla="*/ 10 h 50"/>
                <a:gd name="T28" fmla="*/ 28 w 46"/>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5" y="50"/>
                  </a:moveTo>
                  <a:cubicBezTo>
                    <a:pt x="14" y="50"/>
                    <a:pt x="14" y="50"/>
                    <a:pt x="13" y="50"/>
                  </a:cubicBezTo>
                  <a:cubicBezTo>
                    <a:pt x="5" y="45"/>
                    <a:pt x="0" y="36"/>
                    <a:pt x="0" y="27"/>
                  </a:cubicBezTo>
                  <a:cubicBezTo>
                    <a:pt x="0" y="12"/>
                    <a:pt x="12" y="0"/>
                    <a:pt x="28" y="0"/>
                  </a:cubicBezTo>
                  <a:cubicBezTo>
                    <a:pt x="34" y="0"/>
                    <a:pt x="39" y="2"/>
                    <a:pt x="44" y="5"/>
                  </a:cubicBezTo>
                  <a:cubicBezTo>
                    <a:pt x="45" y="6"/>
                    <a:pt x="46" y="7"/>
                    <a:pt x="46" y="8"/>
                  </a:cubicBezTo>
                  <a:cubicBezTo>
                    <a:pt x="46" y="10"/>
                    <a:pt x="45" y="11"/>
                    <a:pt x="44" y="12"/>
                  </a:cubicBezTo>
                  <a:cubicBezTo>
                    <a:pt x="33" y="22"/>
                    <a:pt x="25" y="34"/>
                    <a:pt x="20" y="47"/>
                  </a:cubicBezTo>
                  <a:cubicBezTo>
                    <a:pt x="19" y="49"/>
                    <a:pt x="18" y="50"/>
                    <a:pt x="17" y="50"/>
                  </a:cubicBezTo>
                  <a:cubicBezTo>
                    <a:pt x="16" y="50"/>
                    <a:pt x="16" y="50"/>
                    <a:pt x="15" y="50"/>
                  </a:cubicBezTo>
                  <a:close/>
                  <a:moveTo>
                    <a:pt x="28" y="9"/>
                  </a:moveTo>
                  <a:cubicBezTo>
                    <a:pt x="18" y="9"/>
                    <a:pt x="9" y="17"/>
                    <a:pt x="9" y="27"/>
                  </a:cubicBezTo>
                  <a:cubicBezTo>
                    <a:pt x="9" y="31"/>
                    <a:pt x="11" y="35"/>
                    <a:pt x="13" y="38"/>
                  </a:cubicBezTo>
                  <a:cubicBezTo>
                    <a:pt x="18" y="28"/>
                    <a:pt x="25" y="18"/>
                    <a:pt x="33" y="10"/>
                  </a:cubicBezTo>
                  <a:cubicBezTo>
                    <a:pt x="31" y="9"/>
                    <a:pt x="30" y="9"/>
                    <a:pt x="2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0" name="Freeform 251"/>
            <p:cNvSpPr>
              <a:spLocks noEditPoints="1"/>
            </p:cNvSpPr>
            <p:nvPr/>
          </p:nvSpPr>
          <p:spPr bwMode="auto">
            <a:xfrm>
              <a:off x="9678988" y="5048250"/>
              <a:ext cx="103188" cy="152400"/>
            </a:xfrm>
            <a:custGeom>
              <a:avLst/>
              <a:gdLst>
                <a:gd name="T0" fmla="*/ 25 w 37"/>
                <a:gd name="T1" fmla="*/ 54 h 54"/>
                <a:gd name="T2" fmla="*/ 25 w 37"/>
                <a:gd name="T3" fmla="*/ 54 h 54"/>
                <a:gd name="T4" fmla="*/ 0 w 37"/>
                <a:gd name="T5" fmla="*/ 27 h 54"/>
                <a:gd name="T6" fmla="*/ 27 w 37"/>
                <a:gd name="T7" fmla="*/ 0 h 54"/>
                <a:gd name="T8" fmla="*/ 33 w 37"/>
                <a:gd name="T9" fmla="*/ 0 h 54"/>
                <a:gd name="T10" fmla="*/ 36 w 37"/>
                <a:gd name="T11" fmla="*/ 3 h 54"/>
                <a:gd name="T12" fmla="*/ 36 w 37"/>
                <a:gd name="T13" fmla="*/ 7 h 54"/>
                <a:gd name="T14" fmla="*/ 30 w 37"/>
                <a:gd name="T15" fmla="*/ 44 h 54"/>
                <a:gd name="T16" fmla="*/ 30 w 37"/>
                <a:gd name="T17" fmla="*/ 49 h 54"/>
                <a:gd name="T18" fmla="*/ 28 w 37"/>
                <a:gd name="T19" fmla="*/ 52 h 54"/>
                <a:gd name="T20" fmla="*/ 25 w 37"/>
                <a:gd name="T21" fmla="*/ 54 h 54"/>
                <a:gd name="T22" fmla="*/ 26 w 37"/>
                <a:gd name="T23" fmla="*/ 9 h 54"/>
                <a:gd name="T24" fmla="*/ 9 w 37"/>
                <a:gd name="T25" fmla="*/ 27 h 54"/>
                <a:gd name="T26" fmla="*/ 20 w 37"/>
                <a:gd name="T27" fmla="*/ 43 h 54"/>
                <a:gd name="T28" fmla="*/ 26 w 37"/>
                <a:gd name="T29"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4">
                  <a:moveTo>
                    <a:pt x="25" y="54"/>
                  </a:moveTo>
                  <a:cubicBezTo>
                    <a:pt x="25" y="54"/>
                    <a:pt x="25" y="54"/>
                    <a:pt x="25" y="54"/>
                  </a:cubicBezTo>
                  <a:cubicBezTo>
                    <a:pt x="10" y="52"/>
                    <a:pt x="0" y="41"/>
                    <a:pt x="0" y="27"/>
                  </a:cubicBezTo>
                  <a:cubicBezTo>
                    <a:pt x="0" y="12"/>
                    <a:pt x="12" y="0"/>
                    <a:pt x="27" y="0"/>
                  </a:cubicBezTo>
                  <a:cubicBezTo>
                    <a:pt x="29" y="0"/>
                    <a:pt x="31" y="0"/>
                    <a:pt x="33" y="0"/>
                  </a:cubicBezTo>
                  <a:cubicBezTo>
                    <a:pt x="34" y="1"/>
                    <a:pt x="35" y="2"/>
                    <a:pt x="36" y="3"/>
                  </a:cubicBezTo>
                  <a:cubicBezTo>
                    <a:pt x="37" y="4"/>
                    <a:pt x="37" y="5"/>
                    <a:pt x="36" y="7"/>
                  </a:cubicBezTo>
                  <a:cubicBezTo>
                    <a:pt x="32" y="18"/>
                    <a:pt x="30" y="31"/>
                    <a:pt x="30" y="44"/>
                  </a:cubicBezTo>
                  <a:cubicBezTo>
                    <a:pt x="30" y="45"/>
                    <a:pt x="30" y="47"/>
                    <a:pt x="30" y="49"/>
                  </a:cubicBezTo>
                  <a:cubicBezTo>
                    <a:pt x="30" y="50"/>
                    <a:pt x="29" y="52"/>
                    <a:pt x="28" y="52"/>
                  </a:cubicBezTo>
                  <a:cubicBezTo>
                    <a:pt x="27" y="53"/>
                    <a:pt x="26" y="54"/>
                    <a:pt x="25" y="54"/>
                  </a:cubicBezTo>
                  <a:close/>
                  <a:moveTo>
                    <a:pt x="26" y="9"/>
                  </a:moveTo>
                  <a:cubicBezTo>
                    <a:pt x="16" y="10"/>
                    <a:pt x="9" y="18"/>
                    <a:pt x="9" y="27"/>
                  </a:cubicBezTo>
                  <a:cubicBezTo>
                    <a:pt x="9" y="34"/>
                    <a:pt x="14" y="41"/>
                    <a:pt x="20" y="43"/>
                  </a:cubicBezTo>
                  <a:cubicBezTo>
                    <a:pt x="20" y="31"/>
                    <a:pt x="22" y="20"/>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1" name="Freeform 252"/>
            <p:cNvSpPr>
              <a:spLocks noEditPoints="1"/>
            </p:cNvSpPr>
            <p:nvPr/>
          </p:nvSpPr>
          <p:spPr bwMode="auto">
            <a:xfrm>
              <a:off x="9682163" y="5175250"/>
              <a:ext cx="111125" cy="147638"/>
            </a:xfrm>
            <a:custGeom>
              <a:avLst/>
              <a:gdLst>
                <a:gd name="T0" fmla="*/ 28 w 40"/>
                <a:gd name="T1" fmla="*/ 53 h 53"/>
                <a:gd name="T2" fmla="*/ 0 w 40"/>
                <a:gd name="T3" fmla="*/ 27 h 53"/>
                <a:gd name="T4" fmla="*/ 23 w 40"/>
                <a:gd name="T5" fmla="*/ 0 h 53"/>
                <a:gd name="T6" fmla="*/ 27 w 40"/>
                <a:gd name="T7" fmla="*/ 1 h 53"/>
                <a:gd name="T8" fmla="*/ 29 w 40"/>
                <a:gd name="T9" fmla="*/ 4 h 53"/>
                <a:gd name="T10" fmla="*/ 39 w 40"/>
                <a:gd name="T11" fmla="*/ 46 h 53"/>
                <a:gd name="T12" fmla="*/ 37 w 40"/>
                <a:gd name="T13" fmla="*/ 52 h 53"/>
                <a:gd name="T14" fmla="*/ 36 w 40"/>
                <a:gd name="T15" fmla="*/ 52 h 53"/>
                <a:gd name="T16" fmla="*/ 36 w 40"/>
                <a:gd name="T17" fmla="*/ 52 h 53"/>
                <a:gd name="T18" fmla="*/ 28 w 40"/>
                <a:gd name="T19" fmla="*/ 53 h 53"/>
                <a:gd name="T20" fmla="*/ 20 w 40"/>
                <a:gd name="T21" fmla="*/ 11 h 53"/>
                <a:gd name="T22" fmla="*/ 10 w 40"/>
                <a:gd name="T23" fmla="*/ 27 h 53"/>
                <a:gd name="T24" fmla="*/ 28 w 40"/>
                <a:gd name="T25" fmla="*/ 44 h 53"/>
                <a:gd name="T26" fmla="*/ 20 w 40"/>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3">
                  <a:moveTo>
                    <a:pt x="28" y="53"/>
                  </a:moveTo>
                  <a:cubicBezTo>
                    <a:pt x="13" y="53"/>
                    <a:pt x="0" y="41"/>
                    <a:pt x="0" y="27"/>
                  </a:cubicBezTo>
                  <a:cubicBezTo>
                    <a:pt x="0" y="13"/>
                    <a:pt x="10" y="2"/>
                    <a:pt x="23" y="0"/>
                  </a:cubicBezTo>
                  <a:cubicBezTo>
                    <a:pt x="25" y="0"/>
                    <a:pt x="26" y="0"/>
                    <a:pt x="27" y="1"/>
                  </a:cubicBezTo>
                  <a:cubicBezTo>
                    <a:pt x="28" y="2"/>
                    <a:pt x="29" y="3"/>
                    <a:pt x="29" y="4"/>
                  </a:cubicBezTo>
                  <a:cubicBezTo>
                    <a:pt x="29" y="19"/>
                    <a:pt x="33" y="33"/>
                    <a:pt x="39" y="46"/>
                  </a:cubicBezTo>
                  <a:cubicBezTo>
                    <a:pt x="40" y="48"/>
                    <a:pt x="39" y="51"/>
                    <a:pt x="37" y="52"/>
                  </a:cubicBezTo>
                  <a:cubicBezTo>
                    <a:pt x="37" y="52"/>
                    <a:pt x="37" y="52"/>
                    <a:pt x="36" y="52"/>
                  </a:cubicBezTo>
                  <a:cubicBezTo>
                    <a:pt x="36" y="52"/>
                    <a:pt x="36" y="52"/>
                    <a:pt x="36" y="52"/>
                  </a:cubicBezTo>
                  <a:cubicBezTo>
                    <a:pt x="33" y="53"/>
                    <a:pt x="31" y="53"/>
                    <a:pt x="28" y="53"/>
                  </a:cubicBezTo>
                  <a:close/>
                  <a:moveTo>
                    <a:pt x="20" y="11"/>
                  </a:moveTo>
                  <a:cubicBezTo>
                    <a:pt x="14" y="14"/>
                    <a:pt x="10" y="20"/>
                    <a:pt x="10" y="27"/>
                  </a:cubicBezTo>
                  <a:cubicBezTo>
                    <a:pt x="10" y="36"/>
                    <a:pt x="18" y="44"/>
                    <a:pt x="28" y="44"/>
                  </a:cubicBezTo>
                  <a:cubicBezTo>
                    <a:pt x="24" y="33"/>
                    <a:pt x="21" y="22"/>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2" name="Freeform 253"/>
            <p:cNvSpPr>
              <a:spLocks noEditPoints="1"/>
            </p:cNvSpPr>
            <p:nvPr/>
          </p:nvSpPr>
          <p:spPr bwMode="auto">
            <a:xfrm>
              <a:off x="9731375" y="5295900"/>
              <a:ext cx="133350" cy="146050"/>
            </a:xfrm>
            <a:custGeom>
              <a:avLst/>
              <a:gdLst>
                <a:gd name="T0" fmla="*/ 28 w 47"/>
                <a:gd name="T1" fmla="*/ 52 h 52"/>
                <a:gd name="T2" fmla="*/ 0 w 47"/>
                <a:gd name="T3" fmla="*/ 25 h 52"/>
                <a:gd name="T4" fmla="*/ 15 w 47"/>
                <a:gd name="T5" fmla="*/ 1 h 52"/>
                <a:gd name="T6" fmla="*/ 16 w 47"/>
                <a:gd name="T7" fmla="*/ 1 h 52"/>
                <a:gd name="T8" fmla="*/ 21 w 47"/>
                <a:gd name="T9" fmla="*/ 3 h 52"/>
                <a:gd name="T10" fmla="*/ 46 w 47"/>
                <a:gd name="T11" fmla="*/ 38 h 52"/>
                <a:gd name="T12" fmla="*/ 47 w 47"/>
                <a:gd name="T13" fmla="*/ 42 h 52"/>
                <a:gd name="T14" fmla="*/ 46 w 47"/>
                <a:gd name="T15" fmla="*/ 45 h 52"/>
                <a:gd name="T16" fmla="*/ 28 w 47"/>
                <a:gd name="T17" fmla="*/ 52 h 52"/>
                <a:gd name="T18" fmla="*/ 15 w 47"/>
                <a:gd name="T19" fmla="*/ 12 h 52"/>
                <a:gd name="T20" fmla="*/ 9 w 47"/>
                <a:gd name="T21" fmla="*/ 25 h 52"/>
                <a:gd name="T22" fmla="*/ 28 w 47"/>
                <a:gd name="T23" fmla="*/ 42 h 52"/>
                <a:gd name="T24" fmla="*/ 35 w 47"/>
                <a:gd name="T25" fmla="*/ 41 h 52"/>
                <a:gd name="T26" fmla="*/ 15 w 47"/>
                <a:gd name="T27" fmla="*/ 12 h 52"/>
                <a:gd name="T28" fmla="*/ 17 w 47"/>
                <a:gd name="T29" fmla="*/ 5 h 52"/>
                <a:gd name="T30" fmla="*/ 17 w 47"/>
                <a:gd name="T3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2">
                  <a:moveTo>
                    <a:pt x="28" y="52"/>
                  </a:moveTo>
                  <a:cubicBezTo>
                    <a:pt x="12" y="52"/>
                    <a:pt x="0" y="39"/>
                    <a:pt x="0" y="25"/>
                  </a:cubicBezTo>
                  <a:cubicBezTo>
                    <a:pt x="0" y="15"/>
                    <a:pt x="6" y="6"/>
                    <a:pt x="15" y="1"/>
                  </a:cubicBezTo>
                  <a:cubicBezTo>
                    <a:pt x="15" y="1"/>
                    <a:pt x="15" y="1"/>
                    <a:pt x="16" y="1"/>
                  </a:cubicBezTo>
                  <a:cubicBezTo>
                    <a:pt x="18" y="0"/>
                    <a:pt x="20" y="1"/>
                    <a:pt x="21" y="3"/>
                  </a:cubicBezTo>
                  <a:cubicBezTo>
                    <a:pt x="27" y="16"/>
                    <a:pt x="35" y="28"/>
                    <a:pt x="46" y="38"/>
                  </a:cubicBezTo>
                  <a:cubicBezTo>
                    <a:pt x="47" y="39"/>
                    <a:pt x="47" y="41"/>
                    <a:pt x="47" y="42"/>
                  </a:cubicBezTo>
                  <a:cubicBezTo>
                    <a:pt x="47" y="43"/>
                    <a:pt x="47" y="44"/>
                    <a:pt x="46" y="45"/>
                  </a:cubicBezTo>
                  <a:cubicBezTo>
                    <a:pt x="41" y="49"/>
                    <a:pt x="34" y="52"/>
                    <a:pt x="28" y="52"/>
                  </a:cubicBezTo>
                  <a:close/>
                  <a:moveTo>
                    <a:pt x="15" y="12"/>
                  </a:moveTo>
                  <a:cubicBezTo>
                    <a:pt x="11" y="15"/>
                    <a:pt x="9" y="20"/>
                    <a:pt x="9" y="25"/>
                  </a:cubicBezTo>
                  <a:cubicBezTo>
                    <a:pt x="9" y="34"/>
                    <a:pt x="17" y="42"/>
                    <a:pt x="28" y="42"/>
                  </a:cubicBezTo>
                  <a:cubicBezTo>
                    <a:pt x="30" y="42"/>
                    <a:pt x="33" y="42"/>
                    <a:pt x="35" y="41"/>
                  </a:cubicBezTo>
                  <a:cubicBezTo>
                    <a:pt x="27" y="32"/>
                    <a:pt x="20" y="22"/>
                    <a:pt x="15" y="12"/>
                  </a:cubicBezTo>
                  <a:close/>
                  <a:moveTo>
                    <a:pt x="17" y="5"/>
                  </a:moveTo>
                  <a:cubicBezTo>
                    <a:pt x="17" y="5"/>
                    <a:pt x="17" y="5"/>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3" name="Freeform 254"/>
            <p:cNvSpPr>
              <a:spLocks noEditPoints="1"/>
            </p:cNvSpPr>
            <p:nvPr/>
          </p:nvSpPr>
          <p:spPr bwMode="auto">
            <a:xfrm>
              <a:off x="9766300" y="5295900"/>
              <a:ext cx="25400" cy="26988"/>
            </a:xfrm>
            <a:custGeom>
              <a:avLst/>
              <a:gdLst>
                <a:gd name="T0" fmla="*/ 5 w 9"/>
                <a:gd name="T1" fmla="*/ 10 h 10"/>
                <a:gd name="T2" fmla="*/ 0 w 9"/>
                <a:gd name="T3" fmla="*/ 6 h 10"/>
                <a:gd name="T4" fmla="*/ 3 w 9"/>
                <a:gd name="T5" fmla="*/ 1 h 10"/>
                <a:gd name="T6" fmla="*/ 6 w 9"/>
                <a:gd name="T7" fmla="*/ 1 h 10"/>
                <a:gd name="T8" fmla="*/ 9 w 9"/>
                <a:gd name="T9" fmla="*/ 3 h 10"/>
                <a:gd name="T10" fmla="*/ 9 w 9"/>
                <a:gd name="T11" fmla="*/ 5 h 10"/>
                <a:gd name="T12" fmla="*/ 6 w 9"/>
                <a:gd name="T13" fmla="*/ 9 h 10"/>
                <a:gd name="T14" fmla="*/ 5 w 9"/>
                <a:gd name="T15" fmla="*/ 10 h 10"/>
                <a:gd name="T16" fmla="*/ 5 w 9"/>
                <a:gd name="T17" fmla="*/ 10 h 10"/>
                <a:gd name="T18" fmla="*/ 5 w 9"/>
                <a:gd name="T19" fmla="*/ 5 h 10"/>
                <a:gd name="T20" fmla="*/ 5 w 9"/>
                <a:gd name="T21" fmla="*/ 5 h 10"/>
                <a:gd name="T22" fmla="*/ 5 w 9"/>
                <a:gd name="T23" fmla="*/ 5 h 10"/>
                <a:gd name="T24" fmla="*/ 5 w 9"/>
                <a:gd name="T25" fmla="*/ 5 h 10"/>
                <a:gd name="T26" fmla="*/ 0 w 9"/>
                <a:gd name="T27" fmla="*/ 5 h 10"/>
                <a:gd name="T28" fmla="*/ 5 w 9"/>
                <a:gd name="T29" fmla="*/ 5 h 10"/>
                <a:gd name="T30" fmla="*/ 0 w 9"/>
                <a:gd name="T31" fmla="*/ 5 h 10"/>
                <a:gd name="T32" fmla="*/ 5 w 9"/>
                <a:gd name="T33" fmla="*/ 5 h 10"/>
                <a:gd name="T34" fmla="*/ 4 w 9"/>
                <a:gd name="T35" fmla="*/ 0 h 10"/>
                <a:gd name="T36" fmla="*/ 5 w 9"/>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0">
                  <a:moveTo>
                    <a:pt x="5" y="10"/>
                  </a:moveTo>
                  <a:cubicBezTo>
                    <a:pt x="3" y="10"/>
                    <a:pt x="1" y="8"/>
                    <a:pt x="0" y="6"/>
                  </a:cubicBezTo>
                  <a:cubicBezTo>
                    <a:pt x="0" y="4"/>
                    <a:pt x="1" y="2"/>
                    <a:pt x="3" y="1"/>
                  </a:cubicBezTo>
                  <a:cubicBezTo>
                    <a:pt x="4" y="0"/>
                    <a:pt x="5" y="0"/>
                    <a:pt x="6" y="1"/>
                  </a:cubicBezTo>
                  <a:cubicBezTo>
                    <a:pt x="7" y="1"/>
                    <a:pt x="8" y="2"/>
                    <a:pt x="9" y="3"/>
                  </a:cubicBezTo>
                  <a:cubicBezTo>
                    <a:pt x="9" y="3"/>
                    <a:pt x="9" y="4"/>
                    <a:pt x="9" y="5"/>
                  </a:cubicBezTo>
                  <a:cubicBezTo>
                    <a:pt x="9" y="7"/>
                    <a:pt x="8" y="9"/>
                    <a:pt x="6" y="9"/>
                  </a:cubicBezTo>
                  <a:cubicBezTo>
                    <a:pt x="6" y="9"/>
                    <a:pt x="6" y="9"/>
                    <a:pt x="5" y="10"/>
                  </a:cubicBezTo>
                  <a:cubicBezTo>
                    <a:pt x="5" y="10"/>
                    <a:pt x="5" y="10"/>
                    <a:pt x="5" y="10"/>
                  </a:cubicBezTo>
                  <a:close/>
                  <a:moveTo>
                    <a:pt x="5" y="5"/>
                  </a:moveTo>
                  <a:cubicBezTo>
                    <a:pt x="5" y="5"/>
                    <a:pt x="5" y="5"/>
                    <a:pt x="5" y="5"/>
                  </a:cubicBezTo>
                  <a:close/>
                  <a:moveTo>
                    <a:pt x="5" y="5"/>
                  </a:moveTo>
                  <a:cubicBezTo>
                    <a:pt x="5" y="5"/>
                    <a:pt x="5" y="5"/>
                    <a:pt x="5" y="5"/>
                  </a:cubicBezTo>
                  <a:close/>
                  <a:moveTo>
                    <a:pt x="0" y="5"/>
                  </a:moveTo>
                  <a:cubicBezTo>
                    <a:pt x="5" y="5"/>
                    <a:pt x="5" y="5"/>
                    <a:pt x="5" y="5"/>
                  </a:cubicBezTo>
                  <a:lnTo>
                    <a:pt x="0" y="5"/>
                  </a:lnTo>
                  <a:close/>
                  <a:moveTo>
                    <a:pt x="5" y="5"/>
                  </a:moveTo>
                  <a:cubicBezTo>
                    <a:pt x="4" y="0"/>
                    <a:pt x="4" y="0"/>
                    <a:pt x="4" y="0"/>
                  </a:cubicBez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4" name="Freeform 255"/>
            <p:cNvSpPr>
              <a:spLocks noEditPoints="1"/>
            </p:cNvSpPr>
            <p:nvPr/>
          </p:nvSpPr>
          <p:spPr bwMode="auto">
            <a:xfrm>
              <a:off x="9829800" y="5402263"/>
              <a:ext cx="149225" cy="125413"/>
            </a:xfrm>
            <a:custGeom>
              <a:avLst/>
              <a:gdLst>
                <a:gd name="T0" fmla="*/ 28 w 53"/>
                <a:gd name="T1" fmla="*/ 45 h 45"/>
                <a:gd name="T2" fmla="*/ 0 w 53"/>
                <a:gd name="T3" fmla="*/ 18 h 45"/>
                <a:gd name="T4" fmla="*/ 5 w 53"/>
                <a:gd name="T5" fmla="*/ 2 h 45"/>
                <a:gd name="T6" fmla="*/ 9 w 53"/>
                <a:gd name="T7" fmla="*/ 1 h 45"/>
                <a:gd name="T8" fmla="*/ 12 w 53"/>
                <a:gd name="T9" fmla="*/ 2 h 45"/>
                <a:gd name="T10" fmla="*/ 50 w 53"/>
                <a:gd name="T11" fmla="*/ 25 h 45"/>
                <a:gd name="T12" fmla="*/ 52 w 53"/>
                <a:gd name="T13" fmla="*/ 28 h 45"/>
                <a:gd name="T14" fmla="*/ 52 w 53"/>
                <a:gd name="T15" fmla="*/ 32 h 45"/>
                <a:gd name="T16" fmla="*/ 28 w 53"/>
                <a:gd name="T17" fmla="*/ 45 h 45"/>
                <a:gd name="T18" fmla="*/ 11 w 53"/>
                <a:gd name="T19" fmla="*/ 12 h 45"/>
                <a:gd name="T20" fmla="*/ 10 w 53"/>
                <a:gd name="T21" fmla="*/ 18 h 45"/>
                <a:gd name="T22" fmla="*/ 28 w 53"/>
                <a:gd name="T23" fmla="*/ 36 h 45"/>
                <a:gd name="T24" fmla="*/ 40 w 53"/>
                <a:gd name="T25" fmla="*/ 31 h 45"/>
                <a:gd name="T26" fmla="*/ 11 w 53"/>
                <a:gd name="T2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5">
                  <a:moveTo>
                    <a:pt x="28" y="45"/>
                  </a:moveTo>
                  <a:cubicBezTo>
                    <a:pt x="13" y="45"/>
                    <a:pt x="0" y="33"/>
                    <a:pt x="0" y="18"/>
                  </a:cubicBezTo>
                  <a:cubicBezTo>
                    <a:pt x="0" y="12"/>
                    <a:pt x="2" y="7"/>
                    <a:pt x="5" y="2"/>
                  </a:cubicBezTo>
                  <a:cubicBezTo>
                    <a:pt x="6" y="1"/>
                    <a:pt x="7" y="1"/>
                    <a:pt x="9" y="1"/>
                  </a:cubicBezTo>
                  <a:cubicBezTo>
                    <a:pt x="10" y="0"/>
                    <a:pt x="11" y="1"/>
                    <a:pt x="12" y="2"/>
                  </a:cubicBezTo>
                  <a:cubicBezTo>
                    <a:pt x="23" y="12"/>
                    <a:pt x="36" y="20"/>
                    <a:pt x="50" y="25"/>
                  </a:cubicBezTo>
                  <a:cubicBezTo>
                    <a:pt x="51" y="26"/>
                    <a:pt x="52" y="27"/>
                    <a:pt x="52" y="28"/>
                  </a:cubicBezTo>
                  <a:cubicBezTo>
                    <a:pt x="53" y="30"/>
                    <a:pt x="53" y="31"/>
                    <a:pt x="52" y="32"/>
                  </a:cubicBezTo>
                  <a:cubicBezTo>
                    <a:pt x="47" y="40"/>
                    <a:pt x="38" y="45"/>
                    <a:pt x="28" y="45"/>
                  </a:cubicBezTo>
                  <a:close/>
                  <a:moveTo>
                    <a:pt x="11" y="12"/>
                  </a:moveTo>
                  <a:cubicBezTo>
                    <a:pt x="10" y="14"/>
                    <a:pt x="10" y="16"/>
                    <a:pt x="10" y="18"/>
                  </a:cubicBezTo>
                  <a:cubicBezTo>
                    <a:pt x="10" y="28"/>
                    <a:pt x="18" y="36"/>
                    <a:pt x="28" y="36"/>
                  </a:cubicBezTo>
                  <a:cubicBezTo>
                    <a:pt x="33" y="36"/>
                    <a:pt x="37" y="34"/>
                    <a:pt x="40" y="31"/>
                  </a:cubicBezTo>
                  <a:cubicBezTo>
                    <a:pt x="30" y="26"/>
                    <a:pt x="20" y="20"/>
                    <a:pt x="1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5" name="Freeform 256"/>
            <p:cNvSpPr>
              <a:spLocks noEditPoints="1"/>
            </p:cNvSpPr>
            <p:nvPr/>
          </p:nvSpPr>
          <p:spPr bwMode="auto">
            <a:xfrm>
              <a:off x="9953625" y="5472113"/>
              <a:ext cx="157163" cy="103188"/>
            </a:xfrm>
            <a:custGeom>
              <a:avLst/>
              <a:gdLst>
                <a:gd name="T0" fmla="*/ 28 w 56"/>
                <a:gd name="T1" fmla="*/ 37 h 37"/>
                <a:gd name="T2" fmla="*/ 0 w 56"/>
                <a:gd name="T3" fmla="*/ 10 h 37"/>
                <a:gd name="T4" fmla="*/ 1 w 56"/>
                <a:gd name="T5" fmla="*/ 4 h 37"/>
                <a:gd name="T6" fmla="*/ 3 w 56"/>
                <a:gd name="T7" fmla="*/ 1 h 37"/>
                <a:gd name="T8" fmla="*/ 7 w 56"/>
                <a:gd name="T9" fmla="*/ 1 h 37"/>
                <a:gd name="T10" fmla="*/ 49 w 56"/>
                <a:gd name="T11" fmla="*/ 9 h 37"/>
                <a:gd name="T12" fmla="*/ 51 w 56"/>
                <a:gd name="T13" fmla="*/ 9 h 37"/>
                <a:gd name="T14" fmla="*/ 51 w 56"/>
                <a:gd name="T15" fmla="*/ 9 h 37"/>
                <a:gd name="T16" fmla="*/ 54 w 56"/>
                <a:gd name="T17" fmla="*/ 10 h 37"/>
                <a:gd name="T18" fmla="*/ 55 w 56"/>
                <a:gd name="T19" fmla="*/ 14 h 37"/>
                <a:gd name="T20" fmla="*/ 28 w 56"/>
                <a:gd name="T21" fmla="*/ 37 h 37"/>
                <a:gd name="T22" fmla="*/ 9 w 56"/>
                <a:gd name="T23" fmla="*/ 11 h 37"/>
                <a:gd name="T24" fmla="*/ 28 w 56"/>
                <a:gd name="T25" fmla="*/ 28 h 37"/>
                <a:gd name="T26" fmla="*/ 44 w 56"/>
                <a:gd name="T27" fmla="*/ 18 h 37"/>
                <a:gd name="T28" fmla="*/ 9 w 56"/>
                <a:gd name="T29"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7">
                  <a:moveTo>
                    <a:pt x="28" y="37"/>
                  </a:moveTo>
                  <a:cubicBezTo>
                    <a:pt x="12" y="37"/>
                    <a:pt x="0" y="25"/>
                    <a:pt x="0" y="10"/>
                  </a:cubicBezTo>
                  <a:cubicBezTo>
                    <a:pt x="0" y="8"/>
                    <a:pt x="0" y="6"/>
                    <a:pt x="1" y="4"/>
                  </a:cubicBezTo>
                  <a:cubicBezTo>
                    <a:pt x="1" y="3"/>
                    <a:pt x="2" y="2"/>
                    <a:pt x="3" y="1"/>
                  </a:cubicBezTo>
                  <a:cubicBezTo>
                    <a:pt x="4" y="0"/>
                    <a:pt x="5" y="0"/>
                    <a:pt x="7" y="1"/>
                  </a:cubicBezTo>
                  <a:cubicBezTo>
                    <a:pt x="20" y="6"/>
                    <a:pt x="35" y="9"/>
                    <a:pt x="49" y="9"/>
                  </a:cubicBezTo>
                  <a:cubicBezTo>
                    <a:pt x="51" y="9"/>
                    <a:pt x="51" y="9"/>
                    <a:pt x="51" y="9"/>
                  </a:cubicBezTo>
                  <a:cubicBezTo>
                    <a:pt x="51" y="9"/>
                    <a:pt x="51" y="9"/>
                    <a:pt x="51" y="9"/>
                  </a:cubicBezTo>
                  <a:cubicBezTo>
                    <a:pt x="52" y="9"/>
                    <a:pt x="53" y="9"/>
                    <a:pt x="54" y="10"/>
                  </a:cubicBezTo>
                  <a:cubicBezTo>
                    <a:pt x="55" y="11"/>
                    <a:pt x="56" y="12"/>
                    <a:pt x="55" y="14"/>
                  </a:cubicBezTo>
                  <a:cubicBezTo>
                    <a:pt x="53" y="27"/>
                    <a:pt x="41" y="37"/>
                    <a:pt x="28" y="37"/>
                  </a:cubicBezTo>
                  <a:close/>
                  <a:moveTo>
                    <a:pt x="9" y="11"/>
                  </a:moveTo>
                  <a:cubicBezTo>
                    <a:pt x="10" y="20"/>
                    <a:pt x="18" y="28"/>
                    <a:pt x="28" y="28"/>
                  </a:cubicBezTo>
                  <a:cubicBezTo>
                    <a:pt x="35" y="28"/>
                    <a:pt x="41" y="24"/>
                    <a:pt x="44" y="18"/>
                  </a:cubicBezTo>
                  <a:cubicBezTo>
                    <a:pt x="32" y="17"/>
                    <a:pt x="21" y="15"/>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6" name="Freeform 257"/>
            <p:cNvSpPr>
              <a:spLocks noEditPoints="1"/>
            </p:cNvSpPr>
            <p:nvPr/>
          </p:nvSpPr>
          <p:spPr bwMode="auto">
            <a:xfrm>
              <a:off x="10333038" y="4933950"/>
              <a:ext cx="133350" cy="146050"/>
            </a:xfrm>
            <a:custGeom>
              <a:avLst/>
              <a:gdLst>
                <a:gd name="T0" fmla="*/ 30 w 48"/>
                <a:gd name="T1" fmla="*/ 52 h 52"/>
                <a:gd name="T2" fmla="*/ 25 w 48"/>
                <a:gd name="T3" fmla="*/ 49 h 52"/>
                <a:gd name="T4" fmla="*/ 2 w 48"/>
                <a:gd name="T5" fmla="*/ 14 h 52"/>
                <a:gd name="T6" fmla="*/ 0 w 48"/>
                <a:gd name="T7" fmla="*/ 10 h 52"/>
                <a:gd name="T8" fmla="*/ 2 w 48"/>
                <a:gd name="T9" fmla="*/ 7 h 52"/>
                <a:gd name="T10" fmla="*/ 20 w 48"/>
                <a:gd name="T11" fmla="*/ 0 h 52"/>
                <a:gd name="T12" fmla="*/ 48 w 48"/>
                <a:gd name="T13" fmla="*/ 27 h 52"/>
                <a:gd name="T14" fmla="*/ 34 w 48"/>
                <a:gd name="T15" fmla="*/ 50 h 52"/>
                <a:gd name="T16" fmla="*/ 33 w 48"/>
                <a:gd name="T17" fmla="*/ 51 h 52"/>
                <a:gd name="T18" fmla="*/ 31 w 48"/>
                <a:gd name="T19" fmla="*/ 51 h 52"/>
                <a:gd name="T20" fmla="*/ 30 w 48"/>
                <a:gd name="T21" fmla="*/ 52 h 52"/>
                <a:gd name="T22" fmla="*/ 12 w 48"/>
                <a:gd name="T23" fmla="*/ 11 h 52"/>
                <a:gd name="T24" fmla="*/ 32 w 48"/>
                <a:gd name="T25" fmla="*/ 41 h 52"/>
                <a:gd name="T26" fmla="*/ 39 w 48"/>
                <a:gd name="T27" fmla="*/ 27 h 52"/>
                <a:gd name="T28" fmla="*/ 20 w 48"/>
                <a:gd name="T29" fmla="*/ 9 h 52"/>
                <a:gd name="T30" fmla="*/ 12 w 48"/>
                <a:gd name="T3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2">
                  <a:moveTo>
                    <a:pt x="30" y="52"/>
                  </a:moveTo>
                  <a:cubicBezTo>
                    <a:pt x="28" y="52"/>
                    <a:pt x="26" y="50"/>
                    <a:pt x="25" y="49"/>
                  </a:cubicBezTo>
                  <a:cubicBezTo>
                    <a:pt x="20" y="35"/>
                    <a:pt x="12" y="23"/>
                    <a:pt x="2" y="14"/>
                  </a:cubicBezTo>
                  <a:cubicBezTo>
                    <a:pt x="1" y="13"/>
                    <a:pt x="0" y="11"/>
                    <a:pt x="0" y="10"/>
                  </a:cubicBezTo>
                  <a:cubicBezTo>
                    <a:pt x="0" y="9"/>
                    <a:pt x="1" y="8"/>
                    <a:pt x="2" y="7"/>
                  </a:cubicBezTo>
                  <a:cubicBezTo>
                    <a:pt x="7" y="2"/>
                    <a:pt x="14" y="0"/>
                    <a:pt x="20" y="0"/>
                  </a:cubicBezTo>
                  <a:cubicBezTo>
                    <a:pt x="36" y="0"/>
                    <a:pt x="48" y="12"/>
                    <a:pt x="48" y="27"/>
                  </a:cubicBezTo>
                  <a:cubicBezTo>
                    <a:pt x="48" y="37"/>
                    <a:pt x="43" y="45"/>
                    <a:pt x="34" y="50"/>
                  </a:cubicBezTo>
                  <a:cubicBezTo>
                    <a:pt x="34" y="50"/>
                    <a:pt x="33" y="51"/>
                    <a:pt x="33" y="51"/>
                  </a:cubicBezTo>
                  <a:cubicBezTo>
                    <a:pt x="32" y="51"/>
                    <a:pt x="32" y="51"/>
                    <a:pt x="31" y="51"/>
                  </a:cubicBezTo>
                  <a:cubicBezTo>
                    <a:pt x="31" y="51"/>
                    <a:pt x="30" y="52"/>
                    <a:pt x="30" y="52"/>
                  </a:cubicBezTo>
                  <a:close/>
                  <a:moveTo>
                    <a:pt x="12" y="11"/>
                  </a:moveTo>
                  <a:cubicBezTo>
                    <a:pt x="21" y="20"/>
                    <a:pt x="27" y="30"/>
                    <a:pt x="32" y="41"/>
                  </a:cubicBezTo>
                  <a:cubicBezTo>
                    <a:pt x="36" y="37"/>
                    <a:pt x="39" y="32"/>
                    <a:pt x="39" y="27"/>
                  </a:cubicBezTo>
                  <a:cubicBezTo>
                    <a:pt x="39" y="17"/>
                    <a:pt x="30" y="9"/>
                    <a:pt x="20" y="9"/>
                  </a:cubicBezTo>
                  <a:cubicBezTo>
                    <a:pt x="17" y="9"/>
                    <a:pt x="15" y="10"/>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7" name="Freeform 258"/>
            <p:cNvSpPr>
              <a:spLocks noEditPoints="1"/>
            </p:cNvSpPr>
            <p:nvPr/>
          </p:nvSpPr>
          <p:spPr bwMode="auto">
            <a:xfrm>
              <a:off x="10402888" y="5048250"/>
              <a:ext cx="111125" cy="152400"/>
            </a:xfrm>
            <a:custGeom>
              <a:avLst/>
              <a:gdLst>
                <a:gd name="T0" fmla="*/ 13 w 40"/>
                <a:gd name="T1" fmla="*/ 54 h 54"/>
                <a:gd name="T2" fmla="*/ 11 w 40"/>
                <a:gd name="T3" fmla="*/ 54 h 54"/>
                <a:gd name="T4" fmla="*/ 7 w 40"/>
                <a:gd name="T5" fmla="*/ 49 h 54"/>
                <a:gd name="T6" fmla="*/ 7 w 40"/>
                <a:gd name="T7" fmla="*/ 44 h 54"/>
                <a:gd name="T8" fmla="*/ 0 w 40"/>
                <a:gd name="T9" fmla="*/ 8 h 54"/>
                <a:gd name="T10" fmla="*/ 3 w 40"/>
                <a:gd name="T11" fmla="*/ 2 h 54"/>
                <a:gd name="T12" fmla="*/ 5 w 40"/>
                <a:gd name="T13" fmla="*/ 1 h 54"/>
                <a:gd name="T14" fmla="*/ 6 w 40"/>
                <a:gd name="T15" fmla="*/ 1 h 54"/>
                <a:gd name="T16" fmla="*/ 13 w 40"/>
                <a:gd name="T17" fmla="*/ 0 h 54"/>
                <a:gd name="T18" fmla="*/ 40 w 40"/>
                <a:gd name="T19" fmla="*/ 27 h 54"/>
                <a:gd name="T20" fmla="*/ 13 w 40"/>
                <a:gd name="T21" fmla="*/ 54 h 54"/>
                <a:gd name="T22" fmla="*/ 11 w 40"/>
                <a:gd name="T23" fmla="*/ 9 h 54"/>
                <a:gd name="T24" fmla="*/ 16 w 40"/>
                <a:gd name="T25" fmla="*/ 44 h 54"/>
                <a:gd name="T26" fmla="*/ 16 w 40"/>
                <a:gd name="T27" fmla="*/ 44 h 54"/>
                <a:gd name="T28" fmla="*/ 31 w 40"/>
                <a:gd name="T29" fmla="*/ 27 h 54"/>
                <a:gd name="T30" fmla="*/ 11 w 40"/>
                <a:gd name="T31"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4">
                  <a:moveTo>
                    <a:pt x="13" y="54"/>
                  </a:moveTo>
                  <a:cubicBezTo>
                    <a:pt x="12" y="54"/>
                    <a:pt x="12" y="54"/>
                    <a:pt x="11" y="54"/>
                  </a:cubicBezTo>
                  <a:cubicBezTo>
                    <a:pt x="9" y="54"/>
                    <a:pt x="6" y="51"/>
                    <a:pt x="7" y="49"/>
                  </a:cubicBezTo>
                  <a:cubicBezTo>
                    <a:pt x="7" y="47"/>
                    <a:pt x="7" y="45"/>
                    <a:pt x="7" y="44"/>
                  </a:cubicBezTo>
                  <a:cubicBezTo>
                    <a:pt x="7" y="31"/>
                    <a:pt x="5" y="19"/>
                    <a:pt x="0" y="8"/>
                  </a:cubicBezTo>
                  <a:cubicBezTo>
                    <a:pt x="0" y="6"/>
                    <a:pt x="1" y="3"/>
                    <a:pt x="3" y="2"/>
                  </a:cubicBezTo>
                  <a:cubicBezTo>
                    <a:pt x="3" y="2"/>
                    <a:pt x="4" y="2"/>
                    <a:pt x="5" y="1"/>
                  </a:cubicBezTo>
                  <a:cubicBezTo>
                    <a:pt x="5" y="1"/>
                    <a:pt x="5" y="1"/>
                    <a:pt x="6" y="1"/>
                  </a:cubicBezTo>
                  <a:cubicBezTo>
                    <a:pt x="8" y="0"/>
                    <a:pt x="10" y="0"/>
                    <a:pt x="13" y="0"/>
                  </a:cubicBezTo>
                  <a:cubicBezTo>
                    <a:pt x="28" y="0"/>
                    <a:pt x="40" y="12"/>
                    <a:pt x="40" y="27"/>
                  </a:cubicBezTo>
                  <a:cubicBezTo>
                    <a:pt x="40" y="42"/>
                    <a:pt x="28" y="54"/>
                    <a:pt x="13" y="54"/>
                  </a:cubicBezTo>
                  <a:close/>
                  <a:moveTo>
                    <a:pt x="11" y="9"/>
                  </a:moveTo>
                  <a:cubicBezTo>
                    <a:pt x="14" y="20"/>
                    <a:pt x="16" y="32"/>
                    <a:pt x="16" y="44"/>
                  </a:cubicBezTo>
                  <a:cubicBezTo>
                    <a:pt x="16" y="44"/>
                    <a:pt x="16" y="44"/>
                    <a:pt x="16" y="44"/>
                  </a:cubicBezTo>
                  <a:cubicBezTo>
                    <a:pt x="25" y="43"/>
                    <a:pt x="31" y="36"/>
                    <a:pt x="31" y="27"/>
                  </a:cubicBezTo>
                  <a:cubicBezTo>
                    <a:pt x="31" y="17"/>
                    <a:pt x="22" y="8"/>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8" name="Freeform 259"/>
            <p:cNvSpPr/>
            <p:nvPr/>
          </p:nvSpPr>
          <p:spPr bwMode="auto">
            <a:xfrm>
              <a:off x="10402888" y="5048250"/>
              <a:ext cx="33338" cy="31750"/>
            </a:xfrm>
            <a:custGeom>
              <a:avLst/>
              <a:gdLst>
                <a:gd name="T0" fmla="*/ 5 w 12"/>
                <a:gd name="T1" fmla="*/ 11 h 11"/>
                <a:gd name="T2" fmla="*/ 3 w 12"/>
                <a:gd name="T3" fmla="*/ 11 h 11"/>
                <a:gd name="T4" fmla="*/ 0 w 12"/>
                <a:gd name="T5" fmla="*/ 8 h 11"/>
                <a:gd name="T6" fmla="*/ 0 w 12"/>
                <a:gd name="T7" fmla="*/ 8 h 11"/>
                <a:gd name="T8" fmla="*/ 0 w 12"/>
                <a:gd name="T9" fmla="*/ 4 h 11"/>
                <a:gd name="T10" fmla="*/ 3 w 12"/>
                <a:gd name="T11" fmla="*/ 2 h 11"/>
                <a:gd name="T12" fmla="*/ 6 w 12"/>
                <a:gd name="T13" fmla="*/ 1 h 11"/>
                <a:gd name="T14" fmla="*/ 11 w 12"/>
                <a:gd name="T15" fmla="*/ 4 h 11"/>
                <a:gd name="T16" fmla="*/ 9 w 12"/>
                <a:gd name="T17" fmla="*/ 9 h 11"/>
                <a:gd name="T18" fmla="*/ 7 w 12"/>
                <a:gd name="T19" fmla="*/ 11 h 11"/>
                <a:gd name="T20" fmla="*/ 5 w 12"/>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5" y="11"/>
                  </a:moveTo>
                  <a:cubicBezTo>
                    <a:pt x="4" y="11"/>
                    <a:pt x="4" y="11"/>
                    <a:pt x="3" y="11"/>
                  </a:cubicBezTo>
                  <a:cubicBezTo>
                    <a:pt x="2" y="10"/>
                    <a:pt x="1" y="9"/>
                    <a:pt x="0" y="8"/>
                  </a:cubicBezTo>
                  <a:cubicBezTo>
                    <a:pt x="0" y="8"/>
                    <a:pt x="0" y="8"/>
                    <a:pt x="0" y="8"/>
                  </a:cubicBezTo>
                  <a:cubicBezTo>
                    <a:pt x="0" y="6"/>
                    <a:pt x="0" y="5"/>
                    <a:pt x="0" y="4"/>
                  </a:cubicBezTo>
                  <a:cubicBezTo>
                    <a:pt x="1" y="3"/>
                    <a:pt x="2" y="2"/>
                    <a:pt x="3" y="2"/>
                  </a:cubicBezTo>
                  <a:cubicBezTo>
                    <a:pt x="4" y="1"/>
                    <a:pt x="5" y="1"/>
                    <a:pt x="6" y="1"/>
                  </a:cubicBezTo>
                  <a:cubicBezTo>
                    <a:pt x="8" y="0"/>
                    <a:pt x="10" y="1"/>
                    <a:pt x="11" y="4"/>
                  </a:cubicBezTo>
                  <a:cubicBezTo>
                    <a:pt x="12" y="6"/>
                    <a:pt x="11" y="8"/>
                    <a:pt x="9" y="9"/>
                  </a:cubicBezTo>
                  <a:cubicBezTo>
                    <a:pt x="8" y="10"/>
                    <a:pt x="7" y="10"/>
                    <a:pt x="7" y="11"/>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79" name="Freeform 260"/>
            <p:cNvSpPr>
              <a:spLocks noEditPoints="1"/>
            </p:cNvSpPr>
            <p:nvPr/>
          </p:nvSpPr>
          <p:spPr bwMode="auto">
            <a:xfrm>
              <a:off x="10391775" y="5175250"/>
              <a:ext cx="120650" cy="147638"/>
            </a:xfrm>
            <a:custGeom>
              <a:avLst/>
              <a:gdLst>
                <a:gd name="T0" fmla="*/ 15 w 43"/>
                <a:gd name="T1" fmla="*/ 53 h 53"/>
                <a:gd name="T2" fmla="*/ 7 w 43"/>
                <a:gd name="T3" fmla="*/ 52 h 53"/>
                <a:gd name="T4" fmla="*/ 6 w 43"/>
                <a:gd name="T5" fmla="*/ 52 h 53"/>
                <a:gd name="T6" fmla="*/ 4 w 43"/>
                <a:gd name="T7" fmla="*/ 51 h 53"/>
                <a:gd name="T8" fmla="*/ 1 w 43"/>
                <a:gd name="T9" fmla="*/ 48 h 53"/>
                <a:gd name="T10" fmla="*/ 1 w 43"/>
                <a:gd name="T11" fmla="*/ 45 h 53"/>
                <a:gd name="T12" fmla="*/ 11 w 43"/>
                <a:gd name="T13" fmla="*/ 4 h 53"/>
                <a:gd name="T14" fmla="*/ 15 w 43"/>
                <a:gd name="T15" fmla="*/ 0 h 53"/>
                <a:gd name="T16" fmla="*/ 15 w 43"/>
                <a:gd name="T17" fmla="*/ 0 h 53"/>
                <a:gd name="T18" fmla="*/ 43 w 43"/>
                <a:gd name="T19" fmla="*/ 27 h 53"/>
                <a:gd name="T20" fmla="*/ 15 w 43"/>
                <a:gd name="T21" fmla="*/ 53 h 53"/>
                <a:gd name="T22" fmla="*/ 11 w 43"/>
                <a:gd name="T23" fmla="*/ 44 h 53"/>
                <a:gd name="T24" fmla="*/ 33 w 43"/>
                <a:gd name="T25" fmla="*/ 27 h 53"/>
                <a:gd name="T26" fmla="*/ 19 w 43"/>
                <a:gd name="T27" fmla="*/ 9 h 53"/>
                <a:gd name="T28" fmla="*/ 11 w 43"/>
                <a:gd name="T29"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3">
                  <a:moveTo>
                    <a:pt x="15" y="53"/>
                  </a:moveTo>
                  <a:cubicBezTo>
                    <a:pt x="12" y="53"/>
                    <a:pt x="10" y="53"/>
                    <a:pt x="7" y="52"/>
                  </a:cubicBezTo>
                  <a:cubicBezTo>
                    <a:pt x="7" y="52"/>
                    <a:pt x="7" y="52"/>
                    <a:pt x="6" y="52"/>
                  </a:cubicBezTo>
                  <a:cubicBezTo>
                    <a:pt x="5" y="52"/>
                    <a:pt x="5" y="51"/>
                    <a:pt x="4" y="51"/>
                  </a:cubicBezTo>
                  <a:cubicBezTo>
                    <a:pt x="2" y="51"/>
                    <a:pt x="2" y="50"/>
                    <a:pt x="1" y="48"/>
                  </a:cubicBezTo>
                  <a:cubicBezTo>
                    <a:pt x="0" y="47"/>
                    <a:pt x="0" y="46"/>
                    <a:pt x="1" y="45"/>
                  </a:cubicBezTo>
                  <a:cubicBezTo>
                    <a:pt x="7" y="32"/>
                    <a:pt x="10" y="18"/>
                    <a:pt x="11" y="4"/>
                  </a:cubicBezTo>
                  <a:cubicBezTo>
                    <a:pt x="11" y="2"/>
                    <a:pt x="13" y="0"/>
                    <a:pt x="15" y="0"/>
                  </a:cubicBezTo>
                  <a:cubicBezTo>
                    <a:pt x="15" y="0"/>
                    <a:pt x="15" y="0"/>
                    <a:pt x="15" y="0"/>
                  </a:cubicBezTo>
                  <a:cubicBezTo>
                    <a:pt x="30" y="0"/>
                    <a:pt x="43" y="12"/>
                    <a:pt x="43" y="27"/>
                  </a:cubicBezTo>
                  <a:cubicBezTo>
                    <a:pt x="43" y="41"/>
                    <a:pt x="30" y="53"/>
                    <a:pt x="15" y="53"/>
                  </a:cubicBezTo>
                  <a:close/>
                  <a:moveTo>
                    <a:pt x="11" y="44"/>
                  </a:moveTo>
                  <a:cubicBezTo>
                    <a:pt x="23" y="46"/>
                    <a:pt x="33" y="37"/>
                    <a:pt x="33" y="27"/>
                  </a:cubicBezTo>
                  <a:cubicBezTo>
                    <a:pt x="33" y="18"/>
                    <a:pt x="27" y="11"/>
                    <a:pt x="19" y="9"/>
                  </a:cubicBezTo>
                  <a:cubicBezTo>
                    <a:pt x="18" y="21"/>
                    <a:pt x="16" y="33"/>
                    <a:pt x="1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0" name="Freeform 261"/>
            <p:cNvSpPr>
              <a:spLocks noEditPoints="1"/>
            </p:cNvSpPr>
            <p:nvPr/>
          </p:nvSpPr>
          <p:spPr bwMode="auto">
            <a:xfrm>
              <a:off x="10321925" y="5292725"/>
              <a:ext cx="139700" cy="149225"/>
            </a:xfrm>
            <a:custGeom>
              <a:avLst/>
              <a:gdLst>
                <a:gd name="T0" fmla="*/ 22 w 50"/>
                <a:gd name="T1" fmla="*/ 53 h 53"/>
                <a:gd name="T2" fmla="*/ 2 w 50"/>
                <a:gd name="T3" fmla="*/ 44 h 53"/>
                <a:gd name="T4" fmla="*/ 2 w 50"/>
                <a:gd name="T5" fmla="*/ 38 h 53"/>
                <a:gd name="T6" fmla="*/ 26 w 50"/>
                <a:gd name="T7" fmla="*/ 3 h 53"/>
                <a:gd name="T8" fmla="*/ 32 w 50"/>
                <a:gd name="T9" fmla="*/ 1 h 53"/>
                <a:gd name="T10" fmla="*/ 35 w 50"/>
                <a:gd name="T11" fmla="*/ 2 h 53"/>
                <a:gd name="T12" fmla="*/ 36 w 50"/>
                <a:gd name="T13" fmla="*/ 2 h 53"/>
                <a:gd name="T14" fmla="*/ 50 w 50"/>
                <a:gd name="T15" fmla="*/ 26 h 53"/>
                <a:gd name="T16" fmla="*/ 22 w 50"/>
                <a:gd name="T17" fmla="*/ 53 h 53"/>
                <a:gd name="T18" fmla="*/ 12 w 50"/>
                <a:gd name="T19" fmla="*/ 41 h 53"/>
                <a:gd name="T20" fmla="*/ 22 w 50"/>
                <a:gd name="T21" fmla="*/ 43 h 53"/>
                <a:gd name="T22" fmla="*/ 41 w 50"/>
                <a:gd name="T23" fmla="*/ 26 h 53"/>
                <a:gd name="T24" fmla="*/ 32 w 50"/>
                <a:gd name="T25" fmla="*/ 11 h 53"/>
                <a:gd name="T26" fmla="*/ 12 w 50"/>
                <a:gd name="T27"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3">
                  <a:moveTo>
                    <a:pt x="22" y="53"/>
                  </a:moveTo>
                  <a:cubicBezTo>
                    <a:pt x="15" y="53"/>
                    <a:pt x="7" y="50"/>
                    <a:pt x="2" y="44"/>
                  </a:cubicBezTo>
                  <a:cubicBezTo>
                    <a:pt x="0" y="42"/>
                    <a:pt x="0" y="40"/>
                    <a:pt x="2" y="38"/>
                  </a:cubicBezTo>
                  <a:cubicBezTo>
                    <a:pt x="12" y="28"/>
                    <a:pt x="20" y="16"/>
                    <a:pt x="26" y="3"/>
                  </a:cubicBezTo>
                  <a:cubicBezTo>
                    <a:pt x="27" y="1"/>
                    <a:pt x="30" y="0"/>
                    <a:pt x="32" y="1"/>
                  </a:cubicBezTo>
                  <a:cubicBezTo>
                    <a:pt x="33" y="1"/>
                    <a:pt x="34" y="1"/>
                    <a:pt x="35" y="2"/>
                  </a:cubicBezTo>
                  <a:cubicBezTo>
                    <a:pt x="35" y="2"/>
                    <a:pt x="35" y="2"/>
                    <a:pt x="36" y="2"/>
                  </a:cubicBezTo>
                  <a:cubicBezTo>
                    <a:pt x="45" y="7"/>
                    <a:pt x="50" y="16"/>
                    <a:pt x="50" y="26"/>
                  </a:cubicBezTo>
                  <a:cubicBezTo>
                    <a:pt x="50" y="40"/>
                    <a:pt x="38" y="53"/>
                    <a:pt x="22" y="53"/>
                  </a:cubicBezTo>
                  <a:close/>
                  <a:moveTo>
                    <a:pt x="12" y="41"/>
                  </a:moveTo>
                  <a:cubicBezTo>
                    <a:pt x="15" y="42"/>
                    <a:pt x="19" y="43"/>
                    <a:pt x="22" y="43"/>
                  </a:cubicBezTo>
                  <a:cubicBezTo>
                    <a:pt x="33" y="43"/>
                    <a:pt x="41" y="35"/>
                    <a:pt x="41" y="26"/>
                  </a:cubicBezTo>
                  <a:cubicBezTo>
                    <a:pt x="41" y="20"/>
                    <a:pt x="38" y="14"/>
                    <a:pt x="32" y="11"/>
                  </a:cubicBezTo>
                  <a:cubicBezTo>
                    <a:pt x="27" y="22"/>
                    <a:pt x="20" y="32"/>
                    <a:pt x="1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1" name="Freeform 262"/>
            <p:cNvSpPr>
              <a:spLocks noEditPoints="1"/>
            </p:cNvSpPr>
            <p:nvPr/>
          </p:nvSpPr>
          <p:spPr bwMode="auto">
            <a:xfrm>
              <a:off x="10391775" y="5292725"/>
              <a:ext cx="38100" cy="30163"/>
            </a:xfrm>
            <a:custGeom>
              <a:avLst/>
              <a:gdLst>
                <a:gd name="T0" fmla="*/ 8 w 14"/>
                <a:gd name="T1" fmla="*/ 11 h 11"/>
                <a:gd name="T2" fmla="*/ 7 w 14"/>
                <a:gd name="T3" fmla="*/ 10 h 11"/>
                <a:gd name="T4" fmla="*/ 3 w 14"/>
                <a:gd name="T5" fmla="*/ 9 h 11"/>
                <a:gd name="T6" fmla="*/ 1 w 14"/>
                <a:gd name="T7" fmla="*/ 7 h 11"/>
                <a:gd name="T8" fmla="*/ 1 w 14"/>
                <a:gd name="T9" fmla="*/ 3 h 11"/>
                <a:gd name="T10" fmla="*/ 1 w 14"/>
                <a:gd name="T11" fmla="*/ 3 h 11"/>
                <a:gd name="T12" fmla="*/ 7 w 14"/>
                <a:gd name="T13" fmla="*/ 0 h 11"/>
                <a:gd name="T14" fmla="*/ 11 w 14"/>
                <a:gd name="T15" fmla="*/ 2 h 11"/>
                <a:gd name="T16" fmla="*/ 13 w 14"/>
                <a:gd name="T17" fmla="*/ 8 h 11"/>
                <a:gd name="T18" fmla="*/ 8 w 14"/>
                <a:gd name="T19" fmla="*/ 11 h 11"/>
                <a:gd name="T20" fmla="*/ 9 w 14"/>
                <a:gd name="T21" fmla="*/ 7 h 11"/>
                <a:gd name="T22" fmla="*/ 9 w 14"/>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8" y="11"/>
                  </a:moveTo>
                  <a:cubicBezTo>
                    <a:pt x="8" y="11"/>
                    <a:pt x="8" y="11"/>
                    <a:pt x="7" y="10"/>
                  </a:cubicBezTo>
                  <a:cubicBezTo>
                    <a:pt x="6" y="10"/>
                    <a:pt x="5" y="10"/>
                    <a:pt x="3" y="9"/>
                  </a:cubicBezTo>
                  <a:cubicBezTo>
                    <a:pt x="2" y="9"/>
                    <a:pt x="1" y="8"/>
                    <a:pt x="1" y="7"/>
                  </a:cubicBezTo>
                  <a:cubicBezTo>
                    <a:pt x="0" y="5"/>
                    <a:pt x="0" y="4"/>
                    <a:pt x="1" y="3"/>
                  </a:cubicBezTo>
                  <a:cubicBezTo>
                    <a:pt x="1" y="3"/>
                    <a:pt x="1" y="3"/>
                    <a:pt x="1" y="3"/>
                  </a:cubicBezTo>
                  <a:cubicBezTo>
                    <a:pt x="2" y="1"/>
                    <a:pt x="5" y="0"/>
                    <a:pt x="7" y="0"/>
                  </a:cubicBezTo>
                  <a:cubicBezTo>
                    <a:pt x="8" y="1"/>
                    <a:pt x="9" y="1"/>
                    <a:pt x="11" y="2"/>
                  </a:cubicBezTo>
                  <a:cubicBezTo>
                    <a:pt x="13" y="3"/>
                    <a:pt x="14" y="6"/>
                    <a:pt x="13" y="8"/>
                  </a:cubicBezTo>
                  <a:cubicBezTo>
                    <a:pt x="12" y="9"/>
                    <a:pt x="10" y="11"/>
                    <a:pt x="8" y="11"/>
                  </a:cubicBezTo>
                  <a:close/>
                  <a:moveTo>
                    <a:pt x="9" y="7"/>
                  </a:move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2" name="Freeform 263"/>
            <p:cNvSpPr>
              <a:spLocks noEditPoints="1"/>
            </p:cNvSpPr>
            <p:nvPr/>
          </p:nvSpPr>
          <p:spPr bwMode="auto">
            <a:xfrm>
              <a:off x="10213975" y="5399088"/>
              <a:ext cx="149225" cy="128588"/>
            </a:xfrm>
            <a:custGeom>
              <a:avLst/>
              <a:gdLst>
                <a:gd name="T0" fmla="*/ 25 w 53"/>
                <a:gd name="T1" fmla="*/ 46 h 46"/>
                <a:gd name="T2" fmla="*/ 0 w 53"/>
                <a:gd name="T3" fmla="*/ 32 h 46"/>
                <a:gd name="T4" fmla="*/ 0 w 53"/>
                <a:gd name="T5" fmla="*/ 28 h 46"/>
                <a:gd name="T6" fmla="*/ 2 w 53"/>
                <a:gd name="T7" fmla="*/ 25 h 46"/>
                <a:gd name="T8" fmla="*/ 39 w 53"/>
                <a:gd name="T9" fmla="*/ 1 h 46"/>
                <a:gd name="T10" fmla="*/ 42 w 53"/>
                <a:gd name="T11" fmla="*/ 0 h 46"/>
                <a:gd name="T12" fmla="*/ 46 w 53"/>
                <a:gd name="T13" fmla="*/ 1 h 46"/>
                <a:gd name="T14" fmla="*/ 53 w 53"/>
                <a:gd name="T15" fmla="*/ 19 h 46"/>
                <a:gd name="T16" fmla="*/ 25 w 53"/>
                <a:gd name="T17" fmla="*/ 46 h 46"/>
                <a:gd name="T18" fmla="*/ 11 w 53"/>
                <a:gd name="T19" fmla="*/ 31 h 46"/>
                <a:gd name="T20" fmla="*/ 25 w 53"/>
                <a:gd name="T21" fmla="*/ 37 h 46"/>
                <a:gd name="T22" fmla="*/ 43 w 53"/>
                <a:gd name="T23" fmla="*/ 19 h 46"/>
                <a:gd name="T24" fmla="*/ 42 w 53"/>
                <a:gd name="T25" fmla="*/ 11 h 46"/>
                <a:gd name="T26" fmla="*/ 11 w 53"/>
                <a:gd name="T27" fmla="*/ 3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46">
                  <a:moveTo>
                    <a:pt x="25" y="46"/>
                  </a:moveTo>
                  <a:cubicBezTo>
                    <a:pt x="15" y="46"/>
                    <a:pt x="5" y="40"/>
                    <a:pt x="0" y="32"/>
                  </a:cubicBezTo>
                  <a:cubicBezTo>
                    <a:pt x="0" y="31"/>
                    <a:pt x="0" y="29"/>
                    <a:pt x="0" y="28"/>
                  </a:cubicBezTo>
                  <a:cubicBezTo>
                    <a:pt x="0" y="27"/>
                    <a:pt x="1" y="26"/>
                    <a:pt x="2" y="25"/>
                  </a:cubicBezTo>
                  <a:cubicBezTo>
                    <a:pt x="16" y="19"/>
                    <a:pt x="28" y="11"/>
                    <a:pt x="39" y="1"/>
                  </a:cubicBezTo>
                  <a:cubicBezTo>
                    <a:pt x="40" y="0"/>
                    <a:pt x="41" y="0"/>
                    <a:pt x="42" y="0"/>
                  </a:cubicBezTo>
                  <a:cubicBezTo>
                    <a:pt x="44" y="0"/>
                    <a:pt x="45" y="0"/>
                    <a:pt x="46" y="1"/>
                  </a:cubicBezTo>
                  <a:cubicBezTo>
                    <a:pt x="50" y="6"/>
                    <a:pt x="53" y="12"/>
                    <a:pt x="53" y="19"/>
                  </a:cubicBezTo>
                  <a:cubicBezTo>
                    <a:pt x="53" y="34"/>
                    <a:pt x="40" y="46"/>
                    <a:pt x="25" y="46"/>
                  </a:cubicBezTo>
                  <a:close/>
                  <a:moveTo>
                    <a:pt x="11" y="31"/>
                  </a:moveTo>
                  <a:cubicBezTo>
                    <a:pt x="15" y="35"/>
                    <a:pt x="20" y="37"/>
                    <a:pt x="25" y="37"/>
                  </a:cubicBezTo>
                  <a:cubicBezTo>
                    <a:pt x="35" y="37"/>
                    <a:pt x="43" y="29"/>
                    <a:pt x="43" y="19"/>
                  </a:cubicBezTo>
                  <a:cubicBezTo>
                    <a:pt x="43" y="16"/>
                    <a:pt x="43" y="14"/>
                    <a:pt x="42" y="11"/>
                  </a:cubicBezTo>
                  <a:cubicBezTo>
                    <a:pt x="33" y="19"/>
                    <a:pt x="22" y="26"/>
                    <a:pt x="1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3" name="Freeform 264"/>
            <p:cNvSpPr>
              <a:spLocks noEditPoints="1"/>
            </p:cNvSpPr>
            <p:nvPr/>
          </p:nvSpPr>
          <p:spPr bwMode="auto">
            <a:xfrm>
              <a:off x="10085388" y="5468938"/>
              <a:ext cx="153988" cy="106363"/>
            </a:xfrm>
            <a:custGeom>
              <a:avLst/>
              <a:gdLst>
                <a:gd name="T0" fmla="*/ 27 w 55"/>
                <a:gd name="T1" fmla="*/ 38 h 38"/>
                <a:gd name="T2" fmla="*/ 0 w 55"/>
                <a:gd name="T3" fmla="*/ 15 h 38"/>
                <a:gd name="T4" fmla="*/ 1 w 55"/>
                <a:gd name="T5" fmla="*/ 11 h 38"/>
                <a:gd name="T6" fmla="*/ 4 w 55"/>
                <a:gd name="T7" fmla="*/ 10 h 38"/>
                <a:gd name="T8" fmla="*/ 48 w 55"/>
                <a:gd name="T9" fmla="*/ 0 h 38"/>
                <a:gd name="T10" fmla="*/ 52 w 55"/>
                <a:gd name="T11" fmla="*/ 1 h 38"/>
                <a:gd name="T12" fmla="*/ 54 w 55"/>
                <a:gd name="T13" fmla="*/ 3 h 38"/>
                <a:gd name="T14" fmla="*/ 55 w 55"/>
                <a:gd name="T15" fmla="*/ 11 h 38"/>
                <a:gd name="T16" fmla="*/ 27 w 55"/>
                <a:gd name="T17" fmla="*/ 38 h 38"/>
                <a:gd name="T18" fmla="*/ 10 w 55"/>
                <a:gd name="T19" fmla="*/ 18 h 38"/>
                <a:gd name="T20" fmla="*/ 27 w 55"/>
                <a:gd name="T21" fmla="*/ 29 h 38"/>
                <a:gd name="T22" fmla="*/ 46 w 55"/>
                <a:gd name="T23" fmla="*/ 11 h 38"/>
                <a:gd name="T24" fmla="*/ 10 w 55"/>
                <a:gd name="T25"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38">
                  <a:moveTo>
                    <a:pt x="27" y="38"/>
                  </a:moveTo>
                  <a:cubicBezTo>
                    <a:pt x="14" y="38"/>
                    <a:pt x="2" y="28"/>
                    <a:pt x="0" y="15"/>
                  </a:cubicBezTo>
                  <a:cubicBezTo>
                    <a:pt x="0" y="13"/>
                    <a:pt x="0" y="12"/>
                    <a:pt x="1" y="11"/>
                  </a:cubicBezTo>
                  <a:cubicBezTo>
                    <a:pt x="2" y="10"/>
                    <a:pt x="3" y="10"/>
                    <a:pt x="4" y="10"/>
                  </a:cubicBezTo>
                  <a:cubicBezTo>
                    <a:pt x="19" y="9"/>
                    <a:pt x="34" y="6"/>
                    <a:pt x="48" y="0"/>
                  </a:cubicBezTo>
                  <a:cubicBezTo>
                    <a:pt x="49" y="0"/>
                    <a:pt x="50" y="0"/>
                    <a:pt x="52" y="1"/>
                  </a:cubicBezTo>
                  <a:cubicBezTo>
                    <a:pt x="53" y="1"/>
                    <a:pt x="54" y="2"/>
                    <a:pt x="54" y="3"/>
                  </a:cubicBezTo>
                  <a:cubicBezTo>
                    <a:pt x="55" y="6"/>
                    <a:pt x="55" y="8"/>
                    <a:pt x="55" y="11"/>
                  </a:cubicBezTo>
                  <a:cubicBezTo>
                    <a:pt x="55" y="26"/>
                    <a:pt x="43" y="38"/>
                    <a:pt x="27" y="38"/>
                  </a:cubicBezTo>
                  <a:close/>
                  <a:moveTo>
                    <a:pt x="10" y="18"/>
                  </a:moveTo>
                  <a:cubicBezTo>
                    <a:pt x="14" y="24"/>
                    <a:pt x="20" y="29"/>
                    <a:pt x="27" y="29"/>
                  </a:cubicBezTo>
                  <a:cubicBezTo>
                    <a:pt x="37" y="29"/>
                    <a:pt x="46" y="21"/>
                    <a:pt x="46" y="11"/>
                  </a:cubicBezTo>
                  <a:cubicBezTo>
                    <a:pt x="35" y="15"/>
                    <a:pt x="23" y="18"/>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4" name="Freeform 265"/>
            <p:cNvSpPr>
              <a:spLocks noEditPoints="1"/>
            </p:cNvSpPr>
            <p:nvPr/>
          </p:nvSpPr>
          <p:spPr bwMode="auto">
            <a:xfrm>
              <a:off x="9998075" y="5264150"/>
              <a:ext cx="192088" cy="134938"/>
            </a:xfrm>
            <a:custGeom>
              <a:avLst/>
              <a:gdLst>
                <a:gd name="T0" fmla="*/ 34 w 68"/>
                <a:gd name="T1" fmla="*/ 48 h 48"/>
                <a:gd name="T2" fmla="*/ 32 w 68"/>
                <a:gd name="T3" fmla="*/ 48 h 48"/>
                <a:gd name="T4" fmla="*/ 0 w 68"/>
                <a:gd name="T5" fmla="*/ 18 h 48"/>
                <a:gd name="T6" fmla="*/ 20 w 68"/>
                <a:gd name="T7" fmla="*/ 0 h 48"/>
                <a:gd name="T8" fmla="*/ 34 w 68"/>
                <a:gd name="T9" fmla="*/ 5 h 48"/>
                <a:gd name="T10" fmla="*/ 48 w 68"/>
                <a:gd name="T11" fmla="*/ 0 h 48"/>
                <a:gd name="T12" fmla="*/ 48 w 68"/>
                <a:gd name="T13" fmla="*/ 0 h 48"/>
                <a:gd name="T14" fmla="*/ 68 w 68"/>
                <a:gd name="T15" fmla="*/ 18 h 48"/>
                <a:gd name="T16" fmla="*/ 36 w 68"/>
                <a:gd name="T17" fmla="*/ 48 h 48"/>
                <a:gd name="T18" fmla="*/ 34 w 68"/>
                <a:gd name="T19" fmla="*/ 48 h 48"/>
                <a:gd name="T20" fmla="*/ 20 w 68"/>
                <a:gd name="T21" fmla="*/ 9 h 48"/>
                <a:gd name="T22" fmla="*/ 9 w 68"/>
                <a:gd name="T23" fmla="*/ 18 h 48"/>
                <a:gd name="T24" fmla="*/ 34 w 68"/>
                <a:gd name="T25" fmla="*/ 38 h 48"/>
                <a:gd name="T26" fmla="*/ 59 w 68"/>
                <a:gd name="T27" fmla="*/ 18 h 48"/>
                <a:gd name="T28" fmla="*/ 48 w 68"/>
                <a:gd name="T29" fmla="*/ 9 h 48"/>
                <a:gd name="T30" fmla="*/ 38 w 68"/>
                <a:gd name="T31" fmla="*/ 15 h 48"/>
                <a:gd name="T32" fmla="*/ 34 w 68"/>
                <a:gd name="T33" fmla="*/ 17 h 48"/>
                <a:gd name="T34" fmla="*/ 34 w 68"/>
                <a:gd name="T35" fmla="*/ 17 h 48"/>
                <a:gd name="T36" fmla="*/ 30 w 68"/>
                <a:gd name="T37" fmla="*/ 15 h 48"/>
                <a:gd name="T38" fmla="*/ 20 w 68"/>
                <a:gd name="T39"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48">
                  <a:moveTo>
                    <a:pt x="34" y="48"/>
                  </a:moveTo>
                  <a:cubicBezTo>
                    <a:pt x="33" y="48"/>
                    <a:pt x="33" y="48"/>
                    <a:pt x="32" y="48"/>
                  </a:cubicBezTo>
                  <a:cubicBezTo>
                    <a:pt x="27" y="45"/>
                    <a:pt x="0" y="34"/>
                    <a:pt x="0" y="18"/>
                  </a:cubicBezTo>
                  <a:cubicBezTo>
                    <a:pt x="0" y="8"/>
                    <a:pt x="9" y="0"/>
                    <a:pt x="20" y="0"/>
                  </a:cubicBezTo>
                  <a:cubicBezTo>
                    <a:pt x="25" y="0"/>
                    <a:pt x="30" y="2"/>
                    <a:pt x="34" y="5"/>
                  </a:cubicBezTo>
                  <a:cubicBezTo>
                    <a:pt x="38" y="2"/>
                    <a:pt x="43" y="0"/>
                    <a:pt x="48" y="0"/>
                  </a:cubicBezTo>
                  <a:cubicBezTo>
                    <a:pt x="48" y="0"/>
                    <a:pt x="48" y="0"/>
                    <a:pt x="48" y="0"/>
                  </a:cubicBezTo>
                  <a:cubicBezTo>
                    <a:pt x="59" y="0"/>
                    <a:pt x="68" y="8"/>
                    <a:pt x="68" y="18"/>
                  </a:cubicBezTo>
                  <a:cubicBezTo>
                    <a:pt x="68" y="35"/>
                    <a:pt x="39" y="46"/>
                    <a:pt x="36" y="48"/>
                  </a:cubicBezTo>
                  <a:cubicBezTo>
                    <a:pt x="35" y="48"/>
                    <a:pt x="35" y="48"/>
                    <a:pt x="34" y="48"/>
                  </a:cubicBezTo>
                  <a:close/>
                  <a:moveTo>
                    <a:pt x="20" y="9"/>
                  </a:moveTo>
                  <a:cubicBezTo>
                    <a:pt x="14" y="9"/>
                    <a:pt x="9" y="13"/>
                    <a:pt x="9" y="18"/>
                  </a:cubicBezTo>
                  <a:cubicBezTo>
                    <a:pt x="9" y="25"/>
                    <a:pt x="24" y="34"/>
                    <a:pt x="34" y="38"/>
                  </a:cubicBezTo>
                  <a:cubicBezTo>
                    <a:pt x="43" y="35"/>
                    <a:pt x="59" y="26"/>
                    <a:pt x="59" y="18"/>
                  </a:cubicBezTo>
                  <a:cubicBezTo>
                    <a:pt x="59" y="13"/>
                    <a:pt x="54" y="9"/>
                    <a:pt x="48" y="9"/>
                  </a:cubicBezTo>
                  <a:cubicBezTo>
                    <a:pt x="44" y="9"/>
                    <a:pt x="40" y="11"/>
                    <a:pt x="38" y="15"/>
                  </a:cubicBezTo>
                  <a:cubicBezTo>
                    <a:pt x="37" y="16"/>
                    <a:pt x="36" y="17"/>
                    <a:pt x="34" y="17"/>
                  </a:cubicBezTo>
                  <a:cubicBezTo>
                    <a:pt x="34" y="17"/>
                    <a:pt x="34" y="17"/>
                    <a:pt x="34" y="17"/>
                  </a:cubicBezTo>
                  <a:cubicBezTo>
                    <a:pt x="32" y="17"/>
                    <a:pt x="31" y="16"/>
                    <a:pt x="30" y="15"/>
                  </a:cubicBezTo>
                  <a:cubicBezTo>
                    <a:pt x="28" y="11"/>
                    <a:pt x="24"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385" name="Freeform 266"/>
          <p:cNvSpPr>
            <a:spLocks noEditPoints="1"/>
          </p:cNvSpPr>
          <p:nvPr/>
        </p:nvSpPr>
        <p:spPr bwMode="auto">
          <a:xfrm>
            <a:off x="8615149" y="4878227"/>
            <a:ext cx="865387" cy="866456"/>
          </a:xfrm>
          <a:custGeom>
            <a:avLst/>
            <a:gdLst>
              <a:gd name="T0" fmla="*/ 229 w 458"/>
              <a:gd name="T1" fmla="*/ 458 h 458"/>
              <a:gd name="T2" fmla="*/ 0 w 458"/>
              <a:gd name="T3" fmla="*/ 229 h 458"/>
              <a:gd name="T4" fmla="*/ 229 w 458"/>
              <a:gd name="T5" fmla="*/ 0 h 458"/>
              <a:gd name="T6" fmla="*/ 458 w 458"/>
              <a:gd name="T7" fmla="*/ 229 h 458"/>
              <a:gd name="T8" fmla="*/ 229 w 458"/>
              <a:gd name="T9" fmla="*/ 458 h 458"/>
              <a:gd name="T10" fmla="*/ 229 w 458"/>
              <a:gd name="T11" fmla="*/ 10 h 458"/>
              <a:gd name="T12" fmla="*/ 10 w 458"/>
              <a:gd name="T13" fmla="*/ 229 h 458"/>
              <a:gd name="T14" fmla="*/ 229 w 458"/>
              <a:gd name="T15" fmla="*/ 448 h 458"/>
              <a:gd name="T16" fmla="*/ 448 w 458"/>
              <a:gd name="T17" fmla="*/ 229 h 458"/>
              <a:gd name="T18" fmla="*/ 229 w 458"/>
              <a:gd name="T19"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8">
                <a:moveTo>
                  <a:pt x="229" y="458"/>
                </a:moveTo>
                <a:cubicBezTo>
                  <a:pt x="103" y="458"/>
                  <a:pt x="0" y="355"/>
                  <a:pt x="0" y="229"/>
                </a:cubicBezTo>
                <a:cubicBezTo>
                  <a:pt x="0" y="103"/>
                  <a:pt x="103" y="0"/>
                  <a:pt x="229" y="0"/>
                </a:cubicBezTo>
                <a:cubicBezTo>
                  <a:pt x="355" y="0"/>
                  <a:pt x="458" y="103"/>
                  <a:pt x="458" y="229"/>
                </a:cubicBezTo>
                <a:cubicBezTo>
                  <a:pt x="458" y="355"/>
                  <a:pt x="355" y="458"/>
                  <a:pt x="229" y="458"/>
                </a:cubicBezTo>
                <a:close/>
                <a:moveTo>
                  <a:pt x="229" y="10"/>
                </a:moveTo>
                <a:cubicBezTo>
                  <a:pt x="108" y="10"/>
                  <a:pt x="10" y="108"/>
                  <a:pt x="10" y="229"/>
                </a:cubicBezTo>
                <a:cubicBezTo>
                  <a:pt x="10" y="350"/>
                  <a:pt x="108" y="448"/>
                  <a:pt x="229" y="448"/>
                </a:cubicBezTo>
                <a:cubicBezTo>
                  <a:pt x="350" y="448"/>
                  <a:pt x="448" y="350"/>
                  <a:pt x="448" y="229"/>
                </a:cubicBezTo>
                <a:cubicBezTo>
                  <a:pt x="448" y="108"/>
                  <a:pt x="350" y="10"/>
                  <a:pt x="229" y="10"/>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386" name="组合 385"/>
          <p:cNvGrpSpPr/>
          <p:nvPr/>
        </p:nvGrpSpPr>
        <p:grpSpPr>
          <a:xfrm>
            <a:off x="9934089" y="4995358"/>
            <a:ext cx="512386" cy="609729"/>
            <a:chOff x="996950" y="6443663"/>
            <a:chExt cx="760413" cy="904875"/>
          </a:xfrm>
          <a:solidFill>
            <a:srgbClr val="FC621E"/>
          </a:solidFill>
        </p:grpSpPr>
        <p:sp>
          <p:nvSpPr>
            <p:cNvPr id="387" name="Freeform 267"/>
            <p:cNvSpPr>
              <a:spLocks noEditPoints="1"/>
            </p:cNvSpPr>
            <p:nvPr/>
          </p:nvSpPr>
          <p:spPr bwMode="auto">
            <a:xfrm>
              <a:off x="996950" y="7054850"/>
              <a:ext cx="757238" cy="293688"/>
            </a:xfrm>
            <a:custGeom>
              <a:avLst/>
              <a:gdLst>
                <a:gd name="T0" fmla="*/ 242 w 270"/>
                <a:gd name="T1" fmla="*/ 105 h 105"/>
                <a:gd name="T2" fmla="*/ 29 w 270"/>
                <a:gd name="T3" fmla="*/ 105 h 105"/>
                <a:gd name="T4" fmla="*/ 0 w 270"/>
                <a:gd name="T5" fmla="*/ 76 h 105"/>
                <a:gd name="T6" fmla="*/ 0 w 270"/>
                <a:gd name="T7" fmla="*/ 28 h 105"/>
                <a:gd name="T8" fmla="*/ 29 w 270"/>
                <a:gd name="T9" fmla="*/ 0 h 105"/>
                <a:gd name="T10" fmla="*/ 242 w 270"/>
                <a:gd name="T11" fmla="*/ 0 h 105"/>
                <a:gd name="T12" fmla="*/ 270 w 270"/>
                <a:gd name="T13" fmla="*/ 28 h 105"/>
                <a:gd name="T14" fmla="*/ 270 w 270"/>
                <a:gd name="T15" fmla="*/ 76 h 105"/>
                <a:gd name="T16" fmla="*/ 242 w 270"/>
                <a:gd name="T17" fmla="*/ 105 h 105"/>
                <a:gd name="T18" fmla="*/ 29 w 270"/>
                <a:gd name="T19" fmla="*/ 9 h 105"/>
                <a:gd name="T20" fmla="*/ 9 w 270"/>
                <a:gd name="T21" fmla="*/ 28 h 105"/>
                <a:gd name="T22" fmla="*/ 9 w 270"/>
                <a:gd name="T23" fmla="*/ 76 h 105"/>
                <a:gd name="T24" fmla="*/ 29 w 270"/>
                <a:gd name="T25" fmla="*/ 96 h 105"/>
                <a:gd name="T26" fmla="*/ 242 w 270"/>
                <a:gd name="T27" fmla="*/ 96 h 105"/>
                <a:gd name="T28" fmla="*/ 261 w 270"/>
                <a:gd name="T29" fmla="*/ 76 h 105"/>
                <a:gd name="T30" fmla="*/ 261 w 270"/>
                <a:gd name="T31" fmla="*/ 28 h 105"/>
                <a:gd name="T32" fmla="*/ 242 w 270"/>
                <a:gd name="T33" fmla="*/ 9 h 105"/>
                <a:gd name="T34" fmla="*/ 29 w 270"/>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05">
                  <a:moveTo>
                    <a:pt x="242" y="105"/>
                  </a:moveTo>
                  <a:cubicBezTo>
                    <a:pt x="29" y="105"/>
                    <a:pt x="29" y="105"/>
                    <a:pt x="29" y="105"/>
                  </a:cubicBezTo>
                  <a:cubicBezTo>
                    <a:pt x="13" y="105"/>
                    <a:pt x="0" y="92"/>
                    <a:pt x="0" y="76"/>
                  </a:cubicBezTo>
                  <a:cubicBezTo>
                    <a:pt x="0" y="28"/>
                    <a:pt x="0" y="28"/>
                    <a:pt x="0" y="28"/>
                  </a:cubicBezTo>
                  <a:cubicBezTo>
                    <a:pt x="0" y="12"/>
                    <a:pt x="13" y="0"/>
                    <a:pt x="29" y="0"/>
                  </a:cubicBezTo>
                  <a:cubicBezTo>
                    <a:pt x="242" y="0"/>
                    <a:pt x="242" y="0"/>
                    <a:pt x="242" y="0"/>
                  </a:cubicBezTo>
                  <a:cubicBezTo>
                    <a:pt x="257" y="0"/>
                    <a:pt x="270" y="12"/>
                    <a:pt x="270" y="28"/>
                  </a:cubicBezTo>
                  <a:cubicBezTo>
                    <a:pt x="270" y="76"/>
                    <a:pt x="270" y="76"/>
                    <a:pt x="270" y="76"/>
                  </a:cubicBezTo>
                  <a:cubicBezTo>
                    <a:pt x="270" y="92"/>
                    <a:pt x="257" y="105"/>
                    <a:pt x="242" y="105"/>
                  </a:cubicBezTo>
                  <a:close/>
                  <a:moveTo>
                    <a:pt x="29" y="9"/>
                  </a:moveTo>
                  <a:cubicBezTo>
                    <a:pt x="18" y="9"/>
                    <a:pt x="9" y="17"/>
                    <a:pt x="9" y="28"/>
                  </a:cubicBezTo>
                  <a:cubicBezTo>
                    <a:pt x="9" y="76"/>
                    <a:pt x="9" y="76"/>
                    <a:pt x="9" y="76"/>
                  </a:cubicBezTo>
                  <a:cubicBezTo>
                    <a:pt x="9" y="87"/>
                    <a:pt x="18" y="96"/>
                    <a:pt x="29" y="96"/>
                  </a:cubicBezTo>
                  <a:cubicBezTo>
                    <a:pt x="242" y="96"/>
                    <a:pt x="242" y="96"/>
                    <a:pt x="242" y="96"/>
                  </a:cubicBezTo>
                  <a:cubicBezTo>
                    <a:pt x="252" y="96"/>
                    <a:pt x="261" y="87"/>
                    <a:pt x="261" y="76"/>
                  </a:cubicBezTo>
                  <a:cubicBezTo>
                    <a:pt x="261" y="28"/>
                    <a:pt x="261" y="28"/>
                    <a:pt x="261" y="28"/>
                  </a:cubicBezTo>
                  <a:cubicBezTo>
                    <a:pt x="261" y="17"/>
                    <a:pt x="252" y="9"/>
                    <a:pt x="242"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8" name="Freeform 268"/>
            <p:cNvSpPr>
              <a:spLocks noEditPoints="1"/>
            </p:cNvSpPr>
            <p:nvPr/>
          </p:nvSpPr>
          <p:spPr bwMode="auto">
            <a:xfrm>
              <a:off x="1081088" y="6824663"/>
              <a:ext cx="588963" cy="255588"/>
            </a:xfrm>
            <a:custGeom>
              <a:avLst/>
              <a:gdLst>
                <a:gd name="T0" fmla="*/ 181 w 210"/>
                <a:gd name="T1" fmla="*/ 91 h 91"/>
                <a:gd name="T2" fmla="*/ 29 w 210"/>
                <a:gd name="T3" fmla="*/ 91 h 91"/>
                <a:gd name="T4" fmla="*/ 0 w 210"/>
                <a:gd name="T5" fmla="*/ 62 h 91"/>
                <a:gd name="T6" fmla="*/ 0 w 210"/>
                <a:gd name="T7" fmla="*/ 28 h 91"/>
                <a:gd name="T8" fmla="*/ 29 w 210"/>
                <a:gd name="T9" fmla="*/ 0 h 91"/>
                <a:gd name="T10" fmla="*/ 181 w 210"/>
                <a:gd name="T11" fmla="*/ 0 h 91"/>
                <a:gd name="T12" fmla="*/ 210 w 210"/>
                <a:gd name="T13" fmla="*/ 28 h 91"/>
                <a:gd name="T14" fmla="*/ 210 w 210"/>
                <a:gd name="T15" fmla="*/ 62 h 91"/>
                <a:gd name="T16" fmla="*/ 181 w 210"/>
                <a:gd name="T17" fmla="*/ 91 h 91"/>
                <a:gd name="T18" fmla="*/ 29 w 210"/>
                <a:gd name="T19" fmla="*/ 9 h 91"/>
                <a:gd name="T20" fmla="*/ 9 w 210"/>
                <a:gd name="T21" fmla="*/ 28 h 91"/>
                <a:gd name="T22" fmla="*/ 9 w 210"/>
                <a:gd name="T23" fmla="*/ 62 h 91"/>
                <a:gd name="T24" fmla="*/ 29 w 210"/>
                <a:gd name="T25" fmla="*/ 82 h 91"/>
                <a:gd name="T26" fmla="*/ 181 w 210"/>
                <a:gd name="T27" fmla="*/ 82 h 91"/>
                <a:gd name="T28" fmla="*/ 201 w 210"/>
                <a:gd name="T29" fmla="*/ 62 h 91"/>
                <a:gd name="T30" fmla="*/ 201 w 210"/>
                <a:gd name="T31" fmla="*/ 28 h 91"/>
                <a:gd name="T32" fmla="*/ 181 w 210"/>
                <a:gd name="T33" fmla="*/ 9 h 91"/>
                <a:gd name="T34" fmla="*/ 29 w 210"/>
                <a:gd name="T35"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91">
                  <a:moveTo>
                    <a:pt x="181" y="91"/>
                  </a:moveTo>
                  <a:cubicBezTo>
                    <a:pt x="29" y="91"/>
                    <a:pt x="29" y="91"/>
                    <a:pt x="29" y="91"/>
                  </a:cubicBezTo>
                  <a:cubicBezTo>
                    <a:pt x="13" y="91"/>
                    <a:pt x="0" y="78"/>
                    <a:pt x="0" y="62"/>
                  </a:cubicBezTo>
                  <a:cubicBezTo>
                    <a:pt x="0" y="28"/>
                    <a:pt x="0" y="28"/>
                    <a:pt x="0" y="28"/>
                  </a:cubicBezTo>
                  <a:cubicBezTo>
                    <a:pt x="0" y="13"/>
                    <a:pt x="13" y="0"/>
                    <a:pt x="29" y="0"/>
                  </a:cubicBezTo>
                  <a:cubicBezTo>
                    <a:pt x="181" y="0"/>
                    <a:pt x="181" y="0"/>
                    <a:pt x="181" y="0"/>
                  </a:cubicBezTo>
                  <a:cubicBezTo>
                    <a:pt x="197" y="0"/>
                    <a:pt x="210" y="13"/>
                    <a:pt x="210" y="28"/>
                  </a:cubicBezTo>
                  <a:cubicBezTo>
                    <a:pt x="210" y="62"/>
                    <a:pt x="210" y="62"/>
                    <a:pt x="210" y="62"/>
                  </a:cubicBezTo>
                  <a:cubicBezTo>
                    <a:pt x="210" y="78"/>
                    <a:pt x="197" y="91"/>
                    <a:pt x="181" y="91"/>
                  </a:cubicBezTo>
                  <a:close/>
                  <a:moveTo>
                    <a:pt x="29" y="9"/>
                  </a:moveTo>
                  <a:cubicBezTo>
                    <a:pt x="18" y="9"/>
                    <a:pt x="9" y="18"/>
                    <a:pt x="9" y="28"/>
                  </a:cubicBezTo>
                  <a:cubicBezTo>
                    <a:pt x="9" y="62"/>
                    <a:pt x="9" y="62"/>
                    <a:pt x="9" y="62"/>
                  </a:cubicBezTo>
                  <a:cubicBezTo>
                    <a:pt x="9" y="73"/>
                    <a:pt x="18" y="82"/>
                    <a:pt x="29" y="82"/>
                  </a:cubicBezTo>
                  <a:cubicBezTo>
                    <a:pt x="181" y="82"/>
                    <a:pt x="181" y="82"/>
                    <a:pt x="181" y="82"/>
                  </a:cubicBezTo>
                  <a:cubicBezTo>
                    <a:pt x="192" y="82"/>
                    <a:pt x="201" y="73"/>
                    <a:pt x="201" y="62"/>
                  </a:cubicBezTo>
                  <a:cubicBezTo>
                    <a:pt x="201" y="28"/>
                    <a:pt x="201" y="28"/>
                    <a:pt x="201" y="28"/>
                  </a:cubicBezTo>
                  <a:cubicBezTo>
                    <a:pt x="201" y="18"/>
                    <a:pt x="192" y="9"/>
                    <a:pt x="181"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89" name="Freeform 269"/>
            <p:cNvSpPr>
              <a:spLocks noEditPoints="1"/>
            </p:cNvSpPr>
            <p:nvPr/>
          </p:nvSpPr>
          <p:spPr bwMode="auto">
            <a:xfrm>
              <a:off x="1223963" y="6635750"/>
              <a:ext cx="303213" cy="214313"/>
            </a:xfrm>
            <a:custGeom>
              <a:avLst/>
              <a:gdLst>
                <a:gd name="T0" fmla="*/ 79 w 108"/>
                <a:gd name="T1" fmla="*/ 76 h 76"/>
                <a:gd name="T2" fmla="*/ 29 w 108"/>
                <a:gd name="T3" fmla="*/ 76 h 76"/>
                <a:gd name="T4" fmla="*/ 0 w 108"/>
                <a:gd name="T5" fmla="*/ 47 h 76"/>
                <a:gd name="T6" fmla="*/ 0 w 108"/>
                <a:gd name="T7" fmla="*/ 28 h 76"/>
                <a:gd name="T8" fmla="*/ 29 w 108"/>
                <a:gd name="T9" fmla="*/ 0 h 76"/>
                <a:gd name="T10" fmla="*/ 79 w 108"/>
                <a:gd name="T11" fmla="*/ 0 h 76"/>
                <a:gd name="T12" fmla="*/ 108 w 108"/>
                <a:gd name="T13" fmla="*/ 28 h 76"/>
                <a:gd name="T14" fmla="*/ 108 w 108"/>
                <a:gd name="T15" fmla="*/ 47 h 76"/>
                <a:gd name="T16" fmla="*/ 79 w 108"/>
                <a:gd name="T17" fmla="*/ 76 h 76"/>
                <a:gd name="T18" fmla="*/ 29 w 108"/>
                <a:gd name="T19" fmla="*/ 9 h 76"/>
                <a:gd name="T20" fmla="*/ 9 w 108"/>
                <a:gd name="T21" fmla="*/ 28 h 76"/>
                <a:gd name="T22" fmla="*/ 9 w 108"/>
                <a:gd name="T23" fmla="*/ 47 h 76"/>
                <a:gd name="T24" fmla="*/ 29 w 108"/>
                <a:gd name="T25" fmla="*/ 67 h 76"/>
                <a:gd name="T26" fmla="*/ 79 w 108"/>
                <a:gd name="T27" fmla="*/ 67 h 76"/>
                <a:gd name="T28" fmla="*/ 99 w 108"/>
                <a:gd name="T29" fmla="*/ 47 h 76"/>
                <a:gd name="T30" fmla="*/ 99 w 108"/>
                <a:gd name="T31" fmla="*/ 28 h 76"/>
                <a:gd name="T32" fmla="*/ 79 w 108"/>
                <a:gd name="T33" fmla="*/ 9 h 76"/>
                <a:gd name="T34" fmla="*/ 29 w 108"/>
                <a:gd name="T35"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76">
                  <a:moveTo>
                    <a:pt x="79" y="76"/>
                  </a:moveTo>
                  <a:cubicBezTo>
                    <a:pt x="29" y="76"/>
                    <a:pt x="29" y="76"/>
                    <a:pt x="29" y="76"/>
                  </a:cubicBezTo>
                  <a:cubicBezTo>
                    <a:pt x="13" y="76"/>
                    <a:pt x="0" y="63"/>
                    <a:pt x="0" y="47"/>
                  </a:cubicBezTo>
                  <a:cubicBezTo>
                    <a:pt x="0" y="28"/>
                    <a:pt x="0" y="28"/>
                    <a:pt x="0" y="28"/>
                  </a:cubicBezTo>
                  <a:cubicBezTo>
                    <a:pt x="0" y="12"/>
                    <a:pt x="13" y="0"/>
                    <a:pt x="29" y="0"/>
                  </a:cubicBezTo>
                  <a:cubicBezTo>
                    <a:pt x="79" y="0"/>
                    <a:pt x="79" y="0"/>
                    <a:pt x="79" y="0"/>
                  </a:cubicBezTo>
                  <a:cubicBezTo>
                    <a:pt x="95" y="0"/>
                    <a:pt x="108" y="12"/>
                    <a:pt x="108" y="28"/>
                  </a:cubicBezTo>
                  <a:cubicBezTo>
                    <a:pt x="108" y="47"/>
                    <a:pt x="108" y="47"/>
                    <a:pt x="108" y="47"/>
                  </a:cubicBezTo>
                  <a:cubicBezTo>
                    <a:pt x="108" y="63"/>
                    <a:pt x="95" y="76"/>
                    <a:pt x="79" y="76"/>
                  </a:cubicBezTo>
                  <a:close/>
                  <a:moveTo>
                    <a:pt x="29" y="9"/>
                  </a:moveTo>
                  <a:cubicBezTo>
                    <a:pt x="18" y="9"/>
                    <a:pt x="9" y="18"/>
                    <a:pt x="9" y="28"/>
                  </a:cubicBezTo>
                  <a:cubicBezTo>
                    <a:pt x="9" y="47"/>
                    <a:pt x="9" y="47"/>
                    <a:pt x="9" y="47"/>
                  </a:cubicBezTo>
                  <a:cubicBezTo>
                    <a:pt x="9" y="58"/>
                    <a:pt x="18" y="67"/>
                    <a:pt x="29" y="67"/>
                  </a:cubicBezTo>
                  <a:cubicBezTo>
                    <a:pt x="79" y="67"/>
                    <a:pt x="79" y="67"/>
                    <a:pt x="79" y="67"/>
                  </a:cubicBezTo>
                  <a:cubicBezTo>
                    <a:pt x="90" y="67"/>
                    <a:pt x="99" y="58"/>
                    <a:pt x="99" y="47"/>
                  </a:cubicBezTo>
                  <a:cubicBezTo>
                    <a:pt x="99" y="28"/>
                    <a:pt x="99" y="28"/>
                    <a:pt x="99" y="28"/>
                  </a:cubicBezTo>
                  <a:cubicBezTo>
                    <a:pt x="99" y="18"/>
                    <a:pt x="90" y="9"/>
                    <a:pt x="79"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0" name="Freeform 270"/>
            <p:cNvSpPr>
              <a:spLocks noEditPoints="1"/>
            </p:cNvSpPr>
            <p:nvPr/>
          </p:nvSpPr>
          <p:spPr bwMode="auto">
            <a:xfrm>
              <a:off x="1300163" y="6443663"/>
              <a:ext cx="109538" cy="217488"/>
            </a:xfrm>
            <a:custGeom>
              <a:avLst/>
              <a:gdLst>
                <a:gd name="T0" fmla="*/ 35 w 39"/>
                <a:gd name="T1" fmla="*/ 78 h 78"/>
                <a:gd name="T2" fmla="*/ 19 w 39"/>
                <a:gd name="T3" fmla="*/ 78 h 78"/>
                <a:gd name="T4" fmla="*/ 14 w 39"/>
                <a:gd name="T5" fmla="*/ 74 h 78"/>
                <a:gd name="T6" fmla="*/ 14 w 39"/>
                <a:gd name="T7" fmla="*/ 73 h 78"/>
                <a:gd name="T8" fmla="*/ 14 w 39"/>
                <a:gd name="T9" fmla="*/ 31 h 78"/>
                <a:gd name="T10" fmla="*/ 2 w 39"/>
                <a:gd name="T11" fmla="*/ 25 h 78"/>
                <a:gd name="T12" fmla="*/ 1 w 39"/>
                <a:gd name="T13" fmla="*/ 16 h 78"/>
                <a:gd name="T14" fmla="*/ 6 w 39"/>
                <a:gd name="T15" fmla="*/ 10 h 78"/>
                <a:gd name="T16" fmla="*/ 25 w 39"/>
                <a:gd name="T17" fmla="*/ 1 h 78"/>
                <a:gd name="T18" fmla="*/ 31 w 39"/>
                <a:gd name="T19" fmla="*/ 0 h 78"/>
                <a:gd name="T20" fmla="*/ 39 w 39"/>
                <a:gd name="T21" fmla="*/ 8 h 78"/>
                <a:gd name="T22" fmla="*/ 39 w 39"/>
                <a:gd name="T23" fmla="*/ 73 h 78"/>
                <a:gd name="T24" fmla="*/ 39 w 39"/>
                <a:gd name="T25" fmla="*/ 74 h 78"/>
                <a:gd name="T26" fmla="*/ 35 w 39"/>
                <a:gd name="T27" fmla="*/ 78 h 78"/>
                <a:gd name="T28" fmla="*/ 23 w 39"/>
                <a:gd name="T29" fmla="*/ 69 h 78"/>
                <a:gd name="T30" fmla="*/ 30 w 39"/>
                <a:gd name="T31" fmla="*/ 69 h 78"/>
                <a:gd name="T32" fmla="*/ 30 w 39"/>
                <a:gd name="T33" fmla="*/ 9 h 78"/>
                <a:gd name="T34" fmla="*/ 29 w 39"/>
                <a:gd name="T35" fmla="*/ 10 h 78"/>
                <a:gd name="T36" fmla="*/ 10 w 39"/>
                <a:gd name="T37" fmla="*/ 19 h 78"/>
                <a:gd name="T38" fmla="*/ 10 w 39"/>
                <a:gd name="T39" fmla="*/ 19 h 78"/>
                <a:gd name="T40" fmla="*/ 10 w 39"/>
                <a:gd name="T41" fmla="*/ 21 h 78"/>
                <a:gd name="T42" fmla="*/ 12 w 39"/>
                <a:gd name="T43" fmla="*/ 22 h 78"/>
                <a:gd name="T44" fmla="*/ 12 w 39"/>
                <a:gd name="T45" fmla="*/ 22 h 78"/>
                <a:gd name="T46" fmla="*/ 17 w 39"/>
                <a:gd name="T47" fmla="*/ 19 h 78"/>
                <a:gd name="T48" fmla="*/ 21 w 39"/>
                <a:gd name="T49" fmla="*/ 20 h 78"/>
                <a:gd name="T50" fmla="*/ 23 w 39"/>
                <a:gd name="T51" fmla="*/ 24 h 78"/>
                <a:gd name="T52" fmla="*/ 23 w 39"/>
                <a:gd name="T53"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8">
                  <a:moveTo>
                    <a:pt x="35" y="78"/>
                  </a:moveTo>
                  <a:cubicBezTo>
                    <a:pt x="19" y="78"/>
                    <a:pt x="19" y="78"/>
                    <a:pt x="19" y="78"/>
                  </a:cubicBezTo>
                  <a:cubicBezTo>
                    <a:pt x="17" y="78"/>
                    <a:pt x="15" y="76"/>
                    <a:pt x="14" y="74"/>
                  </a:cubicBezTo>
                  <a:cubicBezTo>
                    <a:pt x="14" y="74"/>
                    <a:pt x="14" y="73"/>
                    <a:pt x="14" y="73"/>
                  </a:cubicBezTo>
                  <a:cubicBezTo>
                    <a:pt x="14" y="31"/>
                    <a:pt x="14" y="31"/>
                    <a:pt x="14" y="31"/>
                  </a:cubicBezTo>
                  <a:cubicBezTo>
                    <a:pt x="9" y="32"/>
                    <a:pt x="4" y="29"/>
                    <a:pt x="2" y="25"/>
                  </a:cubicBezTo>
                  <a:cubicBezTo>
                    <a:pt x="0" y="22"/>
                    <a:pt x="0" y="19"/>
                    <a:pt x="1" y="16"/>
                  </a:cubicBezTo>
                  <a:cubicBezTo>
                    <a:pt x="2" y="13"/>
                    <a:pt x="4" y="11"/>
                    <a:pt x="6" y="10"/>
                  </a:cubicBezTo>
                  <a:cubicBezTo>
                    <a:pt x="25" y="1"/>
                    <a:pt x="25" y="1"/>
                    <a:pt x="25" y="1"/>
                  </a:cubicBezTo>
                  <a:cubicBezTo>
                    <a:pt x="28" y="0"/>
                    <a:pt x="30" y="0"/>
                    <a:pt x="31" y="0"/>
                  </a:cubicBezTo>
                  <a:cubicBezTo>
                    <a:pt x="36" y="0"/>
                    <a:pt x="39" y="3"/>
                    <a:pt x="39" y="8"/>
                  </a:cubicBezTo>
                  <a:cubicBezTo>
                    <a:pt x="39" y="73"/>
                    <a:pt x="39" y="73"/>
                    <a:pt x="39" y="73"/>
                  </a:cubicBezTo>
                  <a:cubicBezTo>
                    <a:pt x="39" y="73"/>
                    <a:pt x="39" y="74"/>
                    <a:pt x="39" y="74"/>
                  </a:cubicBezTo>
                  <a:cubicBezTo>
                    <a:pt x="39" y="76"/>
                    <a:pt x="37" y="78"/>
                    <a:pt x="35" y="78"/>
                  </a:cubicBezTo>
                  <a:close/>
                  <a:moveTo>
                    <a:pt x="23" y="69"/>
                  </a:moveTo>
                  <a:cubicBezTo>
                    <a:pt x="30" y="69"/>
                    <a:pt x="30" y="69"/>
                    <a:pt x="30" y="69"/>
                  </a:cubicBezTo>
                  <a:cubicBezTo>
                    <a:pt x="30" y="9"/>
                    <a:pt x="30" y="9"/>
                    <a:pt x="30" y="9"/>
                  </a:cubicBezTo>
                  <a:cubicBezTo>
                    <a:pt x="30" y="9"/>
                    <a:pt x="29" y="9"/>
                    <a:pt x="29" y="10"/>
                  </a:cubicBezTo>
                  <a:cubicBezTo>
                    <a:pt x="10" y="19"/>
                    <a:pt x="10" y="19"/>
                    <a:pt x="10" y="19"/>
                  </a:cubicBezTo>
                  <a:cubicBezTo>
                    <a:pt x="10" y="19"/>
                    <a:pt x="10" y="19"/>
                    <a:pt x="10" y="19"/>
                  </a:cubicBezTo>
                  <a:cubicBezTo>
                    <a:pt x="10" y="20"/>
                    <a:pt x="10" y="20"/>
                    <a:pt x="10" y="21"/>
                  </a:cubicBezTo>
                  <a:cubicBezTo>
                    <a:pt x="10" y="22"/>
                    <a:pt x="11" y="22"/>
                    <a:pt x="12" y="22"/>
                  </a:cubicBezTo>
                  <a:cubicBezTo>
                    <a:pt x="12" y="22"/>
                    <a:pt x="12" y="22"/>
                    <a:pt x="12" y="22"/>
                  </a:cubicBezTo>
                  <a:cubicBezTo>
                    <a:pt x="17" y="19"/>
                    <a:pt x="17" y="19"/>
                    <a:pt x="17" y="19"/>
                  </a:cubicBezTo>
                  <a:cubicBezTo>
                    <a:pt x="19" y="19"/>
                    <a:pt x="20" y="19"/>
                    <a:pt x="21" y="20"/>
                  </a:cubicBezTo>
                  <a:cubicBezTo>
                    <a:pt x="23" y="21"/>
                    <a:pt x="23" y="22"/>
                    <a:pt x="23" y="24"/>
                  </a:cubicBezTo>
                  <a:lnTo>
                    <a:pt x="2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1" name="Freeform 271"/>
            <p:cNvSpPr/>
            <p:nvPr/>
          </p:nvSpPr>
          <p:spPr bwMode="auto">
            <a:xfrm>
              <a:off x="996950" y="7099300"/>
              <a:ext cx="760413" cy="160338"/>
            </a:xfrm>
            <a:custGeom>
              <a:avLst/>
              <a:gdLst>
                <a:gd name="T0" fmla="*/ 108 w 271"/>
                <a:gd name="T1" fmla="*/ 52 h 57"/>
                <a:gd name="T2" fmla="*/ 100 w 271"/>
                <a:gd name="T3" fmla="*/ 13 h 57"/>
                <a:gd name="T4" fmla="*/ 89 w 271"/>
                <a:gd name="T5" fmla="*/ 12 h 57"/>
                <a:gd name="T6" fmla="*/ 88 w 271"/>
                <a:gd name="T7" fmla="*/ 29 h 57"/>
                <a:gd name="T8" fmla="*/ 52 w 271"/>
                <a:gd name="T9" fmla="*/ 20 h 57"/>
                <a:gd name="T10" fmla="*/ 52 w 271"/>
                <a:gd name="T11" fmla="*/ 13 h 57"/>
                <a:gd name="T12" fmla="*/ 43 w 271"/>
                <a:gd name="T13" fmla="*/ 22 h 57"/>
                <a:gd name="T14" fmla="*/ 16 w 271"/>
                <a:gd name="T15" fmla="*/ 40 h 57"/>
                <a:gd name="T16" fmla="*/ 4 w 271"/>
                <a:gd name="T17" fmla="*/ 9 h 57"/>
                <a:gd name="T18" fmla="*/ 19 w 271"/>
                <a:gd name="T19" fmla="*/ 32 h 57"/>
                <a:gd name="T20" fmla="*/ 33 w 271"/>
                <a:gd name="T21" fmla="*/ 22 h 57"/>
                <a:gd name="T22" fmla="*/ 58 w 271"/>
                <a:gd name="T23" fmla="*/ 6 h 57"/>
                <a:gd name="T24" fmla="*/ 61 w 271"/>
                <a:gd name="T25" fmla="*/ 21 h 57"/>
                <a:gd name="T26" fmla="*/ 80 w 271"/>
                <a:gd name="T27" fmla="*/ 25 h 57"/>
                <a:gd name="T28" fmla="*/ 80 w 271"/>
                <a:gd name="T29" fmla="*/ 9 h 57"/>
                <a:gd name="T30" fmla="*/ 107 w 271"/>
                <a:gd name="T31" fmla="*/ 7 h 57"/>
                <a:gd name="T32" fmla="*/ 113 w 271"/>
                <a:gd name="T33" fmla="*/ 45 h 57"/>
                <a:gd name="T34" fmla="*/ 135 w 271"/>
                <a:gd name="T35" fmla="*/ 34 h 57"/>
                <a:gd name="T36" fmla="*/ 136 w 271"/>
                <a:gd name="T37" fmla="*/ 12 h 57"/>
                <a:gd name="T38" fmla="*/ 154 w 271"/>
                <a:gd name="T39" fmla="*/ 8 h 57"/>
                <a:gd name="T40" fmla="*/ 166 w 271"/>
                <a:gd name="T41" fmla="*/ 20 h 57"/>
                <a:gd name="T42" fmla="*/ 170 w 271"/>
                <a:gd name="T43" fmla="*/ 14 h 57"/>
                <a:gd name="T44" fmla="*/ 193 w 271"/>
                <a:gd name="T45" fmla="*/ 4 h 57"/>
                <a:gd name="T46" fmla="*/ 203 w 271"/>
                <a:gd name="T47" fmla="*/ 27 h 57"/>
                <a:gd name="T48" fmla="*/ 222 w 271"/>
                <a:gd name="T49" fmla="*/ 35 h 57"/>
                <a:gd name="T50" fmla="*/ 223 w 271"/>
                <a:gd name="T51" fmla="*/ 22 h 57"/>
                <a:gd name="T52" fmla="*/ 241 w 271"/>
                <a:gd name="T53" fmla="*/ 4 h 57"/>
                <a:gd name="T54" fmla="*/ 254 w 271"/>
                <a:gd name="T55" fmla="*/ 20 h 57"/>
                <a:gd name="T56" fmla="*/ 257 w 271"/>
                <a:gd name="T57" fmla="*/ 26 h 57"/>
                <a:gd name="T58" fmla="*/ 270 w 271"/>
                <a:gd name="T59" fmla="*/ 28 h 57"/>
                <a:gd name="T60" fmla="*/ 253 w 271"/>
                <a:gd name="T61" fmla="*/ 34 h 57"/>
                <a:gd name="T62" fmla="*/ 245 w 271"/>
                <a:gd name="T63" fmla="*/ 21 h 57"/>
                <a:gd name="T64" fmla="*/ 238 w 271"/>
                <a:gd name="T65" fmla="*/ 13 h 57"/>
                <a:gd name="T66" fmla="*/ 231 w 271"/>
                <a:gd name="T67" fmla="*/ 18 h 57"/>
                <a:gd name="T68" fmla="*/ 229 w 271"/>
                <a:gd name="T69" fmla="*/ 40 h 57"/>
                <a:gd name="T70" fmla="*/ 193 w 271"/>
                <a:gd name="T71" fmla="*/ 26 h 57"/>
                <a:gd name="T72" fmla="*/ 188 w 271"/>
                <a:gd name="T73" fmla="*/ 12 h 57"/>
                <a:gd name="T74" fmla="*/ 179 w 271"/>
                <a:gd name="T75" fmla="*/ 15 h 57"/>
                <a:gd name="T76" fmla="*/ 168 w 271"/>
                <a:gd name="T77" fmla="*/ 29 h 57"/>
                <a:gd name="T78" fmla="*/ 149 w 271"/>
                <a:gd name="T79" fmla="*/ 15 h 57"/>
                <a:gd name="T80" fmla="*/ 144 w 271"/>
                <a:gd name="T81" fmla="*/ 17 h 57"/>
                <a:gd name="T82" fmla="*/ 145 w 271"/>
                <a:gd name="T83" fmla="*/ 33 h 57"/>
                <a:gd name="T84" fmla="*/ 123 w 271"/>
                <a:gd name="T8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57">
                  <a:moveTo>
                    <a:pt x="123" y="57"/>
                  </a:moveTo>
                  <a:cubicBezTo>
                    <a:pt x="117" y="57"/>
                    <a:pt x="112" y="55"/>
                    <a:pt x="108" y="52"/>
                  </a:cubicBezTo>
                  <a:cubicBezTo>
                    <a:pt x="101" y="47"/>
                    <a:pt x="98" y="38"/>
                    <a:pt x="101" y="28"/>
                  </a:cubicBezTo>
                  <a:cubicBezTo>
                    <a:pt x="103" y="19"/>
                    <a:pt x="101" y="15"/>
                    <a:pt x="100" y="13"/>
                  </a:cubicBezTo>
                  <a:cubicBezTo>
                    <a:pt x="98" y="12"/>
                    <a:pt x="95" y="11"/>
                    <a:pt x="91" y="11"/>
                  </a:cubicBezTo>
                  <a:cubicBezTo>
                    <a:pt x="89" y="11"/>
                    <a:pt x="89" y="12"/>
                    <a:pt x="89" y="12"/>
                  </a:cubicBezTo>
                  <a:cubicBezTo>
                    <a:pt x="88" y="14"/>
                    <a:pt x="89" y="16"/>
                    <a:pt x="89" y="19"/>
                  </a:cubicBezTo>
                  <a:cubicBezTo>
                    <a:pt x="89" y="22"/>
                    <a:pt x="89" y="26"/>
                    <a:pt x="88" y="29"/>
                  </a:cubicBezTo>
                  <a:cubicBezTo>
                    <a:pt x="84" y="36"/>
                    <a:pt x="75" y="37"/>
                    <a:pt x="68" y="36"/>
                  </a:cubicBezTo>
                  <a:cubicBezTo>
                    <a:pt x="58" y="34"/>
                    <a:pt x="52" y="28"/>
                    <a:pt x="52" y="20"/>
                  </a:cubicBezTo>
                  <a:cubicBezTo>
                    <a:pt x="52" y="20"/>
                    <a:pt x="52" y="19"/>
                    <a:pt x="52" y="18"/>
                  </a:cubicBezTo>
                  <a:cubicBezTo>
                    <a:pt x="53" y="15"/>
                    <a:pt x="53" y="14"/>
                    <a:pt x="52" y="13"/>
                  </a:cubicBezTo>
                  <a:cubicBezTo>
                    <a:pt x="50" y="12"/>
                    <a:pt x="47" y="12"/>
                    <a:pt x="45" y="13"/>
                  </a:cubicBezTo>
                  <a:cubicBezTo>
                    <a:pt x="43" y="15"/>
                    <a:pt x="42" y="17"/>
                    <a:pt x="43" y="22"/>
                  </a:cubicBezTo>
                  <a:cubicBezTo>
                    <a:pt x="43" y="26"/>
                    <a:pt x="43" y="32"/>
                    <a:pt x="38" y="37"/>
                  </a:cubicBezTo>
                  <a:cubicBezTo>
                    <a:pt x="32" y="42"/>
                    <a:pt x="23" y="43"/>
                    <a:pt x="16" y="40"/>
                  </a:cubicBezTo>
                  <a:cubicBezTo>
                    <a:pt x="3" y="36"/>
                    <a:pt x="1" y="21"/>
                    <a:pt x="0" y="15"/>
                  </a:cubicBezTo>
                  <a:cubicBezTo>
                    <a:pt x="0" y="12"/>
                    <a:pt x="1" y="10"/>
                    <a:pt x="4" y="9"/>
                  </a:cubicBezTo>
                  <a:cubicBezTo>
                    <a:pt x="6" y="9"/>
                    <a:pt x="9" y="11"/>
                    <a:pt x="9" y="13"/>
                  </a:cubicBezTo>
                  <a:cubicBezTo>
                    <a:pt x="10" y="21"/>
                    <a:pt x="12" y="29"/>
                    <a:pt x="19" y="32"/>
                  </a:cubicBezTo>
                  <a:cubicBezTo>
                    <a:pt x="23" y="33"/>
                    <a:pt x="29" y="32"/>
                    <a:pt x="31" y="30"/>
                  </a:cubicBezTo>
                  <a:cubicBezTo>
                    <a:pt x="33" y="28"/>
                    <a:pt x="33" y="26"/>
                    <a:pt x="33" y="22"/>
                  </a:cubicBezTo>
                  <a:cubicBezTo>
                    <a:pt x="33" y="17"/>
                    <a:pt x="33" y="10"/>
                    <a:pt x="40" y="5"/>
                  </a:cubicBezTo>
                  <a:cubicBezTo>
                    <a:pt x="45" y="2"/>
                    <a:pt x="53" y="2"/>
                    <a:pt x="58" y="6"/>
                  </a:cubicBezTo>
                  <a:cubicBezTo>
                    <a:pt x="62" y="10"/>
                    <a:pt x="62" y="15"/>
                    <a:pt x="62" y="19"/>
                  </a:cubicBezTo>
                  <a:cubicBezTo>
                    <a:pt x="61" y="19"/>
                    <a:pt x="61" y="20"/>
                    <a:pt x="61" y="21"/>
                  </a:cubicBezTo>
                  <a:cubicBezTo>
                    <a:pt x="61" y="25"/>
                    <a:pt x="68" y="26"/>
                    <a:pt x="70" y="27"/>
                  </a:cubicBezTo>
                  <a:cubicBezTo>
                    <a:pt x="74" y="27"/>
                    <a:pt x="78" y="27"/>
                    <a:pt x="80" y="25"/>
                  </a:cubicBezTo>
                  <a:cubicBezTo>
                    <a:pt x="80" y="24"/>
                    <a:pt x="80" y="21"/>
                    <a:pt x="80" y="19"/>
                  </a:cubicBezTo>
                  <a:cubicBezTo>
                    <a:pt x="79" y="16"/>
                    <a:pt x="79" y="13"/>
                    <a:pt x="80" y="9"/>
                  </a:cubicBezTo>
                  <a:cubicBezTo>
                    <a:pt x="81" y="7"/>
                    <a:pt x="83" y="2"/>
                    <a:pt x="90" y="2"/>
                  </a:cubicBezTo>
                  <a:cubicBezTo>
                    <a:pt x="98" y="1"/>
                    <a:pt x="103" y="3"/>
                    <a:pt x="107" y="7"/>
                  </a:cubicBezTo>
                  <a:cubicBezTo>
                    <a:pt x="111" y="12"/>
                    <a:pt x="112" y="20"/>
                    <a:pt x="110" y="30"/>
                  </a:cubicBezTo>
                  <a:cubicBezTo>
                    <a:pt x="108" y="37"/>
                    <a:pt x="109" y="42"/>
                    <a:pt x="113" y="45"/>
                  </a:cubicBezTo>
                  <a:cubicBezTo>
                    <a:pt x="118" y="48"/>
                    <a:pt x="125" y="49"/>
                    <a:pt x="130" y="46"/>
                  </a:cubicBezTo>
                  <a:cubicBezTo>
                    <a:pt x="134" y="44"/>
                    <a:pt x="136" y="40"/>
                    <a:pt x="135" y="34"/>
                  </a:cubicBezTo>
                  <a:cubicBezTo>
                    <a:pt x="134" y="25"/>
                    <a:pt x="134" y="25"/>
                    <a:pt x="134" y="25"/>
                  </a:cubicBezTo>
                  <a:cubicBezTo>
                    <a:pt x="134" y="21"/>
                    <a:pt x="133" y="17"/>
                    <a:pt x="136" y="12"/>
                  </a:cubicBezTo>
                  <a:cubicBezTo>
                    <a:pt x="138" y="9"/>
                    <a:pt x="141" y="7"/>
                    <a:pt x="145" y="6"/>
                  </a:cubicBezTo>
                  <a:cubicBezTo>
                    <a:pt x="148" y="5"/>
                    <a:pt x="151" y="6"/>
                    <a:pt x="154" y="8"/>
                  </a:cubicBezTo>
                  <a:cubicBezTo>
                    <a:pt x="157" y="10"/>
                    <a:pt x="158" y="13"/>
                    <a:pt x="160" y="16"/>
                  </a:cubicBezTo>
                  <a:cubicBezTo>
                    <a:pt x="161" y="20"/>
                    <a:pt x="162" y="21"/>
                    <a:pt x="166" y="20"/>
                  </a:cubicBezTo>
                  <a:cubicBezTo>
                    <a:pt x="168" y="19"/>
                    <a:pt x="169" y="18"/>
                    <a:pt x="170" y="16"/>
                  </a:cubicBezTo>
                  <a:cubicBezTo>
                    <a:pt x="170" y="16"/>
                    <a:pt x="170" y="15"/>
                    <a:pt x="170" y="14"/>
                  </a:cubicBezTo>
                  <a:cubicBezTo>
                    <a:pt x="170" y="12"/>
                    <a:pt x="170" y="10"/>
                    <a:pt x="172" y="8"/>
                  </a:cubicBezTo>
                  <a:cubicBezTo>
                    <a:pt x="175" y="1"/>
                    <a:pt x="186" y="0"/>
                    <a:pt x="193" y="4"/>
                  </a:cubicBezTo>
                  <a:cubicBezTo>
                    <a:pt x="198" y="7"/>
                    <a:pt x="202" y="12"/>
                    <a:pt x="203" y="19"/>
                  </a:cubicBezTo>
                  <a:cubicBezTo>
                    <a:pt x="203" y="22"/>
                    <a:pt x="203" y="25"/>
                    <a:pt x="203" y="27"/>
                  </a:cubicBezTo>
                  <a:cubicBezTo>
                    <a:pt x="202" y="36"/>
                    <a:pt x="202" y="39"/>
                    <a:pt x="209" y="40"/>
                  </a:cubicBezTo>
                  <a:cubicBezTo>
                    <a:pt x="214" y="40"/>
                    <a:pt x="219" y="39"/>
                    <a:pt x="222" y="35"/>
                  </a:cubicBezTo>
                  <a:cubicBezTo>
                    <a:pt x="225" y="32"/>
                    <a:pt x="225" y="28"/>
                    <a:pt x="224" y="25"/>
                  </a:cubicBezTo>
                  <a:cubicBezTo>
                    <a:pt x="224" y="24"/>
                    <a:pt x="223" y="23"/>
                    <a:pt x="223" y="22"/>
                  </a:cubicBezTo>
                  <a:cubicBezTo>
                    <a:pt x="221" y="18"/>
                    <a:pt x="218" y="13"/>
                    <a:pt x="222" y="7"/>
                  </a:cubicBezTo>
                  <a:cubicBezTo>
                    <a:pt x="227" y="2"/>
                    <a:pt x="235" y="2"/>
                    <a:pt x="241" y="4"/>
                  </a:cubicBezTo>
                  <a:cubicBezTo>
                    <a:pt x="251" y="7"/>
                    <a:pt x="254" y="13"/>
                    <a:pt x="254" y="17"/>
                  </a:cubicBezTo>
                  <a:cubicBezTo>
                    <a:pt x="254" y="18"/>
                    <a:pt x="254" y="19"/>
                    <a:pt x="254" y="20"/>
                  </a:cubicBezTo>
                  <a:cubicBezTo>
                    <a:pt x="254" y="22"/>
                    <a:pt x="254" y="23"/>
                    <a:pt x="255" y="24"/>
                  </a:cubicBezTo>
                  <a:cubicBezTo>
                    <a:pt x="255" y="24"/>
                    <a:pt x="256" y="25"/>
                    <a:pt x="257" y="26"/>
                  </a:cubicBezTo>
                  <a:cubicBezTo>
                    <a:pt x="259" y="27"/>
                    <a:pt x="262" y="27"/>
                    <a:pt x="263" y="26"/>
                  </a:cubicBezTo>
                  <a:cubicBezTo>
                    <a:pt x="266" y="25"/>
                    <a:pt x="268" y="26"/>
                    <a:pt x="270" y="28"/>
                  </a:cubicBezTo>
                  <a:cubicBezTo>
                    <a:pt x="271" y="30"/>
                    <a:pt x="270" y="33"/>
                    <a:pt x="268" y="34"/>
                  </a:cubicBezTo>
                  <a:cubicBezTo>
                    <a:pt x="263" y="36"/>
                    <a:pt x="258" y="36"/>
                    <a:pt x="253" y="34"/>
                  </a:cubicBezTo>
                  <a:cubicBezTo>
                    <a:pt x="249" y="33"/>
                    <a:pt x="247" y="30"/>
                    <a:pt x="246" y="26"/>
                  </a:cubicBezTo>
                  <a:cubicBezTo>
                    <a:pt x="245" y="24"/>
                    <a:pt x="245" y="22"/>
                    <a:pt x="245" y="21"/>
                  </a:cubicBezTo>
                  <a:cubicBezTo>
                    <a:pt x="245" y="20"/>
                    <a:pt x="245" y="19"/>
                    <a:pt x="245" y="18"/>
                  </a:cubicBezTo>
                  <a:cubicBezTo>
                    <a:pt x="245" y="17"/>
                    <a:pt x="244" y="15"/>
                    <a:pt x="238" y="13"/>
                  </a:cubicBezTo>
                  <a:cubicBezTo>
                    <a:pt x="234" y="11"/>
                    <a:pt x="231" y="12"/>
                    <a:pt x="230" y="13"/>
                  </a:cubicBezTo>
                  <a:cubicBezTo>
                    <a:pt x="229" y="14"/>
                    <a:pt x="230" y="16"/>
                    <a:pt x="231" y="18"/>
                  </a:cubicBezTo>
                  <a:cubicBezTo>
                    <a:pt x="232" y="19"/>
                    <a:pt x="232" y="21"/>
                    <a:pt x="233" y="22"/>
                  </a:cubicBezTo>
                  <a:cubicBezTo>
                    <a:pt x="235" y="28"/>
                    <a:pt x="234" y="35"/>
                    <a:pt x="229" y="40"/>
                  </a:cubicBezTo>
                  <a:cubicBezTo>
                    <a:pt x="224" y="47"/>
                    <a:pt x="216" y="50"/>
                    <a:pt x="207" y="49"/>
                  </a:cubicBezTo>
                  <a:cubicBezTo>
                    <a:pt x="192" y="46"/>
                    <a:pt x="193" y="33"/>
                    <a:pt x="193" y="26"/>
                  </a:cubicBezTo>
                  <a:cubicBezTo>
                    <a:pt x="194" y="24"/>
                    <a:pt x="194" y="22"/>
                    <a:pt x="194" y="20"/>
                  </a:cubicBezTo>
                  <a:cubicBezTo>
                    <a:pt x="193" y="18"/>
                    <a:pt x="192" y="14"/>
                    <a:pt x="188" y="12"/>
                  </a:cubicBezTo>
                  <a:cubicBezTo>
                    <a:pt x="185" y="10"/>
                    <a:pt x="181" y="11"/>
                    <a:pt x="180" y="13"/>
                  </a:cubicBezTo>
                  <a:cubicBezTo>
                    <a:pt x="179" y="13"/>
                    <a:pt x="179" y="14"/>
                    <a:pt x="179" y="15"/>
                  </a:cubicBezTo>
                  <a:cubicBezTo>
                    <a:pt x="179" y="16"/>
                    <a:pt x="179" y="18"/>
                    <a:pt x="178" y="19"/>
                  </a:cubicBezTo>
                  <a:cubicBezTo>
                    <a:pt x="177" y="24"/>
                    <a:pt x="173" y="27"/>
                    <a:pt x="168" y="29"/>
                  </a:cubicBezTo>
                  <a:cubicBezTo>
                    <a:pt x="156" y="31"/>
                    <a:pt x="153" y="24"/>
                    <a:pt x="151" y="20"/>
                  </a:cubicBezTo>
                  <a:cubicBezTo>
                    <a:pt x="150" y="18"/>
                    <a:pt x="150" y="16"/>
                    <a:pt x="149" y="15"/>
                  </a:cubicBezTo>
                  <a:cubicBezTo>
                    <a:pt x="148" y="15"/>
                    <a:pt x="147" y="15"/>
                    <a:pt x="147" y="15"/>
                  </a:cubicBezTo>
                  <a:cubicBezTo>
                    <a:pt x="145" y="15"/>
                    <a:pt x="144" y="16"/>
                    <a:pt x="144" y="17"/>
                  </a:cubicBezTo>
                  <a:cubicBezTo>
                    <a:pt x="143" y="18"/>
                    <a:pt x="143" y="21"/>
                    <a:pt x="143" y="24"/>
                  </a:cubicBezTo>
                  <a:cubicBezTo>
                    <a:pt x="145" y="33"/>
                    <a:pt x="145" y="33"/>
                    <a:pt x="145" y="33"/>
                  </a:cubicBezTo>
                  <a:cubicBezTo>
                    <a:pt x="145" y="43"/>
                    <a:pt x="142" y="50"/>
                    <a:pt x="134" y="54"/>
                  </a:cubicBezTo>
                  <a:cubicBezTo>
                    <a:pt x="131" y="56"/>
                    <a:pt x="127" y="57"/>
                    <a:pt x="123"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2" name="Freeform 272"/>
            <p:cNvSpPr/>
            <p:nvPr/>
          </p:nvSpPr>
          <p:spPr bwMode="auto">
            <a:xfrm>
              <a:off x="1077913" y="6854825"/>
              <a:ext cx="592138" cy="130175"/>
            </a:xfrm>
            <a:custGeom>
              <a:avLst/>
              <a:gdLst>
                <a:gd name="T0" fmla="*/ 109 w 211"/>
                <a:gd name="T1" fmla="*/ 44 h 46"/>
                <a:gd name="T2" fmla="*/ 98 w 211"/>
                <a:gd name="T3" fmla="*/ 15 h 46"/>
                <a:gd name="T4" fmla="*/ 96 w 211"/>
                <a:gd name="T5" fmla="*/ 14 h 46"/>
                <a:gd name="T6" fmla="*/ 80 w 211"/>
                <a:gd name="T7" fmla="*/ 25 h 46"/>
                <a:gd name="T8" fmla="*/ 71 w 211"/>
                <a:gd name="T9" fmla="*/ 14 h 46"/>
                <a:gd name="T10" fmla="*/ 66 w 211"/>
                <a:gd name="T11" fmla="*/ 12 h 46"/>
                <a:gd name="T12" fmla="*/ 62 w 211"/>
                <a:gd name="T13" fmla="*/ 22 h 46"/>
                <a:gd name="T14" fmla="*/ 33 w 211"/>
                <a:gd name="T15" fmla="*/ 34 h 46"/>
                <a:gd name="T16" fmla="*/ 31 w 211"/>
                <a:gd name="T17" fmla="*/ 16 h 46"/>
                <a:gd name="T18" fmla="*/ 27 w 211"/>
                <a:gd name="T19" fmla="*/ 12 h 46"/>
                <a:gd name="T20" fmla="*/ 22 w 211"/>
                <a:gd name="T21" fmla="*/ 18 h 46"/>
                <a:gd name="T22" fmla="*/ 16 w 211"/>
                <a:gd name="T23" fmla="*/ 29 h 46"/>
                <a:gd name="T24" fmla="*/ 2 w 211"/>
                <a:gd name="T25" fmla="*/ 23 h 46"/>
                <a:gd name="T26" fmla="*/ 12 w 211"/>
                <a:gd name="T27" fmla="*/ 21 h 46"/>
                <a:gd name="T28" fmla="*/ 13 w 211"/>
                <a:gd name="T29" fmla="*/ 17 h 46"/>
                <a:gd name="T30" fmla="*/ 24 w 211"/>
                <a:gd name="T31" fmla="*/ 4 h 46"/>
                <a:gd name="T32" fmla="*/ 39 w 211"/>
                <a:gd name="T33" fmla="*/ 19 h 46"/>
                <a:gd name="T34" fmla="*/ 40 w 211"/>
                <a:gd name="T35" fmla="*/ 28 h 46"/>
                <a:gd name="T36" fmla="*/ 53 w 211"/>
                <a:gd name="T37" fmla="*/ 23 h 46"/>
                <a:gd name="T38" fmla="*/ 61 w 211"/>
                <a:gd name="T39" fmla="*/ 4 h 46"/>
                <a:gd name="T40" fmla="*/ 80 w 211"/>
                <a:gd name="T41" fmla="*/ 13 h 46"/>
                <a:gd name="T42" fmla="*/ 83 w 211"/>
                <a:gd name="T43" fmla="*/ 16 h 46"/>
                <a:gd name="T44" fmla="*/ 91 w 211"/>
                <a:gd name="T45" fmla="*/ 7 h 46"/>
                <a:gd name="T46" fmla="*/ 106 w 211"/>
                <a:gd name="T47" fmla="*/ 11 h 46"/>
                <a:gd name="T48" fmla="*/ 113 w 211"/>
                <a:gd name="T49" fmla="*/ 36 h 46"/>
                <a:gd name="T50" fmla="*/ 125 w 211"/>
                <a:gd name="T51" fmla="*/ 30 h 46"/>
                <a:gd name="T52" fmla="*/ 140 w 211"/>
                <a:gd name="T53" fmla="*/ 2 h 46"/>
                <a:gd name="T54" fmla="*/ 150 w 211"/>
                <a:gd name="T55" fmla="*/ 21 h 46"/>
                <a:gd name="T56" fmla="*/ 162 w 211"/>
                <a:gd name="T57" fmla="*/ 18 h 46"/>
                <a:gd name="T58" fmla="*/ 165 w 211"/>
                <a:gd name="T59" fmla="*/ 6 h 46"/>
                <a:gd name="T60" fmla="*/ 185 w 211"/>
                <a:gd name="T61" fmla="*/ 19 h 46"/>
                <a:gd name="T62" fmla="*/ 195 w 211"/>
                <a:gd name="T63" fmla="*/ 25 h 46"/>
                <a:gd name="T64" fmla="*/ 207 w 211"/>
                <a:gd name="T65" fmla="*/ 8 h 46"/>
                <a:gd name="T66" fmla="*/ 198 w 211"/>
                <a:gd name="T67" fmla="*/ 34 h 46"/>
                <a:gd name="T68" fmla="*/ 176 w 211"/>
                <a:gd name="T69" fmla="*/ 18 h 46"/>
                <a:gd name="T70" fmla="*/ 171 w 211"/>
                <a:gd name="T71" fmla="*/ 13 h 46"/>
                <a:gd name="T72" fmla="*/ 171 w 211"/>
                <a:gd name="T73" fmla="*/ 18 h 46"/>
                <a:gd name="T74" fmla="*/ 142 w 211"/>
                <a:gd name="T75" fmla="*/ 25 h 46"/>
                <a:gd name="T76" fmla="*/ 141 w 211"/>
                <a:gd name="T77" fmla="*/ 11 h 46"/>
                <a:gd name="T78" fmla="*/ 135 w 211"/>
                <a:gd name="T79" fmla="*/ 13 h 46"/>
                <a:gd name="T80" fmla="*/ 128 w 211"/>
                <a:gd name="T81"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46">
                  <a:moveTo>
                    <a:pt x="118" y="46"/>
                  </a:moveTo>
                  <a:cubicBezTo>
                    <a:pt x="115" y="46"/>
                    <a:pt x="112" y="46"/>
                    <a:pt x="109" y="44"/>
                  </a:cubicBezTo>
                  <a:cubicBezTo>
                    <a:pt x="105" y="42"/>
                    <a:pt x="98" y="36"/>
                    <a:pt x="98" y="21"/>
                  </a:cubicBezTo>
                  <a:cubicBezTo>
                    <a:pt x="99" y="18"/>
                    <a:pt x="99" y="16"/>
                    <a:pt x="98" y="15"/>
                  </a:cubicBezTo>
                  <a:cubicBezTo>
                    <a:pt x="98" y="15"/>
                    <a:pt x="98" y="14"/>
                    <a:pt x="97" y="14"/>
                  </a:cubicBezTo>
                  <a:cubicBezTo>
                    <a:pt x="97" y="14"/>
                    <a:pt x="96" y="14"/>
                    <a:pt x="96" y="14"/>
                  </a:cubicBezTo>
                  <a:cubicBezTo>
                    <a:pt x="96" y="15"/>
                    <a:pt x="95" y="16"/>
                    <a:pt x="95" y="17"/>
                  </a:cubicBezTo>
                  <a:cubicBezTo>
                    <a:pt x="93" y="21"/>
                    <a:pt x="90" y="27"/>
                    <a:pt x="80" y="25"/>
                  </a:cubicBezTo>
                  <a:cubicBezTo>
                    <a:pt x="76" y="24"/>
                    <a:pt x="73" y="21"/>
                    <a:pt x="72" y="17"/>
                  </a:cubicBezTo>
                  <a:cubicBezTo>
                    <a:pt x="71" y="16"/>
                    <a:pt x="71" y="15"/>
                    <a:pt x="71" y="14"/>
                  </a:cubicBezTo>
                  <a:cubicBezTo>
                    <a:pt x="71" y="13"/>
                    <a:pt x="71" y="12"/>
                    <a:pt x="71" y="12"/>
                  </a:cubicBezTo>
                  <a:cubicBezTo>
                    <a:pt x="70" y="11"/>
                    <a:pt x="68" y="11"/>
                    <a:pt x="66" y="12"/>
                  </a:cubicBezTo>
                  <a:cubicBezTo>
                    <a:pt x="63" y="13"/>
                    <a:pt x="62" y="16"/>
                    <a:pt x="62" y="18"/>
                  </a:cubicBezTo>
                  <a:cubicBezTo>
                    <a:pt x="62" y="19"/>
                    <a:pt x="62" y="20"/>
                    <a:pt x="62" y="22"/>
                  </a:cubicBezTo>
                  <a:cubicBezTo>
                    <a:pt x="63" y="28"/>
                    <a:pt x="64" y="39"/>
                    <a:pt x="50" y="41"/>
                  </a:cubicBezTo>
                  <a:cubicBezTo>
                    <a:pt x="43" y="42"/>
                    <a:pt x="37" y="39"/>
                    <a:pt x="33" y="34"/>
                  </a:cubicBezTo>
                  <a:cubicBezTo>
                    <a:pt x="29" y="30"/>
                    <a:pt x="28" y="24"/>
                    <a:pt x="30" y="18"/>
                  </a:cubicBezTo>
                  <a:cubicBezTo>
                    <a:pt x="30" y="17"/>
                    <a:pt x="31" y="17"/>
                    <a:pt x="31" y="16"/>
                  </a:cubicBezTo>
                  <a:cubicBezTo>
                    <a:pt x="32" y="15"/>
                    <a:pt x="32" y="13"/>
                    <a:pt x="32" y="12"/>
                  </a:cubicBezTo>
                  <a:cubicBezTo>
                    <a:pt x="32" y="12"/>
                    <a:pt x="30" y="11"/>
                    <a:pt x="27" y="12"/>
                  </a:cubicBezTo>
                  <a:cubicBezTo>
                    <a:pt x="23" y="14"/>
                    <a:pt x="23" y="15"/>
                    <a:pt x="23" y="16"/>
                  </a:cubicBezTo>
                  <a:cubicBezTo>
                    <a:pt x="23" y="17"/>
                    <a:pt x="23" y="17"/>
                    <a:pt x="22" y="18"/>
                  </a:cubicBezTo>
                  <a:cubicBezTo>
                    <a:pt x="22" y="19"/>
                    <a:pt x="22" y="21"/>
                    <a:pt x="22" y="22"/>
                  </a:cubicBezTo>
                  <a:cubicBezTo>
                    <a:pt x="21" y="25"/>
                    <a:pt x="19" y="28"/>
                    <a:pt x="16" y="29"/>
                  </a:cubicBezTo>
                  <a:cubicBezTo>
                    <a:pt x="12" y="31"/>
                    <a:pt x="7" y="31"/>
                    <a:pt x="3" y="29"/>
                  </a:cubicBezTo>
                  <a:cubicBezTo>
                    <a:pt x="1" y="28"/>
                    <a:pt x="0" y="25"/>
                    <a:pt x="2" y="23"/>
                  </a:cubicBezTo>
                  <a:cubicBezTo>
                    <a:pt x="3" y="21"/>
                    <a:pt x="6" y="20"/>
                    <a:pt x="8" y="21"/>
                  </a:cubicBezTo>
                  <a:cubicBezTo>
                    <a:pt x="9" y="22"/>
                    <a:pt x="11" y="22"/>
                    <a:pt x="12" y="21"/>
                  </a:cubicBezTo>
                  <a:cubicBezTo>
                    <a:pt x="13" y="21"/>
                    <a:pt x="13" y="20"/>
                    <a:pt x="13" y="20"/>
                  </a:cubicBezTo>
                  <a:cubicBezTo>
                    <a:pt x="13" y="19"/>
                    <a:pt x="13" y="18"/>
                    <a:pt x="13" y="17"/>
                  </a:cubicBezTo>
                  <a:cubicBezTo>
                    <a:pt x="13" y="17"/>
                    <a:pt x="13" y="16"/>
                    <a:pt x="13" y="15"/>
                  </a:cubicBezTo>
                  <a:cubicBezTo>
                    <a:pt x="14" y="11"/>
                    <a:pt x="16" y="6"/>
                    <a:pt x="24" y="4"/>
                  </a:cubicBezTo>
                  <a:cubicBezTo>
                    <a:pt x="29" y="2"/>
                    <a:pt x="36" y="2"/>
                    <a:pt x="40" y="7"/>
                  </a:cubicBezTo>
                  <a:cubicBezTo>
                    <a:pt x="43" y="11"/>
                    <a:pt x="41" y="16"/>
                    <a:pt x="39" y="19"/>
                  </a:cubicBezTo>
                  <a:cubicBezTo>
                    <a:pt x="39" y="20"/>
                    <a:pt x="39" y="21"/>
                    <a:pt x="39" y="21"/>
                  </a:cubicBezTo>
                  <a:cubicBezTo>
                    <a:pt x="38" y="24"/>
                    <a:pt x="38" y="26"/>
                    <a:pt x="40" y="28"/>
                  </a:cubicBezTo>
                  <a:cubicBezTo>
                    <a:pt x="42" y="31"/>
                    <a:pt x="45" y="32"/>
                    <a:pt x="49" y="32"/>
                  </a:cubicBezTo>
                  <a:cubicBezTo>
                    <a:pt x="53" y="31"/>
                    <a:pt x="54" y="30"/>
                    <a:pt x="53" y="23"/>
                  </a:cubicBezTo>
                  <a:cubicBezTo>
                    <a:pt x="53" y="21"/>
                    <a:pt x="53" y="19"/>
                    <a:pt x="53" y="17"/>
                  </a:cubicBezTo>
                  <a:cubicBezTo>
                    <a:pt x="54" y="11"/>
                    <a:pt x="57" y="6"/>
                    <a:pt x="61" y="4"/>
                  </a:cubicBezTo>
                  <a:cubicBezTo>
                    <a:pt x="67" y="0"/>
                    <a:pt x="76" y="2"/>
                    <a:pt x="79" y="8"/>
                  </a:cubicBezTo>
                  <a:cubicBezTo>
                    <a:pt x="80" y="9"/>
                    <a:pt x="80" y="11"/>
                    <a:pt x="80" y="13"/>
                  </a:cubicBezTo>
                  <a:cubicBezTo>
                    <a:pt x="80" y="13"/>
                    <a:pt x="80" y="14"/>
                    <a:pt x="80" y="14"/>
                  </a:cubicBezTo>
                  <a:cubicBezTo>
                    <a:pt x="81" y="15"/>
                    <a:pt x="82" y="16"/>
                    <a:pt x="83" y="16"/>
                  </a:cubicBezTo>
                  <a:cubicBezTo>
                    <a:pt x="85" y="17"/>
                    <a:pt x="85" y="17"/>
                    <a:pt x="86" y="14"/>
                  </a:cubicBezTo>
                  <a:cubicBezTo>
                    <a:pt x="87" y="11"/>
                    <a:pt x="88" y="9"/>
                    <a:pt x="91" y="7"/>
                  </a:cubicBezTo>
                  <a:cubicBezTo>
                    <a:pt x="93" y="5"/>
                    <a:pt x="96" y="5"/>
                    <a:pt x="99" y="5"/>
                  </a:cubicBezTo>
                  <a:cubicBezTo>
                    <a:pt x="102" y="6"/>
                    <a:pt x="105" y="8"/>
                    <a:pt x="106" y="11"/>
                  </a:cubicBezTo>
                  <a:cubicBezTo>
                    <a:pt x="108" y="14"/>
                    <a:pt x="108" y="19"/>
                    <a:pt x="108" y="21"/>
                  </a:cubicBezTo>
                  <a:cubicBezTo>
                    <a:pt x="107" y="28"/>
                    <a:pt x="109" y="34"/>
                    <a:pt x="113" y="36"/>
                  </a:cubicBezTo>
                  <a:cubicBezTo>
                    <a:pt x="116" y="38"/>
                    <a:pt x="120" y="38"/>
                    <a:pt x="123" y="36"/>
                  </a:cubicBezTo>
                  <a:cubicBezTo>
                    <a:pt x="124" y="35"/>
                    <a:pt x="126" y="33"/>
                    <a:pt x="125" y="30"/>
                  </a:cubicBezTo>
                  <a:cubicBezTo>
                    <a:pt x="124" y="24"/>
                    <a:pt x="123" y="13"/>
                    <a:pt x="128" y="7"/>
                  </a:cubicBezTo>
                  <a:cubicBezTo>
                    <a:pt x="130" y="4"/>
                    <a:pt x="134" y="2"/>
                    <a:pt x="140" y="2"/>
                  </a:cubicBezTo>
                  <a:cubicBezTo>
                    <a:pt x="151" y="3"/>
                    <a:pt x="150" y="13"/>
                    <a:pt x="150" y="17"/>
                  </a:cubicBezTo>
                  <a:cubicBezTo>
                    <a:pt x="150" y="18"/>
                    <a:pt x="150" y="20"/>
                    <a:pt x="150" y="21"/>
                  </a:cubicBezTo>
                  <a:cubicBezTo>
                    <a:pt x="150" y="22"/>
                    <a:pt x="153" y="22"/>
                    <a:pt x="156" y="22"/>
                  </a:cubicBezTo>
                  <a:cubicBezTo>
                    <a:pt x="157" y="21"/>
                    <a:pt x="162" y="20"/>
                    <a:pt x="162" y="18"/>
                  </a:cubicBezTo>
                  <a:cubicBezTo>
                    <a:pt x="162" y="17"/>
                    <a:pt x="162" y="17"/>
                    <a:pt x="162" y="16"/>
                  </a:cubicBezTo>
                  <a:cubicBezTo>
                    <a:pt x="161" y="14"/>
                    <a:pt x="161" y="9"/>
                    <a:pt x="165" y="6"/>
                  </a:cubicBezTo>
                  <a:cubicBezTo>
                    <a:pt x="169" y="2"/>
                    <a:pt x="176" y="2"/>
                    <a:pt x="180" y="5"/>
                  </a:cubicBezTo>
                  <a:cubicBezTo>
                    <a:pt x="186" y="9"/>
                    <a:pt x="185" y="15"/>
                    <a:pt x="185" y="19"/>
                  </a:cubicBezTo>
                  <a:cubicBezTo>
                    <a:pt x="185" y="22"/>
                    <a:pt x="185" y="23"/>
                    <a:pt x="187" y="24"/>
                  </a:cubicBezTo>
                  <a:cubicBezTo>
                    <a:pt x="188" y="26"/>
                    <a:pt x="192" y="27"/>
                    <a:pt x="195" y="25"/>
                  </a:cubicBezTo>
                  <a:cubicBezTo>
                    <a:pt x="200" y="24"/>
                    <a:pt x="201" y="17"/>
                    <a:pt x="202" y="12"/>
                  </a:cubicBezTo>
                  <a:cubicBezTo>
                    <a:pt x="202" y="9"/>
                    <a:pt x="205" y="8"/>
                    <a:pt x="207" y="8"/>
                  </a:cubicBezTo>
                  <a:cubicBezTo>
                    <a:pt x="210" y="8"/>
                    <a:pt x="211" y="11"/>
                    <a:pt x="211" y="13"/>
                  </a:cubicBezTo>
                  <a:cubicBezTo>
                    <a:pt x="210" y="19"/>
                    <a:pt x="209" y="30"/>
                    <a:pt x="198" y="34"/>
                  </a:cubicBezTo>
                  <a:cubicBezTo>
                    <a:pt x="192" y="36"/>
                    <a:pt x="185" y="35"/>
                    <a:pt x="180" y="31"/>
                  </a:cubicBezTo>
                  <a:cubicBezTo>
                    <a:pt x="176" y="27"/>
                    <a:pt x="176" y="22"/>
                    <a:pt x="176" y="18"/>
                  </a:cubicBezTo>
                  <a:cubicBezTo>
                    <a:pt x="176" y="15"/>
                    <a:pt x="176" y="14"/>
                    <a:pt x="175" y="13"/>
                  </a:cubicBezTo>
                  <a:cubicBezTo>
                    <a:pt x="174" y="12"/>
                    <a:pt x="172" y="12"/>
                    <a:pt x="171" y="13"/>
                  </a:cubicBezTo>
                  <a:cubicBezTo>
                    <a:pt x="171" y="13"/>
                    <a:pt x="171" y="14"/>
                    <a:pt x="171" y="16"/>
                  </a:cubicBezTo>
                  <a:cubicBezTo>
                    <a:pt x="171" y="16"/>
                    <a:pt x="171" y="17"/>
                    <a:pt x="171" y="18"/>
                  </a:cubicBezTo>
                  <a:cubicBezTo>
                    <a:pt x="171" y="24"/>
                    <a:pt x="166" y="29"/>
                    <a:pt x="158" y="31"/>
                  </a:cubicBezTo>
                  <a:cubicBezTo>
                    <a:pt x="151" y="32"/>
                    <a:pt x="144" y="30"/>
                    <a:pt x="142" y="25"/>
                  </a:cubicBezTo>
                  <a:cubicBezTo>
                    <a:pt x="140" y="22"/>
                    <a:pt x="140" y="19"/>
                    <a:pt x="141" y="16"/>
                  </a:cubicBezTo>
                  <a:cubicBezTo>
                    <a:pt x="141" y="15"/>
                    <a:pt x="141" y="12"/>
                    <a:pt x="141" y="11"/>
                  </a:cubicBezTo>
                  <a:cubicBezTo>
                    <a:pt x="140" y="11"/>
                    <a:pt x="140" y="11"/>
                    <a:pt x="140" y="11"/>
                  </a:cubicBezTo>
                  <a:cubicBezTo>
                    <a:pt x="137" y="11"/>
                    <a:pt x="136" y="12"/>
                    <a:pt x="135" y="13"/>
                  </a:cubicBezTo>
                  <a:cubicBezTo>
                    <a:pt x="133" y="15"/>
                    <a:pt x="133" y="23"/>
                    <a:pt x="134" y="29"/>
                  </a:cubicBezTo>
                  <a:cubicBezTo>
                    <a:pt x="135" y="34"/>
                    <a:pt x="133" y="40"/>
                    <a:pt x="128" y="43"/>
                  </a:cubicBezTo>
                  <a:cubicBezTo>
                    <a:pt x="125" y="45"/>
                    <a:pt x="122" y="46"/>
                    <a:pt x="1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3" name="Freeform 273"/>
            <p:cNvSpPr/>
            <p:nvPr/>
          </p:nvSpPr>
          <p:spPr bwMode="auto">
            <a:xfrm>
              <a:off x="1223963" y="6670675"/>
              <a:ext cx="306388" cy="84138"/>
            </a:xfrm>
            <a:custGeom>
              <a:avLst/>
              <a:gdLst>
                <a:gd name="T0" fmla="*/ 52 w 109"/>
                <a:gd name="T1" fmla="*/ 30 h 30"/>
                <a:gd name="T2" fmla="*/ 33 w 109"/>
                <a:gd name="T3" fmla="*/ 22 h 30"/>
                <a:gd name="T4" fmla="*/ 33 w 109"/>
                <a:gd name="T5" fmla="*/ 12 h 30"/>
                <a:gd name="T6" fmla="*/ 34 w 109"/>
                <a:gd name="T7" fmla="*/ 10 h 30"/>
                <a:gd name="T8" fmla="*/ 28 w 109"/>
                <a:gd name="T9" fmla="*/ 11 h 30"/>
                <a:gd name="T10" fmla="*/ 23 w 109"/>
                <a:gd name="T11" fmla="*/ 12 h 30"/>
                <a:gd name="T12" fmla="*/ 23 w 109"/>
                <a:gd name="T13" fmla="*/ 12 h 30"/>
                <a:gd name="T14" fmla="*/ 23 w 109"/>
                <a:gd name="T15" fmla="*/ 13 h 30"/>
                <a:gd name="T16" fmla="*/ 22 w 109"/>
                <a:gd name="T17" fmla="*/ 17 h 30"/>
                <a:gd name="T18" fmla="*/ 3 w 109"/>
                <a:gd name="T19" fmla="*/ 22 h 30"/>
                <a:gd name="T20" fmla="*/ 0 w 109"/>
                <a:gd name="T21" fmla="*/ 16 h 30"/>
                <a:gd name="T22" fmla="*/ 6 w 109"/>
                <a:gd name="T23" fmla="*/ 14 h 30"/>
                <a:gd name="T24" fmla="*/ 14 w 109"/>
                <a:gd name="T25" fmla="*/ 13 h 30"/>
                <a:gd name="T26" fmla="*/ 14 w 109"/>
                <a:gd name="T27" fmla="*/ 12 h 30"/>
                <a:gd name="T28" fmla="*/ 14 w 109"/>
                <a:gd name="T29" fmla="*/ 11 h 30"/>
                <a:gd name="T30" fmla="*/ 26 w 109"/>
                <a:gd name="T31" fmla="*/ 2 h 30"/>
                <a:gd name="T32" fmla="*/ 42 w 109"/>
                <a:gd name="T33" fmla="*/ 3 h 30"/>
                <a:gd name="T34" fmla="*/ 42 w 109"/>
                <a:gd name="T35" fmla="*/ 15 h 30"/>
                <a:gd name="T36" fmla="*/ 41 w 109"/>
                <a:gd name="T37" fmla="*/ 17 h 30"/>
                <a:gd name="T38" fmla="*/ 41 w 109"/>
                <a:gd name="T39" fmla="*/ 17 h 30"/>
                <a:gd name="T40" fmla="*/ 54 w 109"/>
                <a:gd name="T41" fmla="*/ 21 h 30"/>
                <a:gd name="T42" fmla="*/ 59 w 109"/>
                <a:gd name="T43" fmla="*/ 20 h 30"/>
                <a:gd name="T44" fmla="*/ 59 w 109"/>
                <a:gd name="T45" fmla="*/ 17 h 30"/>
                <a:gd name="T46" fmla="*/ 58 w 109"/>
                <a:gd name="T47" fmla="*/ 12 h 30"/>
                <a:gd name="T48" fmla="*/ 68 w 109"/>
                <a:gd name="T49" fmla="*/ 1 h 30"/>
                <a:gd name="T50" fmla="*/ 86 w 109"/>
                <a:gd name="T51" fmla="*/ 4 h 30"/>
                <a:gd name="T52" fmla="*/ 88 w 109"/>
                <a:gd name="T53" fmla="*/ 9 h 30"/>
                <a:gd name="T54" fmla="*/ 88 w 109"/>
                <a:gd name="T55" fmla="*/ 9 h 30"/>
                <a:gd name="T56" fmla="*/ 91 w 109"/>
                <a:gd name="T57" fmla="*/ 10 h 30"/>
                <a:gd name="T58" fmla="*/ 99 w 109"/>
                <a:gd name="T59" fmla="*/ 6 h 30"/>
                <a:gd name="T60" fmla="*/ 105 w 109"/>
                <a:gd name="T61" fmla="*/ 4 h 30"/>
                <a:gd name="T62" fmla="*/ 108 w 109"/>
                <a:gd name="T63" fmla="*/ 10 h 30"/>
                <a:gd name="T64" fmla="*/ 89 w 109"/>
                <a:gd name="T65" fmla="*/ 19 h 30"/>
                <a:gd name="T66" fmla="*/ 80 w 109"/>
                <a:gd name="T67" fmla="*/ 13 h 30"/>
                <a:gd name="T68" fmla="*/ 79 w 109"/>
                <a:gd name="T69" fmla="*/ 10 h 30"/>
                <a:gd name="T70" fmla="*/ 79 w 109"/>
                <a:gd name="T71" fmla="*/ 10 h 30"/>
                <a:gd name="T72" fmla="*/ 71 w 109"/>
                <a:gd name="T73" fmla="*/ 10 h 30"/>
                <a:gd name="T74" fmla="*/ 67 w 109"/>
                <a:gd name="T75" fmla="*/ 13 h 30"/>
                <a:gd name="T76" fmla="*/ 68 w 109"/>
                <a:gd name="T77" fmla="*/ 16 h 30"/>
                <a:gd name="T78" fmla="*/ 66 w 109"/>
                <a:gd name="T79" fmla="*/ 26 h 30"/>
                <a:gd name="T80" fmla="*/ 55 w 109"/>
                <a:gd name="T81" fmla="*/ 30 h 30"/>
                <a:gd name="T82" fmla="*/ 52 w 109"/>
                <a:gd name="T8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30">
                  <a:moveTo>
                    <a:pt x="52" y="30"/>
                  </a:moveTo>
                  <a:cubicBezTo>
                    <a:pt x="43" y="30"/>
                    <a:pt x="36" y="27"/>
                    <a:pt x="33" y="22"/>
                  </a:cubicBezTo>
                  <a:cubicBezTo>
                    <a:pt x="31" y="19"/>
                    <a:pt x="31" y="15"/>
                    <a:pt x="33" y="12"/>
                  </a:cubicBezTo>
                  <a:cubicBezTo>
                    <a:pt x="33" y="11"/>
                    <a:pt x="34" y="11"/>
                    <a:pt x="34" y="10"/>
                  </a:cubicBezTo>
                  <a:cubicBezTo>
                    <a:pt x="33" y="10"/>
                    <a:pt x="30" y="10"/>
                    <a:pt x="28" y="11"/>
                  </a:cubicBezTo>
                  <a:cubicBezTo>
                    <a:pt x="24" y="11"/>
                    <a:pt x="23" y="12"/>
                    <a:pt x="23" y="12"/>
                  </a:cubicBezTo>
                  <a:cubicBezTo>
                    <a:pt x="23" y="12"/>
                    <a:pt x="23" y="12"/>
                    <a:pt x="23" y="12"/>
                  </a:cubicBezTo>
                  <a:cubicBezTo>
                    <a:pt x="23" y="12"/>
                    <a:pt x="23" y="13"/>
                    <a:pt x="23" y="13"/>
                  </a:cubicBezTo>
                  <a:cubicBezTo>
                    <a:pt x="23" y="14"/>
                    <a:pt x="23" y="15"/>
                    <a:pt x="22" y="17"/>
                  </a:cubicBezTo>
                  <a:cubicBezTo>
                    <a:pt x="20" y="23"/>
                    <a:pt x="9" y="24"/>
                    <a:pt x="3" y="22"/>
                  </a:cubicBezTo>
                  <a:cubicBezTo>
                    <a:pt x="1" y="21"/>
                    <a:pt x="0" y="19"/>
                    <a:pt x="0" y="16"/>
                  </a:cubicBezTo>
                  <a:cubicBezTo>
                    <a:pt x="1" y="14"/>
                    <a:pt x="4" y="13"/>
                    <a:pt x="6" y="14"/>
                  </a:cubicBezTo>
                  <a:cubicBezTo>
                    <a:pt x="9" y="14"/>
                    <a:pt x="12" y="14"/>
                    <a:pt x="14" y="13"/>
                  </a:cubicBezTo>
                  <a:cubicBezTo>
                    <a:pt x="14" y="13"/>
                    <a:pt x="14" y="13"/>
                    <a:pt x="14" y="12"/>
                  </a:cubicBezTo>
                  <a:cubicBezTo>
                    <a:pt x="14" y="12"/>
                    <a:pt x="14" y="11"/>
                    <a:pt x="14" y="11"/>
                  </a:cubicBezTo>
                  <a:cubicBezTo>
                    <a:pt x="15" y="6"/>
                    <a:pt x="19" y="3"/>
                    <a:pt x="26" y="2"/>
                  </a:cubicBezTo>
                  <a:cubicBezTo>
                    <a:pt x="28" y="1"/>
                    <a:pt x="37" y="0"/>
                    <a:pt x="42" y="3"/>
                  </a:cubicBezTo>
                  <a:cubicBezTo>
                    <a:pt x="45" y="6"/>
                    <a:pt x="45" y="10"/>
                    <a:pt x="42" y="15"/>
                  </a:cubicBezTo>
                  <a:cubicBezTo>
                    <a:pt x="41" y="16"/>
                    <a:pt x="41" y="16"/>
                    <a:pt x="41" y="17"/>
                  </a:cubicBezTo>
                  <a:cubicBezTo>
                    <a:pt x="41" y="17"/>
                    <a:pt x="41" y="17"/>
                    <a:pt x="41" y="17"/>
                  </a:cubicBezTo>
                  <a:cubicBezTo>
                    <a:pt x="42" y="19"/>
                    <a:pt x="47" y="22"/>
                    <a:pt x="54" y="21"/>
                  </a:cubicBezTo>
                  <a:cubicBezTo>
                    <a:pt x="58" y="21"/>
                    <a:pt x="59" y="20"/>
                    <a:pt x="59" y="20"/>
                  </a:cubicBezTo>
                  <a:cubicBezTo>
                    <a:pt x="59" y="19"/>
                    <a:pt x="59" y="18"/>
                    <a:pt x="59" y="17"/>
                  </a:cubicBezTo>
                  <a:cubicBezTo>
                    <a:pt x="58" y="15"/>
                    <a:pt x="58" y="13"/>
                    <a:pt x="58" y="12"/>
                  </a:cubicBezTo>
                  <a:cubicBezTo>
                    <a:pt x="59" y="7"/>
                    <a:pt x="63" y="3"/>
                    <a:pt x="68" y="1"/>
                  </a:cubicBezTo>
                  <a:cubicBezTo>
                    <a:pt x="73" y="0"/>
                    <a:pt x="82" y="0"/>
                    <a:pt x="86" y="4"/>
                  </a:cubicBezTo>
                  <a:cubicBezTo>
                    <a:pt x="87" y="6"/>
                    <a:pt x="88" y="8"/>
                    <a:pt x="88" y="9"/>
                  </a:cubicBezTo>
                  <a:cubicBezTo>
                    <a:pt x="88" y="9"/>
                    <a:pt x="88" y="9"/>
                    <a:pt x="88" y="9"/>
                  </a:cubicBezTo>
                  <a:cubicBezTo>
                    <a:pt x="88" y="9"/>
                    <a:pt x="89" y="10"/>
                    <a:pt x="91" y="10"/>
                  </a:cubicBezTo>
                  <a:cubicBezTo>
                    <a:pt x="97" y="11"/>
                    <a:pt x="99" y="7"/>
                    <a:pt x="99" y="6"/>
                  </a:cubicBezTo>
                  <a:cubicBezTo>
                    <a:pt x="100" y="4"/>
                    <a:pt x="103" y="3"/>
                    <a:pt x="105" y="4"/>
                  </a:cubicBezTo>
                  <a:cubicBezTo>
                    <a:pt x="107" y="5"/>
                    <a:pt x="109" y="7"/>
                    <a:pt x="108" y="10"/>
                  </a:cubicBezTo>
                  <a:cubicBezTo>
                    <a:pt x="106" y="14"/>
                    <a:pt x="100" y="21"/>
                    <a:pt x="89" y="19"/>
                  </a:cubicBezTo>
                  <a:cubicBezTo>
                    <a:pt x="85" y="19"/>
                    <a:pt x="81" y="16"/>
                    <a:pt x="80" y="13"/>
                  </a:cubicBezTo>
                  <a:cubicBezTo>
                    <a:pt x="79" y="12"/>
                    <a:pt x="79" y="11"/>
                    <a:pt x="79" y="10"/>
                  </a:cubicBezTo>
                  <a:cubicBezTo>
                    <a:pt x="79" y="10"/>
                    <a:pt x="79" y="10"/>
                    <a:pt x="79" y="10"/>
                  </a:cubicBezTo>
                  <a:cubicBezTo>
                    <a:pt x="78" y="10"/>
                    <a:pt x="74" y="9"/>
                    <a:pt x="71" y="10"/>
                  </a:cubicBezTo>
                  <a:cubicBezTo>
                    <a:pt x="69" y="11"/>
                    <a:pt x="68" y="12"/>
                    <a:pt x="67" y="13"/>
                  </a:cubicBezTo>
                  <a:cubicBezTo>
                    <a:pt x="67" y="14"/>
                    <a:pt x="68" y="15"/>
                    <a:pt x="68" y="16"/>
                  </a:cubicBezTo>
                  <a:cubicBezTo>
                    <a:pt x="68" y="18"/>
                    <a:pt x="69" y="22"/>
                    <a:pt x="66" y="26"/>
                  </a:cubicBezTo>
                  <a:cubicBezTo>
                    <a:pt x="64" y="28"/>
                    <a:pt x="60" y="30"/>
                    <a:pt x="55" y="30"/>
                  </a:cubicBezTo>
                  <a:cubicBezTo>
                    <a:pt x="54" y="30"/>
                    <a:pt x="53" y="30"/>
                    <a:pt x="5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4" name="Freeform 274"/>
            <p:cNvSpPr>
              <a:spLocks noEditPoints="1"/>
            </p:cNvSpPr>
            <p:nvPr/>
          </p:nvSpPr>
          <p:spPr bwMode="auto">
            <a:xfrm>
              <a:off x="1136650" y="6762750"/>
              <a:ext cx="87313" cy="87313"/>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9 h 31"/>
                <a:gd name="T12" fmla="*/ 9 w 31"/>
                <a:gd name="T13" fmla="*/ 15 h 31"/>
                <a:gd name="T14" fmla="*/ 15 w 31"/>
                <a:gd name="T15" fmla="*/ 22 h 31"/>
                <a:gd name="T16" fmla="*/ 21 w 31"/>
                <a:gd name="T17" fmla="*/ 15 h 31"/>
                <a:gd name="T18" fmla="*/ 15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9"/>
                  </a:moveTo>
                  <a:cubicBezTo>
                    <a:pt x="12" y="9"/>
                    <a:pt x="9" y="12"/>
                    <a:pt x="9" y="15"/>
                  </a:cubicBezTo>
                  <a:cubicBezTo>
                    <a:pt x="9" y="19"/>
                    <a:pt x="12" y="22"/>
                    <a:pt x="15" y="22"/>
                  </a:cubicBezTo>
                  <a:cubicBezTo>
                    <a:pt x="19" y="22"/>
                    <a:pt x="21" y="19"/>
                    <a:pt x="21" y="15"/>
                  </a:cubicBezTo>
                  <a:cubicBezTo>
                    <a:pt x="21" y="12"/>
                    <a:pt x="19"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5" name="Freeform 275"/>
            <p:cNvSpPr>
              <a:spLocks noEditPoints="1"/>
            </p:cNvSpPr>
            <p:nvPr/>
          </p:nvSpPr>
          <p:spPr bwMode="auto">
            <a:xfrm>
              <a:off x="1322388" y="6762750"/>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10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10" y="12"/>
                    <a:pt x="10" y="15"/>
                  </a:cubicBezTo>
                  <a:cubicBezTo>
                    <a:pt x="10"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6" name="Freeform 276"/>
            <p:cNvSpPr>
              <a:spLocks noEditPoints="1"/>
            </p:cNvSpPr>
            <p:nvPr/>
          </p:nvSpPr>
          <p:spPr bwMode="auto">
            <a:xfrm>
              <a:off x="1019175" y="6992938"/>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9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7" name="Freeform 277"/>
            <p:cNvSpPr>
              <a:spLocks noEditPoints="1"/>
            </p:cNvSpPr>
            <p:nvPr/>
          </p:nvSpPr>
          <p:spPr bwMode="auto">
            <a:xfrm>
              <a:off x="1176338" y="6992938"/>
              <a:ext cx="87313" cy="87313"/>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9 h 31"/>
                <a:gd name="T12" fmla="*/ 9 w 31"/>
                <a:gd name="T13" fmla="*/ 15 h 31"/>
                <a:gd name="T14" fmla="*/ 15 w 31"/>
                <a:gd name="T15" fmla="*/ 22 h 31"/>
                <a:gd name="T16" fmla="*/ 22 w 31"/>
                <a:gd name="T17" fmla="*/ 15 h 31"/>
                <a:gd name="T18" fmla="*/ 15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9"/>
                  </a:moveTo>
                  <a:cubicBezTo>
                    <a:pt x="12" y="9"/>
                    <a:pt x="9" y="12"/>
                    <a:pt x="9" y="15"/>
                  </a:cubicBezTo>
                  <a:cubicBezTo>
                    <a:pt x="9" y="19"/>
                    <a:pt x="12" y="22"/>
                    <a:pt x="15" y="22"/>
                  </a:cubicBezTo>
                  <a:cubicBezTo>
                    <a:pt x="19" y="22"/>
                    <a:pt x="22" y="19"/>
                    <a:pt x="22" y="15"/>
                  </a:cubicBezTo>
                  <a:cubicBezTo>
                    <a:pt x="22" y="12"/>
                    <a:pt x="19"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8" name="Freeform 278"/>
            <p:cNvSpPr>
              <a:spLocks noEditPoints="1"/>
            </p:cNvSpPr>
            <p:nvPr/>
          </p:nvSpPr>
          <p:spPr bwMode="auto">
            <a:xfrm>
              <a:off x="1330325" y="6992938"/>
              <a:ext cx="90488" cy="8731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9 h 31"/>
                <a:gd name="T12" fmla="*/ 10 w 32"/>
                <a:gd name="T13" fmla="*/ 15 h 31"/>
                <a:gd name="T14" fmla="*/ 16 w 32"/>
                <a:gd name="T15" fmla="*/ 22 h 31"/>
                <a:gd name="T16" fmla="*/ 23 w 32"/>
                <a:gd name="T17" fmla="*/ 15 h 31"/>
                <a:gd name="T18" fmla="*/ 16 w 32"/>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9"/>
                  </a:moveTo>
                  <a:cubicBezTo>
                    <a:pt x="12" y="9"/>
                    <a:pt x="10" y="12"/>
                    <a:pt x="10" y="15"/>
                  </a:cubicBezTo>
                  <a:cubicBezTo>
                    <a:pt x="10" y="19"/>
                    <a:pt x="12" y="22"/>
                    <a:pt x="16" y="22"/>
                  </a:cubicBezTo>
                  <a:cubicBezTo>
                    <a:pt x="20" y="22"/>
                    <a:pt x="23" y="19"/>
                    <a:pt x="23" y="15"/>
                  </a:cubicBezTo>
                  <a:cubicBezTo>
                    <a:pt x="23" y="12"/>
                    <a:pt x="20"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399" name="Freeform 279"/>
            <p:cNvSpPr>
              <a:spLocks noEditPoints="1"/>
            </p:cNvSpPr>
            <p:nvPr/>
          </p:nvSpPr>
          <p:spPr bwMode="auto">
            <a:xfrm>
              <a:off x="1487488" y="6992938"/>
              <a:ext cx="90488" cy="8731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9 h 31"/>
                <a:gd name="T12" fmla="*/ 9 w 32"/>
                <a:gd name="T13" fmla="*/ 15 h 31"/>
                <a:gd name="T14" fmla="*/ 16 w 32"/>
                <a:gd name="T15" fmla="*/ 22 h 31"/>
                <a:gd name="T16" fmla="*/ 22 w 32"/>
                <a:gd name="T17" fmla="*/ 15 h 31"/>
                <a:gd name="T18" fmla="*/ 16 w 32"/>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0" name="Freeform 280"/>
            <p:cNvSpPr>
              <a:spLocks noEditPoints="1"/>
            </p:cNvSpPr>
            <p:nvPr/>
          </p:nvSpPr>
          <p:spPr bwMode="auto">
            <a:xfrm>
              <a:off x="1644650" y="6992938"/>
              <a:ext cx="87313" cy="87313"/>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9 h 31"/>
                <a:gd name="T12" fmla="*/ 9 w 31"/>
                <a:gd name="T13" fmla="*/ 15 h 31"/>
                <a:gd name="T14" fmla="*/ 16 w 31"/>
                <a:gd name="T15" fmla="*/ 22 h 31"/>
                <a:gd name="T16" fmla="*/ 22 w 31"/>
                <a:gd name="T17" fmla="*/ 15 h 31"/>
                <a:gd name="T18" fmla="*/ 16 w 31"/>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9"/>
                  </a:moveTo>
                  <a:cubicBezTo>
                    <a:pt x="12" y="9"/>
                    <a:pt x="9" y="12"/>
                    <a:pt x="9" y="15"/>
                  </a:cubicBezTo>
                  <a:cubicBezTo>
                    <a:pt x="9" y="19"/>
                    <a:pt x="12" y="22"/>
                    <a:pt x="16" y="22"/>
                  </a:cubicBezTo>
                  <a:cubicBezTo>
                    <a:pt x="19" y="22"/>
                    <a:pt x="22" y="19"/>
                    <a:pt x="22" y="15"/>
                  </a:cubicBezTo>
                  <a:cubicBezTo>
                    <a:pt x="22" y="12"/>
                    <a:pt x="19" y="9"/>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1" name="Freeform 281"/>
            <p:cNvSpPr>
              <a:spLocks noEditPoints="1"/>
            </p:cNvSpPr>
            <p:nvPr/>
          </p:nvSpPr>
          <p:spPr bwMode="auto">
            <a:xfrm>
              <a:off x="1535113" y="6762750"/>
              <a:ext cx="84138" cy="87313"/>
            </a:xfrm>
            <a:custGeom>
              <a:avLst/>
              <a:gdLst>
                <a:gd name="T0" fmla="*/ 15 w 30"/>
                <a:gd name="T1" fmla="*/ 31 h 31"/>
                <a:gd name="T2" fmla="*/ 0 w 30"/>
                <a:gd name="T3" fmla="*/ 15 h 31"/>
                <a:gd name="T4" fmla="*/ 15 w 30"/>
                <a:gd name="T5" fmla="*/ 0 h 31"/>
                <a:gd name="T6" fmla="*/ 30 w 30"/>
                <a:gd name="T7" fmla="*/ 15 h 31"/>
                <a:gd name="T8" fmla="*/ 15 w 30"/>
                <a:gd name="T9" fmla="*/ 31 h 31"/>
                <a:gd name="T10" fmla="*/ 15 w 30"/>
                <a:gd name="T11" fmla="*/ 9 h 31"/>
                <a:gd name="T12" fmla="*/ 9 w 30"/>
                <a:gd name="T13" fmla="*/ 15 h 31"/>
                <a:gd name="T14" fmla="*/ 15 w 30"/>
                <a:gd name="T15" fmla="*/ 22 h 31"/>
                <a:gd name="T16" fmla="*/ 21 w 30"/>
                <a:gd name="T17" fmla="*/ 15 h 31"/>
                <a:gd name="T18" fmla="*/ 15 w 30"/>
                <a:gd name="T1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31"/>
                  </a:moveTo>
                  <a:cubicBezTo>
                    <a:pt x="7" y="31"/>
                    <a:pt x="0" y="24"/>
                    <a:pt x="0" y="15"/>
                  </a:cubicBezTo>
                  <a:cubicBezTo>
                    <a:pt x="0" y="7"/>
                    <a:pt x="7" y="0"/>
                    <a:pt x="15" y="0"/>
                  </a:cubicBezTo>
                  <a:cubicBezTo>
                    <a:pt x="24" y="0"/>
                    <a:pt x="30" y="7"/>
                    <a:pt x="30" y="15"/>
                  </a:cubicBezTo>
                  <a:cubicBezTo>
                    <a:pt x="30" y="24"/>
                    <a:pt x="24" y="31"/>
                    <a:pt x="15" y="31"/>
                  </a:cubicBezTo>
                  <a:close/>
                  <a:moveTo>
                    <a:pt x="15" y="9"/>
                  </a:moveTo>
                  <a:cubicBezTo>
                    <a:pt x="12" y="9"/>
                    <a:pt x="9" y="12"/>
                    <a:pt x="9" y="15"/>
                  </a:cubicBezTo>
                  <a:cubicBezTo>
                    <a:pt x="9" y="19"/>
                    <a:pt x="12" y="22"/>
                    <a:pt x="15" y="22"/>
                  </a:cubicBezTo>
                  <a:cubicBezTo>
                    <a:pt x="18" y="22"/>
                    <a:pt x="21" y="19"/>
                    <a:pt x="21" y="15"/>
                  </a:cubicBezTo>
                  <a:cubicBezTo>
                    <a:pt x="21" y="12"/>
                    <a:pt x="18"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02" name="Freeform 282"/>
          <p:cNvSpPr>
            <a:spLocks noEditPoints="1"/>
          </p:cNvSpPr>
          <p:nvPr/>
        </p:nvSpPr>
        <p:spPr bwMode="auto">
          <a:xfrm>
            <a:off x="9756518" y="4887318"/>
            <a:ext cx="865387" cy="863248"/>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403" name="组合 402"/>
          <p:cNvGrpSpPr/>
          <p:nvPr/>
        </p:nvGrpSpPr>
        <p:grpSpPr>
          <a:xfrm>
            <a:off x="11009136" y="4991080"/>
            <a:ext cx="669632" cy="605450"/>
            <a:chOff x="2592388" y="6437313"/>
            <a:chExt cx="993775" cy="898525"/>
          </a:xfrm>
          <a:solidFill>
            <a:srgbClr val="FC621E"/>
          </a:solidFill>
        </p:grpSpPr>
        <p:sp>
          <p:nvSpPr>
            <p:cNvPr id="404" name="Freeform 283"/>
            <p:cNvSpPr>
              <a:spLocks noEditPoints="1"/>
            </p:cNvSpPr>
            <p:nvPr/>
          </p:nvSpPr>
          <p:spPr bwMode="auto">
            <a:xfrm>
              <a:off x="2592388" y="6773863"/>
              <a:ext cx="993775" cy="200025"/>
            </a:xfrm>
            <a:custGeom>
              <a:avLst/>
              <a:gdLst>
                <a:gd name="T0" fmla="*/ 204 w 354"/>
                <a:gd name="T1" fmla="*/ 71 h 71"/>
                <a:gd name="T2" fmla="*/ 165 w 354"/>
                <a:gd name="T3" fmla="*/ 68 h 71"/>
                <a:gd name="T4" fmla="*/ 94 w 354"/>
                <a:gd name="T5" fmla="*/ 50 h 71"/>
                <a:gd name="T6" fmla="*/ 67 w 354"/>
                <a:gd name="T7" fmla="*/ 41 h 71"/>
                <a:gd name="T8" fmla="*/ 27 w 354"/>
                <a:gd name="T9" fmla="*/ 43 h 71"/>
                <a:gd name="T10" fmla="*/ 15 w 354"/>
                <a:gd name="T11" fmla="*/ 45 h 71"/>
                <a:gd name="T12" fmla="*/ 4 w 354"/>
                <a:gd name="T13" fmla="*/ 36 h 71"/>
                <a:gd name="T14" fmla="*/ 11 w 354"/>
                <a:gd name="T15" fmla="*/ 12 h 71"/>
                <a:gd name="T16" fmla="*/ 76 w 354"/>
                <a:gd name="T17" fmla="*/ 7 h 71"/>
                <a:gd name="T18" fmla="*/ 104 w 354"/>
                <a:gd name="T19" fmla="*/ 15 h 71"/>
                <a:gd name="T20" fmla="*/ 170 w 354"/>
                <a:gd name="T21" fmla="*/ 33 h 71"/>
                <a:gd name="T22" fmla="*/ 257 w 354"/>
                <a:gd name="T23" fmla="*/ 29 h 71"/>
                <a:gd name="T24" fmla="*/ 288 w 354"/>
                <a:gd name="T25" fmla="*/ 20 h 71"/>
                <a:gd name="T26" fmla="*/ 333 w 354"/>
                <a:gd name="T27" fmla="*/ 8 h 71"/>
                <a:gd name="T28" fmla="*/ 349 w 354"/>
                <a:gd name="T29" fmla="*/ 12 h 71"/>
                <a:gd name="T30" fmla="*/ 354 w 354"/>
                <a:gd name="T31" fmla="*/ 22 h 71"/>
                <a:gd name="T32" fmla="*/ 337 w 354"/>
                <a:gd name="T33" fmla="*/ 44 h 71"/>
                <a:gd name="T34" fmla="*/ 298 w 354"/>
                <a:gd name="T35" fmla="*/ 54 h 71"/>
                <a:gd name="T36" fmla="*/ 264 w 354"/>
                <a:gd name="T37" fmla="*/ 64 h 71"/>
                <a:gd name="T38" fmla="*/ 204 w 354"/>
                <a:gd name="T39" fmla="*/ 71 h 71"/>
                <a:gd name="T40" fmla="*/ 47 w 354"/>
                <a:gd name="T41" fmla="*/ 29 h 71"/>
                <a:gd name="T42" fmla="*/ 70 w 354"/>
                <a:gd name="T43" fmla="*/ 32 h 71"/>
                <a:gd name="T44" fmla="*/ 97 w 354"/>
                <a:gd name="T45" fmla="*/ 41 h 71"/>
                <a:gd name="T46" fmla="*/ 167 w 354"/>
                <a:gd name="T47" fmla="*/ 59 h 71"/>
                <a:gd name="T48" fmla="*/ 262 w 354"/>
                <a:gd name="T49" fmla="*/ 55 h 71"/>
                <a:gd name="T50" fmla="*/ 295 w 354"/>
                <a:gd name="T51" fmla="*/ 46 h 71"/>
                <a:gd name="T52" fmla="*/ 335 w 354"/>
                <a:gd name="T53" fmla="*/ 35 h 71"/>
                <a:gd name="T54" fmla="*/ 345 w 354"/>
                <a:gd name="T55" fmla="*/ 23 h 71"/>
                <a:gd name="T56" fmla="*/ 343 w 354"/>
                <a:gd name="T57" fmla="*/ 19 h 71"/>
                <a:gd name="T58" fmla="*/ 334 w 354"/>
                <a:gd name="T59" fmla="*/ 17 h 71"/>
                <a:gd name="T60" fmla="*/ 291 w 354"/>
                <a:gd name="T61" fmla="*/ 29 h 71"/>
                <a:gd name="T62" fmla="*/ 259 w 354"/>
                <a:gd name="T63" fmla="*/ 38 h 71"/>
                <a:gd name="T64" fmla="*/ 168 w 354"/>
                <a:gd name="T65" fmla="*/ 42 h 71"/>
                <a:gd name="T66" fmla="*/ 101 w 354"/>
                <a:gd name="T67" fmla="*/ 24 h 71"/>
                <a:gd name="T68" fmla="*/ 73 w 354"/>
                <a:gd name="T69" fmla="*/ 16 h 71"/>
                <a:gd name="T70" fmla="*/ 16 w 354"/>
                <a:gd name="T71" fmla="*/ 20 h 71"/>
                <a:gd name="T72" fmla="*/ 13 w 354"/>
                <a:gd name="T73" fmla="*/ 32 h 71"/>
                <a:gd name="T74" fmla="*/ 17 w 354"/>
                <a:gd name="T75" fmla="*/ 36 h 71"/>
                <a:gd name="T76" fmla="*/ 23 w 354"/>
                <a:gd name="T77" fmla="*/ 35 h 71"/>
                <a:gd name="T78" fmla="*/ 47 w 354"/>
                <a:gd name="T79"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71">
                  <a:moveTo>
                    <a:pt x="204" y="71"/>
                  </a:moveTo>
                  <a:cubicBezTo>
                    <a:pt x="191" y="71"/>
                    <a:pt x="178" y="70"/>
                    <a:pt x="165" y="68"/>
                  </a:cubicBezTo>
                  <a:cubicBezTo>
                    <a:pt x="141" y="65"/>
                    <a:pt x="117" y="57"/>
                    <a:pt x="94" y="50"/>
                  </a:cubicBezTo>
                  <a:cubicBezTo>
                    <a:pt x="85" y="47"/>
                    <a:pt x="76" y="44"/>
                    <a:pt x="67" y="41"/>
                  </a:cubicBezTo>
                  <a:cubicBezTo>
                    <a:pt x="56" y="38"/>
                    <a:pt x="40" y="36"/>
                    <a:pt x="27" y="43"/>
                  </a:cubicBezTo>
                  <a:cubicBezTo>
                    <a:pt x="23" y="45"/>
                    <a:pt x="19" y="46"/>
                    <a:pt x="15" y="45"/>
                  </a:cubicBezTo>
                  <a:cubicBezTo>
                    <a:pt x="10" y="43"/>
                    <a:pt x="7" y="40"/>
                    <a:pt x="4" y="36"/>
                  </a:cubicBezTo>
                  <a:cubicBezTo>
                    <a:pt x="0" y="27"/>
                    <a:pt x="3" y="17"/>
                    <a:pt x="11" y="12"/>
                  </a:cubicBezTo>
                  <a:cubicBezTo>
                    <a:pt x="29" y="1"/>
                    <a:pt x="51" y="0"/>
                    <a:pt x="76" y="7"/>
                  </a:cubicBezTo>
                  <a:cubicBezTo>
                    <a:pt x="85" y="10"/>
                    <a:pt x="95" y="13"/>
                    <a:pt x="104" y="15"/>
                  </a:cubicBezTo>
                  <a:cubicBezTo>
                    <a:pt x="126" y="23"/>
                    <a:pt x="147" y="30"/>
                    <a:pt x="170" y="33"/>
                  </a:cubicBezTo>
                  <a:cubicBezTo>
                    <a:pt x="199" y="37"/>
                    <a:pt x="228" y="35"/>
                    <a:pt x="257" y="29"/>
                  </a:cubicBezTo>
                  <a:cubicBezTo>
                    <a:pt x="268" y="27"/>
                    <a:pt x="278" y="24"/>
                    <a:pt x="288" y="20"/>
                  </a:cubicBezTo>
                  <a:cubicBezTo>
                    <a:pt x="303" y="15"/>
                    <a:pt x="317" y="11"/>
                    <a:pt x="333" y="8"/>
                  </a:cubicBezTo>
                  <a:cubicBezTo>
                    <a:pt x="337" y="8"/>
                    <a:pt x="344" y="7"/>
                    <a:pt x="349" y="12"/>
                  </a:cubicBezTo>
                  <a:cubicBezTo>
                    <a:pt x="351" y="13"/>
                    <a:pt x="354" y="17"/>
                    <a:pt x="354" y="22"/>
                  </a:cubicBezTo>
                  <a:cubicBezTo>
                    <a:pt x="354" y="35"/>
                    <a:pt x="348" y="42"/>
                    <a:pt x="337" y="44"/>
                  </a:cubicBezTo>
                  <a:cubicBezTo>
                    <a:pt x="324" y="46"/>
                    <a:pt x="312" y="50"/>
                    <a:pt x="298" y="54"/>
                  </a:cubicBezTo>
                  <a:cubicBezTo>
                    <a:pt x="287" y="58"/>
                    <a:pt x="276" y="62"/>
                    <a:pt x="264" y="64"/>
                  </a:cubicBezTo>
                  <a:cubicBezTo>
                    <a:pt x="244" y="68"/>
                    <a:pt x="224" y="71"/>
                    <a:pt x="204" y="71"/>
                  </a:cubicBezTo>
                  <a:close/>
                  <a:moveTo>
                    <a:pt x="47" y="29"/>
                  </a:moveTo>
                  <a:cubicBezTo>
                    <a:pt x="55" y="29"/>
                    <a:pt x="63" y="31"/>
                    <a:pt x="70" y="32"/>
                  </a:cubicBezTo>
                  <a:cubicBezTo>
                    <a:pt x="79" y="35"/>
                    <a:pt x="88" y="38"/>
                    <a:pt x="97" y="41"/>
                  </a:cubicBezTo>
                  <a:cubicBezTo>
                    <a:pt x="119" y="48"/>
                    <a:pt x="143" y="56"/>
                    <a:pt x="167" y="59"/>
                  </a:cubicBezTo>
                  <a:cubicBezTo>
                    <a:pt x="198" y="63"/>
                    <a:pt x="231" y="62"/>
                    <a:pt x="262" y="55"/>
                  </a:cubicBezTo>
                  <a:cubicBezTo>
                    <a:pt x="273" y="53"/>
                    <a:pt x="285" y="49"/>
                    <a:pt x="295" y="46"/>
                  </a:cubicBezTo>
                  <a:cubicBezTo>
                    <a:pt x="309" y="41"/>
                    <a:pt x="322" y="37"/>
                    <a:pt x="335" y="35"/>
                  </a:cubicBezTo>
                  <a:cubicBezTo>
                    <a:pt x="342" y="34"/>
                    <a:pt x="345" y="30"/>
                    <a:pt x="345" y="23"/>
                  </a:cubicBezTo>
                  <a:cubicBezTo>
                    <a:pt x="345" y="21"/>
                    <a:pt x="344" y="20"/>
                    <a:pt x="343" y="19"/>
                  </a:cubicBezTo>
                  <a:cubicBezTo>
                    <a:pt x="342" y="17"/>
                    <a:pt x="338" y="17"/>
                    <a:pt x="334" y="17"/>
                  </a:cubicBezTo>
                  <a:cubicBezTo>
                    <a:pt x="319" y="20"/>
                    <a:pt x="305" y="24"/>
                    <a:pt x="291" y="29"/>
                  </a:cubicBezTo>
                  <a:cubicBezTo>
                    <a:pt x="280" y="32"/>
                    <a:pt x="270" y="36"/>
                    <a:pt x="259" y="38"/>
                  </a:cubicBezTo>
                  <a:cubicBezTo>
                    <a:pt x="229" y="45"/>
                    <a:pt x="199" y="46"/>
                    <a:pt x="168" y="42"/>
                  </a:cubicBezTo>
                  <a:cubicBezTo>
                    <a:pt x="145" y="39"/>
                    <a:pt x="124" y="32"/>
                    <a:pt x="101" y="24"/>
                  </a:cubicBezTo>
                  <a:cubicBezTo>
                    <a:pt x="92" y="21"/>
                    <a:pt x="83" y="18"/>
                    <a:pt x="73" y="16"/>
                  </a:cubicBezTo>
                  <a:cubicBezTo>
                    <a:pt x="51" y="9"/>
                    <a:pt x="31" y="11"/>
                    <a:pt x="16" y="20"/>
                  </a:cubicBezTo>
                  <a:cubicBezTo>
                    <a:pt x="12" y="22"/>
                    <a:pt x="11" y="28"/>
                    <a:pt x="13" y="32"/>
                  </a:cubicBezTo>
                  <a:cubicBezTo>
                    <a:pt x="14" y="34"/>
                    <a:pt x="15" y="35"/>
                    <a:pt x="17" y="36"/>
                  </a:cubicBezTo>
                  <a:cubicBezTo>
                    <a:pt x="19" y="36"/>
                    <a:pt x="21" y="36"/>
                    <a:pt x="23" y="35"/>
                  </a:cubicBezTo>
                  <a:cubicBezTo>
                    <a:pt x="30" y="31"/>
                    <a:pt x="39" y="29"/>
                    <a:pt x="4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5" name="Freeform 284"/>
            <p:cNvSpPr/>
            <p:nvPr/>
          </p:nvSpPr>
          <p:spPr bwMode="auto">
            <a:xfrm>
              <a:off x="2660650" y="6865938"/>
              <a:ext cx="877888" cy="404813"/>
            </a:xfrm>
            <a:custGeom>
              <a:avLst/>
              <a:gdLst>
                <a:gd name="T0" fmla="*/ 104 w 313"/>
                <a:gd name="T1" fmla="*/ 144 h 144"/>
                <a:gd name="T2" fmla="*/ 38 w 313"/>
                <a:gd name="T3" fmla="*/ 96 h 144"/>
                <a:gd name="T4" fmla="*/ 33 w 313"/>
                <a:gd name="T5" fmla="*/ 64 h 144"/>
                <a:gd name="T6" fmla="*/ 31 w 313"/>
                <a:gd name="T7" fmla="*/ 44 h 144"/>
                <a:gd name="T8" fmla="*/ 23 w 313"/>
                <a:gd name="T9" fmla="*/ 19 h 144"/>
                <a:gd name="T10" fmla="*/ 4 w 313"/>
                <a:gd name="T11" fmla="*/ 10 h 144"/>
                <a:gd name="T12" fmla="*/ 0 w 313"/>
                <a:gd name="T13" fmla="*/ 5 h 144"/>
                <a:gd name="T14" fmla="*/ 5 w 313"/>
                <a:gd name="T15" fmla="*/ 1 h 144"/>
                <a:gd name="T16" fmla="*/ 30 w 313"/>
                <a:gd name="T17" fmla="*/ 14 h 144"/>
                <a:gd name="T18" fmla="*/ 40 w 313"/>
                <a:gd name="T19" fmla="*/ 43 h 144"/>
                <a:gd name="T20" fmla="*/ 42 w 313"/>
                <a:gd name="T21" fmla="*/ 63 h 144"/>
                <a:gd name="T22" fmla="*/ 47 w 313"/>
                <a:gd name="T23" fmla="*/ 94 h 144"/>
                <a:gd name="T24" fmla="*/ 104 w 313"/>
                <a:gd name="T25" fmla="*/ 135 h 144"/>
                <a:gd name="T26" fmla="*/ 217 w 313"/>
                <a:gd name="T27" fmla="*/ 135 h 144"/>
                <a:gd name="T28" fmla="*/ 274 w 313"/>
                <a:gd name="T29" fmla="*/ 94 h 144"/>
                <a:gd name="T30" fmla="*/ 278 w 313"/>
                <a:gd name="T31" fmla="*/ 69 h 144"/>
                <a:gd name="T32" fmla="*/ 305 w 313"/>
                <a:gd name="T33" fmla="*/ 3 h 144"/>
                <a:gd name="T34" fmla="*/ 311 w 313"/>
                <a:gd name="T35" fmla="*/ 5 h 144"/>
                <a:gd name="T36" fmla="*/ 310 w 313"/>
                <a:gd name="T37" fmla="*/ 11 h 144"/>
                <a:gd name="T38" fmla="*/ 288 w 313"/>
                <a:gd name="T39" fmla="*/ 71 h 144"/>
                <a:gd name="T40" fmla="*/ 283 w 313"/>
                <a:gd name="T41" fmla="*/ 96 h 144"/>
                <a:gd name="T42" fmla="*/ 217 w 313"/>
                <a:gd name="T43" fmla="*/ 144 h 144"/>
                <a:gd name="T44" fmla="*/ 104 w 313"/>
                <a:gd name="T4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3" h="144">
                  <a:moveTo>
                    <a:pt x="104" y="144"/>
                  </a:moveTo>
                  <a:cubicBezTo>
                    <a:pt x="77" y="143"/>
                    <a:pt x="49" y="137"/>
                    <a:pt x="38" y="96"/>
                  </a:cubicBezTo>
                  <a:cubicBezTo>
                    <a:pt x="35" y="86"/>
                    <a:pt x="34" y="75"/>
                    <a:pt x="33" y="64"/>
                  </a:cubicBezTo>
                  <a:cubicBezTo>
                    <a:pt x="33" y="57"/>
                    <a:pt x="32" y="51"/>
                    <a:pt x="31" y="44"/>
                  </a:cubicBezTo>
                  <a:cubicBezTo>
                    <a:pt x="30" y="34"/>
                    <a:pt x="27" y="25"/>
                    <a:pt x="23" y="19"/>
                  </a:cubicBezTo>
                  <a:cubicBezTo>
                    <a:pt x="18" y="12"/>
                    <a:pt x="13" y="11"/>
                    <a:pt x="4" y="10"/>
                  </a:cubicBezTo>
                  <a:cubicBezTo>
                    <a:pt x="2" y="10"/>
                    <a:pt x="0" y="7"/>
                    <a:pt x="0" y="5"/>
                  </a:cubicBezTo>
                  <a:cubicBezTo>
                    <a:pt x="0" y="2"/>
                    <a:pt x="2" y="0"/>
                    <a:pt x="5" y="1"/>
                  </a:cubicBezTo>
                  <a:cubicBezTo>
                    <a:pt x="14" y="1"/>
                    <a:pt x="23" y="3"/>
                    <a:pt x="30" y="14"/>
                  </a:cubicBezTo>
                  <a:cubicBezTo>
                    <a:pt x="35" y="21"/>
                    <a:pt x="38" y="31"/>
                    <a:pt x="40" y="43"/>
                  </a:cubicBezTo>
                  <a:cubicBezTo>
                    <a:pt x="41" y="50"/>
                    <a:pt x="42" y="57"/>
                    <a:pt x="42" y="63"/>
                  </a:cubicBezTo>
                  <a:cubicBezTo>
                    <a:pt x="43" y="74"/>
                    <a:pt x="44" y="84"/>
                    <a:pt x="47" y="94"/>
                  </a:cubicBezTo>
                  <a:cubicBezTo>
                    <a:pt x="56" y="129"/>
                    <a:pt x="80" y="134"/>
                    <a:pt x="104" y="135"/>
                  </a:cubicBezTo>
                  <a:cubicBezTo>
                    <a:pt x="217" y="135"/>
                    <a:pt x="217" y="135"/>
                    <a:pt x="217" y="135"/>
                  </a:cubicBezTo>
                  <a:cubicBezTo>
                    <a:pt x="241" y="134"/>
                    <a:pt x="265" y="129"/>
                    <a:pt x="274" y="94"/>
                  </a:cubicBezTo>
                  <a:cubicBezTo>
                    <a:pt x="276" y="87"/>
                    <a:pt x="277" y="79"/>
                    <a:pt x="278" y="69"/>
                  </a:cubicBezTo>
                  <a:cubicBezTo>
                    <a:pt x="282" y="45"/>
                    <a:pt x="286" y="14"/>
                    <a:pt x="305" y="3"/>
                  </a:cubicBezTo>
                  <a:cubicBezTo>
                    <a:pt x="307" y="2"/>
                    <a:pt x="310" y="3"/>
                    <a:pt x="311" y="5"/>
                  </a:cubicBezTo>
                  <a:cubicBezTo>
                    <a:pt x="313" y="7"/>
                    <a:pt x="312" y="10"/>
                    <a:pt x="310" y="11"/>
                  </a:cubicBezTo>
                  <a:cubicBezTo>
                    <a:pt x="294" y="20"/>
                    <a:pt x="290" y="48"/>
                    <a:pt x="288" y="71"/>
                  </a:cubicBezTo>
                  <a:cubicBezTo>
                    <a:pt x="286" y="80"/>
                    <a:pt x="285" y="89"/>
                    <a:pt x="283" y="96"/>
                  </a:cubicBezTo>
                  <a:cubicBezTo>
                    <a:pt x="272" y="137"/>
                    <a:pt x="244" y="143"/>
                    <a:pt x="217" y="144"/>
                  </a:cubicBezTo>
                  <a:lnTo>
                    <a:pt x="10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6" name="Freeform 285"/>
            <p:cNvSpPr/>
            <p:nvPr/>
          </p:nvSpPr>
          <p:spPr bwMode="auto">
            <a:xfrm>
              <a:off x="3228975" y="7237413"/>
              <a:ext cx="107950" cy="98425"/>
            </a:xfrm>
            <a:custGeom>
              <a:avLst/>
              <a:gdLst>
                <a:gd name="T0" fmla="*/ 17 w 38"/>
                <a:gd name="T1" fmla="*/ 35 h 35"/>
                <a:gd name="T2" fmla="*/ 5 w 38"/>
                <a:gd name="T3" fmla="*/ 29 h 35"/>
                <a:gd name="T4" fmla="*/ 1 w 38"/>
                <a:gd name="T5" fmla="*/ 7 h 35"/>
                <a:gd name="T6" fmla="*/ 7 w 38"/>
                <a:gd name="T7" fmla="*/ 3 h 35"/>
                <a:gd name="T8" fmla="*/ 10 w 38"/>
                <a:gd name="T9" fmla="*/ 9 h 35"/>
                <a:gd name="T10" fmla="*/ 12 w 38"/>
                <a:gd name="T11" fmla="*/ 24 h 35"/>
                <a:gd name="T12" fmla="*/ 17 w 38"/>
                <a:gd name="T13" fmla="*/ 25 h 35"/>
                <a:gd name="T14" fmla="*/ 20 w 38"/>
                <a:gd name="T15" fmla="*/ 21 h 35"/>
                <a:gd name="T16" fmla="*/ 30 w 38"/>
                <a:gd name="T17" fmla="*/ 2 h 35"/>
                <a:gd name="T18" fmla="*/ 36 w 38"/>
                <a:gd name="T19" fmla="*/ 2 h 35"/>
                <a:gd name="T20" fmla="*/ 36 w 38"/>
                <a:gd name="T21" fmla="*/ 9 h 35"/>
                <a:gd name="T22" fmla="*/ 29 w 38"/>
                <a:gd name="T23" fmla="*/ 23 h 35"/>
                <a:gd name="T24" fmla="*/ 17 w 3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17" y="35"/>
                  </a:moveTo>
                  <a:cubicBezTo>
                    <a:pt x="12" y="35"/>
                    <a:pt x="8" y="33"/>
                    <a:pt x="5" y="29"/>
                  </a:cubicBezTo>
                  <a:cubicBezTo>
                    <a:pt x="0" y="23"/>
                    <a:pt x="0" y="13"/>
                    <a:pt x="1" y="7"/>
                  </a:cubicBezTo>
                  <a:cubicBezTo>
                    <a:pt x="2" y="4"/>
                    <a:pt x="4" y="3"/>
                    <a:pt x="7" y="3"/>
                  </a:cubicBezTo>
                  <a:cubicBezTo>
                    <a:pt x="9" y="4"/>
                    <a:pt x="11" y="6"/>
                    <a:pt x="10" y="9"/>
                  </a:cubicBezTo>
                  <a:cubicBezTo>
                    <a:pt x="9" y="14"/>
                    <a:pt x="10" y="20"/>
                    <a:pt x="12" y="24"/>
                  </a:cubicBezTo>
                  <a:cubicBezTo>
                    <a:pt x="13" y="25"/>
                    <a:pt x="15" y="25"/>
                    <a:pt x="17" y="25"/>
                  </a:cubicBezTo>
                  <a:cubicBezTo>
                    <a:pt x="19" y="25"/>
                    <a:pt x="19" y="25"/>
                    <a:pt x="20" y="21"/>
                  </a:cubicBezTo>
                  <a:cubicBezTo>
                    <a:pt x="21" y="16"/>
                    <a:pt x="23" y="9"/>
                    <a:pt x="30" y="2"/>
                  </a:cubicBezTo>
                  <a:cubicBezTo>
                    <a:pt x="32" y="0"/>
                    <a:pt x="35" y="0"/>
                    <a:pt x="36" y="2"/>
                  </a:cubicBezTo>
                  <a:cubicBezTo>
                    <a:pt x="38" y="4"/>
                    <a:pt x="38" y="7"/>
                    <a:pt x="36" y="9"/>
                  </a:cubicBezTo>
                  <a:cubicBezTo>
                    <a:pt x="31" y="14"/>
                    <a:pt x="30" y="19"/>
                    <a:pt x="29" y="23"/>
                  </a:cubicBezTo>
                  <a:cubicBezTo>
                    <a:pt x="28" y="28"/>
                    <a:pt x="27" y="35"/>
                    <a:pt x="17"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7" name="Freeform 286"/>
            <p:cNvSpPr/>
            <p:nvPr/>
          </p:nvSpPr>
          <p:spPr bwMode="auto">
            <a:xfrm>
              <a:off x="2884488" y="7237413"/>
              <a:ext cx="106363" cy="98425"/>
            </a:xfrm>
            <a:custGeom>
              <a:avLst/>
              <a:gdLst>
                <a:gd name="T0" fmla="*/ 21 w 38"/>
                <a:gd name="T1" fmla="*/ 35 h 35"/>
                <a:gd name="T2" fmla="*/ 9 w 38"/>
                <a:gd name="T3" fmla="*/ 23 h 35"/>
                <a:gd name="T4" fmla="*/ 2 w 38"/>
                <a:gd name="T5" fmla="*/ 9 h 35"/>
                <a:gd name="T6" fmla="*/ 2 w 38"/>
                <a:gd name="T7" fmla="*/ 2 h 35"/>
                <a:gd name="T8" fmla="*/ 8 w 38"/>
                <a:gd name="T9" fmla="*/ 2 h 35"/>
                <a:gd name="T10" fmla="*/ 18 w 38"/>
                <a:gd name="T11" fmla="*/ 21 h 35"/>
                <a:gd name="T12" fmla="*/ 21 w 38"/>
                <a:gd name="T13" fmla="*/ 25 h 35"/>
                <a:gd name="T14" fmla="*/ 26 w 38"/>
                <a:gd name="T15" fmla="*/ 24 h 35"/>
                <a:gd name="T16" fmla="*/ 28 w 38"/>
                <a:gd name="T17" fmla="*/ 9 h 35"/>
                <a:gd name="T18" fmla="*/ 32 w 38"/>
                <a:gd name="T19" fmla="*/ 3 h 35"/>
                <a:gd name="T20" fmla="*/ 37 w 38"/>
                <a:gd name="T21" fmla="*/ 7 h 35"/>
                <a:gd name="T22" fmla="*/ 33 w 38"/>
                <a:gd name="T23" fmla="*/ 29 h 35"/>
                <a:gd name="T24" fmla="*/ 21 w 3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5">
                  <a:moveTo>
                    <a:pt x="21" y="35"/>
                  </a:moveTo>
                  <a:cubicBezTo>
                    <a:pt x="12" y="35"/>
                    <a:pt x="10" y="28"/>
                    <a:pt x="9" y="23"/>
                  </a:cubicBezTo>
                  <a:cubicBezTo>
                    <a:pt x="8" y="19"/>
                    <a:pt x="7" y="14"/>
                    <a:pt x="2" y="9"/>
                  </a:cubicBezTo>
                  <a:cubicBezTo>
                    <a:pt x="0" y="7"/>
                    <a:pt x="0" y="4"/>
                    <a:pt x="2" y="2"/>
                  </a:cubicBezTo>
                  <a:cubicBezTo>
                    <a:pt x="4" y="0"/>
                    <a:pt x="6" y="0"/>
                    <a:pt x="8" y="2"/>
                  </a:cubicBezTo>
                  <a:cubicBezTo>
                    <a:pt x="15" y="9"/>
                    <a:pt x="17" y="16"/>
                    <a:pt x="18" y="21"/>
                  </a:cubicBezTo>
                  <a:cubicBezTo>
                    <a:pt x="19" y="25"/>
                    <a:pt x="19" y="25"/>
                    <a:pt x="21" y="25"/>
                  </a:cubicBezTo>
                  <a:cubicBezTo>
                    <a:pt x="23" y="25"/>
                    <a:pt x="25" y="25"/>
                    <a:pt x="26" y="24"/>
                  </a:cubicBezTo>
                  <a:cubicBezTo>
                    <a:pt x="29" y="20"/>
                    <a:pt x="29" y="14"/>
                    <a:pt x="28" y="9"/>
                  </a:cubicBezTo>
                  <a:cubicBezTo>
                    <a:pt x="28" y="6"/>
                    <a:pt x="29" y="4"/>
                    <a:pt x="32" y="3"/>
                  </a:cubicBezTo>
                  <a:cubicBezTo>
                    <a:pt x="34" y="3"/>
                    <a:pt x="37" y="4"/>
                    <a:pt x="37" y="7"/>
                  </a:cubicBezTo>
                  <a:cubicBezTo>
                    <a:pt x="38" y="13"/>
                    <a:pt x="38" y="23"/>
                    <a:pt x="33" y="29"/>
                  </a:cubicBezTo>
                  <a:cubicBezTo>
                    <a:pt x="30" y="33"/>
                    <a:pt x="26" y="35"/>
                    <a:pt x="2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8" name="Freeform 287"/>
            <p:cNvSpPr>
              <a:spLocks noEditPoints="1"/>
            </p:cNvSpPr>
            <p:nvPr/>
          </p:nvSpPr>
          <p:spPr bwMode="auto">
            <a:xfrm>
              <a:off x="2965450" y="6437313"/>
              <a:ext cx="95250" cy="98425"/>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10 h 35"/>
                <a:gd name="T12" fmla="*/ 9 w 34"/>
                <a:gd name="T13" fmla="*/ 18 h 35"/>
                <a:gd name="T14" fmla="*/ 17 w 34"/>
                <a:gd name="T15" fmla="*/ 26 h 35"/>
                <a:gd name="T16" fmla="*/ 25 w 34"/>
                <a:gd name="T17" fmla="*/ 18 h 35"/>
                <a:gd name="T18" fmla="*/ 17 w 34"/>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10"/>
                  </a:moveTo>
                  <a:cubicBezTo>
                    <a:pt x="13" y="10"/>
                    <a:pt x="9" y="13"/>
                    <a:pt x="9" y="18"/>
                  </a:cubicBezTo>
                  <a:cubicBezTo>
                    <a:pt x="9" y="22"/>
                    <a:pt x="13" y="26"/>
                    <a:pt x="17" y="26"/>
                  </a:cubicBezTo>
                  <a:cubicBezTo>
                    <a:pt x="22" y="26"/>
                    <a:pt x="25" y="22"/>
                    <a:pt x="25" y="18"/>
                  </a:cubicBezTo>
                  <a:cubicBezTo>
                    <a:pt x="25" y="13"/>
                    <a:pt x="22" y="10"/>
                    <a:pt x="1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09" name="Freeform 288"/>
            <p:cNvSpPr>
              <a:spLocks noEditPoints="1"/>
            </p:cNvSpPr>
            <p:nvPr/>
          </p:nvSpPr>
          <p:spPr bwMode="auto">
            <a:xfrm>
              <a:off x="3024188" y="6623050"/>
              <a:ext cx="98425" cy="98425"/>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10 h 35"/>
                <a:gd name="T12" fmla="*/ 10 w 35"/>
                <a:gd name="T13" fmla="*/ 18 h 35"/>
                <a:gd name="T14" fmla="*/ 18 w 35"/>
                <a:gd name="T15" fmla="*/ 26 h 35"/>
                <a:gd name="T16" fmla="*/ 26 w 35"/>
                <a:gd name="T17" fmla="*/ 18 h 35"/>
                <a:gd name="T18" fmla="*/ 18 w 35"/>
                <a:gd name="T19"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10"/>
                  </a:moveTo>
                  <a:cubicBezTo>
                    <a:pt x="13" y="10"/>
                    <a:pt x="10" y="13"/>
                    <a:pt x="10" y="18"/>
                  </a:cubicBezTo>
                  <a:cubicBezTo>
                    <a:pt x="10" y="22"/>
                    <a:pt x="13" y="26"/>
                    <a:pt x="18" y="26"/>
                  </a:cubicBezTo>
                  <a:cubicBezTo>
                    <a:pt x="22" y="26"/>
                    <a:pt x="26" y="22"/>
                    <a:pt x="26" y="18"/>
                  </a:cubicBezTo>
                  <a:cubicBezTo>
                    <a:pt x="26" y="13"/>
                    <a:pt x="22" y="10"/>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0" name="Freeform 289"/>
            <p:cNvSpPr>
              <a:spLocks noEditPoints="1"/>
            </p:cNvSpPr>
            <p:nvPr/>
          </p:nvSpPr>
          <p:spPr bwMode="auto">
            <a:xfrm>
              <a:off x="3165475" y="6550025"/>
              <a:ext cx="77788" cy="777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9 h 28"/>
                <a:gd name="T12" fmla="*/ 10 w 28"/>
                <a:gd name="T13" fmla="*/ 14 h 28"/>
                <a:gd name="T14" fmla="*/ 14 w 28"/>
                <a:gd name="T15" fmla="*/ 18 h 28"/>
                <a:gd name="T16" fmla="*/ 19 w 28"/>
                <a:gd name="T17" fmla="*/ 14 h 28"/>
                <a:gd name="T18" fmla="*/ 14 w 28"/>
                <a:gd name="T1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7" y="28"/>
                    <a:pt x="0" y="21"/>
                    <a:pt x="0" y="14"/>
                  </a:cubicBezTo>
                  <a:cubicBezTo>
                    <a:pt x="0" y="6"/>
                    <a:pt x="7" y="0"/>
                    <a:pt x="14" y="0"/>
                  </a:cubicBezTo>
                  <a:cubicBezTo>
                    <a:pt x="22" y="0"/>
                    <a:pt x="28" y="6"/>
                    <a:pt x="28" y="14"/>
                  </a:cubicBezTo>
                  <a:cubicBezTo>
                    <a:pt x="28" y="21"/>
                    <a:pt x="22" y="28"/>
                    <a:pt x="14" y="28"/>
                  </a:cubicBezTo>
                  <a:close/>
                  <a:moveTo>
                    <a:pt x="14" y="9"/>
                  </a:moveTo>
                  <a:cubicBezTo>
                    <a:pt x="12" y="9"/>
                    <a:pt x="10" y="11"/>
                    <a:pt x="10" y="14"/>
                  </a:cubicBezTo>
                  <a:cubicBezTo>
                    <a:pt x="10" y="16"/>
                    <a:pt x="12" y="18"/>
                    <a:pt x="14" y="18"/>
                  </a:cubicBezTo>
                  <a:cubicBezTo>
                    <a:pt x="17" y="18"/>
                    <a:pt x="19" y="16"/>
                    <a:pt x="19" y="14"/>
                  </a:cubicBezTo>
                  <a:cubicBezTo>
                    <a:pt x="19" y="11"/>
                    <a:pt x="17" y="9"/>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1" name="Freeform 290"/>
            <p:cNvSpPr>
              <a:spLocks noEditPoints="1"/>
            </p:cNvSpPr>
            <p:nvPr/>
          </p:nvSpPr>
          <p:spPr bwMode="auto">
            <a:xfrm>
              <a:off x="3205163" y="6715125"/>
              <a:ext cx="128588" cy="127000"/>
            </a:xfrm>
            <a:custGeom>
              <a:avLst/>
              <a:gdLst>
                <a:gd name="T0" fmla="*/ 23 w 46"/>
                <a:gd name="T1" fmla="*/ 45 h 45"/>
                <a:gd name="T2" fmla="*/ 0 w 46"/>
                <a:gd name="T3" fmla="*/ 22 h 45"/>
                <a:gd name="T4" fmla="*/ 23 w 46"/>
                <a:gd name="T5" fmla="*/ 0 h 45"/>
                <a:gd name="T6" fmla="*/ 46 w 46"/>
                <a:gd name="T7" fmla="*/ 22 h 45"/>
                <a:gd name="T8" fmla="*/ 23 w 46"/>
                <a:gd name="T9" fmla="*/ 45 h 45"/>
                <a:gd name="T10" fmla="*/ 23 w 46"/>
                <a:gd name="T11" fmla="*/ 9 h 45"/>
                <a:gd name="T12" fmla="*/ 9 w 46"/>
                <a:gd name="T13" fmla="*/ 22 h 45"/>
                <a:gd name="T14" fmla="*/ 23 w 46"/>
                <a:gd name="T15" fmla="*/ 36 h 45"/>
                <a:gd name="T16" fmla="*/ 36 w 46"/>
                <a:gd name="T17" fmla="*/ 22 h 45"/>
                <a:gd name="T18" fmla="*/ 23 w 46"/>
                <a:gd name="T1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5">
                  <a:moveTo>
                    <a:pt x="23" y="45"/>
                  </a:moveTo>
                  <a:cubicBezTo>
                    <a:pt x="10" y="45"/>
                    <a:pt x="0" y="35"/>
                    <a:pt x="0" y="22"/>
                  </a:cubicBezTo>
                  <a:cubicBezTo>
                    <a:pt x="0" y="10"/>
                    <a:pt x="10" y="0"/>
                    <a:pt x="23" y="0"/>
                  </a:cubicBezTo>
                  <a:cubicBezTo>
                    <a:pt x="35" y="0"/>
                    <a:pt x="46" y="10"/>
                    <a:pt x="46" y="22"/>
                  </a:cubicBezTo>
                  <a:cubicBezTo>
                    <a:pt x="46" y="35"/>
                    <a:pt x="35" y="45"/>
                    <a:pt x="23" y="45"/>
                  </a:cubicBezTo>
                  <a:close/>
                  <a:moveTo>
                    <a:pt x="23" y="9"/>
                  </a:moveTo>
                  <a:cubicBezTo>
                    <a:pt x="15" y="9"/>
                    <a:pt x="9" y="15"/>
                    <a:pt x="9" y="22"/>
                  </a:cubicBezTo>
                  <a:cubicBezTo>
                    <a:pt x="9" y="30"/>
                    <a:pt x="15" y="36"/>
                    <a:pt x="23" y="36"/>
                  </a:cubicBezTo>
                  <a:cubicBezTo>
                    <a:pt x="30" y="36"/>
                    <a:pt x="36" y="30"/>
                    <a:pt x="36" y="22"/>
                  </a:cubicBezTo>
                  <a:cubicBezTo>
                    <a:pt x="36" y="15"/>
                    <a:pt x="30" y="9"/>
                    <a:pt x="2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2" name="Freeform 291"/>
            <p:cNvSpPr/>
            <p:nvPr/>
          </p:nvSpPr>
          <p:spPr bwMode="auto">
            <a:xfrm>
              <a:off x="3022600" y="6813550"/>
              <a:ext cx="128588" cy="76200"/>
            </a:xfrm>
            <a:custGeom>
              <a:avLst/>
              <a:gdLst>
                <a:gd name="T0" fmla="*/ 41 w 46"/>
                <a:gd name="T1" fmla="*/ 27 h 27"/>
                <a:gd name="T2" fmla="*/ 36 w 46"/>
                <a:gd name="T3" fmla="*/ 23 h 27"/>
                <a:gd name="T4" fmla="*/ 23 w 46"/>
                <a:gd name="T5" fmla="*/ 9 h 27"/>
                <a:gd name="T6" fmla="*/ 9 w 46"/>
                <a:gd name="T7" fmla="*/ 21 h 27"/>
                <a:gd name="T8" fmla="*/ 4 w 46"/>
                <a:gd name="T9" fmla="*/ 26 h 27"/>
                <a:gd name="T10" fmla="*/ 0 w 46"/>
                <a:gd name="T11" fmla="*/ 21 h 27"/>
                <a:gd name="T12" fmla="*/ 23 w 46"/>
                <a:gd name="T13" fmla="*/ 0 h 27"/>
                <a:gd name="T14" fmla="*/ 46 w 46"/>
                <a:gd name="T15" fmla="*/ 23 h 27"/>
                <a:gd name="T16" fmla="*/ 41 w 4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7">
                  <a:moveTo>
                    <a:pt x="41" y="27"/>
                  </a:moveTo>
                  <a:cubicBezTo>
                    <a:pt x="39" y="27"/>
                    <a:pt x="36" y="25"/>
                    <a:pt x="36" y="23"/>
                  </a:cubicBezTo>
                  <a:cubicBezTo>
                    <a:pt x="36" y="15"/>
                    <a:pt x="30" y="9"/>
                    <a:pt x="23" y="9"/>
                  </a:cubicBezTo>
                  <a:cubicBezTo>
                    <a:pt x="16" y="9"/>
                    <a:pt x="10" y="14"/>
                    <a:pt x="9" y="21"/>
                  </a:cubicBezTo>
                  <a:cubicBezTo>
                    <a:pt x="9" y="24"/>
                    <a:pt x="7" y="26"/>
                    <a:pt x="4" y="26"/>
                  </a:cubicBezTo>
                  <a:cubicBezTo>
                    <a:pt x="2" y="26"/>
                    <a:pt x="0" y="23"/>
                    <a:pt x="0" y="21"/>
                  </a:cubicBezTo>
                  <a:cubicBezTo>
                    <a:pt x="1" y="9"/>
                    <a:pt x="11" y="0"/>
                    <a:pt x="23" y="0"/>
                  </a:cubicBezTo>
                  <a:cubicBezTo>
                    <a:pt x="35" y="0"/>
                    <a:pt x="46" y="10"/>
                    <a:pt x="46" y="23"/>
                  </a:cubicBezTo>
                  <a:cubicBezTo>
                    <a:pt x="46" y="25"/>
                    <a:pt x="44" y="27"/>
                    <a:pt x="4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3" name="Freeform 292"/>
            <p:cNvSpPr>
              <a:spLocks noEditPoints="1"/>
            </p:cNvSpPr>
            <p:nvPr/>
          </p:nvSpPr>
          <p:spPr bwMode="auto">
            <a:xfrm>
              <a:off x="2876550" y="6681788"/>
              <a:ext cx="117475" cy="109538"/>
            </a:xfrm>
            <a:custGeom>
              <a:avLst/>
              <a:gdLst>
                <a:gd name="T0" fmla="*/ 22 w 42"/>
                <a:gd name="T1" fmla="*/ 39 h 39"/>
                <a:gd name="T2" fmla="*/ 12 w 42"/>
                <a:gd name="T3" fmla="*/ 36 h 39"/>
                <a:gd name="T4" fmla="*/ 5 w 42"/>
                <a:gd name="T5" fmla="*/ 10 h 39"/>
                <a:gd name="T6" fmla="*/ 17 w 42"/>
                <a:gd name="T7" fmla="*/ 1 h 39"/>
                <a:gd name="T8" fmla="*/ 32 w 42"/>
                <a:gd name="T9" fmla="*/ 3 h 39"/>
                <a:gd name="T10" fmla="*/ 41 w 42"/>
                <a:gd name="T11" fmla="*/ 15 h 39"/>
                <a:gd name="T12" fmla="*/ 39 w 42"/>
                <a:gd name="T13" fmla="*/ 29 h 39"/>
                <a:gd name="T14" fmla="*/ 39 w 42"/>
                <a:gd name="T15" fmla="*/ 29 h 39"/>
                <a:gd name="T16" fmla="*/ 27 w 42"/>
                <a:gd name="T17" fmla="*/ 38 h 39"/>
                <a:gd name="T18" fmla="*/ 22 w 42"/>
                <a:gd name="T19" fmla="*/ 39 h 39"/>
                <a:gd name="T20" fmla="*/ 22 w 42"/>
                <a:gd name="T21" fmla="*/ 10 h 39"/>
                <a:gd name="T22" fmla="*/ 19 w 42"/>
                <a:gd name="T23" fmla="*/ 10 h 39"/>
                <a:gd name="T24" fmla="*/ 13 w 42"/>
                <a:gd name="T25" fmla="*/ 15 h 39"/>
                <a:gd name="T26" fmla="*/ 17 w 42"/>
                <a:gd name="T27" fmla="*/ 28 h 39"/>
                <a:gd name="T28" fmla="*/ 25 w 42"/>
                <a:gd name="T29" fmla="*/ 29 h 39"/>
                <a:gd name="T30" fmla="*/ 31 w 42"/>
                <a:gd name="T31" fmla="*/ 25 h 39"/>
                <a:gd name="T32" fmla="*/ 31 w 42"/>
                <a:gd name="T33" fmla="*/ 25 h 39"/>
                <a:gd name="T34" fmla="*/ 32 w 42"/>
                <a:gd name="T35" fmla="*/ 17 h 39"/>
                <a:gd name="T36" fmla="*/ 27 w 42"/>
                <a:gd name="T37" fmla="*/ 11 h 39"/>
                <a:gd name="T38" fmla="*/ 22 w 42"/>
                <a:gd name="T3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9">
                  <a:moveTo>
                    <a:pt x="22" y="39"/>
                  </a:moveTo>
                  <a:cubicBezTo>
                    <a:pt x="19" y="39"/>
                    <a:pt x="15" y="38"/>
                    <a:pt x="12" y="36"/>
                  </a:cubicBezTo>
                  <a:cubicBezTo>
                    <a:pt x="3" y="31"/>
                    <a:pt x="0" y="19"/>
                    <a:pt x="5" y="10"/>
                  </a:cubicBezTo>
                  <a:cubicBezTo>
                    <a:pt x="8" y="6"/>
                    <a:pt x="12" y="3"/>
                    <a:pt x="17" y="1"/>
                  </a:cubicBezTo>
                  <a:cubicBezTo>
                    <a:pt x="22" y="0"/>
                    <a:pt x="27" y="1"/>
                    <a:pt x="32" y="3"/>
                  </a:cubicBezTo>
                  <a:cubicBezTo>
                    <a:pt x="36" y="6"/>
                    <a:pt x="39" y="10"/>
                    <a:pt x="41" y="15"/>
                  </a:cubicBezTo>
                  <a:cubicBezTo>
                    <a:pt x="42" y="20"/>
                    <a:pt x="41" y="25"/>
                    <a:pt x="39" y="29"/>
                  </a:cubicBezTo>
                  <a:cubicBezTo>
                    <a:pt x="39" y="29"/>
                    <a:pt x="39" y="29"/>
                    <a:pt x="39" y="29"/>
                  </a:cubicBezTo>
                  <a:cubicBezTo>
                    <a:pt x="36" y="34"/>
                    <a:pt x="32" y="37"/>
                    <a:pt x="27" y="38"/>
                  </a:cubicBezTo>
                  <a:cubicBezTo>
                    <a:pt x="25" y="39"/>
                    <a:pt x="24" y="39"/>
                    <a:pt x="22" y="39"/>
                  </a:cubicBezTo>
                  <a:close/>
                  <a:moveTo>
                    <a:pt x="22" y="10"/>
                  </a:moveTo>
                  <a:cubicBezTo>
                    <a:pt x="21" y="10"/>
                    <a:pt x="20" y="10"/>
                    <a:pt x="19" y="10"/>
                  </a:cubicBezTo>
                  <a:cubicBezTo>
                    <a:pt x="17" y="11"/>
                    <a:pt x="15" y="12"/>
                    <a:pt x="13" y="15"/>
                  </a:cubicBezTo>
                  <a:cubicBezTo>
                    <a:pt x="11" y="20"/>
                    <a:pt x="12" y="26"/>
                    <a:pt x="17" y="28"/>
                  </a:cubicBezTo>
                  <a:cubicBezTo>
                    <a:pt x="19" y="30"/>
                    <a:pt x="22" y="30"/>
                    <a:pt x="25" y="29"/>
                  </a:cubicBezTo>
                  <a:cubicBezTo>
                    <a:pt x="27" y="29"/>
                    <a:pt x="29" y="27"/>
                    <a:pt x="31" y="25"/>
                  </a:cubicBezTo>
                  <a:cubicBezTo>
                    <a:pt x="31" y="25"/>
                    <a:pt x="31" y="25"/>
                    <a:pt x="31" y="25"/>
                  </a:cubicBezTo>
                  <a:cubicBezTo>
                    <a:pt x="32" y="22"/>
                    <a:pt x="32" y="20"/>
                    <a:pt x="32" y="17"/>
                  </a:cubicBezTo>
                  <a:cubicBezTo>
                    <a:pt x="31" y="15"/>
                    <a:pt x="29" y="12"/>
                    <a:pt x="27" y="11"/>
                  </a:cubicBezTo>
                  <a:cubicBezTo>
                    <a:pt x="25" y="10"/>
                    <a:pt x="24" y="10"/>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14" name="Freeform 293"/>
          <p:cNvSpPr>
            <a:spLocks noEditPoints="1"/>
          </p:cNvSpPr>
          <p:nvPr/>
        </p:nvSpPr>
        <p:spPr bwMode="auto">
          <a:xfrm>
            <a:off x="10915003" y="4887318"/>
            <a:ext cx="864316" cy="863248"/>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415" name="组合 414"/>
          <p:cNvGrpSpPr/>
          <p:nvPr/>
        </p:nvGrpSpPr>
        <p:grpSpPr>
          <a:xfrm>
            <a:off x="600429" y="2392056"/>
            <a:ext cx="483504" cy="601171"/>
            <a:chOff x="4514850" y="6443663"/>
            <a:chExt cx="717550" cy="892175"/>
          </a:xfrm>
          <a:solidFill>
            <a:srgbClr val="FC621E"/>
          </a:solidFill>
        </p:grpSpPr>
        <p:sp>
          <p:nvSpPr>
            <p:cNvPr id="416" name="Freeform 294"/>
            <p:cNvSpPr>
              <a:spLocks noEditPoints="1"/>
            </p:cNvSpPr>
            <p:nvPr/>
          </p:nvSpPr>
          <p:spPr bwMode="auto">
            <a:xfrm>
              <a:off x="4749800" y="6594475"/>
              <a:ext cx="482600" cy="741363"/>
            </a:xfrm>
            <a:custGeom>
              <a:avLst/>
              <a:gdLst>
                <a:gd name="T0" fmla="*/ 137 w 172"/>
                <a:gd name="T1" fmla="*/ 264 h 264"/>
                <a:gd name="T2" fmla="*/ 35 w 172"/>
                <a:gd name="T3" fmla="*/ 264 h 264"/>
                <a:gd name="T4" fmla="*/ 14 w 172"/>
                <a:gd name="T5" fmla="*/ 243 h 264"/>
                <a:gd name="T6" fmla="*/ 14 w 172"/>
                <a:gd name="T7" fmla="*/ 132 h 264"/>
                <a:gd name="T8" fmla="*/ 0 w 172"/>
                <a:gd name="T9" fmla="*/ 86 h 264"/>
                <a:gd name="T10" fmla="*/ 86 w 172"/>
                <a:gd name="T11" fmla="*/ 0 h 264"/>
                <a:gd name="T12" fmla="*/ 172 w 172"/>
                <a:gd name="T13" fmla="*/ 86 h 264"/>
                <a:gd name="T14" fmla="*/ 158 w 172"/>
                <a:gd name="T15" fmla="*/ 132 h 264"/>
                <a:gd name="T16" fmla="*/ 158 w 172"/>
                <a:gd name="T17" fmla="*/ 243 h 264"/>
                <a:gd name="T18" fmla="*/ 137 w 172"/>
                <a:gd name="T19" fmla="*/ 264 h 264"/>
                <a:gd name="T20" fmla="*/ 86 w 172"/>
                <a:gd name="T21" fmla="*/ 9 h 264"/>
                <a:gd name="T22" fmla="*/ 10 w 172"/>
                <a:gd name="T23" fmla="*/ 86 h 264"/>
                <a:gd name="T24" fmla="*/ 22 w 172"/>
                <a:gd name="T25" fmla="*/ 128 h 264"/>
                <a:gd name="T26" fmla="*/ 23 w 172"/>
                <a:gd name="T27" fmla="*/ 131 h 264"/>
                <a:gd name="T28" fmla="*/ 23 w 172"/>
                <a:gd name="T29" fmla="*/ 243 h 264"/>
                <a:gd name="T30" fmla="*/ 35 w 172"/>
                <a:gd name="T31" fmla="*/ 254 h 264"/>
                <a:gd name="T32" fmla="*/ 137 w 172"/>
                <a:gd name="T33" fmla="*/ 254 h 264"/>
                <a:gd name="T34" fmla="*/ 149 w 172"/>
                <a:gd name="T35" fmla="*/ 243 h 264"/>
                <a:gd name="T36" fmla="*/ 149 w 172"/>
                <a:gd name="T37" fmla="*/ 131 h 264"/>
                <a:gd name="T38" fmla="*/ 150 w 172"/>
                <a:gd name="T39" fmla="*/ 128 h 264"/>
                <a:gd name="T40" fmla="*/ 162 w 172"/>
                <a:gd name="T41" fmla="*/ 86 h 264"/>
                <a:gd name="T42" fmla="*/ 86 w 172"/>
                <a:gd name="T43" fmla="*/ 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264">
                  <a:moveTo>
                    <a:pt x="137" y="264"/>
                  </a:moveTo>
                  <a:cubicBezTo>
                    <a:pt x="35" y="264"/>
                    <a:pt x="35" y="264"/>
                    <a:pt x="35" y="264"/>
                  </a:cubicBezTo>
                  <a:cubicBezTo>
                    <a:pt x="24" y="264"/>
                    <a:pt x="14" y="254"/>
                    <a:pt x="14" y="243"/>
                  </a:cubicBezTo>
                  <a:cubicBezTo>
                    <a:pt x="14" y="132"/>
                    <a:pt x="14" y="132"/>
                    <a:pt x="14" y="132"/>
                  </a:cubicBezTo>
                  <a:cubicBezTo>
                    <a:pt x="5" y="118"/>
                    <a:pt x="0" y="102"/>
                    <a:pt x="0" y="86"/>
                  </a:cubicBezTo>
                  <a:cubicBezTo>
                    <a:pt x="0" y="38"/>
                    <a:pt x="39" y="0"/>
                    <a:pt x="86" y="0"/>
                  </a:cubicBezTo>
                  <a:cubicBezTo>
                    <a:pt x="133" y="0"/>
                    <a:pt x="172" y="38"/>
                    <a:pt x="172" y="86"/>
                  </a:cubicBezTo>
                  <a:cubicBezTo>
                    <a:pt x="172" y="102"/>
                    <a:pt x="167" y="118"/>
                    <a:pt x="158" y="132"/>
                  </a:cubicBezTo>
                  <a:cubicBezTo>
                    <a:pt x="158" y="243"/>
                    <a:pt x="158" y="243"/>
                    <a:pt x="158" y="243"/>
                  </a:cubicBezTo>
                  <a:cubicBezTo>
                    <a:pt x="158" y="254"/>
                    <a:pt x="149" y="264"/>
                    <a:pt x="137" y="264"/>
                  </a:cubicBezTo>
                  <a:close/>
                  <a:moveTo>
                    <a:pt x="86" y="9"/>
                  </a:moveTo>
                  <a:cubicBezTo>
                    <a:pt x="44" y="9"/>
                    <a:pt x="10" y="44"/>
                    <a:pt x="10" y="86"/>
                  </a:cubicBezTo>
                  <a:cubicBezTo>
                    <a:pt x="10" y="101"/>
                    <a:pt x="14" y="116"/>
                    <a:pt x="22" y="128"/>
                  </a:cubicBezTo>
                  <a:cubicBezTo>
                    <a:pt x="23" y="129"/>
                    <a:pt x="23" y="130"/>
                    <a:pt x="23" y="131"/>
                  </a:cubicBezTo>
                  <a:cubicBezTo>
                    <a:pt x="23" y="243"/>
                    <a:pt x="23" y="243"/>
                    <a:pt x="23" y="243"/>
                  </a:cubicBezTo>
                  <a:cubicBezTo>
                    <a:pt x="23" y="249"/>
                    <a:pt x="29" y="254"/>
                    <a:pt x="35" y="254"/>
                  </a:cubicBezTo>
                  <a:cubicBezTo>
                    <a:pt x="137" y="254"/>
                    <a:pt x="137" y="254"/>
                    <a:pt x="137" y="254"/>
                  </a:cubicBezTo>
                  <a:cubicBezTo>
                    <a:pt x="143" y="254"/>
                    <a:pt x="149" y="249"/>
                    <a:pt x="149" y="243"/>
                  </a:cubicBezTo>
                  <a:cubicBezTo>
                    <a:pt x="149" y="131"/>
                    <a:pt x="149" y="131"/>
                    <a:pt x="149" y="131"/>
                  </a:cubicBezTo>
                  <a:cubicBezTo>
                    <a:pt x="149" y="130"/>
                    <a:pt x="149" y="129"/>
                    <a:pt x="150" y="128"/>
                  </a:cubicBezTo>
                  <a:cubicBezTo>
                    <a:pt x="158" y="116"/>
                    <a:pt x="162" y="101"/>
                    <a:pt x="162" y="86"/>
                  </a:cubicBezTo>
                  <a:cubicBezTo>
                    <a:pt x="162" y="44"/>
                    <a:pt x="128" y="9"/>
                    <a:pt x="8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7" name="Freeform 295"/>
            <p:cNvSpPr/>
            <p:nvPr/>
          </p:nvSpPr>
          <p:spPr bwMode="auto">
            <a:xfrm>
              <a:off x="4859338" y="6981825"/>
              <a:ext cx="269875" cy="69850"/>
            </a:xfrm>
            <a:custGeom>
              <a:avLst/>
              <a:gdLst>
                <a:gd name="T0" fmla="*/ 49 w 96"/>
                <a:gd name="T1" fmla="*/ 25 h 25"/>
                <a:gd name="T2" fmla="*/ 2 w 96"/>
                <a:gd name="T3" fmla="*/ 8 h 25"/>
                <a:gd name="T4" fmla="*/ 2 w 96"/>
                <a:gd name="T5" fmla="*/ 2 h 25"/>
                <a:gd name="T6" fmla="*/ 9 w 96"/>
                <a:gd name="T7" fmla="*/ 2 h 25"/>
                <a:gd name="T8" fmla="*/ 49 w 96"/>
                <a:gd name="T9" fmla="*/ 16 h 25"/>
                <a:gd name="T10" fmla="*/ 88 w 96"/>
                <a:gd name="T11" fmla="*/ 3 h 25"/>
                <a:gd name="T12" fmla="*/ 94 w 96"/>
                <a:gd name="T13" fmla="*/ 3 h 25"/>
                <a:gd name="T14" fmla="*/ 94 w 96"/>
                <a:gd name="T15" fmla="*/ 10 h 25"/>
                <a:gd name="T16" fmla="*/ 49 w 9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5">
                  <a:moveTo>
                    <a:pt x="49" y="25"/>
                  </a:moveTo>
                  <a:cubicBezTo>
                    <a:pt x="30" y="25"/>
                    <a:pt x="13" y="19"/>
                    <a:pt x="2" y="8"/>
                  </a:cubicBezTo>
                  <a:cubicBezTo>
                    <a:pt x="0" y="6"/>
                    <a:pt x="0" y="3"/>
                    <a:pt x="2" y="2"/>
                  </a:cubicBezTo>
                  <a:cubicBezTo>
                    <a:pt x="4" y="0"/>
                    <a:pt x="7" y="0"/>
                    <a:pt x="9" y="2"/>
                  </a:cubicBezTo>
                  <a:cubicBezTo>
                    <a:pt x="18" y="10"/>
                    <a:pt x="33" y="16"/>
                    <a:pt x="49" y="16"/>
                  </a:cubicBezTo>
                  <a:cubicBezTo>
                    <a:pt x="64" y="16"/>
                    <a:pt x="79" y="11"/>
                    <a:pt x="88" y="3"/>
                  </a:cubicBezTo>
                  <a:cubicBezTo>
                    <a:pt x="90" y="1"/>
                    <a:pt x="93" y="1"/>
                    <a:pt x="94" y="3"/>
                  </a:cubicBezTo>
                  <a:cubicBezTo>
                    <a:pt x="96" y="5"/>
                    <a:pt x="96" y="8"/>
                    <a:pt x="94" y="10"/>
                  </a:cubicBezTo>
                  <a:cubicBezTo>
                    <a:pt x="83" y="19"/>
                    <a:pt x="67" y="25"/>
                    <a:pt x="4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8" name="Freeform 296"/>
            <p:cNvSpPr/>
            <p:nvPr/>
          </p:nvSpPr>
          <p:spPr bwMode="auto">
            <a:xfrm>
              <a:off x="5111750" y="6529388"/>
              <a:ext cx="25400" cy="134938"/>
            </a:xfrm>
            <a:custGeom>
              <a:avLst/>
              <a:gdLst>
                <a:gd name="T0" fmla="*/ 5 w 9"/>
                <a:gd name="T1" fmla="*/ 48 h 48"/>
                <a:gd name="T2" fmla="*/ 0 w 9"/>
                <a:gd name="T3" fmla="*/ 43 h 48"/>
                <a:gd name="T4" fmla="*/ 0 w 9"/>
                <a:gd name="T5" fmla="*/ 4 h 48"/>
                <a:gd name="T6" fmla="*/ 5 w 9"/>
                <a:gd name="T7" fmla="*/ 0 h 48"/>
                <a:gd name="T8" fmla="*/ 9 w 9"/>
                <a:gd name="T9" fmla="*/ 4 h 48"/>
                <a:gd name="T10" fmla="*/ 9 w 9"/>
                <a:gd name="T11" fmla="*/ 43 h 48"/>
                <a:gd name="T12" fmla="*/ 5 w 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5" y="48"/>
                  </a:moveTo>
                  <a:cubicBezTo>
                    <a:pt x="2" y="48"/>
                    <a:pt x="0" y="46"/>
                    <a:pt x="0" y="43"/>
                  </a:cubicBezTo>
                  <a:cubicBezTo>
                    <a:pt x="0" y="4"/>
                    <a:pt x="0" y="4"/>
                    <a:pt x="0" y="4"/>
                  </a:cubicBezTo>
                  <a:cubicBezTo>
                    <a:pt x="0" y="2"/>
                    <a:pt x="2" y="0"/>
                    <a:pt x="5" y="0"/>
                  </a:cubicBezTo>
                  <a:cubicBezTo>
                    <a:pt x="7" y="0"/>
                    <a:pt x="9" y="2"/>
                    <a:pt x="9" y="4"/>
                  </a:cubicBezTo>
                  <a:cubicBezTo>
                    <a:pt x="9" y="43"/>
                    <a:pt x="9" y="43"/>
                    <a:pt x="9" y="43"/>
                  </a:cubicBezTo>
                  <a:cubicBezTo>
                    <a:pt x="9" y="46"/>
                    <a:pt x="7"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19" name="Freeform 297"/>
            <p:cNvSpPr>
              <a:spLocks noEditPoints="1"/>
            </p:cNvSpPr>
            <p:nvPr/>
          </p:nvSpPr>
          <p:spPr bwMode="auto">
            <a:xfrm>
              <a:off x="4845050" y="6751638"/>
              <a:ext cx="292100" cy="131763"/>
            </a:xfrm>
            <a:custGeom>
              <a:avLst/>
              <a:gdLst>
                <a:gd name="T0" fmla="*/ 94 w 104"/>
                <a:gd name="T1" fmla="*/ 47 h 47"/>
                <a:gd name="T2" fmla="*/ 10 w 104"/>
                <a:gd name="T3" fmla="*/ 47 h 47"/>
                <a:gd name="T4" fmla="*/ 0 w 104"/>
                <a:gd name="T5" fmla="*/ 37 h 47"/>
                <a:gd name="T6" fmla="*/ 0 w 104"/>
                <a:gd name="T7" fmla="*/ 10 h 47"/>
                <a:gd name="T8" fmla="*/ 10 w 104"/>
                <a:gd name="T9" fmla="*/ 0 h 47"/>
                <a:gd name="T10" fmla="*/ 94 w 104"/>
                <a:gd name="T11" fmla="*/ 0 h 47"/>
                <a:gd name="T12" fmla="*/ 104 w 104"/>
                <a:gd name="T13" fmla="*/ 10 h 47"/>
                <a:gd name="T14" fmla="*/ 104 w 104"/>
                <a:gd name="T15" fmla="*/ 37 h 47"/>
                <a:gd name="T16" fmla="*/ 94 w 104"/>
                <a:gd name="T17" fmla="*/ 47 h 47"/>
                <a:gd name="T18" fmla="*/ 10 w 104"/>
                <a:gd name="T19" fmla="*/ 9 h 47"/>
                <a:gd name="T20" fmla="*/ 10 w 104"/>
                <a:gd name="T21" fmla="*/ 10 h 47"/>
                <a:gd name="T22" fmla="*/ 10 w 104"/>
                <a:gd name="T23" fmla="*/ 37 h 47"/>
                <a:gd name="T24" fmla="*/ 10 w 104"/>
                <a:gd name="T25" fmla="*/ 38 h 47"/>
                <a:gd name="T26" fmla="*/ 94 w 104"/>
                <a:gd name="T27" fmla="*/ 38 h 47"/>
                <a:gd name="T28" fmla="*/ 94 w 104"/>
                <a:gd name="T29" fmla="*/ 37 h 47"/>
                <a:gd name="T30" fmla="*/ 94 w 104"/>
                <a:gd name="T31" fmla="*/ 10 h 47"/>
                <a:gd name="T32" fmla="*/ 94 w 104"/>
                <a:gd name="T33" fmla="*/ 9 h 47"/>
                <a:gd name="T34" fmla="*/ 10 w 104"/>
                <a:gd name="T35"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47">
                  <a:moveTo>
                    <a:pt x="94" y="47"/>
                  </a:moveTo>
                  <a:cubicBezTo>
                    <a:pt x="10" y="47"/>
                    <a:pt x="10" y="47"/>
                    <a:pt x="10" y="47"/>
                  </a:cubicBezTo>
                  <a:cubicBezTo>
                    <a:pt x="5" y="47"/>
                    <a:pt x="0" y="43"/>
                    <a:pt x="0" y="37"/>
                  </a:cubicBezTo>
                  <a:cubicBezTo>
                    <a:pt x="0" y="10"/>
                    <a:pt x="0" y="10"/>
                    <a:pt x="0" y="10"/>
                  </a:cubicBezTo>
                  <a:cubicBezTo>
                    <a:pt x="0" y="4"/>
                    <a:pt x="5" y="0"/>
                    <a:pt x="10" y="0"/>
                  </a:cubicBezTo>
                  <a:cubicBezTo>
                    <a:pt x="94" y="0"/>
                    <a:pt x="94" y="0"/>
                    <a:pt x="94" y="0"/>
                  </a:cubicBezTo>
                  <a:cubicBezTo>
                    <a:pt x="99" y="0"/>
                    <a:pt x="104" y="4"/>
                    <a:pt x="104" y="10"/>
                  </a:cubicBezTo>
                  <a:cubicBezTo>
                    <a:pt x="104" y="37"/>
                    <a:pt x="104" y="37"/>
                    <a:pt x="104" y="37"/>
                  </a:cubicBezTo>
                  <a:cubicBezTo>
                    <a:pt x="104" y="43"/>
                    <a:pt x="99" y="47"/>
                    <a:pt x="94" y="47"/>
                  </a:cubicBezTo>
                  <a:close/>
                  <a:moveTo>
                    <a:pt x="10" y="9"/>
                  </a:moveTo>
                  <a:cubicBezTo>
                    <a:pt x="10" y="9"/>
                    <a:pt x="10" y="9"/>
                    <a:pt x="10" y="10"/>
                  </a:cubicBezTo>
                  <a:cubicBezTo>
                    <a:pt x="10" y="37"/>
                    <a:pt x="10" y="37"/>
                    <a:pt x="10" y="37"/>
                  </a:cubicBezTo>
                  <a:cubicBezTo>
                    <a:pt x="10" y="38"/>
                    <a:pt x="10" y="38"/>
                    <a:pt x="10" y="38"/>
                  </a:cubicBezTo>
                  <a:cubicBezTo>
                    <a:pt x="94" y="38"/>
                    <a:pt x="94" y="38"/>
                    <a:pt x="94" y="38"/>
                  </a:cubicBezTo>
                  <a:cubicBezTo>
                    <a:pt x="94" y="38"/>
                    <a:pt x="94" y="38"/>
                    <a:pt x="94" y="37"/>
                  </a:cubicBezTo>
                  <a:cubicBezTo>
                    <a:pt x="94" y="10"/>
                    <a:pt x="94" y="10"/>
                    <a:pt x="94" y="10"/>
                  </a:cubicBezTo>
                  <a:cubicBezTo>
                    <a:pt x="94" y="9"/>
                    <a:pt x="94" y="9"/>
                    <a:pt x="94"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0" name="Oval 298"/>
            <p:cNvSpPr>
              <a:spLocks noChangeArrowheads="1"/>
            </p:cNvSpPr>
            <p:nvPr/>
          </p:nvSpPr>
          <p:spPr bwMode="auto">
            <a:xfrm>
              <a:off x="4979988" y="71691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1" name="Oval 299"/>
            <p:cNvSpPr>
              <a:spLocks noChangeArrowheads="1"/>
            </p:cNvSpPr>
            <p:nvPr/>
          </p:nvSpPr>
          <p:spPr bwMode="auto">
            <a:xfrm>
              <a:off x="4979988" y="72199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2" name="Oval 300"/>
            <p:cNvSpPr>
              <a:spLocks noChangeArrowheads="1"/>
            </p:cNvSpPr>
            <p:nvPr/>
          </p:nvSpPr>
          <p:spPr bwMode="auto">
            <a:xfrm>
              <a:off x="4979988" y="7118350"/>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3" name="Oval 301"/>
            <p:cNvSpPr>
              <a:spLocks noChangeArrowheads="1"/>
            </p:cNvSpPr>
            <p:nvPr/>
          </p:nvSpPr>
          <p:spPr bwMode="auto">
            <a:xfrm>
              <a:off x="5030788" y="7169150"/>
              <a:ext cx="22225"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4" name="Oval 302"/>
            <p:cNvSpPr>
              <a:spLocks noChangeArrowheads="1"/>
            </p:cNvSpPr>
            <p:nvPr/>
          </p:nvSpPr>
          <p:spPr bwMode="auto">
            <a:xfrm>
              <a:off x="4929188" y="7169150"/>
              <a:ext cx="22225"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5" name="Freeform 303"/>
            <p:cNvSpPr/>
            <p:nvPr/>
          </p:nvSpPr>
          <p:spPr bwMode="auto">
            <a:xfrm>
              <a:off x="5013325" y="7202488"/>
              <a:ext cx="28575" cy="28575"/>
            </a:xfrm>
            <a:custGeom>
              <a:avLst/>
              <a:gdLst>
                <a:gd name="T0" fmla="*/ 2 w 10"/>
                <a:gd name="T1" fmla="*/ 2 h 10"/>
                <a:gd name="T2" fmla="*/ 2 w 10"/>
                <a:gd name="T3" fmla="*/ 8 h 10"/>
                <a:gd name="T4" fmla="*/ 8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7"/>
                    <a:pt x="2" y="8"/>
                  </a:cubicBezTo>
                  <a:cubicBezTo>
                    <a:pt x="3" y="10"/>
                    <a:pt x="6" y="10"/>
                    <a:pt x="8" y="8"/>
                  </a:cubicBezTo>
                  <a:cubicBezTo>
                    <a:pt x="10"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6" name="Freeform 304"/>
            <p:cNvSpPr/>
            <p:nvPr/>
          </p:nvSpPr>
          <p:spPr bwMode="auto">
            <a:xfrm>
              <a:off x="4940300" y="7132638"/>
              <a:ext cx="28575" cy="28575"/>
            </a:xfrm>
            <a:custGeom>
              <a:avLst/>
              <a:gdLst>
                <a:gd name="T0" fmla="*/ 2 w 10"/>
                <a:gd name="T1" fmla="*/ 2 h 10"/>
                <a:gd name="T2" fmla="*/ 2 w 10"/>
                <a:gd name="T3" fmla="*/ 8 h 10"/>
                <a:gd name="T4" fmla="*/ 8 w 10"/>
                <a:gd name="T5" fmla="*/ 8 h 10"/>
                <a:gd name="T6" fmla="*/ 9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3"/>
                    <a:pt x="0" y="6"/>
                    <a:pt x="2" y="8"/>
                  </a:cubicBezTo>
                  <a:cubicBezTo>
                    <a:pt x="4" y="10"/>
                    <a:pt x="7" y="10"/>
                    <a:pt x="8" y="8"/>
                  </a:cubicBezTo>
                  <a:cubicBezTo>
                    <a:pt x="10" y="6"/>
                    <a:pt x="10" y="3"/>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7" name="Freeform 305"/>
            <p:cNvSpPr/>
            <p:nvPr/>
          </p:nvSpPr>
          <p:spPr bwMode="auto">
            <a:xfrm>
              <a:off x="5013325" y="7132638"/>
              <a:ext cx="28575" cy="28575"/>
            </a:xfrm>
            <a:custGeom>
              <a:avLst/>
              <a:gdLst>
                <a:gd name="T0" fmla="*/ 8 w 10"/>
                <a:gd name="T1" fmla="*/ 8 h 10"/>
                <a:gd name="T2" fmla="*/ 8 w 10"/>
                <a:gd name="T3" fmla="*/ 2 h 10"/>
                <a:gd name="T4" fmla="*/ 2 w 10"/>
                <a:gd name="T5" fmla="*/ 2 h 10"/>
                <a:gd name="T6" fmla="*/ 2 w 10"/>
                <a:gd name="T7" fmla="*/ 8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10" y="6"/>
                    <a:pt x="10" y="3"/>
                    <a:pt x="8" y="2"/>
                  </a:cubicBezTo>
                  <a:cubicBezTo>
                    <a:pt x="6" y="0"/>
                    <a:pt x="3" y="0"/>
                    <a:pt x="2" y="2"/>
                  </a:cubicBezTo>
                  <a:cubicBezTo>
                    <a:pt x="0" y="3"/>
                    <a:pt x="0" y="6"/>
                    <a:pt x="2" y="8"/>
                  </a:cubicBezTo>
                  <a:cubicBezTo>
                    <a:pt x="3" y="10"/>
                    <a:pt x="6" y="10"/>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8" name="Freeform 306"/>
            <p:cNvSpPr/>
            <p:nvPr/>
          </p:nvSpPr>
          <p:spPr bwMode="auto">
            <a:xfrm>
              <a:off x="4940300" y="7202488"/>
              <a:ext cx="28575" cy="28575"/>
            </a:xfrm>
            <a:custGeom>
              <a:avLst/>
              <a:gdLst>
                <a:gd name="T0" fmla="*/ 2 w 10"/>
                <a:gd name="T1" fmla="*/ 2 h 10"/>
                <a:gd name="T2" fmla="*/ 2 w 10"/>
                <a:gd name="T3" fmla="*/ 8 h 10"/>
                <a:gd name="T4" fmla="*/ 9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7"/>
                    <a:pt x="2" y="8"/>
                  </a:cubicBezTo>
                  <a:cubicBezTo>
                    <a:pt x="4" y="10"/>
                    <a:pt x="7" y="10"/>
                    <a:pt x="9" y="8"/>
                  </a:cubicBezTo>
                  <a:cubicBezTo>
                    <a:pt x="10" y="7"/>
                    <a:pt x="10" y="4"/>
                    <a:pt x="8"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29" name="Freeform 307"/>
            <p:cNvSpPr/>
            <p:nvPr/>
          </p:nvSpPr>
          <p:spPr bwMode="auto">
            <a:xfrm>
              <a:off x="5013325" y="7256463"/>
              <a:ext cx="22225" cy="22225"/>
            </a:xfrm>
            <a:custGeom>
              <a:avLst/>
              <a:gdLst>
                <a:gd name="T0" fmla="*/ 4 w 8"/>
                <a:gd name="T1" fmla="*/ 0 h 8"/>
                <a:gd name="T2" fmla="*/ 3 w 8"/>
                <a:gd name="T3" fmla="*/ 0 h 8"/>
                <a:gd name="T4" fmla="*/ 0 w 8"/>
                <a:gd name="T5" fmla="*/ 5 h 8"/>
                <a:gd name="T6" fmla="*/ 2 w 8"/>
                <a:gd name="T7" fmla="*/ 7 h 8"/>
                <a:gd name="T8" fmla="*/ 6 w 8"/>
                <a:gd name="T9" fmla="*/ 7 h 8"/>
                <a:gd name="T10" fmla="*/ 8 w 8"/>
                <a:gd name="T11" fmla="*/ 5 h 8"/>
                <a:gd name="T12" fmla="*/ 8 w 8"/>
                <a:gd name="T13" fmla="*/ 2 h 8"/>
                <a:gd name="T14" fmla="*/ 4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0"/>
                  </a:moveTo>
                  <a:cubicBezTo>
                    <a:pt x="4" y="0"/>
                    <a:pt x="3" y="0"/>
                    <a:pt x="3" y="0"/>
                  </a:cubicBezTo>
                  <a:cubicBezTo>
                    <a:pt x="1" y="1"/>
                    <a:pt x="0" y="3"/>
                    <a:pt x="0" y="5"/>
                  </a:cubicBezTo>
                  <a:cubicBezTo>
                    <a:pt x="1" y="6"/>
                    <a:pt x="1" y="7"/>
                    <a:pt x="2" y="7"/>
                  </a:cubicBezTo>
                  <a:cubicBezTo>
                    <a:pt x="3" y="8"/>
                    <a:pt x="5" y="8"/>
                    <a:pt x="6" y="7"/>
                  </a:cubicBezTo>
                  <a:cubicBezTo>
                    <a:pt x="7" y="7"/>
                    <a:pt x="7" y="6"/>
                    <a:pt x="8" y="5"/>
                  </a:cubicBezTo>
                  <a:cubicBezTo>
                    <a:pt x="8" y="4"/>
                    <a:pt x="8" y="3"/>
                    <a:pt x="8" y="2"/>
                  </a:cubicBezTo>
                  <a:cubicBezTo>
                    <a:pt x="7" y="1"/>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0" name="Freeform 308"/>
            <p:cNvSpPr/>
            <p:nvPr/>
          </p:nvSpPr>
          <p:spPr bwMode="auto">
            <a:xfrm>
              <a:off x="5016500" y="7088188"/>
              <a:ext cx="22225" cy="19050"/>
            </a:xfrm>
            <a:custGeom>
              <a:avLst/>
              <a:gdLst>
                <a:gd name="T0" fmla="*/ 2 w 8"/>
                <a:gd name="T1" fmla="*/ 7 h 7"/>
                <a:gd name="T2" fmla="*/ 6 w 8"/>
                <a:gd name="T3" fmla="*/ 7 h 7"/>
                <a:gd name="T4" fmla="*/ 8 w 8"/>
                <a:gd name="T5" fmla="*/ 5 h 7"/>
                <a:gd name="T6" fmla="*/ 8 w 8"/>
                <a:gd name="T7" fmla="*/ 2 h 7"/>
                <a:gd name="T8" fmla="*/ 5 w 8"/>
                <a:gd name="T9" fmla="*/ 0 h 7"/>
                <a:gd name="T10" fmla="*/ 4 w 8"/>
                <a:gd name="T11" fmla="*/ 0 h 7"/>
                <a:gd name="T12" fmla="*/ 2 w 8"/>
                <a:gd name="T13" fmla="*/ 0 h 7"/>
                <a:gd name="T14" fmla="*/ 0 w 8"/>
                <a:gd name="T15" fmla="*/ 2 h 7"/>
                <a:gd name="T16" fmla="*/ 0 w 8"/>
                <a:gd name="T17" fmla="*/ 5 h 7"/>
                <a:gd name="T18" fmla="*/ 2 w 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2" y="7"/>
                  </a:moveTo>
                  <a:cubicBezTo>
                    <a:pt x="3" y="7"/>
                    <a:pt x="5" y="7"/>
                    <a:pt x="6" y="7"/>
                  </a:cubicBezTo>
                  <a:cubicBezTo>
                    <a:pt x="7" y="7"/>
                    <a:pt x="7" y="6"/>
                    <a:pt x="8" y="5"/>
                  </a:cubicBezTo>
                  <a:cubicBezTo>
                    <a:pt x="8" y="4"/>
                    <a:pt x="8" y="3"/>
                    <a:pt x="8" y="2"/>
                  </a:cubicBezTo>
                  <a:cubicBezTo>
                    <a:pt x="7" y="1"/>
                    <a:pt x="6" y="0"/>
                    <a:pt x="5" y="0"/>
                  </a:cubicBezTo>
                  <a:cubicBezTo>
                    <a:pt x="5" y="0"/>
                    <a:pt x="4" y="0"/>
                    <a:pt x="4" y="0"/>
                  </a:cubicBezTo>
                  <a:cubicBezTo>
                    <a:pt x="3" y="0"/>
                    <a:pt x="3" y="0"/>
                    <a:pt x="2" y="0"/>
                  </a:cubicBezTo>
                  <a:cubicBezTo>
                    <a:pt x="1" y="0"/>
                    <a:pt x="1" y="1"/>
                    <a:pt x="0" y="2"/>
                  </a:cubicBezTo>
                  <a:cubicBezTo>
                    <a:pt x="0" y="3"/>
                    <a:pt x="0" y="4"/>
                    <a:pt x="0" y="5"/>
                  </a:cubicBezTo>
                  <a:cubicBezTo>
                    <a:pt x="1" y="6"/>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1" name="Freeform 309"/>
            <p:cNvSpPr/>
            <p:nvPr/>
          </p:nvSpPr>
          <p:spPr bwMode="auto">
            <a:xfrm>
              <a:off x="5064125" y="7135813"/>
              <a:ext cx="22225" cy="25400"/>
            </a:xfrm>
            <a:custGeom>
              <a:avLst/>
              <a:gdLst>
                <a:gd name="T0" fmla="*/ 1 w 8"/>
                <a:gd name="T1" fmla="*/ 6 h 9"/>
                <a:gd name="T2" fmla="*/ 3 w 8"/>
                <a:gd name="T3" fmla="*/ 8 h 9"/>
                <a:gd name="T4" fmla="*/ 6 w 8"/>
                <a:gd name="T5" fmla="*/ 8 h 9"/>
                <a:gd name="T6" fmla="*/ 8 w 8"/>
                <a:gd name="T7" fmla="*/ 6 h 9"/>
                <a:gd name="T8" fmla="*/ 8 w 8"/>
                <a:gd name="T9" fmla="*/ 3 h 9"/>
                <a:gd name="T10" fmla="*/ 4 w 8"/>
                <a:gd name="T11" fmla="*/ 0 h 9"/>
                <a:gd name="T12" fmla="*/ 3 w 8"/>
                <a:gd name="T13" fmla="*/ 1 h 9"/>
                <a:gd name="T14" fmla="*/ 1 w 8"/>
                <a:gd name="T15" fmla="*/ 3 h 9"/>
                <a:gd name="T16" fmla="*/ 1 w 8"/>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1" y="6"/>
                  </a:moveTo>
                  <a:cubicBezTo>
                    <a:pt x="1" y="7"/>
                    <a:pt x="2" y="8"/>
                    <a:pt x="3" y="8"/>
                  </a:cubicBezTo>
                  <a:cubicBezTo>
                    <a:pt x="4" y="8"/>
                    <a:pt x="5" y="9"/>
                    <a:pt x="6" y="8"/>
                  </a:cubicBezTo>
                  <a:cubicBezTo>
                    <a:pt x="7" y="8"/>
                    <a:pt x="8" y="7"/>
                    <a:pt x="8" y="6"/>
                  </a:cubicBezTo>
                  <a:cubicBezTo>
                    <a:pt x="8" y="5"/>
                    <a:pt x="8" y="4"/>
                    <a:pt x="8" y="3"/>
                  </a:cubicBezTo>
                  <a:cubicBezTo>
                    <a:pt x="7" y="1"/>
                    <a:pt x="6" y="0"/>
                    <a:pt x="4" y="0"/>
                  </a:cubicBezTo>
                  <a:cubicBezTo>
                    <a:pt x="4" y="0"/>
                    <a:pt x="3" y="0"/>
                    <a:pt x="3" y="1"/>
                  </a:cubicBezTo>
                  <a:cubicBezTo>
                    <a:pt x="2" y="1"/>
                    <a:pt x="1" y="2"/>
                    <a:pt x="1" y="3"/>
                  </a:cubicBezTo>
                  <a:cubicBezTo>
                    <a:pt x="0" y="4"/>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2" name="Freeform 310"/>
            <p:cNvSpPr/>
            <p:nvPr/>
          </p:nvSpPr>
          <p:spPr bwMode="auto">
            <a:xfrm>
              <a:off x="5064125" y="7205663"/>
              <a:ext cx="22225" cy="25400"/>
            </a:xfrm>
            <a:custGeom>
              <a:avLst/>
              <a:gdLst>
                <a:gd name="T0" fmla="*/ 6 w 8"/>
                <a:gd name="T1" fmla="*/ 1 h 9"/>
                <a:gd name="T2" fmla="*/ 4 w 8"/>
                <a:gd name="T3" fmla="*/ 0 h 9"/>
                <a:gd name="T4" fmla="*/ 3 w 8"/>
                <a:gd name="T5" fmla="*/ 1 h 9"/>
                <a:gd name="T6" fmla="*/ 1 w 8"/>
                <a:gd name="T7" fmla="*/ 3 h 9"/>
                <a:gd name="T8" fmla="*/ 2 w 8"/>
                <a:gd name="T9" fmla="*/ 8 h 9"/>
                <a:gd name="T10" fmla="*/ 8 w 8"/>
                <a:gd name="T11" fmla="*/ 6 h 9"/>
                <a:gd name="T12" fmla="*/ 8 w 8"/>
                <a:gd name="T13" fmla="*/ 3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0"/>
                    <a:pt x="5" y="0"/>
                    <a:pt x="4" y="0"/>
                  </a:cubicBezTo>
                  <a:cubicBezTo>
                    <a:pt x="4" y="0"/>
                    <a:pt x="3" y="0"/>
                    <a:pt x="3" y="1"/>
                  </a:cubicBezTo>
                  <a:cubicBezTo>
                    <a:pt x="2" y="1"/>
                    <a:pt x="1" y="2"/>
                    <a:pt x="1" y="3"/>
                  </a:cubicBezTo>
                  <a:cubicBezTo>
                    <a:pt x="0" y="5"/>
                    <a:pt x="1" y="7"/>
                    <a:pt x="2" y="8"/>
                  </a:cubicBezTo>
                  <a:cubicBezTo>
                    <a:pt x="4" y="9"/>
                    <a:pt x="7" y="8"/>
                    <a:pt x="8" y="6"/>
                  </a:cubicBezTo>
                  <a:cubicBezTo>
                    <a:pt x="8" y="5"/>
                    <a:pt x="8" y="4"/>
                    <a:pt x="8" y="3"/>
                  </a:cubicBezTo>
                  <a:cubicBezTo>
                    <a:pt x="7" y="2"/>
                    <a:pt x="7"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3" name="Freeform 311"/>
            <p:cNvSpPr/>
            <p:nvPr/>
          </p:nvSpPr>
          <p:spPr bwMode="auto">
            <a:xfrm>
              <a:off x="4895850" y="7135813"/>
              <a:ext cx="22225" cy="22225"/>
            </a:xfrm>
            <a:custGeom>
              <a:avLst/>
              <a:gdLst>
                <a:gd name="T0" fmla="*/ 2 w 8"/>
                <a:gd name="T1" fmla="*/ 7 h 8"/>
                <a:gd name="T2" fmla="*/ 5 w 8"/>
                <a:gd name="T3" fmla="*/ 7 h 8"/>
                <a:gd name="T4" fmla="*/ 7 w 8"/>
                <a:gd name="T5" fmla="*/ 5 h 8"/>
                <a:gd name="T6" fmla="*/ 8 w 8"/>
                <a:gd name="T7" fmla="*/ 2 h 8"/>
                <a:gd name="T8" fmla="*/ 6 w 8"/>
                <a:gd name="T9" fmla="*/ 0 h 8"/>
                <a:gd name="T10" fmla="*/ 6 w 8"/>
                <a:gd name="T11" fmla="*/ 0 h 8"/>
                <a:gd name="T12" fmla="*/ 4 w 8"/>
                <a:gd name="T13" fmla="*/ 0 h 8"/>
                <a:gd name="T14" fmla="*/ 3 w 8"/>
                <a:gd name="T15" fmla="*/ 0 h 8"/>
                <a:gd name="T16" fmla="*/ 0 w 8"/>
                <a:gd name="T17" fmla="*/ 2 h 8"/>
                <a:gd name="T18" fmla="*/ 0 w 8"/>
                <a:gd name="T19" fmla="*/ 5 h 8"/>
                <a:gd name="T20" fmla="*/ 2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2" y="7"/>
                  </a:moveTo>
                  <a:cubicBezTo>
                    <a:pt x="3" y="8"/>
                    <a:pt x="4" y="8"/>
                    <a:pt x="5" y="7"/>
                  </a:cubicBezTo>
                  <a:cubicBezTo>
                    <a:pt x="6" y="7"/>
                    <a:pt x="7" y="6"/>
                    <a:pt x="7" y="5"/>
                  </a:cubicBezTo>
                  <a:cubicBezTo>
                    <a:pt x="8" y="4"/>
                    <a:pt x="8" y="3"/>
                    <a:pt x="8" y="2"/>
                  </a:cubicBezTo>
                  <a:cubicBezTo>
                    <a:pt x="7" y="1"/>
                    <a:pt x="6" y="0"/>
                    <a:pt x="6" y="0"/>
                  </a:cubicBezTo>
                  <a:cubicBezTo>
                    <a:pt x="6" y="0"/>
                    <a:pt x="6" y="0"/>
                    <a:pt x="6" y="0"/>
                  </a:cubicBezTo>
                  <a:cubicBezTo>
                    <a:pt x="5" y="0"/>
                    <a:pt x="5" y="0"/>
                    <a:pt x="4" y="0"/>
                  </a:cubicBezTo>
                  <a:cubicBezTo>
                    <a:pt x="4" y="0"/>
                    <a:pt x="3" y="0"/>
                    <a:pt x="3" y="0"/>
                  </a:cubicBezTo>
                  <a:cubicBezTo>
                    <a:pt x="2" y="0"/>
                    <a:pt x="1" y="1"/>
                    <a:pt x="0" y="2"/>
                  </a:cubicBezTo>
                  <a:cubicBezTo>
                    <a:pt x="0" y="3"/>
                    <a:pt x="0" y="4"/>
                    <a:pt x="0" y="5"/>
                  </a:cubicBezTo>
                  <a:cubicBezTo>
                    <a:pt x="1" y="6"/>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4" name="Freeform 312"/>
            <p:cNvSpPr/>
            <p:nvPr/>
          </p:nvSpPr>
          <p:spPr bwMode="auto">
            <a:xfrm>
              <a:off x="4895850" y="7205663"/>
              <a:ext cx="22225" cy="22225"/>
            </a:xfrm>
            <a:custGeom>
              <a:avLst/>
              <a:gdLst>
                <a:gd name="T0" fmla="*/ 7 w 8"/>
                <a:gd name="T1" fmla="*/ 2 h 8"/>
                <a:gd name="T2" fmla="*/ 3 w 8"/>
                <a:gd name="T3" fmla="*/ 0 h 8"/>
                <a:gd name="T4" fmla="*/ 2 w 8"/>
                <a:gd name="T5" fmla="*/ 0 h 8"/>
                <a:gd name="T6" fmla="*/ 0 w 8"/>
                <a:gd name="T7" fmla="*/ 2 h 8"/>
                <a:gd name="T8" fmla="*/ 0 w 8"/>
                <a:gd name="T9" fmla="*/ 5 h 8"/>
                <a:gd name="T10" fmla="*/ 2 w 8"/>
                <a:gd name="T11" fmla="*/ 7 h 8"/>
                <a:gd name="T12" fmla="*/ 5 w 8"/>
                <a:gd name="T13" fmla="*/ 7 h 8"/>
                <a:gd name="T14" fmla="*/ 7 w 8"/>
                <a:gd name="T15" fmla="*/ 5 h 8"/>
                <a:gd name="T16" fmla="*/ 7 w 8"/>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2"/>
                  </a:moveTo>
                  <a:cubicBezTo>
                    <a:pt x="7" y="1"/>
                    <a:pt x="5" y="0"/>
                    <a:pt x="3" y="0"/>
                  </a:cubicBezTo>
                  <a:cubicBezTo>
                    <a:pt x="3" y="0"/>
                    <a:pt x="3" y="0"/>
                    <a:pt x="2" y="0"/>
                  </a:cubicBezTo>
                  <a:cubicBezTo>
                    <a:pt x="1" y="0"/>
                    <a:pt x="1" y="1"/>
                    <a:pt x="0" y="2"/>
                  </a:cubicBezTo>
                  <a:cubicBezTo>
                    <a:pt x="0" y="3"/>
                    <a:pt x="0" y="4"/>
                    <a:pt x="0" y="5"/>
                  </a:cubicBezTo>
                  <a:cubicBezTo>
                    <a:pt x="1" y="6"/>
                    <a:pt x="1" y="7"/>
                    <a:pt x="2" y="7"/>
                  </a:cubicBezTo>
                  <a:cubicBezTo>
                    <a:pt x="3" y="8"/>
                    <a:pt x="4" y="8"/>
                    <a:pt x="5" y="7"/>
                  </a:cubicBezTo>
                  <a:cubicBezTo>
                    <a:pt x="6" y="7"/>
                    <a:pt x="7" y="6"/>
                    <a:pt x="7" y="5"/>
                  </a:cubicBezTo>
                  <a:cubicBezTo>
                    <a:pt x="8"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5" name="Freeform 313"/>
            <p:cNvSpPr/>
            <p:nvPr/>
          </p:nvSpPr>
          <p:spPr bwMode="auto">
            <a:xfrm>
              <a:off x="4943475" y="7256463"/>
              <a:ext cx="22225" cy="22225"/>
            </a:xfrm>
            <a:custGeom>
              <a:avLst/>
              <a:gdLst>
                <a:gd name="T0" fmla="*/ 6 w 8"/>
                <a:gd name="T1" fmla="*/ 0 h 8"/>
                <a:gd name="T2" fmla="*/ 4 w 8"/>
                <a:gd name="T3" fmla="*/ 0 h 8"/>
                <a:gd name="T4" fmla="*/ 0 w 8"/>
                <a:gd name="T5" fmla="*/ 2 h 8"/>
                <a:gd name="T6" fmla="*/ 3 w 8"/>
                <a:gd name="T7" fmla="*/ 7 h 8"/>
                <a:gd name="T8" fmla="*/ 6 w 8"/>
                <a:gd name="T9" fmla="*/ 7 h 8"/>
                <a:gd name="T10" fmla="*/ 8 w 8"/>
                <a:gd name="T11" fmla="*/ 5 h 8"/>
                <a:gd name="T12" fmla="*/ 8 w 8"/>
                <a:gd name="T13" fmla="*/ 2 h 8"/>
                <a:gd name="T14" fmla="*/ 6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0"/>
                  </a:moveTo>
                  <a:cubicBezTo>
                    <a:pt x="5" y="0"/>
                    <a:pt x="5" y="0"/>
                    <a:pt x="4" y="0"/>
                  </a:cubicBezTo>
                  <a:cubicBezTo>
                    <a:pt x="2" y="0"/>
                    <a:pt x="1" y="1"/>
                    <a:pt x="0" y="2"/>
                  </a:cubicBezTo>
                  <a:cubicBezTo>
                    <a:pt x="0" y="4"/>
                    <a:pt x="1" y="6"/>
                    <a:pt x="3" y="7"/>
                  </a:cubicBezTo>
                  <a:cubicBezTo>
                    <a:pt x="4" y="8"/>
                    <a:pt x="5" y="8"/>
                    <a:pt x="6" y="7"/>
                  </a:cubicBezTo>
                  <a:cubicBezTo>
                    <a:pt x="7" y="7"/>
                    <a:pt x="8" y="6"/>
                    <a:pt x="8" y="5"/>
                  </a:cubicBezTo>
                  <a:cubicBezTo>
                    <a:pt x="8" y="4"/>
                    <a:pt x="8" y="3"/>
                    <a:pt x="8" y="2"/>
                  </a:cubicBezTo>
                  <a:cubicBezTo>
                    <a:pt x="7"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6" name="Freeform 314"/>
            <p:cNvSpPr/>
            <p:nvPr/>
          </p:nvSpPr>
          <p:spPr bwMode="auto">
            <a:xfrm>
              <a:off x="4943475" y="7085013"/>
              <a:ext cx="25400" cy="22225"/>
            </a:xfrm>
            <a:custGeom>
              <a:avLst/>
              <a:gdLst>
                <a:gd name="T0" fmla="*/ 7 w 9"/>
                <a:gd name="T1" fmla="*/ 1 h 8"/>
                <a:gd name="T2" fmla="*/ 5 w 9"/>
                <a:gd name="T3" fmla="*/ 0 h 8"/>
                <a:gd name="T4" fmla="*/ 3 w 9"/>
                <a:gd name="T5" fmla="*/ 1 h 8"/>
                <a:gd name="T6" fmla="*/ 1 w 9"/>
                <a:gd name="T7" fmla="*/ 6 h 8"/>
                <a:gd name="T8" fmla="*/ 3 w 9"/>
                <a:gd name="T9" fmla="*/ 8 h 8"/>
                <a:gd name="T10" fmla="*/ 6 w 9"/>
                <a:gd name="T11" fmla="*/ 8 h 8"/>
                <a:gd name="T12" fmla="*/ 9 w 9"/>
                <a:gd name="T13" fmla="*/ 6 h 8"/>
                <a:gd name="T14" fmla="*/ 9 w 9"/>
                <a:gd name="T15" fmla="*/ 3 h 8"/>
                <a:gd name="T16" fmla="*/ 7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1"/>
                  </a:moveTo>
                  <a:cubicBezTo>
                    <a:pt x="6" y="0"/>
                    <a:pt x="6" y="0"/>
                    <a:pt x="5" y="0"/>
                  </a:cubicBezTo>
                  <a:cubicBezTo>
                    <a:pt x="5" y="0"/>
                    <a:pt x="4" y="0"/>
                    <a:pt x="3" y="1"/>
                  </a:cubicBezTo>
                  <a:cubicBezTo>
                    <a:pt x="1" y="1"/>
                    <a:pt x="0" y="4"/>
                    <a:pt x="1" y="6"/>
                  </a:cubicBezTo>
                  <a:cubicBezTo>
                    <a:pt x="1" y="7"/>
                    <a:pt x="2" y="7"/>
                    <a:pt x="3" y="8"/>
                  </a:cubicBezTo>
                  <a:cubicBezTo>
                    <a:pt x="4" y="8"/>
                    <a:pt x="5" y="8"/>
                    <a:pt x="6" y="8"/>
                  </a:cubicBezTo>
                  <a:cubicBezTo>
                    <a:pt x="7" y="7"/>
                    <a:pt x="8" y="6"/>
                    <a:pt x="9" y="6"/>
                  </a:cubicBezTo>
                  <a:cubicBezTo>
                    <a:pt x="9" y="5"/>
                    <a:pt x="9" y="4"/>
                    <a:pt x="9" y="3"/>
                  </a:cubicBezTo>
                  <a:cubicBezTo>
                    <a:pt x="8" y="2"/>
                    <a:pt x="8"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7" name="Freeform 315"/>
            <p:cNvSpPr/>
            <p:nvPr/>
          </p:nvSpPr>
          <p:spPr bwMode="auto">
            <a:xfrm>
              <a:off x="5045075" y="7234238"/>
              <a:ext cx="22225" cy="22225"/>
            </a:xfrm>
            <a:custGeom>
              <a:avLst/>
              <a:gdLst>
                <a:gd name="T0" fmla="*/ 3 w 8"/>
                <a:gd name="T1" fmla="*/ 1 h 8"/>
                <a:gd name="T2" fmla="*/ 2 w 8"/>
                <a:gd name="T3" fmla="*/ 2 h 8"/>
                <a:gd name="T4" fmla="*/ 2 w 8"/>
                <a:gd name="T5" fmla="*/ 7 h 8"/>
                <a:gd name="T6" fmla="*/ 4 w 8"/>
                <a:gd name="T7" fmla="*/ 8 h 8"/>
                <a:gd name="T8" fmla="*/ 7 w 8"/>
                <a:gd name="T9" fmla="*/ 7 h 8"/>
                <a:gd name="T10" fmla="*/ 8 w 8"/>
                <a:gd name="T11" fmla="*/ 4 h 8"/>
                <a:gd name="T12" fmla="*/ 7 w 8"/>
                <a:gd name="T13" fmla="*/ 1 h 8"/>
                <a:gd name="T14" fmla="*/ 3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3" y="1"/>
                  </a:moveTo>
                  <a:cubicBezTo>
                    <a:pt x="3" y="1"/>
                    <a:pt x="2" y="1"/>
                    <a:pt x="2" y="2"/>
                  </a:cubicBezTo>
                  <a:cubicBezTo>
                    <a:pt x="0" y="3"/>
                    <a:pt x="0" y="6"/>
                    <a:pt x="2" y="7"/>
                  </a:cubicBezTo>
                  <a:cubicBezTo>
                    <a:pt x="2" y="8"/>
                    <a:pt x="3" y="8"/>
                    <a:pt x="4" y="8"/>
                  </a:cubicBezTo>
                  <a:cubicBezTo>
                    <a:pt x="5" y="8"/>
                    <a:pt x="6" y="8"/>
                    <a:pt x="7" y="7"/>
                  </a:cubicBezTo>
                  <a:cubicBezTo>
                    <a:pt x="8" y="6"/>
                    <a:pt x="8" y="5"/>
                    <a:pt x="8" y="4"/>
                  </a:cubicBezTo>
                  <a:cubicBezTo>
                    <a:pt x="8" y="3"/>
                    <a:pt x="8" y="2"/>
                    <a:pt x="7" y="1"/>
                  </a:cubicBezTo>
                  <a:cubicBezTo>
                    <a:pt x="6" y="0"/>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8" name="Freeform 316"/>
            <p:cNvSpPr/>
            <p:nvPr/>
          </p:nvSpPr>
          <p:spPr bwMode="auto">
            <a:xfrm>
              <a:off x="5045075" y="7105650"/>
              <a:ext cx="22225" cy="22225"/>
            </a:xfrm>
            <a:custGeom>
              <a:avLst/>
              <a:gdLst>
                <a:gd name="T0" fmla="*/ 4 w 8"/>
                <a:gd name="T1" fmla="*/ 8 h 8"/>
                <a:gd name="T2" fmla="*/ 7 w 8"/>
                <a:gd name="T3" fmla="*/ 7 h 8"/>
                <a:gd name="T4" fmla="*/ 8 w 8"/>
                <a:gd name="T5" fmla="*/ 4 h 8"/>
                <a:gd name="T6" fmla="*/ 6 w 8"/>
                <a:gd name="T7" fmla="*/ 1 h 8"/>
                <a:gd name="T8" fmla="*/ 2 w 8"/>
                <a:gd name="T9" fmla="*/ 0 h 8"/>
                <a:gd name="T10" fmla="*/ 1 w 8"/>
                <a:gd name="T11" fmla="*/ 1 h 8"/>
                <a:gd name="T12" fmla="*/ 0 w 8"/>
                <a:gd name="T13" fmla="*/ 4 h 8"/>
                <a:gd name="T14" fmla="*/ 1 w 8"/>
                <a:gd name="T15" fmla="*/ 7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8"/>
                    <a:pt x="7" y="7"/>
                  </a:cubicBezTo>
                  <a:cubicBezTo>
                    <a:pt x="7" y="6"/>
                    <a:pt x="8" y="5"/>
                    <a:pt x="8" y="4"/>
                  </a:cubicBezTo>
                  <a:cubicBezTo>
                    <a:pt x="8" y="3"/>
                    <a:pt x="7" y="2"/>
                    <a:pt x="6" y="1"/>
                  </a:cubicBezTo>
                  <a:cubicBezTo>
                    <a:pt x="5" y="0"/>
                    <a:pt x="3" y="0"/>
                    <a:pt x="2" y="0"/>
                  </a:cubicBezTo>
                  <a:cubicBezTo>
                    <a:pt x="2" y="1"/>
                    <a:pt x="1" y="1"/>
                    <a:pt x="1" y="1"/>
                  </a:cubicBezTo>
                  <a:cubicBezTo>
                    <a:pt x="0" y="2"/>
                    <a:pt x="0" y="3"/>
                    <a:pt x="0" y="4"/>
                  </a:cubicBezTo>
                  <a:cubicBezTo>
                    <a:pt x="0" y="5"/>
                    <a:pt x="0" y="6"/>
                    <a:pt x="1" y="7"/>
                  </a:cubicBezTo>
                  <a:cubicBezTo>
                    <a:pt x="2" y="8"/>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39" name="Freeform 317"/>
            <p:cNvSpPr/>
            <p:nvPr/>
          </p:nvSpPr>
          <p:spPr bwMode="auto">
            <a:xfrm>
              <a:off x="4914900" y="7237413"/>
              <a:ext cx="23813" cy="22225"/>
            </a:xfrm>
            <a:custGeom>
              <a:avLst/>
              <a:gdLst>
                <a:gd name="T0" fmla="*/ 2 w 8"/>
                <a:gd name="T1" fmla="*/ 0 h 8"/>
                <a:gd name="T2" fmla="*/ 1 w 8"/>
                <a:gd name="T3" fmla="*/ 1 h 8"/>
                <a:gd name="T4" fmla="*/ 0 w 8"/>
                <a:gd name="T5" fmla="*/ 4 h 8"/>
                <a:gd name="T6" fmla="*/ 2 w 8"/>
                <a:gd name="T7" fmla="*/ 7 h 8"/>
                <a:gd name="T8" fmla="*/ 5 w 8"/>
                <a:gd name="T9" fmla="*/ 8 h 8"/>
                <a:gd name="T10" fmla="*/ 7 w 8"/>
                <a:gd name="T11" fmla="*/ 7 h 8"/>
                <a:gd name="T12" fmla="*/ 8 w 8"/>
                <a:gd name="T13" fmla="*/ 4 h 8"/>
                <a:gd name="T14" fmla="*/ 7 w 8"/>
                <a:gd name="T15" fmla="*/ 1 h 8"/>
                <a:gd name="T16" fmla="*/ 2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2" y="0"/>
                  </a:moveTo>
                  <a:cubicBezTo>
                    <a:pt x="2" y="1"/>
                    <a:pt x="2" y="1"/>
                    <a:pt x="1" y="1"/>
                  </a:cubicBezTo>
                  <a:cubicBezTo>
                    <a:pt x="1" y="2"/>
                    <a:pt x="0" y="3"/>
                    <a:pt x="0" y="4"/>
                  </a:cubicBezTo>
                  <a:cubicBezTo>
                    <a:pt x="0" y="5"/>
                    <a:pt x="1" y="6"/>
                    <a:pt x="2" y="7"/>
                  </a:cubicBezTo>
                  <a:cubicBezTo>
                    <a:pt x="2" y="8"/>
                    <a:pt x="3" y="8"/>
                    <a:pt x="5" y="8"/>
                  </a:cubicBezTo>
                  <a:cubicBezTo>
                    <a:pt x="6" y="8"/>
                    <a:pt x="7" y="8"/>
                    <a:pt x="7" y="7"/>
                  </a:cubicBezTo>
                  <a:cubicBezTo>
                    <a:pt x="8" y="6"/>
                    <a:pt x="8" y="5"/>
                    <a:pt x="8" y="4"/>
                  </a:cubicBezTo>
                  <a:cubicBezTo>
                    <a:pt x="8" y="3"/>
                    <a:pt x="8" y="2"/>
                    <a:pt x="7" y="1"/>
                  </a:cubicBezTo>
                  <a:cubicBezTo>
                    <a:pt x="6"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0" name="Freeform 318"/>
            <p:cNvSpPr/>
            <p:nvPr/>
          </p:nvSpPr>
          <p:spPr bwMode="auto">
            <a:xfrm>
              <a:off x="4913313" y="7107238"/>
              <a:ext cx="22225" cy="23813"/>
            </a:xfrm>
            <a:custGeom>
              <a:avLst/>
              <a:gdLst>
                <a:gd name="T0" fmla="*/ 4 w 8"/>
                <a:gd name="T1" fmla="*/ 8 h 8"/>
                <a:gd name="T2" fmla="*/ 7 w 8"/>
                <a:gd name="T3" fmla="*/ 6 h 8"/>
                <a:gd name="T4" fmla="*/ 8 w 8"/>
                <a:gd name="T5" fmla="*/ 3 h 8"/>
                <a:gd name="T6" fmla="*/ 7 w 8"/>
                <a:gd name="T7" fmla="*/ 1 h 8"/>
                <a:gd name="T8" fmla="*/ 5 w 8"/>
                <a:gd name="T9" fmla="*/ 0 h 8"/>
                <a:gd name="T10" fmla="*/ 3 w 8"/>
                <a:gd name="T11" fmla="*/ 0 h 8"/>
                <a:gd name="T12" fmla="*/ 2 w 8"/>
                <a:gd name="T13" fmla="*/ 1 h 8"/>
                <a:gd name="T14" fmla="*/ 2 w 8"/>
                <a:gd name="T15" fmla="*/ 7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7"/>
                    <a:pt x="7" y="6"/>
                  </a:cubicBezTo>
                  <a:cubicBezTo>
                    <a:pt x="8" y="6"/>
                    <a:pt x="8" y="5"/>
                    <a:pt x="8" y="3"/>
                  </a:cubicBezTo>
                  <a:cubicBezTo>
                    <a:pt x="8" y="2"/>
                    <a:pt x="8" y="2"/>
                    <a:pt x="7" y="1"/>
                  </a:cubicBezTo>
                  <a:cubicBezTo>
                    <a:pt x="7" y="0"/>
                    <a:pt x="6" y="0"/>
                    <a:pt x="5" y="0"/>
                  </a:cubicBezTo>
                  <a:cubicBezTo>
                    <a:pt x="4" y="0"/>
                    <a:pt x="4" y="0"/>
                    <a:pt x="3" y="0"/>
                  </a:cubicBezTo>
                  <a:cubicBezTo>
                    <a:pt x="3" y="0"/>
                    <a:pt x="2" y="1"/>
                    <a:pt x="2" y="1"/>
                  </a:cubicBezTo>
                  <a:cubicBezTo>
                    <a:pt x="0" y="3"/>
                    <a:pt x="0" y="5"/>
                    <a:pt x="2" y="7"/>
                  </a:cubicBezTo>
                  <a:cubicBezTo>
                    <a:pt x="2" y="7"/>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1" name="Freeform 319"/>
            <p:cNvSpPr/>
            <p:nvPr/>
          </p:nvSpPr>
          <p:spPr bwMode="auto">
            <a:xfrm>
              <a:off x="5072063" y="7172325"/>
              <a:ext cx="23813" cy="22225"/>
            </a:xfrm>
            <a:custGeom>
              <a:avLst/>
              <a:gdLst>
                <a:gd name="T0" fmla="*/ 6 w 8"/>
                <a:gd name="T1" fmla="*/ 1 h 8"/>
                <a:gd name="T2" fmla="*/ 4 w 8"/>
                <a:gd name="T3" fmla="*/ 0 h 8"/>
                <a:gd name="T4" fmla="*/ 0 w 8"/>
                <a:gd name="T5" fmla="*/ 2 h 8"/>
                <a:gd name="T6" fmla="*/ 0 w 8"/>
                <a:gd name="T7" fmla="*/ 4 h 8"/>
                <a:gd name="T8" fmla="*/ 4 w 8"/>
                <a:gd name="T9" fmla="*/ 8 h 8"/>
                <a:gd name="T10" fmla="*/ 6 w 8"/>
                <a:gd name="T11" fmla="*/ 7 h 8"/>
                <a:gd name="T12" fmla="*/ 8 w 8"/>
                <a:gd name="T13" fmla="*/ 4 h 8"/>
                <a:gd name="T14" fmla="*/ 6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1"/>
                  </a:moveTo>
                  <a:cubicBezTo>
                    <a:pt x="6" y="0"/>
                    <a:pt x="5" y="0"/>
                    <a:pt x="4" y="0"/>
                  </a:cubicBezTo>
                  <a:cubicBezTo>
                    <a:pt x="2" y="0"/>
                    <a:pt x="1" y="1"/>
                    <a:pt x="0" y="2"/>
                  </a:cubicBezTo>
                  <a:cubicBezTo>
                    <a:pt x="0" y="3"/>
                    <a:pt x="0" y="3"/>
                    <a:pt x="0" y="4"/>
                  </a:cubicBezTo>
                  <a:cubicBezTo>
                    <a:pt x="0" y="6"/>
                    <a:pt x="2" y="8"/>
                    <a:pt x="4" y="8"/>
                  </a:cubicBezTo>
                  <a:cubicBezTo>
                    <a:pt x="5" y="8"/>
                    <a:pt x="6" y="8"/>
                    <a:pt x="6" y="7"/>
                  </a:cubicBezTo>
                  <a:cubicBezTo>
                    <a:pt x="7" y="6"/>
                    <a:pt x="8" y="5"/>
                    <a:pt x="8" y="4"/>
                  </a:cubicBezTo>
                  <a:cubicBezTo>
                    <a:pt x="8"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2" name="Freeform 320"/>
            <p:cNvSpPr/>
            <p:nvPr/>
          </p:nvSpPr>
          <p:spPr bwMode="auto">
            <a:xfrm>
              <a:off x="4979988" y="7080250"/>
              <a:ext cx="22225" cy="22225"/>
            </a:xfrm>
            <a:custGeom>
              <a:avLst/>
              <a:gdLst>
                <a:gd name="T0" fmla="*/ 4 w 8"/>
                <a:gd name="T1" fmla="*/ 8 h 8"/>
                <a:gd name="T2" fmla="*/ 7 w 8"/>
                <a:gd name="T3" fmla="*/ 6 h 8"/>
                <a:gd name="T4" fmla="*/ 8 w 8"/>
                <a:gd name="T5" fmla="*/ 4 h 8"/>
                <a:gd name="T6" fmla="*/ 7 w 8"/>
                <a:gd name="T7" fmla="*/ 1 h 8"/>
                <a:gd name="T8" fmla="*/ 4 w 8"/>
                <a:gd name="T9" fmla="*/ 0 h 8"/>
                <a:gd name="T10" fmla="*/ 1 w 8"/>
                <a:gd name="T11" fmla="*/ 2 h 8"/>
                <a:gd name="T12" fmla="*/ 0 w 8"/>
                <a:gd name="T13" fmla="*/ 4 h 8"/>
                <a:gd name="T14" fmla="*/ 1 w 8"/>
                <a:gd name="T15" fmla="*/ 6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cubicBezTo>
                    <a:pt x="5" y="8"/>
                    <a:pt x="6" y="7"/>
                    <a:pt x="7" y="6"/>
                  </a:cubicBezTo>
                  <a:cubicBezTo>
                    <a:pt x="8" y="6"/>
                    <a:pt x="8" y="5"/>
                    <a:pt x="8" y="4"/>
                  </a:cubicBezTo>
                  <a:cubicBezTo>
                    <a:pt x="8" y="3"/>
                    <a:pt x="8" y="2"/>
                    <a:pt x="7" y="1"/>
                  </a:cubicBezTo>
                  <a:cubicBezTo>
                    <a:pt x="7" y="0"/>
                    <a:pt x="6" y="0"/>
                    <a:pt x="4" y="0"/>
                  </a:cubicBezTo>
                  <a:cubicBezTo>
                    <a:pt x="3" y="0"/>
                    <a:pt x="1" y="1"/>
                    <a:pt x="1" y="2"/>
                  </a:cubicBezTo>
                  <a:cubicBezTo>
                    <a:pt x="0" y="3"/>
                    <a:pt x="0" y="3"/>
                    <a:pt x="0" y="4"/>
                  </a:cubicBezTo>
                  <a:cubicBezTo>
                    <a:pt x="0" y="5"/>
                    <a:pt x="1" y="6"/>
                    <a:pt x="1" y="6"/>
                  </a:cubicBezTo>
                  <a:cubicBezTo>
                    <a:pt x="2" y="7"/>
                    <a:pt x="3"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3" name="Freeform 321"/>
            <p:cNvSpPr/>
            <p:nvPr/>
          </p:nvSpPr>
          <p:spPr bwMode="auto">
            <a:xfrm>
              <a:off x="4979988" y="7262813"/>
              <a:ext cx="22225" cy="22225"/>
            </a:xfrm>
            <a:custGeom>
              <a:avLst/>
              <a:gdLst>
                <a:gd name="T0" fmla="*/ 4 w 8"/>
                <a:gd name="T1" fmla="*/ 0 h 8"/>
                <a:gd name="T2" fmla="*/ 0 w 8"/>
                <a:gd name="T3" fmla="*/ 3 h 8"/>
                <a:gd name="T4" fmla="*/ 0 w 8"/>
                <a:gd name="T5" fmla="*/ 4 h 8"/>
                <a:gd name="T6" fmla="*/ 1 w 8"/>
                <a:gd name="T7" fmla="*/ 7 h 8"/>
                <a:gd name="T8" fmla="*/ 4 w 8"/>
                <a:gd name="T9" fmla="*/ 8 h 8"/>
                <a:gd name="T10" fmla="*/ 7 w 8"/>
                <a:gd name="T11" fmla="*/ 7 h 8"/>
                <a:gd name="T12" fmla="*/ 8 w 8"/>
                <a:gd name="T13" fmla="*/ 4 h 8"/>
                <a:gd name="T14" fmla="*/ 7 w 8"/>
                <a:gd name="T15" fmla="*/ 2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2" y="0"/>
                    <a:pt x="0" y="1"/>
                    <a:pt x="0" y="3"/>
                  </a:cubicBezTo>
                  <a:cubicBezTo>
                    <a:pt x="0" y="3"/>
                    <a:pt x="0" y="4"/>
                    <a:pt x="0" y="4"/>
                  </a:cubicBezTo>
                  <a:cubicBezTo>
                    <a:pt x="0" y="5"/>
                    <a:pt x="0" y="6"/>
                    <a:pt x="1" y="7"/>
                  </a:cubicBezTo>
                  <a:cubicBezTo>
                    <a:pt x="1" y="8"/>
                    <a:pt x="3" y="8"/>
                    <a:pt x="4" y="8"/>
                  </a:cubicBezTo>
                  <a:cubicBezTo>
                    <a:pt x="5" y="8"/>
                    <a:pt x="6" y="8"/>
                    <a:pt x="7" y="7"/>
                  </a:cubicBezTo>
                  <a:cubicBezTo>
                    <a:pt x="7" y="6"/>
                    <a:pt x="8" y="5"/>
                    <a:pt x="8" y="4"/>
                  </a:cubicBezTo>
                  <a:cubicBezTo>
                    <a:pt x="8" y="3"/>
                    <a:pt x="7" y="2"/>
                    <a:pt x="7"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4" name="Freeform 322"/>
            <p:cNvSpPr/>
            <p:nvPr/>
          </p:nvSpPr>
          <p:spPr bwMode="auto">
            <a:xfrm>
              <a:off x="4887913" y="7169150"/>
              <a:ext cx="22225" cy="22225"/>
            </a:xfrm>
            <a:custGeom>
              <a:avLst/>
              <a:gdLst>
                <a:gd name="T0" fmla="*/ 7 w 8"/>
                <a:gd name="T1" fmla="*/ 7 h 8"/>
                <a:gd name="T2" fmla="*/ 8 w 8"/>
                <a:gd name="T3" fmla="*/ 4 h 8"/>
                <a:gd name="T4" fmla="*/ 7 w 8"/>
                <a:gd name="T5" fmla="*/ 1 h 8"/>
                <a:gd name="T6" fmla="*/ 4 w 8"/>
                <a:gd name="T7" fmla="*/ 0 h 8"/>
                <a:gd name="T8" fmla="*/ 2 w 8"/>
                <a:gd name="T9" fmla="*/ 1 h 8"/>
                <a:gd name="T10" fmla="*/ 1 w 8"/>
                <a:gd name="T11" fmla="*/ 3 h 8"/>
                <a:gd name="T12" fmla="*/ 1 w 8"/>
                <a:gd name="T13" fmla="*/ 4 h 8"/>
                <a:gd name="T14" fmla="*/ 4 w 8"/>
                <a:gd name="T15" fmla="*/ 8 h 8"/>
                <a:gd name="T16" fmla="*/ 7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7"/>
                  </a:moveTo>
                  <a:cubicBezTo>
                    <a:pt x="8" y="6"/>
                    <a:pt x="8" y="5"/>
                    <a:pt x="8" y="4"/>
                  </a:cubicBezTo>
                  <a:cubicBezTo>
                    <a:pt x="8" y="3"/>
                    <a:pt x="8" y="2"/>
                    <a:pt x="7" y="1"/>
                  </a:cubicBezTo>
                  <a:cubicBezTo>
                    <a:pt x="6" y="1"/>
                    <a:pt x="5" y="0"/>
                    <a:pt x="4" y="0"/>
                  </a:cubicBezTo>
                  <a:cubicBezTo>
                    <a:pt x="3" y="0"/>
                    <a:pt x="2" y="0"/>
                    <a:pt x="2" y="1"/>
                  </a:cubicBezTo>
                  <a:cubicBezTo>
                    <a:pt x="1" y="2"/>
                    <a:pt x="1" y="2"/>
                    <a:pt x="1" y="3"/>
                  </a:cubicBezTo>
                  <a:cubicBezTo>
                    <a:pt x="1" y="3"/>
                    <a:pt x="1" y="4"/>
                    <a:pt x="1" y="4"/>
                  </a:cubicBezTo>
                  <a:cubicBezTo>
                    <a:pt x="0" y="6"/>
                    <a:pt x="2" y="8"/>
                    <a:pt x="4" y="8"/>
                  </a:cubicBezTo>
                  <a:cubicBezTo>
                    <a:pt x="5" y="8"/>
                    <a:pt x="6" y="8"/>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5" name="Freeform 323"/>
            <p:cNvSpPr/>
            <p:nvPr/>
          </p:nvSpPr>
          <p:spPr bwMode="auto">
            <a:xfrm>
              <a:off x="4514850" y="6510338"/>
              <a:ext cx="434975" cy="738188"/>
            </a:xfrm>
            <a:custGeom>
              <a:avLst/>
              <a:gdLst>
                <a:gd name="T0" fmla="*/ 102 w 155"/>
                <a:gd name="T1" fmla="*/ 263 h 263"/>
                <a:gd name="T2" fmla="*/ 34 w 155"/>
                <a:gd name="T3" fmla="*/ 263 h 263"/>
                <a:gd name="T4" fmla="*/ 13 w 155"/>
                <a:gd name="T5" fmla="*/ 242 h 263"/>
                <a:gd name="T6" fmla="*/ 13 w 155"/>
                <a:gd name="T7" fmla="*/ 132 h 263"/>
                <a:gd name="T8" fmla="*/ 0 w 155"/>
                <a:gd name="T9" fmla="*/ 85 h 263"/>
                <a:gd name="T10" fmla="*/ 85 w 155"/>
                <a:gd name="T11" fmla="*/ 0 h 263"/>
                <a:gd name="T12" fmla="*/ 154 w 155"/>
                <a:gd name="T13" fmla="*/ 34 h 263"/>
                <a:gd name="T14" fmla="*/ 153 w 155"/>
                <a:gd name="T15" fmla="*/ 41 h 263"/>
                <a:gd name="T16" fmla="*/ 147 w 155"/>
                <a:gd name="T17" fmla="*/ 40 h 263"/>
                <a:gd name="T18" fmla="*/ 85 w 155"/>
                <a:gd name="T19" fmla="*/ 9 h 263"/>
                <a:gd name="T20" fmla="*/ 9 w 155"/>
                <a:gd name="T21" fmla="*/ 85 h 263"/>
                <a:gd name="T22" fmla="*/ 22 w 155"/>
                <a:gd name="T23" fmla="*/ 128 h 263"/>
                <a:gd name="T24" fmla="*/ 22 w 155"/>
                <a:gd name="T25" fmla="*/ 131 h 263"/>
                <a:gd name="T26" fmla="*/ 22 w 155"/>
                <a:gd name="T27" fmla="*/ 242 h 263"/>
                <a:gd name="T28" fmla="*/ 34 w 155"/>
                <a:gd name="T29" fmla="*/ 254 h 263"/>
                <a:gd name="T30" fmla="*/ 102 w 155"/>
                <a:gd name="T31" fmla="*/ 254 h 263"/>
                <a:gd name="T32" fmla="*/ 107 w 155"/>
                <a:gd name="T33" fmla="*/ 259 h 263"/>
                <a:gd name="T34" fmla="*/ 102 w 155"/>
                <a:gd name="T3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63">
                  <a:moveTo>
                    <a:pt x="102" y="263"/>
                  </a:moveTo>
                  <a:cubicBezTo>
                    <a:pt x="34" y="263"/>
                    <a:pt x="34" y="263"/>
                    <a:pt x="34" y="263"/>
                  </a:cubicBezTo>
                  <a:cubicBezTo>
                    <a:pt x="23" y="263"/>
                    <a:pt x="13" y="254"/>
                    <a:pt x="13" y="242"/>
                  </a:cubicBezTo>
                  <a:cubicBezTo>
                    <a:pt x="13" y="132"/>
                    <a:pt x="13" y="132"/>
                    <a:pt x="13" y="132"/>
                  </a:cubicBezTo>
                  <a:cubicBezTo>
                    <a:pt x="4" y="118"/>
                    <a:pt x="0" y="102"/>
                    <a:pt x="0" y="85"/>
                  </a:cubicBezTo>
                  <a:cubicBezTo>
                    <a:pt x="0" y="38"/>
                    <a:pt x="38" y="0"/>
                    <a:pt x="85" y="0"/>
                  </a:cubicBezTo>
                  <a:cubicBezTo>
                    <a:pt x="112" y="0"/>
                    <a:pt x="138" y="13"/>
                    <a:pt x="154" y="34"/>
                  </a:cubicBezTo>
                  <a:cubicBezTo>
                    <a:pt x="155" y="36"/>
                    <a:pt x="155" y="39"/>
                    <a:pt x="153" y="41"/>
                  </a:cubicBezTo>
                  <a:cubicBezTo>
                    <a:pt x="151" y="42"/>
                    <a:pt x="148" y="42"/>
                    <a:pt x="147" y="40"/>
                  </a:cubicBezTo>
                  <a:cubicBezTo>
                    <a:pt x="132" y="20"/>
                    <a:pt x="110" y="9"/>
                    <a:pt x="85" y="9"/>
                  </a:cubicBezTo>
                  <a:cubicBezTo>
                    <a:pt x="43" y="9"/>
                    <a:pt x="9" y="43"/>
                    <a:pt x="9" y="85"/>
                  </a:cubicBezTo>
                  <a:cubicBezTo>
                    <a:pt x="9" y="101"/>
                    <a:pt x="13" y="115"/>
                    <a:pt x="22" y="128"/>
                  </a:cubicBezTo>
                  <a:cubicBezTo>
                    <a:pt x="22" y="129"/>
                    <a:pt x="22" y="130"/>
                    <a:pt x="22" y="131"/>
                  </a:cubicBezTo>
                  <a:cubicBezTo>
                    <a:pt x="22" y="242"/>
                    <a:pt x="22" y="242"/>
                    <a:pt x="22" y="242"/>
                  </a:cubicBezTo>
                  <a:cubicBezTo>
                    <a:pt x="22" y="249"/>
                    <a:pt x="28" y="254"/>
                    <a:pt x="34" y="254"/>
                  </a:cubicBezTo>
                  <a:cubicBezTo>
                    <a:pt x="102" y="254"/>
                    <a:pt x="102" y="254"/>
                    <a:pt x="102" y="254"/>
                  </a:cubicBezTo>
                  <a:cubicBezTo>
                    <a:pt x="105" y="254"/>
                    <a:pt x="107" y="256"/>
                    <a:pt x="107" y="259"/>
                  </a:cubicBezTo>
                  <a:cubicBezTo>
                    <a:pt x="107" y="261"/>
                    <a:pt x="105" y="263"/>
                    <a:pt x="102" y="2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6" name="Freeform 324"/>
            <p:cNvSpPr/>
            <p:nvPr/>
          </p:nvSpPr>
          <p:spPr bwMode="auto">
            <a:xfrm>
              <a:off x="4624388" y="6894513"/>
              <a:ext cx="182563" cy="73025"/>
            </a:xfrm>
            <a:custGeom>
              <a:avLst/>
              <a:gdLst>
                <a:gd name="T0" fmla="*/ 48 w 65"/>
                <a:gd name="T1" fmla="*/ 26 h 26"/>
                <a:gd name="T2" fmla="*/ 1 w 65"/>
                <a:gd name="T3" fmla="*/ 9 h 26"/>
                <a:gd name="T4" fmla="*/ 1 w 65"/>
                <a:gd name="T5" fmla="*/ 2 h 26"/>
                <a:gd name="T6" fmla="*/ 8 w 65"/>
                <a:gd name="T7" fmla="*/ 2 h 26"/>
                <a:gd name="T8" fmla="*/ 48 w 65"/>
                <a:gd name="T9" fmla="*/ 16 h 26"/>
                <a:gd name="T10" fmla="*/ 60 w 65"/>
                <a:gd name="T11" fmla="*/ 15 h 26"/>
                <a:gd name="T12" fmla="*/ 65 w 65"/>
                <a:gd name="T13" fmla="*/ 19 h 26"/>
                <a:gd name="T14" fmla="*/ 61 w 65"/>
                <a:gd name="T15" fmla="*/ 25 h 26"/>
                <a:gd name="T16" fmla="*/ 48 w 65"/>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6">
                  <a:moveTo>
                    <a:pt x="48" y="26"/>
                  </a:moveTo>
                  <a:cubicBezTo>
                    <a:pt x="29" y="26"/>
                    <a:pt x="12" y="19"/>
                    <a:pt x="1" y="9"/>
                  </a:cubicBezTo>
                  <a:cubicBezTo>
                    <a:pt x="0" y="7"/>
                    <a:pt x="0" y="4"/>
                    <a:pt x="1" y="2"/>
                  </a:cubicBezTo>
                  <a:cubicBezTo>
                    <a:pt x="3" y="0"/>
                    <a:pt x="6" y="0"/>
                    <a:pt x="8" y="2"/>
                  </a:cubicBezTo>
                  <a:cubicBezTo>
                    <a:pt x="17" y="11"/>
                    <a:pt x="32" y="16"/>
                    <a:pt x="48" y="16"/>
                  </a:cubicBezTo>
                  <a:cubicBezTo>
                    <a:pt x="52" y="16"/>
                    <a:pt x="56" y="16"/>
                    <a:pt x="60" y="15"/>
                  </a:cubicBezTo>
                  <a:cubicBezTo>
                    <a:pt x="62" y="15"/>
                    <a:pt x="65" y="17"/>
                    <a:pt x="65" y="19"/>
                  </a:cubicBezTo>
                  <a:cubicBezTo>
                    <a:pt x="65" y="22"/>
                    <a:pt x="64" y="24"/>
                    <a:pt x="61" y="25"/>
                  </a:cubicBezTo>
                  <a:cubicBezTo>
                    <a:pt x="57" y="25"/>
                    <a:pt x="53" y="26"/>
                    <a:pt x="4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7" name="Freeform 325"/>
            <p:cNvSpPr/>
            <p:nvPr/>
          </p:nvSpPr>
          <p:spPr bwMode="auto">
            <a:xfrm>
              <a:off x="4873625" y="6443663"/>
              <a:ext cx="25400" cy="133350"/>
            </a:xfrm>
            <a:custGeom>
              <a:avLst/>
              <a:gdLst>
                <a:gd name="T0" fmla="*/ 5 w 9"/>
                <a:gd name="T1" fmla="*/ 48 h 48"/>
                <a:gd name="T2" fmla="*/ 0 w 9"/>
                <a:gd name="T3" fmla="*/ 44 h 48"/>
                <a:gd name="T4" fmla="*/ 0 w 9"/>
                <a:gd name="T5" fmla="*/ 5 h 48"/>
                <a:gd name="T6" fmla="*/ 5 w 9"/>
                <a:gd name="T7" fmla="*/ 0 h 48"/>
                <a:gd name="T8" fmla="*/ 9 w 9"/>
                <a:gd name="T9" fmla="*/ 5 h 48"/>
                <a:gd name="T10" fmla="*/ 9 w 9"/>
                <a:gd name="T11" fmla="*/ 44 h 48"/>
                <a:gd name="T12" fmla="*/ 5 w 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5" y="48"/>
                  </a:moveTo>
                  <a:cubicBezTo>
                    <a:pt x="2" y="48"/>
                    <a:pt x="0" y="46"/>
                    <a:pt x="0" y="44"/>
                  </a:cubicBezTo>
                  <a:cubicBezTo>
                    <a:pt x="0" y="5"/>
                    <a:pt x="0" y="5"/>
                    <a:pt x="0" y="5"/>
                  </a:cubicBezTo>
                  <a:cubicBezTo>
                    <a:pt x="0" y="2"/>
                    <a:pt x="2" y="0"/>
                    <a:pt x="5" y="0"/>
                  </a:cubicBezTo>
                  <a:cubicBezTo>
                    <a:pt x="7" y="0"/>
                    <a:pt x="9" y="2"/>
                    <a:pt x="9" y="5"/>
                  </a:cubicBezTo>
                  <a:cubicBezTo>
                    <a:pt x="9" y="44"/>
                    <a:pt x="9" y="44"/>
                    <a:pt x="9" y="44"/>
                  </a:cubicBezTo>
                  <a:cubicBezTo>
                    <a:pt x="9" y="46"/>
                    <a:pt x="7" y="48"/>
                    <a:pt x="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8" name="Freeform 326"/>
            <p:cNvSpPr/>
            <p:nvPr/>
          </p:nvSpPr>
          <p:spPr bwMode="auto">
            <a:xfrm>
              <a:off x="4610100" y="6667500"/>
              <a:ext cx="220663" cy="131763"/>
            </a:xfrm>
            <a:custGeom>
              <a:avLst/>
              <a:gdLst>
                <a:gd name="T0" fmla="*/ 55 w 79"/>
                <a:gd name="T1" fmla="*/ 47 h 47"/>
                <a:gd name="T2" fmla="*/ 8 w 79"/>
                <a:gd name="T3" fmla="*/ 47 h 47"/>
                <a:gd name="T4" fmla="*/ 0 w 79"/>
                <a:gd name="T5" fmla="*/ 39 h 47"/>
                <a:gd name="T6" fmla="*/ 0 w 79"/>
                <a:gd name="T7" fmla="*/ 8 h 47"/>
                <a:gd name="T8" fmla="*/ 8 w 79"/>
                <a:gd name="T9" fmla="*/ 0 h 47"/>
                <a:gd name="T10" fmla="*/ 75 w 79"/>
                <a:gd name="T11" fmla="*/ 0 h 47"/>
                <a:gd name="T12" fmla="*/ 79 w 79"/>
                <a:gd name="T13" fmla="*/ 4 h 47"/>
                <a:gd name="T14" fmla="*/ 75 w 79"/>
                <a:gd name="T15" fmla="*/ 9 h 47"/>
                <a:gd name="T16" fmla="*/ 9 w 79"/>
                <a:gd name="T17" fmla="*/ 9 h 47"/>
                <a:gd name="T18" fmla="*/ 9 w 79"/>
                <a:gd name="T19" fmla="*/ 38 h 47"/>
                <a:gd name="T20" fmla="*/ 55 w 79"/>
                <a:gd name="T21" fmla="*/ 38 h 47"/>
                <a:gd name="T22" fmla="*/ 60 w 79"/>
                <a:gd name="T23" fmla="*/ 42 h 47"/>
                <a:gd name="T24" fmla="*/ 55 w 79"/>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47">
                  <a:moveTo>
                    <a:pt x="55" y="47"/>
                  </a:moveTo>
                  <a:cubicBezTo>
                    <a:pt x="8" y="47"/>
                    <a:pt x="8" y="47"/>
                    <a:pt x="8" y="47"/>
                  </a:cubicBezTo>
                  <a:cubicBezTo>
                    <a:pt x="3" y="47"/>
                    <a:pt x="0" y="43"/>
                    <a:pt x="0" y="39"/>
                  </a:cubicBezTo>
                  <a:cubicBezTo>
                    <a:pt x="0" y="8"/>
                    <a:pt x="0" y="8"/>
                    <a:pt x="0" y="8"/>
                  </a:cubicBezTo>
                  <a:cubicBezTo>
                    <a:pt x="0" y="3"/>
                    <a:pt x="3" y="0"/>
                    <a:pt x="8" y="0"/>
                  </a:cubicBezTo>
                  <a:cubicBezTo>
                    <a:pt x="75" y="0"/>
                    <a:pt x="75" y="0"/>
                    <a:pt x="75" y="0"/>
                  </a:cubicBezTo>
                  <a:cubicBezTo>
                    <a:pt x="77" y="0"/>
                    <a:pt x="79" y="2"/>
                    <a:pt x="79" y="4"/>
                  </a:cubicBezTo>
                  <a:cubicBezTo>
                    <a:pt x="79" y="7"/>
                    <a:pt x="77" y="9"/>
                    <a:pt x="75" y="9"/>
                  </a:cubicBezTo>
                  <a:cubicBezTo>
                    <a:pt x="9" y="9"/>
                    <a:pt x="9" y="9"/>
                    <a:pt x="9" y="9"/>
                  </a:cubicBezTo>
                  <a:cubicBezTo>
                    <a:pt x="9" y="38"/>
                    <a:pt x="9" y="38"/>
                    <a:pt x="9" y="38"/>
                  </a:cubicBezTo>
                  <a:cubicBezTo>
                    <a:pt x="55" y="38"/>
                    <a:pt x="55" y="38"/>
                    <a:pt x="55" y="38"/>
                  </a:cubicBezTo>
                  <a:cubicBezTo>
                    <a:pt x="57" y="38"/>
                    <a:pt x="60" y="40"/>
                    <a:pt x="60" y="42"/>
                  </a:cubicBezTo>
                  <a:cubicBezTo>
                    <a:pt x="60" y="45"/>
                    <a:pt x="57" y="47"/>
                    <a:pt x="5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49" name="Oval 327"/>
            <p:cNvSpPr>
              <a:spLocks noChangeArrowheads="1"/>
            </p:cNvSpPr>
            <p:nvPr/>
          </p:nvSpPr>
          <p:spPr bwMode="auto">
            <a:xfrm>
              <a:off x="4741863" y="70850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0" name="Oval 328"/>
            <p:cNvSpPr>
              <a:spLocks noChangeArrowheads="1"/>
            </p:cNvSpPr>
            <p:nvPr/>
          </p:nvSpPr>
          <p:spPr bwMode="auto">
            <a:xfrm>
              <a:off x="4741863" y="71358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1" name="Oval 329"/>
            <p:cNvSpPr>
              <a:spLocks noChangeArrowheads="1"/>
            </p:cNvSpPr>
            <p:nvPr/>
          </p:nvSpPr>
          <p:spPr bwMode="auto">
            <a:xfrm>
              <a:off x="4741863" y="70342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2" name="Oval 330"/>
            <p:cNvSpPr>
              <a:spLocks noChangeArrowheads="1"/>
            </p:cNvSpPr>
            <p:nvPr/>
          </p:nvSpPr>
          <p:spPr bwMode="auto">
            <a:xfrm>
              <a:off x="4691063" y="7085013"/>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3" name="Freeform 331"/>
            <p:cNvSpPr/>
            <p:nvPr/>
          </p:nvSpPr>
          <p:spPr bwMode="auto">
            <a:xfrm>
              <a:off x="4775200" y="7118350"/>
              <a:ext cx="28575" cy="28575"/>
            </a:xfrm>
            <a:custGeom>
              <a:avLst/>
              <a:gdLst>
                <a:gd name="T0" fmla="*/ 2 w 10"/>
                <a:gd name="T1" fmla="*/ 2 h 10"/>
                <a:gd name="T2" fmla="*/ 2 w 10"/>
                <a:gd name="T3" fmla="*/ 8 h 10"/>
                <a:gd name="T4" fmla="*/ 8 w 10"/>
                <a:gd name="T5" fmla="*/ 8 h 10"/>
                <a:gd name="T6" fmla="*/ 8 w 10"/>
                <a:gd name="T7" fmla="*/ 2 h 10"/>
                <a:gd name="T8" fmla="*/ 2 w 10"/>
                <a:gd name="T9" fmla="*/ 2 h 10"/>
              </a:gdLst>
              <a:ahLst/>
              <a:cxnLst>
                <a:cxn ang="0">
                  <a:pos x="T0" y="T1"/>
                </a:cxn>
                <a:cxn ang="0">
                  <a:pos x="T2" y="T3"/>
                </a:cxn>
                <a:cxn ang="0">
                  <a:pos x="T4" y="T5"/>
                </a:cxn>
                <a:cxn ang="0">
                  <a:pos x="T6" y="T7"/>
                </a:cxn>
                <a:cxn ang="0">
                  <a:pos x="T8" y="T9"/>
                </a:cxn>
              </a:cxnLst>
              <a:rect l="0" t="0" r="r" b="b"/>
              <a:pathLst>
                <a:path w="10" h="10">
                  <a:moveTo>
                    <a:pt x="2" y="2"/>
                  </a:moveTo>
                  <a:cubicBezTo>
                    <a:pt x="0" y="4"/>
                    <a:pt x="0" y="6"/>
                    <a:pt x="2" y="8"/>
                  </a:cubicBezTo>
                  <a:cubicBezTo>
                    <a:pt x="3" y="10"/>
                    <a:pt x="6" y="10"/>
                    <a:pt x="8" y="8"/>
                  </a:cubicBezTo>
                  <a:cubicBezTo>
                    <a:pt x="10" y="6"/>
                    <a:pt x="10" y="3"/>
                    <a:pt x="8" y="2"/>
                  </a:cubicBezTo>
                  <a:cubicBezTo>
                    <a:pt x="6"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4" name="Freeform 332"/>
            <p:cNvSpPr/>
            <p:nvPr/>
          </p:nvSpPr>
          <p:spPr bwMode="auto">
            <a:xfrm>
              <a:off x="4705350" y="7048500"/>
              <a:ext cx="25400" cy="25400"/>
            </a:xfrm>
            <a:custGeom>
              <a:avLst/>
              <a:gdLst>
                <a:gd name="T0" fmla="*/ 1 w 9"/>
                <a:gd name="T1" fmla="*/ 1 h 9"/>
                <a:gd name="T2" fmla="*/ 1 w 9"/>
                <a:gd name="T3" fmla="*/ 8 h 9"/>
                <a:gd name="T4" fmla="*/ 8 w 9"/>
                <a:gd name="T5" fmla="*/ 8 h 9"/>
                <a:gd name="T6" fmla="*/ 8 w 9"/>
                <a:gd name="T7" fmla="*/ 1 h 9"/>
                <a:gd name="T8" fmla="*/ 1 w 9"/>
                <a:gd name="T9" fmla="*/ 1 h 9"/>
              </a:gdLst>
              <a:ahLst/>
              <a:cxnLst>
                <a:cxn ang="0">
                  <a:pos x="T0" y="T1"/>
                </a:cxn>
                <a:cxn ang="0">
                  <a:pos x="T2" y="T3"/>
                </a:cxn>
                <a:cxn ang="0">
                  <a:pos x="T4" y="T5"/>
                </a:cxn>
                <a:cxn ang="0">
                  <a:pos x="T6" y="T7"/>
                </a:cxn>
                <a:cxn ang="0">
                  <a:pos x="T8" y="T9"/>
                </a:cxn>
              </a:cxnLst>
              <a:rect l="0" t="0" r="r" b="b"/>
              <a:pathLst>
                <a:path w="9" h="9">
                  <a:moveTo>
                    <a:pt x="1" y="1"/>
                  </a:moveTo>
                  <a:cubicBezTo>
                    <a:pt x="0" y="3"/>
                    <a:pt x="0" y="6"/>
                    <a:pt x="1" y="8"/>
                  </a:cubicBezTo>
                  <a:cubicBezTo>
                    <a:pt x="3" y="9"/>
                    <a:pt x="6" y="9"/>
                    <a:pt x="8" y="8"/>
                  </a:cubicBezTo>
                  <a:cubicBezTo>
                    <a:pt x="9" y="6"/>
                    <a:pt x="9" y="3"/>
                    <a:pt x="8" y="1"/>
                  </a:cubicBezTo>
                  <a:cubicBezTo>
                    <a:pt x="6" y="0"/>
                    <a:pt x="3"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5" name="Freeform 333"/>
            <p:cNvSpPr/>
            <p:nvPr/>
          </p:nvSpPr>
          <p:spPr bwMode="auto">
            <a:xfrm>
              <a:off x="4775200" y="7048500"/>
              <a:ext cx="28575" cy="25400"/>
            </a:xfrm>
            <a:custGeom>
              <a:avLst/>
              <a:gdLst>
                <a:gd name="T0" fmla="*/ 8 w 10"/>
                <a:gd name="T1" fmla="*/ 8 h 9"/>
                <a:gd name="T2" fmla="*/ 8 w 10"/>
                <a:gd name="T3" fmla="*/ 1 h 9"/>
                <a:gd name="T4" fmla="*/ 2 w 10"/>
                <a:gd name="T5" fmla="*/ 1 h 9"/>
                <a:gd name="T6" fmla="*/ 2 w 10"/>
                <a:gd name="T7" fmla="*/ 8 h 9"/>
                <a:gd name="T8" fmla="*/ 8 w 10"/>
                <a:gd name="T9" fmla="*/ 8 h 9"/>
              </a:gdLst>
              <a:ahLst/>
              <a:cxnLst>
                <a:cxn ang="0">
                  <a:pos x="T0" y="T1"/>
                </a:cxn>
                <a:cxn ang="0">
                  <a:pos x="T2" y="T3"/>
                </a:cxn>
                <a:cxn ang="0">
                  <a:pos x="T4" y="T5"/>
                </a:cxn>
                <a:cxn ang="0">
                  <a:pos x="T6" y="T7"/>
                </a:cxn>
                <a:cxn ang="0">
                  <a:pos x="T8" y="T9"/>
                </a:cxn>
              </a:cxnLst>
              <a:rect l="0" t="0" r="r" b="b"/>
              <a:pathLst>
                <a:path w="10" h="9">
                  <a:moveTo>
                    <a:pt x="8" y="8"/>
                  </a:moveTo>
                  <a:cubicBezTo>
                    <a:pt x="10" y="6"/>
                    <a:pt x="10" y="3"/>
                    <a:pt x="8" y="1"/>
                  </a:cubicBezTo>
                  <a:cubicBezTo>
                    <a:pt x="6" y="0"/>
                    <a:pt x="3" y="0"/>
                    <a:pt x="2" y="1"/>
                  </a:cubicBezTo>
                  <a:cubicBezTo>
                    <a:pt x="0" y="3"/>
                    <a:pt x="0" y="6"/>
                    <a:pt x="2" y="8"/>
                  </a:cubicBezTo>
                  <a:cubicBezTo>
                    <a:pt x="4" y="9"/>
                    <a:pt x="6" y="9"/>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6" name="Freeform 334"/>
            <p:cNvSpPr/>
            <p:nvPr/>
          </p:nvSpPr>
          <p:spPr bwMode="auto">
            <a:xfrm>
              <a:off x="4705350" y="7118350"/>
              <a:ext cx="25400" cy="28575"/>
            </a:xfrm>
            <a:custGeom>
              <a:avLst/>
              <a:gdLst>
                <a:gd name="T0" fmla="*/ 1 w 9"/>
                <a:gd name="T1" fmla="*/ 2 h 10"/>
                <a:gd name="T2" fmla="*/ 1 w 9"/>
                <a:gd name="T3" fmla="*/ 8 h 10"/>
                <a:gd name="T4" fmla="*/ 8 w 9"/>
                <a:gd name="T5" fmla="*/ 8 h 10"/>
                <a:gd name="T6" fmla="*/ 8 w 9"/>
                <a:gd name="T7" fmla="*/ 2 h 10"/>
                <a:gd name="T8" fmla="*/ 1 w 9"/>
                <a:gd name="T9" fmla="*/ 2 h 10"/>
              </a:gdLst>
              <a:ahLst/>
              <a:cxnLst>
                <a:cxn ang="0">
                  <a:pos x="T0" y="T1"/>
                </a:cxn>
                <a:cxn ang="0">
                  <a:pos x="T2" y="T3"/>
                </a:cxn>
                <a:cxn ang="0">
                  <a:pos x="T4" y="T5"/>
                </a:cxn>
                <a:cxn ang="0">
                  <a:pos x="T6" y="T7"/>
                </a:cxn>
                <a:cxn ang="0">
                  <a:pos x="T8" y="T9"/>
                </a:cxn>
              </a:cxnLst>
              <a:rect l="0" t="0" r="r" b="b"/>
              <a:pathLst>
                <a:path w="9" h="10">
                  <a:moveTo>
                    <a:pt x="1" y="2"/>
                  </a:moveTo>
                  <a:cubicBezTo>
                    <a:pt x="0" y="3"/>
                    <a:pt x="0" y="6"/>
                    <a:pt x="1" y="8"/>
                  </a:cubicBezTo>
                  <a:cubicBezTo>
                    <a:pt x="3" y="10"/>
                    <a:pt x="6" y="10"/>
                    <a:pt x="8" y="8"/>
                  </a:cubicBezTo>
                  <a:cubicBezTo>
                    <a:pt x="9" y="6"/>
                    <a:pt x="9" y="4"/>
                    <a:pt x="8" y="2"/>
                  </a:cubicBezTo>
                  <a:cubicBezTo>
                    <a:pt x="6"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7" name="Freeform 335"/>
            <p:cNvSpPr/>
            <p:nvPr/>
          </p:nvSpPr>
          <p:spPr bwMode="auto">
            <a:xfrm>
              <a:off x="4775200" y="7172325"/>
              <a:ext cx="25400" cy="22225"/>
            </a:xfrm>
            <a:custGeom>
              <a:avLst/>
              <a:gdLst>
                <a:gd name="T0" fmla="*/ 5 w 9"/>
                <a:gd name="T1" fmla="*/ 0 h 8"/>
                <a:gd name="T2" fmla="*/ 3 w 9"/>
                <a:gd name="T3" fmla="*/ 0 h 8"/>
                <a:gd name="T4" fmla="*/ 1 w 9"/>
                <a:gd name="T5" fmla="*/ 5 h 8"/>
                <a:gd name="T6" fmla="*/ 3 w 9"/>
                <a:gd name="T7" fmla="*/ 7 h 8"/>
                <a:gd name="T8" fmla="*/ 6 w 9"/>
                <a:gd name="T9" fmla="*/ 7 h 8"/>
                <a:gd name="T10" fmla="*/ 8 w 9"/>
                <a:gd name="T11" fmla="*/ 5 h 8"/>
                <a:gd name="T12" fmla="*/ 8 w 9"/>
                <a:gd name="T13" fmla="*/ 2 h 8"/>
                <a:gd name="T14" fmla="*/ 5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5" y="0"/>
                  </a:moveTo>
                  <a:cubicBezTo>
                    <a:pt x="4" y="0"/>
                    <a:pt x="3" y="0"/>
                    <a:pt x="3" y="0"/>
                  </a:cubicBezTo>
                  <a:cubicBezTo>
                    <a:pt x="1" y="1"/>
                    <a:pt x="0" y="3"/>
                    <a:pt x="1" y="5"/>
                  </a:cubicBezTo>
                  <a:cubicBezTo>
                    <a:pt x="1" y="6"/>
                    <a:pt x="2" y="7"/>
                    <a:pt x="3" y="7"/>
                  </a:cubicBezTo>
                  <a:cubicBezTo>
                    <a:pt x="4" y="8"/>
                    <a:pt x="5" y="8"/>
                    <a:pt x="6" y="7"/>
                  </a:cubicBezTo>
                  <a:cubicBezTo>
                    <a:pt x="7" y="7"/>
                    <a:pt x="8" y="6"/>
                    <a:pt x="8" y="5"/>
                  </a:cubicBezTo>
                  <a:cubicBezTo>
                    <a:pt x="8" y="4"/>
                    <a:pt x="9" y="3"/>
                    <a:pt x="8" y="2"/>
                  </a:cubicBezTo>
                  <a:cubicBezTo>
                    <a:pt x="8" y="1"/>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8" name="Freeform 336"/>
            <p:cNvSpPr/>
            <p:nvPr/>
          </p:nvSpPr>
          <p:spPr bwMode="auto">
            <a:xfrm>
              <a:off x="4778375" y="7000875"/>
              <a:ext cx="22225" cy="22225"/>
            </a:xfrm>
            <a:custGeom>
              <a:avLst/>
              <a:gdLst>
                <a:gd name="T0" fmla="*/ 3 w 8"/>
                <a:gd name="T1" fmla="*/ 8 h 8"/>
                <a:gd name="T2" fmla="*/ 6 w 8"/>
                <a:gd name="T3" fmla="*/ 8 h 8"/>
                <a:gd name="T4" fmla="*/ 8 w 8"/>
                <a:gd name="T5" fmla="*/ 6 h 8"/>
                <a:gd name="T6" fmla="*/ 8 w 8"/>
                <a:gd name="T7" fmla="*/ 3 h 8"/>
                <a:gd name="T8" fmla="*/ 6 w 8"/>
                <a:gd name="T9" fmla="*/ 1 h 8"/>
                <a:gd name="T10" fmla="*/ 4 w 8"/>
                <a:gd name="T11" fmla="*/ 0 h 8"/>
                <a:gd name="T12" fmla="*/ 2 w 8"/>
                <a:gd name="T13" fmla="*/ 1 h 8"/>
                <a:gd name="T14" fmla="*/ 0 w 8"/>
                <a:gd name="T15" fmla="*/ 3 h 8"/>
                <a:gd name="T16" fmla="*/ 0 w 8"/>
                <a:gd name="T17" fmla="*/ 5 h 8"/>
                <a:gd name="T18" fmla="*/ 3 w 8"/>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3" y="8"/>
                  </a:moveTo>
                  <a:cubicBezTo>
                    <a:pt x="4" y="8"/>
                    <a:pt x="5" y="8"/>
                    <a:pt x="6" y="8"/>
                  </a:cubicBezTo>
                  <a:cubicBezTo>
                    <a:pt x="7" y="7"/>
                    <a:pt x="7" y="7"/>
                    <a:pt x="8" y="6"/>
                  </a:cubicBezTo>
                  <a:cubicBezTo>
                    <a:pt x="8" y="5"/>
                    <a:pt x="8" y="4"/>
                    <a:pt x="8" y="3"/>
                  </a:cubicBezTo>
                  <a:cubicBezTo>
                    <a:pt x="7" y="2"/>
                    <a:pt x="7" y="1"/>
                    <a:pt x="6" y="1"/>
                  </a:cubicBezTo>
                  <a:cubicBezTo>
                    <a:pt x="5" y="0"/>
                    <a:pt x="4" y="0"/>
                    <a:pt x="4" y="0"/>
                  </a:cubicBezTo>
                  <a:cubicBezTo>
                    <a:pt x="3" y="0"/>
                    <a:pt x="3" y="0"/>
                    <a:pt x="2" y="1"/>
                  </a:cubicBezTo>
                  <a:cubicBezTo>
                    <a:pt x="1" y="1"/>
                    <a:pt x="1" y="2"/>
                    <a:pt x="0" y="3"/>
                  </a:cubicBezTo>
                  <a:cubicBezTo>
                    <a:pt x="0" y="3"/>
                    <a:pt x="0" y="4"/>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59" name="Freeform 337"/>
            <p:cNvSpPr/>
            <p:nvPr/>
          </p:nvSpPr>
          <p:spPr bwMode="auto">
            <a:xfrm>
              <a:off x="4657725" y="7048500"/>
              <a:ext cx="22225" cy="25400"/>
            </a:xfrm>
            <a:custGeom>
              <a:avLst/>
              <a:gdLst>
                <a:gd name="T0" fmla="*/ 3 w 8"/>
                <a:gd name="T1" fmla="*/ 8 h 9"/>
                <a:gd name="T2" fmla="*/ 5 w 8"/>
                <a:gd name="T3" fmla="*/ 8 h 9"/>
                <a:gd name="T4" fmla="*/ 8 w 8"/>
                <a:gd name="T5" fmla="*/ 6 h 9"/>
                <a:gd name="T6" fmla="*/ 8 w 8"/>
                <a:gd name="T7" fmla="*/ 3 h 9"/>
                <a:gd name="T8" fmla="*/ 6 w 8"/>
                <a:gd name="T9" fmla="*/ 1 h 9"/>
                <a:gd name="T10" fmla="*/ 6 w 8"/>
                <a:gd name="T11" fmla="*/ 1 h 9"/>
                <a:gd name="T12" fmla="*/ 4 w 8"/>
                <a:gd name="T13" fmla="*/ 0 h 9"/>
                <a:gd name="T14" fmla="*/ 3 w 8"/>
                <a:gd name="T15" fmla="*/ 1 h 9"/>
                <a:gd name="T16" fmla="*/ 1 w 8"/>
                <a:gd name="T17" fmla="*/ 3 h 9"/>
                <a:gd name="T18" fmla="*/ 1 w 8"/>
                <a:gd name="T19" fmla="*/ 6 h 9"/>
                <a:gd name="T20" fmla="*/ 3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3" y="8"/>
                  </a:moveTo>
                  <a:cubicBezTo>
                    <a:pt x="3" y="9"/>
                    <a:pt x="4" y="9"/>
                    <a:pt x="5" y="8"/>
                  </a:cubicBezTo>
                  <a:cubicBezTo>
                    <a:pt x="6" y="8"/>
                    <a:pt x="7" y="7"/>
                    <a:pt x="8" y="6"/>
                  </a:cubicBezTo>
                  <a:cubicBezTo>
                    <a:pt x="8" y="5"/>
                    <a:pt x="8" y="4"/>
                    <a:pt x="8" y="3"/>
                  </a:cubicBezTo>
                  <a:cubicBezTo>
                    <a:pt x="7" y="2"/>
                    <a:pt x="7" y="1"/>
                    <a:pt x="6" y="1"/>
                  </a:cubicBezTo>
                  <a:cubicBezTo>
                    <a:pt x="6" y="1"/>
                    <a:pt x="6" y="1"/>
                    <a:pt x="6" y="1"/>
                  </a:cubicBezTo>
                  <a:cubicBezTo>
                    <a:pt x="5" y="0"/>
                    <a:pt x="5" y="0"/>
                    <a:pt x="4" y="0"/>
                  </a:cubicBezTo>
                  <a:cubicBezTo>
                    <a:pt x="4" y="0"/>
                    <a:pt x="3" y="0"/>
                    <a:pt x="3" y="1"/>
                  </a:cubicBezTo>
                  <a:cubicBezTo>
                    <a:pt x="2" y="1"/>
                    <a:pt x="1" y="2"/>
                    <a:pt x="1" y="3"/>
                  </a:cubicBezTo>
                  <a:cubicBezTo>
                    <a:pt x="0" y="4"/>
                    <a:pt x="0" y="5"/>
                    <a:pt x="1" y="6"/>
                  </a:cubicBezTo>
                  <a:cubicBezTo>
                    <a:pt x="1" y="7"/>
                    <a:pt x="2"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0" name="Freeform 338"/>
            <p:cNvSpPr/>
            <p:nvPr/>
          </p:nvSpPr>
          <p:spPr bwMode="auto">
            <a:xfrm>
              <a:off x="4657725" y="7118350"/>
              <a:ext cx="22225" cy="25400"/>
            </a:xfrm>
            <a:custGeom>
              <a:avLst/>
              <a:gdLst>
                <a:gd name="T0" fmla="*/ 7 w 8"/>
                <a:gd name="T1" fmla="*/ 3 h 9"/>
                <a:gd name="T2" fmla="*/ 4 w 8"/>
                <a:gd name="T3" fmla="*/ 0 h 9"/>
                <a:gd name="T4" fmla="*/ 2 w 8"/>
                <a:gd name="T5" fmla="*/ 1 h 9"/>
                <a:gd name="T6" fmla="*/ 0 w 8"/>
                <a:gd name="T7" fmla="*/ 3 h 9"/>
                <a:gd name="T8" fmla="*/ 0 w 8"/>
                <a:gd name="T9" fmla="*/ 6 h 9"/>
                <a:gd name="T10" fmla="*/ 2 w 8"/>
                <a:gd name="T11" fmla="*/ 8 h 9"/>
                <a:gd name="T12" fmla="*/ 5 w 8"/>
                <a:gd name="T13" fmla="*/ 8 h 9"/>
                <a:gd name="T14" fmla="*/ 7 w 8"/>
                <a:gd name="T15" fmla="*/ 6 h 9"/>
                <a:gd name="T16" fmla="*/ 7 w 8"/>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7" y="3"/>
                  </a:moveTo>
                  <a:cubicBezTo>
                    <a:pt x="7" y="1"/>
                    <a:pt x="5" y="0"/>
                    <a:pt x="4" y="0"/>
                  </a:cubicBezTo>
                  <a:cubicBezTo>
                    <a:pt x="3" y="0"/>
                    <a:pt x="3" y="0"/>
                    <a:pt x="2" y="1"/>
                  </a:cubicBezTo>
                  <a:cubicBezTo>
                    <a:pt x="1" y="1"/>
                    <a:pt x="1" y="2"/>
                    <a:pt x="0" y="3"/>
                  </a:cubicBezTo>
                  <a:cubicBezTo>
                    <a:pt x="0" y="4"/>
                    <a:pt x="0" y="5"/>
                    <a:pt x="0" y="6"/>
                  </a:cubicBezTo>
                  <a:cubicBezTo>
                    <a:pt x="1" y="7"/>
                    <a:pt x="1" y="8"/>
                    <a:pt x="2" y="8"/>
                  </a:cubicBezTo>
                  <a:cubicBezTo>
                    <a:pt x="3" y="9"/>
                    <a:pt x="4" y="9"/>
                    <a:pt x="5" y="8"/>
                  </a:cubicBezTo>
                  <a:cubicBezTo>
                    <a:pt x="6" y="8"/>
                    <a:pt x="7" y="7"/>
                    <a:pt x="7" y="6"/>
                  </a:cubicBezTo>
                  <a:cubicBezTo>
                    <a:pt x="8" y="5"/>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1" name="Freeform 339"/>
            <p:cNvSpPr/>
            <p:nvPr/>
          </p:nvSpPr>
          <p:spPr bwMode="auto">
            <a:xfrm>
              <a:off x="4705350" y="7169150"/>
              <a:ext cx="22225" cy="22225"/>
            </a:xfrm>
            <a:custGeom>
              <a:avLst/>
              <a:gdLst>
                <a:gd name="T0" fmla="*/ 6 w 8"/>
                <a:gd name="T1" fmla="*/ 1 h 8"/>
                <a:gd name="T2" fmla="*/ 4 w 8"/>
                <a:gd name="T3" fmla="*/ 0 h 8"/>
                <a:gd name="T4" fmla="*/ 1 w 8"/>
                <a:gd name="T5" fmla="*/ 3 h 8"/>
                <a:gd name="T6" fmla="*/ 3 w 8"/>
                <a:gd name="T7" fmla="*/ 8 h 8"/>
                <a:gd name="T8" fmla="*/ 6 w 8"/>
                <a:gd name="T9" fmla="*/ 8 h 8"/>
                <a:gd name="T10" fmla="*/ 8 w 8"/>
                <a:gd name="T11" fmla="*/ 6 h 8"/>
                <a:gd name="T12" fmla="*/ 8 w 8"/>
                <a:gd name="T13" fmla="*/ 3 h 8"/>
                <a:gd name="T14" fmla="*/ 6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6" y="1"/>
                  </a:moveTo>
                  <a:cubicBezTo>
                    <a:pt x="5" y="1"/>
                    <a:pt x="5" y="0"/>
                    <a:pt x="4" y="0"/>
                  </a:cubicBezTo>
                  <a:cubicBezTo>
                    <a:pt x="3" y="0"/>
                    <a:pt x="1" y="1"/>
                    <a:pt x="1" y="3"/>
                  </a:cubicBezTo>
                  <a:cubicBezTo>
                    <a:pt x="0" y="5"/>
                    <a:pt x="1" y="7"/>
                    <a:pt x="3" y="8"/>
                  </a:cubicBezTo>
                  <a:cubicBezTo>
                    <a:pt x="4" y="8"/>
                    <a:pt x="5" y="8"/>
                    <a:pt x="6" y="8"/>
                  </a:cubicBezTo>
                  <a:cubicBezTo>
                    <a:pt x="7" y="8"/>
                    <a:pt x="8" y="7"/>
                    <a:pt x="8" y="6"/>
                  </a:cubicBezTo>
                  <a:cubicBezTo>
                    <a:pt x="8" y="5"/>
                    <a:pt x="8" y="4"/>
                    <a:pt x="8" y="3"/>
                  </a:cubicBezTo>
                  <a:cubicBezTo>
                    <a:pt x="8" y="2"/>
                    <a:pt x="7"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2" name="Freeform 340"/>
            <p:cNvSpPr/>
            <p:nvPr/>
          </p:nvSpPr>
          <p:spPr bwMode="auto">
            <a:xfrm>
              <a:off x="4705350" y="7000875"/>
              <a:ext cx="25400" cy="22225"/>
            </a:xfrm>
            <a:custGeom>
              <a:avLst/>
              <a:gdLst>
                <a:gd name="T0" fmla="*/ 7 w 9"/>
                <a:gd name="T1" fmla="*/ 0 h 8"/>
                <a:gd name="T2" fmla="*/ 5 w 9"/>
                <a:gd name="T3" fmla="*/ 0 h 8"/>
                <a:gd name="T4" fmla="*/ 4 w 9"/>
                <a:gd name="T5" fmla="*/ 0 h 8"/>
                <a:gd name="T6" fmla="*/ 1 w 9"/>
                <a:gd name="T7" fmla="*/ 5 h 8"/>
                <a:gd name="T8" fmla="*/ 3 w 9"/>
                <a:gd name="T9" fmla="*/ 7 h 8"/>
                <a:gd name="T10" fmla="*/ 6 w 9"/>
                <a:gd name="T11" fmla="*/ 7 h 8"/>
                <a:gd name="T12" fmla="*/ 9 w 9"/>
                <a:gd name="T13" fmla="*/ 5 h 8"/>
                <a:gd name="T14" fmla="*/ 9 w 9"/>
                <a:gd name="T15" fmla="*/ 2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6" y="0"/>
                    <a:pt x="6" y="0"/>
                    <a:pt x="5" y="0"/>
                  </a:cubicBezTo>
                  <a:cubicBezTo>
                    <a:pt x="5" y="0"/>
                    <a:pt x="4" y="0"/>
                    <a:pt x="4" y="0"/>
                  </a:cubicBezTo>
                  <a:cubicBezTo>
                    <a:pt x="2" y="1"/>
                    <a:pt x="0" y="3"/>
                    <a:pt x="1" y="5"/>
                  </a:cubicBezTo>
                  <a:cubicBezTo>
                    <a:pt x="2" y="6"/>
                    <a:pt x="2" y="7"/>
                    <a:pt x="3" y="7"/>
                  </a:cubicBezTo>
                  <a:cubicBezTo>
                    <a:pt x="4" y="8"/>
                    <a:pt x="5" y="8"/>
                    <a:pt x="6" y="7"/>
                  </a:cubicBezTo>
                  <a:cubicBezTo>
                    <a:pt x="7" y="7"/>
                    <a:pt x="8" y="6"/>
                    <a:pt x="9" y="5"/>
                  </a:cubicBezTo>
                  <a:cubicBezTo>
                    <a:pt x="9" y="4"/>
                    <a:pt x="9" y="3"/>
                    <a:pt x="9" y="2"/>
                  </a:cubicBezTo>
                  <a:cubicBezTo>
                    <a:pt x="8" y="1"/>
                    <a:pt x="8"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3" name="Freeform 341"/>
            <p:cNvSpPr/>
            <p:nvPr/>
          </p:nvSpPr>
          <p:spPr bwMode="auto">
            <a:xfrm>
              <a:off x="4676775" y="7150100"/>
              <a:ext cx="22225" cy="25400"/>
            </a:xfrm>
            <a:custGeom>
              <a:avLst/>
              <a:gdLst>
                <a:gd name="T0" fmla="*/ 3 w 8"/>
                <a:gd name="T1" fmla="*/ 1 h 9"/>
                <a:gd name="T2" fmla="*/ 1 w 8"/>
                <a:gd name="T3" fmla="*/ 2 h 9"/>
                <a:gd name="T4" fmla="*/ 0 w 8"/>
                <a:gd name="T5" fmla="*/ 5 h 9"/>
                <a:gd name="T6" fmla="*/ 2 w 8"/>
                <a:gd name="T7" fmla="*/ 7 h 9"/>
                <a:gd name="T8" fmla="*/ 5 w 8"/>
                <a:gd name="T9" fmla="*/ 9 h 9"/>
                <a:gd name="T10" fmla="*/ 7 w 8"/>
                <a:gd name="T11" fmla="*/ 8 h 9"/>
                <a:gd name="T12" fmla="*/ 8 w 8"/>
                <a:gd name="T13" fmla="*/ 5 h 9"/>
                <a:gd name="T14" fmla="*/ 7 w 8"/>
                <a:gd name="T15" fmla="*/ 2 h 9"/>
                <a:gd name="T16" fmla="*/ 3 w 8"/>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3" y="1"/>
                  </a:moveTo>
                  <a:cubicBezTo>
                    <a:pt x="2" y="1"/>
                    <a:pt x="2" y="2"/>
                    <a:pt x="1" y="2"/>
                  </a:cubicBezTo>
                  <a:cubicBezTo>
                    <a:pt x="1" y="3"/>
                    <a:pt x="0" y="4"/>
                    <a:pt x="0" y="5"/>
                  </a:cubicBezTo>
                  <a:cubicBezTo>
                    <a:pt x="1" y="6"/>
                    <a:pt x="1" y="7"/>
                    <a:pt x="2" y="7"/>
                  </a:cubicBezTo>
                  <a:cubicBezTo>
                    <a:pt x="3" y="8"/>
                    <a:pt x="4" y="9"/>
                    <a:pt x="5" y="9"/>
                  </a:cubicBezTo>
                  <a:cubicBezTo>
                    <a:pt x="6" y="9"/>
                    <a:pt x="7" y="8"/>
                    <a:pt x="7" y="8"/>
                  </a:cubicBezTo>
                  <a:cubicBezTo>
                    <a:pt x="8" y="7"/>
                    <a:pt x="8" y="6"/>
                    <a:pt x="8" y="5"/>
                  </a:cubicBezTo>
                  <a:cubicBezTo>
                    <a:pt x="8" y="4"/>
                    <a:pt x="8" y="3"/>
                    <a:pt x="7" y="2"/>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4" name="Freeform 342"/>
            <p:cNvSpPr/>
            <p:nvPr/>
          </p:nvSpPr>
          <p:spPr bwMode="auto">
            <a:xfrm>
              <a:off x="4675188" y="7021513"/>
              <a:ext cx="23813" cy="22225"/>
            </a:xfrm>
            <a:custGeom>
              <a:avLst/>
              <a:gdLst>
                <a:gd name="T0" fmla="*/ 5 w 9"/>
                <a:gd name="T1" fmla="*/ 8 h 8"/>
                <a:gd name="T2" fmla="*/ 7 w 9"/>
                <a:gd name="T3" fmla="*/ 7 h 8"/>
                <a:gd name="T4" fmla="*/ 9 w 9"/>
                <a:gd name="T5" fmla="*/ 4 h 8"/>
                <a:gd name="T6" fmla="*/ 8 w 9"/>
                <a:gd name="T7" fmla="*/ 2 h 8"/>
                <a:gd name="T8" fmla="*/ 5 w 9"/>
                <a:gd name="T9" fmla="*/ 1 h 8"/>
                <a:gd name="T10" fmla="*/ 3 w 9"/>
                <a:gd name="T11" fmla="*/ 1 h 8"/>
                <a:gd name="T12" fmla="*/ 2 w 9"/>
                <a:gd name="T13" fmla="*/ 2 h 8"/>
                <a:gd name="T14" fmla="*/ 2 w 9"/>
                <a:gd name="T15" fmla="*/ 7 h 8"/>
                <a:gd name="T16" fmla="*/ 5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5" y="8"/>
                  </a:moveTo>
                  <a:cubicBezTo>
                    <a:pt x="6" y="8"/>
                    <a:pt x="7" y="8"/>
                    <a:pt x="7" y="7"/>
                  </a:cubicBezTo>
                  <a:cubicBezTo>
                    <a:pt x="8" y="6"/>
                    <a:pt x="9" y="5"/>
                    <a:pt x="9" y="4"/>
                  </a:cubicBezTo>
                  <a:cubicBezTo>
                    <a:pt x="9" y="3"/>
                    <a:pt x="8" y="2"/>
                    <a:pt x="8" y="2"/>
                  </a:cubicBezTo>
                  <a:cubicBezTo>
                    <a:pt x="7" y="1"/>
                    <a:pt x="6" y="0"/>
                    <a:pt x="5" y="1"/>
                  </a:cubicBezTo>
                  <a:cubicBezTo>
                    <a:pt x="4" y="1"/>
                    <a:pt x="4" y="1"/>
                    <a:pt x="3" y="1"/>
                  </a:cubicBezTo>
                  <a:cubicBezTo>
                    <a:pt x="3" y="1"/>
                    <a:pt x="2" y="1"/>
                    <a:pt x="2" y="2"/>
                  </a:cubicBezTo>
                  <a:cubicBezTo>
                    <a:pt x="0" y="3"/>
                    <a:pt x="0" y="6"/>
                    <a:pt x="2" y="7"/>
                  </a:cubicBezTo>
                  <a:cubicBezTo>
                    <a:pt x="3" y="8"/>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5" name="Freeform 343"/>
            <p:cNvSpPr/>
            <p:nvPr/>
          </p:nvSpPr>
          <p:spPr bwMode="auto">
            <a:xfrm>
              <a:off x="4741863" y="6996113"/>
              <a:ext cx="25400" cy="19050"/>
            </a:xfrm>
            <a:custGeom>
              <a:avLst/>
              <a:gdLst>
                <a:gd name="T0" fmla="*/ 4 w 9"/>
                <a:gd name="T1" fmla="*/ 7 h 7"/>
                <a:gd name="T2" fmla="*/ 7 w 9"/>
                <a:gd name="T3" fmla="*/ 6 h 7"/>
                <a:gd name="T4" fmla="*/ 9 w 9"/>
                <a:gd name="T5" fmla="*/ 4 h 7"/>
                <a:gd name="T6" fmla="*/ 8 w 9"/>
                <a:gd name="T7" fmla="*/ 1 h 7"/>
                <a:gd name="T8" fmla="*/ 5 w 9"/>
                <a:gd name="T9" fmla="*/ 0 h 7"/>
                <a:gd name="T10" fmla="*/ 1 w 9"/>
                <a:gd name="T11" fmla="*/ 2 h 7"/>
                <a:gd name="T12" fmla="*/ 0 w 9"/>
                <a:gd name="T13" fmla="*/ 3 h 7"/>
                <a:gd name="T14" fmla="*/ 2 w 9"/>
                <a:gd name="T15" fmla="*/ 6 h 7"/>
                <a:gd name="T16" fmla="*/ 4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4" y="7"/>
                  </a:moveTo>
                  <a:cubicBezTo>
                    <a:pt x="6" y="7"/>
                    <a:pt x="7" y="7"/>
                    <a:pt x="7" y="6"/>
                  </a:cubicBezTo>
                  <a:cubicBezTo>
                    <a:pt x="8" y="5"/>
                    <a:pt x="9" y="5"/>
                    <a:pt x="9" y="4"/>
                  </a:cubicBezTo>
                  <a:cubicBezTo>
                    <a:pt x="9" y="3"/>
                    <a:pt x="8" y="2"/>
                    <a:pt x="8" y="1"/>
                  </a:cubicBezTo>
                  <a:cubicBezTo>
                    <a:pt x="7" y="0"/>
                    <a:pt x="6" y="0"/>
                    <a:pt x="5" y="0"/>
                  </a:cubicBezTo>
                  <a:cubicBezTo>
                    <a:pt x="3" y="0"/>
                    <a:pt x="1" y="1"/>
                    <a:pt x="1" y="2"/>
                  </a:cubicBezTo>
                  <a:cubicBezTo>
                    <a:pt x="1" y="3"/>
                    <a:pt x="0" y="3"/>
                    <a:pt x="0" y="3"/>
                  </a:cubicBezTo>
                  <a:cubicBezTo>
                    <a:pt x="0" y="4"/>
                    <a:pt x="1" y="5"/>
                    <a:pt x="2" y="6"/>
                  </a:cubicBezTo>
                  <a:cubicBezTo>
                    <a:pt x="2"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6" name="Freeform 344"/>
            <p:cNvSpPr/>
            <p:nvPr/>
          </p:nvSpPr>
          <p:spPr bwMode="auto">
            <a:xfrm>
              <a:off x="4741863" y="7178675"/>
              <a:ext cx="22225" cy="22225"/>
            </a:xfrm>
            <a:custGeom>
              <a:avLst/>
              <a:gdLst>
                <a:gd name="T0" fmla="*/ 4 w 8"/>
                <a:gd name="T1" fmla="*/ 0 h 8"/>
                <a:gd name="T2" fmla="*/ 0 w 8"/>
                <a:gd name="T3" fmla="*/ 3 h 8"/>
                <a:gd name="T4" fmla="*/ 0 w 8"/>
                <a:gd name="T5" fmla="*/ 4 h 8"/>
                <a:gd name="T6" fmla="*/ 1 w 8"/>
                <a:gd name="T7" fmla="*/ 7 h 8"/>
                <a:gd name="T8" fmla="*/ 4 w 8"/>
                <a:gd name="T9" fmla="*/ 8 h 8"/>
                <a:gd name="T10" fmla="*/ 7 w 8"/>
                <a:gd name="T11" fmla="*/ 7 h 8"/>
                <a:gd name="T12" fmla="*/ 8 w 8"/>
                <a:gd name="T13" fmla="*/ 4 h 8"/>
                <a:gd name="T14" fmla="*/ 7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2" y="0"/>
                    <a:pt x="1" y="1"/>
                    <a:pt x="0" y="3"/>
                  </a:cubicBezTo>
                  <a:cubicBezTo>
                    <a:pt x="0" y="3"/>
                    <a:pt x="0" y="3"/>
                    <a:pt x="0" y="4"/>
                  </a:cubicBezTo>
                  <a:cubicBezTo>
                    <a:pt x="0" y="5"/>
                    <a:pt x="0" y="6"/>
                    <a:pt x="1" y="7"/>
                  </a:cubicBezTo>
                  <a:cubicBezTo>
                    <a:pt x="2" y="7"/>
                    <a:pt x="3" y="8"/>
                    <a:pt x="4" y="8"/>
                  </a:cubicBezTo>
                  <a:cubicBezTo>
                    <a:pt x="5" y="8"/>
                    <a:pt x="6" y="7"/>
                    <a:pt x="7" y="7"/>
                  </a:cubicBezTo>
                  <a:cubicBezTo>
                    <a:pt x="8" y="6"/>
                    <a:pt x="8" y="5"/>
                    <a:pt x="8" y="4"/>
                  </a:cubicBezTo>
                  <a:cubicBezTo>
                    <a:pt x="8" y="3"/>
                    <a:pt x="8" y="2"/>
                    <a:pt x="7" y="1"/>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67" name="Freeform 345"/>
            <p:cNvSpPr/>
            <p:nvPr/>
          </p:nvSpPr>
          <p:spPr bwMode="auto">
            <a:xfrm>
              <a:off x="4651375" y="7085013"/>
              <a:ext cx="20638" cy="22225"/>
            </a:xfrm>
            <a:custGeom>
              <a:avLst/>
              <a:gdLst>
                <a:gd name="T0" fmla="*/ 6 w 7"/>
                <a:gd name="T1" fmla="*/ 7 h 8"/>
                <a:gd name="T2" fmla="*/ 7 w 7"/>
                <a:gd name="T3" fmla="*/ 4 h 8"/>
                <a:gd name="T4" fmla="*/ 6 w 7"/>
                <a:gd name="T5" fmla="*/ 1 h 8"/>
                <a:gd name="T6" fmla="*/ 4 w 7"/>
                <a:gd name="T7" fmla="*/ 0 h 8"/>
                <a:gd name="T8" fmla="*/ 1 w 7"/>
                <a:gd name="T9" fmla="*/ 1 h 8"/>
                <a:gd name="T10" fmla="*/ 0 w 7"/>
                <a:gd name="T11" fmla="*/ 2 h 8"/>
                <a:gd name="T12" fmla="*/ 0 w 7"/>
                <a:gd name="T13" fmla="*/ 4 h 8"/>
                <a:gd name="T14" fmla="*/ 3 w 7"/>
                <a:gd name="T15" fmla="*/ 8 h 8"/>
                <a:gd name="T16" fmla="*/ 6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6" y="7"/>
                  </a:moveTo>
                  <a:cubicBezTo>
                    <a:pt x="7" y="6"/>
                    <a:pt x="7" y="5"/>
                    <a:pt x="7" y="4"/>
                  </a:cubicBezTo>
                  <a:cubicBezTo>
                    <a:pt x="7" y="3"/>
                    <a:pt x="7" y="2"/>
                    <a:pt x="6" y="1"/>
                  </a:cubicBezTo>
                  <a:cubicBezTo>
                    <a:pt x="5" y="0"/>
                    <a:pt x="5" y="0"/>
                    <a:pt x="4" y="0"/>
                  </a:cubicBezTo>
                  <a:cubicBezTo>
                    <a:pt x="3" y="0"/>
                    <a:pt x="2" y="0"/>
                    <a:pt x="1" y="1"/>
                  </a:cubicBezTo>
                  <a:cubicBezTo>
                    <a:pt x="1" y="1"/>
                    <a:pt x="0" y="2"/>
                    <a:pt x="0" y="2"/>
                  </a:cubicBezTo>
                  <a:cubicBezTo>
                    <a:pt x="0" y="3"/>
                    <a:pt x="0" y="3"/>
                    <a:pt x="0" y="4"/>
                  </a:cubicBezTo>
                  <a:cubicBezTo>
                    <a:pt x="0" y="6"/>
                    <a:pt x="1" y="8"/>
                    <a:pt x="3" y="8"/>
                  </a:cubicBezTo>
                  <a:cubicBezTo>
                    <a:pt x="4" y="8"/>
                    <a:pt x="5" y="8"/>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68" name="Freeform 346"/>
          <p:cNvSpPr>
            <a:spLocks noEditPoints="1"/>
          </p:cNvSpPr>
          <p:nvPr/>
        </p:nvSpPr>
        <p:spPr bwMode="auto">
          <a:xfrm>
            <a:off x="408953" y="2284016"/>
            <a:ext cx="864316" cy="863248"/>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469" name="组合 468"/>
          <p:cNvGrpSpPr/>
          <p:nvPr/>
        </p:nvGrpSpPr>
        <p:grpSpPr>
          <a:xfrm>
            <a:off x="1709708" y="2408101"/>
            <a:ext cx="591544" cy="590475"/>
            <a:chOff x="6161088" y="6467475"/>
            <a:chExt cx="877888" cy="876301"/>
          </a:xfrm>
          <a:solidFill>
            <a:srgbClr val="FC621E"/>
          </a:solidFill>
        </p:grpSpPr>
        <p:sp>
          <p:nvSpPr>
            <p:cNvPr id="470" name="Freeform 347"/>
            <p:cNvSpPr>
              <a:spLocks noEditPoints="1"/>
            </p:cNvSpPr>
            <p:nvPr/>
          </p:nvSpPr>
          <p:spPr bwMode="auto">
            <a:xfrm>
              <a:off x="6161088" y="6575425"/>
              <a:ext cx="406400" cy="142875"/>
            </a:xfrm>
            <a:custGeom>
              <a:avLst/>
              <a:gdLst>
                <a:gd name="T0" fmla="*/ 17 w 145"/>
                <a:gd name="T1" fmla="*/ 51 h 51"/>
                <a:gd name="T2" fmla="*/ 1 w 145"/>
                <a:gd name="T3" fmla="*/ 37 h 51"/>
                <a:gd name="T4" fmla="*/ 15 w 145"/>
                <a:gd name="T5" fmla="*/ 18 h 51"/>
                <a:gd name="T6" fmla="*/ 126 w 145"/>
                <a:gd name="T7" fmla="*/ 2 h 51"/>
                <a:gd name="T8" fmla="*/ 144 w 145"/>
                <a:gd name="T9" fmla="*/ 15 h 51"/>
                <a:gd name="T10" fmla="*/ 141 w 145"/>
                <a:gd name="T11" fmla="*/ 27 h 51"/>
                <a:gd name="T12" fmla="*/ 130 w 145"/>
                <a:gd name="T13" fmla="*/ 34 h 51"/>
                <a:gd name="T14" fmla="*/ 20 w 145"/>
                <a:gd name="T15" fmla="*/ 50 h 51"/>
                <a:gd name="T16" fmla="*/ 17 w 145"/>
                <a:gd name="T17" fmla="*/ 51 h 51"/>
                <a:gd name="T18" fmla="*/ 128 w 145"/>
                <a:gd name="T19" fmla="*/ 11 h 51"/>
                <a:gd name="T20" fmla="*/ 127 w 145"/>
                <a:gd name="T21" fmla="*/ 11 h 51"/>
                <a:gd name="T22" fmla="*/ 16 w 145"/>
                <a:gd name="T23" fmla="*/ 28 h 51"/>
                <a:gd name="T24" fmla="*/ 11 w 145"/>
                <a:gd name="T25" fmla="*/ 35 h 51"/>
                <a:gd name="T26" fmla="*/ 19 w 145"/>
                <a:gd name="T27" fmla="*/ 41 h 51"/>
                <a:gd name="T28" fmla="*/ 129 w 145"/>
                <a:gd name="T29" fmla="*/ 25 h 51"/>
                <a:gd name="T30" fmla="*/ 129 w 145"/>
                <a:gd name="T31" fmla="*/ 25 h 51"/>
                <a:gd name="T32" fmla="*/ 135 w 145"/>
                <a:gd name="T33" fmla="*/ 17 h 51"/>
                <a:gd name="T34" fmla="*/ 128 w 145"/>
                <a:gd name="T3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51">
                  <a:moveTo>
                    <a:pt x="17" y="51"/>
                  </a:moveTo>
                  <a:cubicBezTo>
                    <a:pt x="10" y="51"/>
                    <a:pt x="3" y="45"/>
                    <a:pt x="1" y="37"/>
                  </a:cubicBezTo>
                  <a:cubicBezTo>
                    <a:pt x="0" y="28"/>
                    <a:pt x="6" y="20"/>
                    <a:pt x="15" y="18"/>
                  </a:cubicBezTo>
                  <a:cubicBezTo>
                    <a:pt x="126" y="2"/>
                    <a:pt x="126" y="2"/>
                    <a:pt x="126" y="2"/>
                  </a:cubicBezTo>
                  <a:cubicBezTo>
                    <a:pt x="134" y="0"/>
                    <a:pt x="143" y="6"/>
                    <a:pt x="144" y="15"/>
                  </a:cubicBezTo>
                  <a:cubicBezTo>
                    <a:pt x="145" y="20"/>
                    <a:pt x="144" y="24"/>
                    <a:pt x="141" y="27"/>
                  </a:cubicBezTo>
                  <a:cubicBezTo>
                    <a:pt x="138" y="31"/>
                    <a:pt x="135" y="33"/>
                    <a:pt x="130" y="34"/>
                  </a:cubicBezTo>
                  <a:cubicBezTo>
                    <a:pt x="20" y="50"/>
                    <a:pt x="20" y="50"/>
                    <a:pt x="20" y="50"/>
                  </a:cubicBezTo>
                  <a:cubicBezTo>
                    <a:pt x="19" y="51"/>
                    <a:pt x="18" y="51"/>
                    <a:pt x="17" y="51"/>
                  </a:cubicBezTo>
                  <a:close/>
                  <a:moveTo>
                    <a:pt x="128" y="11"/>
                  </a:moveTo>
                  <a:cubicBezTo>
                    <a:pt x="128" y="11"/>
                    <a:pt x="127" y="11"/>
                    <a:pt x="127" y="11"/>
                  </a:cubicBezTo>
                  <a:cubicBezTo>
                    <a:pt x="16" y="28"/>
                    <a:pt x="16" y="28"/>
                    <a:pt x="16" y="28"/>
                  </a:cubicBezTo>
                  <a:cubicBezTo>
                    <a:pt x="13" y="28"/>
                    <a:pt x="10" y="32"/>
                    <a:pt x="11" y="35"/>
                  </a:cubicBezTo>
                  <a:cubicBezTo>
                    <a:pt x="11" y="39"/>
                    <a:pt x="15" y="42"/>
                    <a:pt x="19" y="41"/>
                  </a:cubicBezTo>
                  <a:cubicBezTo>
                    <a:pt x="129" y="25"/>
                    <a:pt x="129" y="25"/>
                    <a:pt x="129" y="25"/>
                  </a:cubicBezTo>
                  <a:cubicBezTo>
                    <a:pt x="129" y="25"/>
                    <a:pt x="129" y="25"/>
                    <a:pt x="129" y="25"/>
                  </a:cubicBezTo>
                  <a:cubicBezTo>
                    <a:pt x="133" y="24"/>
                    <a:pt x="135" y="20"/>
                    <a:pt x="135" y="17"/>
                  </a:cubicBezTo>
                  <a:cubicBezTo>
                    <a:pt x="134" y="13"/>
                    <a:pt x="131" y="11"/>
                    <a:pt x="1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1" name="Freeform 348"/>
            <p:cNvSpPr>
              <a:spLocks noEditPoints="1"/>
            </p:cNvSpPr>
            <p:nvPr/>
          </p:nvSpPr>
          <p:spPr bwMode="auto">
            <a:xfrm>
              <a:off x="6197600" y="6467475"/>
              <a:ext cx="328613" cy="182563"/>
            </a:xfrm>
            <a:custGeom>
              <a:avLst/>
              <a:gdLst>
                <a:gd name="T0" fmla="*/ 4 w 117"/>
                <a:gd name="T1" fmla="*/ 65 h 65"/>
                <a:gd name="T2" fmla="*/ 1 w 117"/>
                <a:gd name="T3" fmla="*/ 64 h 65"/>
                <a:gd name="T4" fmla="*/ 0 w 117"/>
                <a:gd name="T5" fmla="*/ 61 h 65"/>
                <a:gd name="T6" fmla="*/ 51 w 117"/>
                <a:gd name="T7" fmla="*/ 4 h 65"/>
                <a:gd name="T8" fmla="*/ 116 w 117"/>
                <a:gd name="T9" fmla="*/ 43 h 65"/>
                <a:gd name="T10" fmla="*/ 116 w 117"/>
                <a:gd name="T11" fmla="*/ 47 h 65"/>
                <a:gd name="T12" fmla="*/ 112 w 117"/>
                <a:gd name="T13" fmla="*/ 49 h 65"/>
                <a:gd name="T14" fmla="*/ 5 w 117"/>
                <a:gd name="T15" fmla="*/ 65 h 65"/>
                <a:gd name="T16" fmla="*/ 4 w 117"/>
                <a:gd name="T17" fmla="*/ 65 h 65"/>
                <a:gd name="T18" fmla="*/ 60 w 117"/>
                <a:gd name="T19" fmla="*/ 12 h 65"/>
                <a:gd name="T20" fmla="*/ 52 w 117"/>
                <a:gd name="T21" fmla="*/ 13 h 65"/>
                <a:gd name="T22" fmla="*/ 9 w 117"/>
                <a:gd name="T23" fmla="*/ 55 h 65"/>
                <a:gd name="T24" fmla="*/ 105 w 117"/>
                <a:gd name="T25" fmla="*/ 41 h 65"/>
                <a:gd name="T26" fmla="*/ 60 w 117"/>
                <a:gd name="T27"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65">
                  <a:moveTo>
                    <a:pt x="4" y="65"/>
                  </a:moveTo>
                  <a:cubicBezTo>
                    <a:pt x="3" y="65"/>
                    <a:pt x="2" y="65"/>
                    <a:pt x="1" y="64"/>
                  </a:cubicBezTo>
                  <a:cubicBezTo>
                    <a:pt x="0" y="63"/>
                    <a:pt x="0" y="62"/>
                    <a:pt x="0" y="61"/>
                  </a:cubicBezTo>
                  <a:cubicBezTo>
                    <a:pt x="1" y="32"/>
                    <a:pt x="22" y="8"/>
                    <a:pt x="51" y="4"/>
                  </a:cubicBezTo>
                  <a:cubicBezTo>
                    <a:pt x="79" y="0"/>
                    <a:pt x="106" y="16"/>
                    <a:pt x="116" y="43"/>
                  </a:cubicBezTo>
                  <a:cubicBezTo>
                    <a:pt x="117" y="44"/>
                    <a:pt x="116" y="46"/>
                    <a:pt x="116" y="47"/>
                  </a:cubicBezTo>
                  <a:cubicBezTo>
                    <a:pt x="115" y="48"/>
                    <a:pt x="114" y="49"/>
                    <a:pt x="112" y="49"/>
                  </a:cubicBezTo>
                  <a:cubicBezTo>
                    <a:pt x="5" y="65"/>
                    <a:pt x="5" y="65"/>
                    <a:pt x="5" y="65"/>
                  </a:cubicBezTo>
                  <a:cubicBezTo>
                    <a:pt x="5" y="65"/>
                    <a:pt x="4" y="65"/>
                    <a:pt x="4" y="65"/>
                  </a:cubicBezTo>
                  <a:close/>
                  <a:moveTo>
                    <a:pt x="60" y="12"/>
                  </a:moveTo>
                  <a:cubicBezTo>
                    <a:pt x="57" y="12"/>
                    <a:pt x="55" y="13"/>
                    <a:pt x="52" y="13"/>
                  </a:cubicBezTo>
                  <a:cubicBezTo>
                    <a:pt x="30" y="16"/>
                    <a:pt x="13" y="34"/>
                    <a:pt x="9" y="55"/>
                  </a:cubicBezTo>
                  <a:cubicBezTo>
                    <a:pt x="105" y="41"/>
                    <a:pt x="105" y="41"/>
                    <a:pt x="105" y="41"/>
                  </a:cubicBezTo>
                  <a:cubicBezTo>
                    <a:pt x="97" y="23"/>
                    <a:pt x="79" y="12"/>
                    <a:pt x="6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2" name="Freeform 349"/>
            <p:cNvSpPr>
              <a:spLocks noEditPoints="1"/>
            </p:cNvSpPr>
            <p:nvPr/>
          </p:nvSpPr>
          <p:spPr bwMode="auto">
            <a:xfrm>
              <a:off x="6205538" y="6645275"/>
              <a:ext cx="328613" cy="168275"/>
            </a:xfrm>
            <a:custGeom>
              <a:avLst/>
              <a:gdLst>
                <a:gd name="T0" fmla="*/ 56 w 117"/>
                <a:gd name="T1" fmla="*/ 60 h 60"/>
                <a:gd name="T2" fmla="*/ 1 w 117"/>
                <a:gd name="T3" fmla="*/ 22 h 60"/>
                <a:gd name="T4" fmla="*/ 1 w 117"/>
                <a:gd name="T5" fmla="*/ 18 h 60"/>
                <a:gd name="T6" fmla="*/ 4 w 117"/>
                <a:gd name="T7" fmla="*/ 16 h 60"/>
                <a:gd name="T8" fmla="*/ 111 w 117"/>
                <a:gd name="T9" fmla="*/ 0 h 60"/>
                <a:gd name="T10" fmla="*/ 115 w 117"/>
                <a:gd name="T11" fmla="*/ 1 h 60"/>
                <a:gd name="T12" fmla="*/ 116 w 117"/>
                <a:gd name="T13" fmla="*/ 5 h 60"/>
                <a:gd name="T14" fmla="*/ 66 w 117"/>
                <a:gd name="T15" fmla="*/ 60 h 60"/>
                <a:gd name="T16" fmla="*/ 56 w 117"/>
                <a:gd name="T17" fmla="*/ 60 h 60"/>
                <a:gd name="T18" fmla="*/ 12 w 117"/>
                <a:gd name="T19" fmla="*/ 24 h 60"/>
                <a:gd name="T20" fmla="*/ 64 w 117"/>
                <a:gd name="T21" fmla="*/ 51 h 60"/>
                <a:gd name="T22" fmla="*/ 107 w 117"/>
                <a:gd name="T23" fmla="*/ 10 h 60"/>
                <a:gd name="T24" fmla="*/ 12 w 117"/>
                <a:gd name="T2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60">
                  <a:moveTo>
                    <a:pt x="56" y="60"/>
                  </a:moveTo>
                  <a:cubicBezTo>
                    <a:pt x="32" y="60"/>
                    <a:pt x="10" y="46"/>
                    <a:pt x="1" y="22"/>
                  </a:cubicBezTo>
                  <a:cubicBezTo>
                    <a:pt x="0" y="21"/>
                    <a:pt x="0" y="20"/>
                    <a:pt x="1" y="18"/>
                  </a:cubicBezTo>
                  <a:cubicBezTo>
                    <a:pt x="2" y="17"/>
                    <a:pt x="3" y="16"/>
                    <a:pt x="4" y="16"/>
                  </a:cubicBezTo>
                  <a:cubicBezTo>
                    <a:pt x="111" y="0"/>
                    <a:pt x="111" y="0"/>
                    <a:pt x="111" y="0"/>
                  </a:cubicBezTo>
                  <a:cubicBezTo>
                    <a:pt x="113" y="0"/>
                    <a:pt x="114" y="0"/>
                    <a:pt x="115" y="1"/>
                  </a:cubicBezTo>
                  <a:cubicBezTo>
                    <a:pt x="116" y="2"/>
                    <a:pt x="117" y="3"/>
                    <a:pt x="116" y="5"/>
                  </a:cubicBezTo>
                  <a:cubicBezTo>
                    <a:pt x="114" y="33"/>
                    <a:pt x="94" y="55"/>
                    <a:pt x="66" y="60"/>
                  </a:cubicBezTo>
                  <a:cubicBezTo>
                    <a:pt x="63" y="60"/>
                    <a:pt x="59" y="60"/>
                    <a:pt x="56" y="60"/>
                  </a:cubicBezTo>
                  <a:close/>
                  <a:moveTo>
                    <a:pt x="12" y="24"/>
                  </a:moveTo>
                  <a:cubicBezTo>
                    <a:pt x="22" y="43"/>
                    <a:pt x="43" y="54"/>
                    <a:pt x="64" y="51"/>
                  </a:cubicBezTo>
                  <a:cubicBezTo>
                    <a:pt x="86" y="47"/>
                    <a:pt x="103" y="31"/>
                    <a:pt x="107" y="10"/>
                  </a:cubicBez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3" name="Freeform 350"/>
            <p:cNvSpPr/>
            <p:nvPr/>
          </p:nvSpPr>
          <p:spPr bwMode="auto">
            <a:xfrm>
              <a:off x="6348413" y="6781800"/>
              <a:ext cx="144463" cy="463550"/>
            </a:xfrm>
            <a:custGeom>
              <a:avLst/>
              <a:gdLst>
                <a:gd name="T0" fmla="*/ 28 w 51"/>
                <a:gd name="T1" fmla="*/ 165 h 165"/>
                <a:gd name="T2" fmla="*/ 24 w 51"/>
                <a:gd name="T3" fmla="*/ 161 h 165"/>
                <a:gd name="T4" fmla="*/ 0 w 51"/>
                <a:gd name="T5" fmla="*/ 8 h 165"/>
                <a:gd name="T6" fmla="*/ 4 w 51"/>
                <a:gd name="T7" fmla="*/ 3 h 165"/>
                <a:gd name="T8" fmla="*/ 10 w 51"/>
                <a:gd name="T9" fmla="*/ 7 h 165"/>
                <a:gd name="T10" fmla="*/ 32 w 51"/>
                <a:gd name="T11" fmla="*/ 155 h 165"/>
                <a:gd name="T12" fmla="*/ 41 w 51"/>
                <a:gd name="T13" fmla="*/ 153 h 165"/>
                <a:gd name="T14" fmla="*/ 18 w 51"/>
                <a:gd name="T15" fmla="*/ 5 h 165"/>
                <a:gd name="T16" fmla="*/ 22 w 51"/>
                <a:gd name="T17" fmla="*/ 0 h 165"/>
                <a:gd name="T18" fmla="*/ 27 w 51"/>
                <a:gd name="T19" fmla="*/ 4 h 165"/>
                <a:gd name="T20" fmla="*/ 51 w 51"/>
                <a:gd name="T21" fmla="*/ 157 h 165"/>
                <a:gd name="T22" fmla="*/ 50 w 51"/>
                <a:gd name="T23" fmla="*/ 160 h 165"/>
                <a:gd name="T24" fmla="*/ 47 w 51"/>
                <a:gd name="T25" fmla="*/ 162 h 165"/>
                <a:gd name="T26" fmla="*/ 29 w 51"/>
                <a:gd name="T27" fmla="*/ 165 h 165"/>
                <a:gd name="T28" fmla="*/ 28 w 51"/>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65">
                  <a:moveTo>
                    <a:pt x="28" y="165"/>
                  </a:moveTo>
                  <a:cubicBezTo>
                    <a:pt x="26" y="165"/>
                    <a:pt x="24" y="163"/>
                    <a:pt x="24" y="161"/>
                  </a:cubicBezTo>
                  <a:cubicBezTo>
                    <a:pt x="0" y="8"/>
                    <a:pt x="0" y="8"/>
                    <a:pt x="0" y="8"/>
                  </a:cubicBezTo>
                  <a:cubicBezTo>
                    <a:pt x="0" y="6"/>
                    <a:pt x="2" y="3"/>
                    <a:pt x="4" y="3"/>
                  </a:cubicBezTo>
                  <a:cubicBezTo>
                    <a:pt x="7" y="3"/>
                    <a:pt x="9" y="4"/>
                    <a:pt x="10" y="7"/>
                  </a:cubicBezTo>
                  <a:cubicBezTo>
                    <a:pt x="32" y="155"/>
                    <a:pt x="32" y="155"/>
                    <a:pt x="32" y="155"/>
                  </a:cubicBezTo>
                  <a:cubicBezTo>
                    <a:pt x="41" y="153"/>
                    <a:pt x="41" y="153"/>
                    <a:pt x="41" y="153"/>
                  </a:cubicBezTo>
                  <a:cubicBezTo>
                    <a:pt x="18" y="5"/>
                    <a:pt x="18" y="5"/>
                    <a:pt x="18" y="5"/>
                  </a:cubicBezTo>
                  <a:cubicBezTo>
                    <a:pt x="18" y="3"/>
                    <a:pt x="20" y="1"/>
                    <a:pt x="22" y="0"/>
                  </a:cubicBezTo>
                  <a:cubicBezTo>
                    <a:pt x="25" y="0"/>
                    <a:pt x="27" y="2"/>
                    <a:pt x="27" y="4"/>
                  </a:cubicBezTo>
                  <a:cubicBezTo>
                    <a:pt x="51" y="157"/>
                    <a:pt x="51" y="157"/>
                    <a:pt x="51" y="157"/>
                  </a:cubicBezTo>
                  <a:cubicBezTo>
                    <a:pt x="51" y="158"/>
                    <a:pt x="50" y="159"/>
                    <a:pt x="50" y="160"/>
                  </a:cubicBezTo>
                  <a:cubicBezTo>
                    <a:pt x="49" y="161"/>
                    <a:pt x="48" y="162"/>
                    <a:pt x="47" y="162"/>
                  </a:cubicBezTo>
                  <a:cubicBezTo>
                    <a:pt x="29" y="165"/>
                    <a:pt x="29" y="165"/>
                    <a:pt x="29" y="165"/>
                  </a:cubicBezTo>
                  <a:cubicBezTo>
                    <a:pt x="29" y="165"/>
                    <a:pt x="28" y="165"/>
                    <a:pt x="2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4" name="Freeform 351"/>
            <p:cNvSpPr>
              <a:spLocks noEditPoints="1"/>
            </p:cNvSpPr>
            <p:nvPr/>
          </p:nvSpPr>
          <p:spPr bwMode="auto">
            <a:xfrm>
              <a:off x="6640513" y="6835775"/>
              <a:ext cx="320675" cy="263525"/>
            </a:xfrm>
            <a:custGeom>
              <a:avLst/>
              <a:gdLst>
                <a:gd name="T0" fmla="*/ 35 w 114"/>
                <a:gd name="T1" fmla="*/ 94 h 94"/>
                <a:gd name="T2" fmla="*/ 5 w 114"/>
                <a:gd name="T3" fmla="*/ 76 h 94"/>
                <a:gd name="T4" fmla="*/ 3 w 114"/>
                <a:gd name="T5" fmla="*/ 50 h 94"/>
                <a:gd name="T6" fmla="*/ 20 w 114"/>
                <a:gd name="T7" fmla="*/ 30 h 94"/>
                <a:gd name="T8" fmla="*/ 60 w 114"/>
                <a:gd name="T9" fmla="*/ 9 h 94"/>
                <a:gd name="T10" fmla="*/ 106 w 114"/>
                <a:gd name="T11" fmla="*/ 23 h 94"/>
                <a:gd name="T12" fmla="*/ 91 w 114"/>
                <a:gd name="T13" fmla="*/ 69 h 94"/>
                <a:gd name="T14" fmla="*/ 51 w 114"/>
                <a:gd name="T15" fmla="*/ 90 h 94"/>
                <a:gd name="T16" fmla="*/ 35 w 114"/>
                <a:gd name="T17" fmla="*/ 94 h 94"/>
                <a:gd name="T18" fmla="*/ 76 w 114"/>
                <a:gd name="T19" fmla="*/ 14 h 94"/>
                <a:gd name="T20" fmla="*/ 64 w 114"/>
                <a:gd name="T21" fmla="*/ 17 h 94"/>
                <a:gd name="T22" fmla="*/ 24 w 114"/>
                <a:gd name="T23" fmla="*/ 38 h 94"/>
                <a:gd name="T24" fmla="*/ 12 w 114"/>
                <a:gd name="T25" fmla="*/ 53 h 94"/>
                <a:gd name="T26" fmla="*/ 13 w 114"/>
                <a:gd name="T27" fmla="*/ 71 h 94"/>
                <a:gd name="T28" fmla="*/ 46 w 114"/>
                <a:gd name="T29" fmla="*/ 82 h 94"/>
                <a:gd name="T30" fmla="*/ 87 w 114"/>
                <a:gd name="T31" fmla="*/ 61 h 94"/>
                <a:gd name="T32" fmla="*/ 97 w 114"/>
                <a:gd name="T33" fmla="*/ 28 h 94"/>
                <a:gd name="T34" fmla="*/ 76 w 114"/>
                <a:gd name="T35" fmla="*/ 14 h 94"/>
                <a:gd name="T36" fmla="*/ 89 w 114"/>
                <a:gd name="T37" fmla="*/ 65 h 94"/>
                <a:gd name="T38" fmla="*/ 89 w 114"/>
                <a:gd name="T39" fmla="*/ 6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94">
                  <a:moveTo>
                    <a:pt x="35" y="94"/>
                  </a:moveTo>
                  <a:cubicBezTo>
                    <a:pt x="23" y="94"/>
                    <a:pt x="11" y="87"/>
                    <a:pt x="5" y="76"/>
                  </a:cubicBezTo>
                  <a:cubicBezTo>
                    <a:pt x="1" y="68"/>
                    <a:pt x="0" y="58"/>
                    <a:pt x="3" y="50"/>
                  </a:cubicBezTo>
                  <a:cubicBezTo>
                    <a:pt x="6" y="41"/>
                    <a:pt x="12" y="34"/>
                    <a:pt x="20" y="30"/>
                  </a:cubicBezTo>
                  <a:cubicBezTo>
                    <a:pt x="60" y="9"/>
                    <a:pt x="60" y="9"/>
                    <a:pt x="60" y="9"/>
                  </a:cubicBezTo>
                  <a:cubicBezTo>
                    <a:pt x="77" y="0"/>
                    <a:pt x="97" y="7"/>
                    <a:pt x="106" y="23"/>
                  </a:cubicBezTo>
                  <a:cubicBezTo>
                    <a:pt x="114" y="40"/>
                    <a:pt x="108" y="60"/>
                    <a:pt x="91" y="69"/>
                  </a:cubicBezTo>
                  <a:cubicBezTo>
                    <a:pt x="51" y="90"/>
                    <a:pt x="51" y="90"/>
                    <a:pt x="51" y="90"/>
                  </a:cubicBezTo>
                  <a:cubicBezTo>
                    <a:pt x="46" y="92"/>
                    <a:pt x="40" y="94"/>
                    <a:pt x="35" y="94"/>
                  </a:cubicBezTo>
                  <a:close/>
                  <a:moveTo>
                    <a:pt x="76" y="14"/>
                  </a:moveTo>
                  <a:cubicBezTo>
                    <a:pt x="72" y="14"/>
                    <a:pt x="68" y="15"/>
                    <a:pt x="64" y="17"/>
                  </a:cubicBezTo>
                  <a:cubicBezTo>
                    <a:pt x="24" y="38"/>
                    <a:pt x="24" y="38"/>
                    <a:pt x="24" y="38"/>
                  </a:cubicBezTo>
                  <a:cubicBezTo>
                    <a:pt x="18" y="41"/>
                    <a:pt x="14" y="46"/>
                    <a:pt x="12" y="53"/>
                  </a:cubicBezTo>
                  <a:cubicBezTo>
                    <a:pt x="10" y="59"/>
                    <a:pt x="10" y="65"/>
                    <a:pt x="13" y="71"/>
                  </a:cubicBezTo>
                  <a:cubicBezTo>
                    <a:pt x="20" y="83"/>
                    <a:pt x="34" y="88"/>
                    <a:pt x="46" y="82"/>
                  </a:cubicBezTo>
                  <a:cubicBezTo>
                    <a:pt x="87" y="61"/>
                    <a:pt x="87" y="61"/>
                    <a:pt x="87" y="61"/>
                  </a:cubicBezTo>
                  <a:cubicBezTo>
                    <a:pt x="99" y="54"/>
                    <a:pt x="104" y="40"/>
                    <a:pt x="97" y="28"/>
                  </a:cubicBezTo>
                  <a:cubicBezTo>
                    <a:pt x="93" y="19"/>
                    <a:pt x="85" y="14"/>
                    <a:pt x="76" y="14"/>
                  </a:cubicBezTo>
                  <a:close/>
                  <a:moveTo>
                    <a:pt x="89" y="65"/>
                  </a:moveTo>
                  <a:cubicBezTo>
                    <a:pt x="89" y="65"/>
                    <a:pt x="89" y="65"/>
                    <a:pt x="8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5" name="Freeform 352"/>
            <p:cNvSpPr>
              <a:spLocks noEditPoints="1"/>
            </p:cNvSpPr>
            <p:nvPr/>
          </p:nvSpPr>
          <p:spPr bwMode="auto">
            <a:xfrm>
              <a:off x="6697663" y="6891338"/>
              <a:ext cx="192088" cy="163513"/>
            </a:xfrm>
            <a:custGeom>
              <a:avLst/>
              <a:gdLst>
                <a:gd name="T0" fmla="*/ 23 w 69"/>
                <a:gd name="T1" fmla="*/ 58 h 58"/>
                <a:gd name="T2" fmla="*/ 18 w 69"/>
                <a:gd name="T3" fmla="*/ 57 h 58"/>
                <a:gd name="T4" fmla="*/ 8 w 69"/>
                <a:gd name="T5" fmla="*/ 49 h 58"/>
                <a:gd name="T6" fmla="*/ 4 w 69"/>
                <a:gd name="T7" fmla="*/ 41 h 58"/>
                <a:gd name="T8" fmla="*/ 11 w 69"/>
                <a:gd name="T9" fmla="*/ 18 h 58"/>
                <a:gd name="T10" fmla="*/ 40 w 69"/>
                <a:gd name="T11" fmla="*/ 3 h 58"/>
                <a:gd name="T12" fmla="*/ 53 w 69"/>
                <a:gd name="T13" fmla="*/ 2 h 58"/>
                <a:gd name="T14" fmla="*/ 63 w 69"/>
                <a:gd name="T15" fmla="*/ 10 h 58"/>
                <a:gd name="T16" fmla="*/ 67 w 69"/>
                <a:gd name="T17" fmla="*/ 18 h 58"/>
                <a:gd name="T18" fmla="*/ 68 w 69"/>
                <a:gd name="T19" fmla="*/ 31 h 58"/>
                <a:gd name="T20" fmla="*/ 60 w 69"/>
                <a:gd name="T21" fmla="*/ 41 h 58"/>
                <a:gd name="T22" fmla="*/ 31 w 69"/>
                <a:gd name="T23" fmla="*/ 56 h 58"/>
                <a:gd name="T24" fmla="*/ 23 w 69"/>
                <a:gd name="T25" fmla="*/ 58 h 58"/>
                <a:gd name="T26" fmla="*/ 48 w 69"/>
                <a:gd name="T27" fmla="*/ 10 h 58"/>
                <a:gd name="T28" fmla="*/ 44 w 69"/>
                <a:gd name="T29" fmla="*/ 11 h 58"/>
                <a:gd name="T30" fmla="*/ 15 w 69"/>
                <a:gd name="T31" fmla="*/ 26 h 58"/>
                <a:gd name="T32" fmla="*/ 12 w 69"/>
                <a:gd name="T33" fmla="*/ 37 h 58"/>
                <a:gd name="T34" fmla="*/ 16 w 69"/>
                <a:gd name="T35" fmla="*/ 44 h 58"/>
                <a:gd name="T36" fmla="*/ 21 w 69"/>
                <a:gd name="T37" fmla="*/ 48 h 58"/>
                <a:gd name="T38" fmla="*/ 27 w 69"/>
                <a:gd name="T39" fmla="*/ 48 h 58"/>
                <a:gd name="T40" fmla="*/ 56 w 69"/>
                <a:gd name="T41" fmla="*/ 33 h 58"/>
                <a:gd name="T42" fmla="*/ 56 w 69"/>
                <a:gd name="T43" fmla="*/ 33 h 58"/>
                <a:gd name="T44" fmla="*/ 59 w 69"/>
                <a:gd name="T45" fmla="*/ 28 h 58"/>
                <a:gd name="T46" fmla="*/ 59 w 69"/>
                <a:gd name="T47" fmla="*/ 22 h 58"/>
                <a:gd name="T48" fmla="*/ 55 w 69"/>
                <a:gd name="T49" fmla="*/ 14 h 58"/>
                <a:gd name="T50" fmla="*/ 50 w 69"/>
                <a:gd name="T51" fmla="*/ 11 h 58"/>
                <a:gd name="T52" fmla="*/ 48 w 69"/>
                <a:gd name="T53"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58">
                  <a:moveTo>
                    <a:pt x="23" y="58"/>
                  </a:moveTo>
                  <a:cubicBezTo>
                    <a:pt x="21" y="58"/>
                    <a:pt x="20" y="58"/>
                    <a:pt x="18" y="57"/>
                  </a:cubicBezTo>
                  <a:cubicBezTo>
                    <a:pt x="14" y="56"/>
                    <a:pt x="10" y="53"/>
                    <a:pt x="8" y="49"/>
                  </a:cubicBezTo>
                  <a:cubicBezTo>
                    <a:pt x="4" y="41"/>
                    <a:pt x="4" y="41"/>
                    <a:pt x="4" y="41"/>
                  </a:cubicBezTo>
                  <a:cubicBezTo>
                    <a:pt x="0" y="33"/>
                    <a:pt x="3" y="22"/>
                    <a:pt x="11" y="18"/>
                  </a:cubicBezTo>
                  <a:cubicBezTo>
                    <a:pt x="40" y="3"/>
                    <a:pt x="40" y="3"/>
                    <a:pt x="40" y="3"/>
                  </a:cubicBezTo>
                  <a:cubicBezTo>
                    <a:pt x="44" y="1"/>
                    <a:pt x="49" y="0"/>
                    <a:pt x="53" y="2"/>
                  </a:cubicBezTo>
                  <a:cubicBezTo>
                    <a:pt x="57" y="3"/>
                    <a:pt x="61" y="6"/>
                    <a:pt x="63" y="10"/>
                  </a:cubicBezTo>
                  <a:cubicBezTo>
                    <a:pt x="67" y="18"/>
                    <a:pt x="67" y="18"/>
                    <a:pt x="67" y="18"/>
                  </a:cubicBezTo>
                  <a:cubicBezTo>
                    <a:pt x="69" y="22"/>
                    <a:pt x="69" y="27"/>
                    <a:pt x="68" y="31"/>
                  </a:cubicBezTo>
                  <a:cubicBezTo>
                    <a:pt x="67" y="35"/>
                    <a:pt x="64" y="39"/>
                    <a:pt x="60" y="41"/>
                  </a:cubicBezTo>
                  <a:cubicBezTo>
                    <a:pt x="31" y="56"/>
                    <a:pt x="31" y="56"/>
                    <a:pt x="31" y="56"/>
                  </a:cubicBezTo>
                  <a:cubicBezTo>
                    <a:pt x="28" y="57"/>
                    <a:pt x="26" y="58"/>
                    <a:pt x="23" y="58"/>
                  </a:cubicBezTo>
                  <a:close/>
                  <a:moveTo>
                    <a:pt x="48" y="10"/>
                  </a:moveTo>
                  <a:cubicBezTo>
                    <a:pt x="47" y="10"/>
                    <a:pt x="45" y="10"/>
                    <a:pt x="44" y="11"/>
                  </a:cubicBezTo>
                  <a:cubicBezTo>
                    <a:pt x="15" y="26"/>
                    <a:pt x="15" y="26"/>
                    <a:pt x="15" y="26"/>
                  </a:cubicBezTo>
                  <a:cubicBezTo>
                    <a:pt x="12" y="28"/>
                    <a:pt x="10" y="33"/>
                    <a:pt x="12" y="37"/>
                  </a:cubicBezTo>
                  <a:cubicBezTo>
                    <a:pt x="16" y="44"/>
                    <a:pt x="16" y="44"/>
                    <a:pt x="16" y="44"/>
                  </a:cubicBezTo>
                  <a:cubicBezTo>
                    <a:pt x="17" y="46"/>
                    <a:pt x="19" y="48"/>
                    <a:pt x="21" y="48"/>
                  </a:cubicBezTo>
                  <a:cubicBezTo>
                    <a:pt x="23" y="49"/>
                    <a:pt x="25" y="49"/>
                    <a:pt x="27" y="48"/>
                  </a:cubicBezTo>
                  <a:cubicBezTo>
                    <a:pt x="56" y="33"/>
                    <a:pt x="56" y="33"/>
                    <a:pt x="56" y="33"/>
                  </a:cubicBezTo>
                  <a:cubicBezTo>
                    <a:pt x="56" y="33"/>
                    <a:pt x="56" y="33"/>
                    <a:pt x="56" y="33"/>
                  </a:cubicBezTo>
                  <a:cubicBezTo>
                    <a:pt x="57" y="32"/>
                    <a:pt x="59" y="30"/>
                    <a:pt x="59" y="28"/>
                  </a:cubicBezTo>
                  <a:cubicBezTo>
                    <a:pt x="60" y="26"/>
                    <a:pt x="60" y="24"/>
                    <a:pt x="59" y="22"/>
                  </a:cubicBezTo>
                  <a:cubicBezTo>
                    <a:pt x="55" y="14"/>
                    <a:pt x="55" y="14"/>
                    <a:pt x="55" y="14"/>
                  </a:cubicBezTo>
                  <a:cubicBezTo>
                    <a:pt x="54" y="13"/>
                    <a:pt x="52" y="11"/>
                    <a:pt x="50" y="11"/>
                  </a:cubicBezTo>
                  <a:cubicBezTo>
                    <a:pt x="49" y="10"/>
                    <a:pt x="49" y="10"/>
                    <a:pt x="4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6" name="Freeform 353"/>
            <p:cNvSpPr>
              <a:spLocks noEditPoints="1"/>
            </p:cNvSpPr>
            <p:nvPr/>
          </p:nvSpPr>
          <p:spPr bwMode="auto">
            <a:xfrm>
              <a:off x="6556375" y="6985000"/>
              <a:ext cx="141288" cy="153988"/>
            </a:xfrm>
            <a:custGeom>
              <a:avLst/>
              <a:gdLst>
                <a:gd name="T0" fmla="*/ 29 w 50"/>
                <a:gd name="T1" fmla="*/ 55 h 55"/>
                <a:gd name="T2" fmla="*/ 10 w 50"/>
                <a:gd name="T3" fmla="*/ 34 h 55"/>
                <a:gd name="T4" fmla="*/ 8 w 50"/>
                <a:gd name="T5" fmla="*/ 7 h 55"/>
                <a:gd name="T6" fmla="*/ 43 w 50"/>
                <a:gd name="T7" fmla="*/ 18 h 55"/>
                <a:gd name="T8" fmla="*/ 43 w 50"/>
                <a:gd name="T9" fmla="*/ 18 h 55"/>
                <a:gd name="T10" fmla="*/ 32 w 50"/>
                <a:gd name="T11" fmla="*/ 54 h 55"/>
                <a:gd name="T12" fmla="*/ 29 w 50"/>
                <a:gd name="T13" fmla="*/ 55 h 55"/>
                <a:gd name="T14" fmla="*/ 13 w 50"/>
                <a:gd name="T15" fmla="*/ 15 h 55"/>
                <a:gd name="T16" fmla="*/ 29 w 50"/>
                <a:gd name="T17" fmla="*/ 45 h 55"/>
                <a:gd name="T18" fmla="*/ 35 w 50"/>
                <a:gd name="T19" fmla="*/ 23 h 55"/>
                <a:gd name="T20" fmla="*/ 13 w 50"/>
                <a:gd name="T21"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5">
                  <a:moveTo>
                    <a:pt x="29" y="55"/>
                  </a:moveTo>
                  <a:cubicBezTo>
                    <a:pt x="21" y="55"/>
                    <a:pt x="13" y="41"/>
                    <a:pt x="10" y="34"/>
                  </a:cubicBezTo>
                  <a:cubicBezTo>
                    <a:pt x="5" y="24"/>
                    <a:pt x="0" y="11"/>
                    <a:pt x="8" y="7"/>
                  </a:cubicBezTo>
                  <a:cubicBezTo>
                    <a:pt x="21" y="0"/>
                    <a:pt x="37" y="5"/>
                    <a:pt x="43" y="18"/>
                  </a:cubicBezTo>
                  <a:cubicBezTo>
                    <a:pt x="43" y="18"/>
                    <a:pt x="43" y="18"/>
                    <a:pt x="43" y="18"/>
                  </a:cubicBezTo>
                  <a:cubicBezTo>
                    <a:pt x="50" y="31"/>
                    <a:pt x="45" y="47"/>
                    <a:pt x="32" y="54"/>
                  </a:cubicBezTo>
                  <a:cubicBezTo>
                    <a:pt x="31" y="54"/>
                    <a:pt x="30" y="55"/>
                    <a:pt x="29" y="55"/>
                  </a:cubicBezTo>
                  <a:close/>
                  <a:moveTo>
                    <a:pt x="13" y="15"/>
                  </a:moveTo>
                  <a:cubicBezTo>
                    <a:pt x="12" y="21"/>
                    <a:pt x="23" y="42"/>
                    <a:pt x="29" y="45"/>
                  </a:cubicBezTo>
                  <a:cubicBezTo>
                    <a:pt x="36" y="40"/>
                    <a:pt x="39" y="31"/>
                    <a:pt x="35" y="23"/>
                  </a:cubicBezTo>
                  <a:cubicBezTo>
                    <a:pt x="31" y="14"/>
                    <a:pt x="21" y="11"/>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7" name="Freeform 354"/>
            <p:cNvSpPr>
              <a:spLocks noEditPoints="1"/>
            </p:cNvSpPr>
            <p:nvPr/>
          </p:nvSpPr>
          <p:spPr bwMode="auto">
            <a:xfrm>
              <a:off x="6907213" y="6799263"/>
              <a:ext cx="131763" cy="150813"/>
            </a:xfrm>
            <a:custGeom>
              <a:avLst/>
              <a:gdLst>
                <a:gd name="T0" fmla="*/ 27 w 47"/>
                <a:gd name="T1" fmla="*/ 54 h 54"/>
                <a:gd name="T2" fmla="*/ 19 w 47"/>
                <a:gd name="T3" fmla="*/ 53 h 54"/>
                <a:gd name="T4" fmla="*/ 3 w 47"/>
                <a:gd name="T5" fmla="*/ 40 h 54"/>
                <a:gd name="T6" fmla="*/ 3 w 47"/>
                <a:gd name="T7" fmla="*/ 40 h 54"/>
                <a:gd name="T8" fmla="*/ 2 w 47"/>
                <a:gd name="T9" fmla="*/ 20 h 54"/>
                <a:gd name="T10" fmla="*/ 15 w 47"/>
                <a:gd name="T11" fmla="*/ 4 h 54"/>
                <a:gd name="T12" fmla="*/ 37 w 47"/>
                <a:gd name="T13" fmla="*/ 24 h 54"/>
                <a:gd name="T14" fmla="*/ 39 w 47"/>
                <a:gd name="T15" fmla="*/ 51 h 54"/>
                <a:gd name="T16" fmla="*/ 27 w 47"/>
                <a:gd name="T17" fmla="*/ 54 h 54"/>
                <a:gd name="T18" fmla="*/ 18 w 47"/>
                <a:gd name="T19" fmla="*/ 13 h 54"/>
                <a:gd name="T20" fmla="*/ 10 w 47"/>
                <a:gd name="T21" fmla="*/ 23 h 54"/>
                <a:gd name="T22" fmla="*/ 12 w 47"/>
                <a:gd name="T23" fmla="*/ 36 h 54"/>
                <a:gd name="T24" fmla="*/ 12 w 47"/>
                <a:gd name="T25" fmla="*/ 36 h 54"/>
                <a:gd name="T26" fmla="*/ 22 w 47"/>
                <a:gd name="T27" fmla="*/ 44 h 54"/>
                <a:gd name="T28" fmla="*/ 34 w 47"/>
                <a:gd name="T29" fmla="*/ 43 h 54"/>
                <a:gd name="T30" fmla="*/ 18 w 47"/>
                <a:gd name="T31"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4">
                  <a:moveTo>
                    <a:pt x="27" y="54"/>
                  </a:moveTo>
                  <a:cubicBezTo>
                    <a:pt x="24" y="54"/>
                    <a:pt x="21" y="54"/>
                    <a:pt x="19" y="53"/>
                  </a:cubicBezTo>
                  <a:cubicBezTo>
                    <a:pt x="12" y="51"/>
                    <a:pt x="7" y="46"/>
                    <a:pt x="3" y="40"/>
                  </a:cubicBezTo>
                  <a:cubicBezTo>
                    <a:pt x="3" y="40"/>
                    <a:pt x="3" y="40"/>
                    <a:pt x="3" y="40"/>
                  </a:cubicBezTo>
                  <a:cubicBezTo>
                    <a:pt x="0" y="34"/>
                    <a:pt x="0" y="27"/>
                    <a:pt x="2" y="20"/>
                  </a:cubicBezTo>
                  <a:cubicBezTo>
                    <a:pt x="4" y="13"/>
                    <a:pt x="9" y="8"/>
                    <a:pt x="15" y="4"/>
                  </a:cubicBezTo>
                  <a:cubicBezTo>
                    <a:pt x="23" y="0"/>
                    <a:pt x="33" y="17"/>
                    <a:pt x="37" y="24"/>
                  </a:cubicBezTo>
                  <a:cubicBezTo>
                    <a:pt x="42" y="34"/>
                    <a:pt x="47" y="47"/>
                    <a:pt x="39" y="51"/>
                  </a:cubicBezTo>
                  <a:cubicBezTo>
                    <a:pt x="35" y="53"/>
                    <a:pt x="31" y="54"/>
                    <a:pt x="27" y="54"/>
                  </a:cubicBezTo>
                  <a:close/>
                  <a:moveTo>
                    <a:pt x="18" y="13"/>
                  </a:moveTo>
                  <a:cubicBezTo>
                    <a:pt x="14" y="15"/>
                    <a:pt x="12" y="19"/>
                    <a:pt x="10" y="23"/>
                  </a:cubicBezTo>
                  <a:cubicBezTo>
                    <a:pt x="9" y="27"/>
                    <a:pt x="9" y="32"/>
                    <a:pt x="12" y="36"/>
                  </a:cubicBezTo>
                  <a:cubicBezTo>
                    <a:pt x="12" y="36"/>
                    <a:pt x="12" y="36"/>
                    <a:pt x="12" y="36"/>
                  </a:cubicBezTo>
                  <a:cubicBezTo>
                    <a:pt x="14" y="40"/>
                    <a:pt x="17" y="43"/>
                    <a:pt x="22" y="44"/>
                  </a:cubicBezTo>
                  <a:cubicBezTo>
                    <a:pt x="26" y="45"/>
                    <a:pt x="30" y="45"/>
                    <a:pt x="34" y="43"/>
                  </a:cubicBezTo>
                  <a:cubicBezTo>
                    <a:pt x="35" y="38"/>
                    <a:pt x="24" y="17"/>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8" name="Freeform 355"/>
            <p:cNvSpPr/>
            <p:nvPr/>
          </p:nvSpPr>
          <p:spPr bwMode="auto">
            <a:xfrm>
              <a:off x="6610350" y="7029450"/>
              <a:ext cx="69850" cy="61913"/>
            </a:xfrm>
            <a:custGeom>
              <a:avLst/>
              <a:gdLst>
                <a:gd name="T0" fmla="*/ 11 w 25"/>
                <a:gd name="T1" fmla="*/ 22 h 22"/>
                <a:gd name="T2" fmla="*/ 9 w 25"/>
                <a:gd name="T3" fmla="*/ 21 h 22"/>
                <a:gd name="T4" fmla="*/ 7 w 25"/>
                <a:gd name="T5" fmla="*/ 15 h 22"/>
                <a:gd name="T6" fmla="*/ 11 w 25"/>
                <a:gd name="T7" fmla="*/ 9 h 22"/>
                <a:gd name="T8" fmla="*/ 5 w 25"/>
                <a:gd name="T9" fmla="*/ 10 h 22"/>
                <a:gd name="T10" fmla="*/ 0 w 25"/>
                <a:gd name="T11" fmla="*/ 5 h 22"/>
                <a:gd name="T12" fmla="*/ 5 w 25"/>
                <a:gd name="T13" fmla="*/ 0 h 22"/>
                <a:gd name="T14" fmla="*/ 20 w 25"/>
                <a:gd name="T15" fmla="*/ 0 h 22"/>
                <a:gd name="T16" fmla="*/ 24 w 25"/>
                <a:gd name="T17" fmla="*/ 2 h 22"/>
                <a:gd name="T18" fmla="*/ 24 w 25"/>
                <a:gd name="T19" fmla="*/ 7 h 22"/>
                <a:gd name="T20" fmla="*/ 15 w 25"/>
                <a:gd name="T21" fmla="*/ 20 h 22"/>
                <a:gd name="T22" fmla="*/ 11 w 25"/>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2">
                  <a:moveTo>
                    <a:pt x="11" y="22"/>
                  </a:moveTo>
                  <a:cubicBezTo>
                    <a:pt x="10" y="22"/>
                    <a:pt x="9" y="22"/>
                    <a:pt x="9" y="21"/>
                  </a:cubicBezTo>
                  <a:cubicBezTo>
                    <a:pt x="6" y="19"/>
                    <a:pt x="6" y="17"/>
                    <a:pt x="7" y="15"/>
                  </a:cubicBezTo>
                  <a:cubicBezTo>
                    <a:pt x="11" y="9"/>
                    <a:pt x="11" y="9"/>
                    <a:pt x="11" y="9"/>
                  </a:cubicBezTo>
                  <a:cubicBezTo>
                    <a:pt x="5" y="10"/>
                    <a:pt x="5" y="10"/>
                    <a:pt x="5" y="10"/>
                  </a:cubicBezTo>
                  <a:cubicBezTo>
                    <a:pt x="3" y="10"/>
                    <a:pt x="0" y="8"/>
                    <a:pt x="0" y="5"/>
                  </a:cubicBezTo>
                  <a:cubicBezTo>
                    <a:pt x="0" y="3"/>
                    <a:pt x="2" y="0"/>
                    <a:pt x="5" y="0"/>
                  </a:cubicBezTo>
                  <a:cubicBezTo>
                    <a:pt x="20" y="0"/>
                    <a:pt x="20" y="0"/>
                    <a:pt x="20" y="0"/>
                  </a:cubicBezTo>
                  <a:cubicBezTo>
                    <a:pt x="22" y="0"/>
                    <a:pt x="24" y="1"/>
                    <a:pt x="24" y="2"/>
                  </a:cubicBezTo>
                  <a:cubicBezTo>
                    <a:pt x="25" y="4"/>
                    <a:pt x="25" y="6"/>
                    <a:pt x="24" y="7"/>
                  </a:cubicBezTo>
                  <a:cubicBezTo>
                    <a:pt x="15" y="20"/>
                    <a:pt x="15" y="20"/>
                    <a:pt x="15" y="20"/>
                  </a:cubicBezTo>
                  <a:cubicBezTo>
                    <a:pt x="14" y="21"/>
                    <a:pt x="13" y="22"/>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79" name="Freeform 356"/>
            <p:cNvSpPr/>
            <p:nvPr/>
          </p:nvSpPr>
          <p:spPr bwMode="auto">
            <a:xfrm>
              <a:off x="6915150" y="6854825"/>
              <a:ext cx="71438" cy="65088"/>
            </a:xfrm>
            <a:custGeom>
              <a:avLst/>
              <a:gdLst>
                <a:gd name="T0" fmla="*/ 5 w 25"/>
                <a:gd name="T1" fmla="*/ 23 h 23"/>
                <a:gd name="T2" fmla="*/ 1 w 25"/>
                <a:gd name="T3" fmla="*/ 21 h 23"/>
                <a:gd name="T4" fmla="*/ 1 w 25"/>
                <a:gd name="T5" fmla="*/ 16 h 23"/>
                <a:gd name="T6" fmla="*/ 10 w 25"/>
                <a:gd name="T7" fmla="*/ 3 h 23"/>
                <a:gd name="T8" fmla="*/ 17 w 25"/>
                <a:gd name="T9" fmla="*/ 2 h 23"/>
                <a:gd name="T10" fmla="*/ 18 w 25"/>
                <a:gd name="T11" fmla="*/ 8 h 23"/>
                <a:gd name="T12" fmla="*/ 14 w 25"/>
                <a:gd name="T13" fmla="*/ 13 h 23"/>
                <a:gd name="T14" fmla="*/ 20 w 25"/>
                <a:gd name="T15" fmla="*/ 13 h 23"/>
                <a:gd name="T16" fmla="*/ 25 w 25"/>
                <a:gd name="T17" fmla="*/ 18 h 23"/>
                <a:gd name="T18" fmla="*/ 20 w 25"/>
                <a:gd name="T19" fmla="*/ 22 h 23"/>
                <a:gd name="T20" fmla="*/ 5 w 25"/>
                <a:gd name="T21" fmla="*/ 23 h 23"/>
                <a:gd name="T22" fmla="*/ 5 w 25"/>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3">
                  <a:moveTo>
                    <a:pt x="5" y="23"/>
                  </a:moveTo>
                  <a:cubicBezTo>
                    <a:pt x="3" y="23"/>
                    <a:pt x="1" y="22"/>
                    <a:pt x="1" y="21"/>
                  </a:cubicBezTo>
                  <a:cubicBezTo>
                    <a:pt x="0" y="19"/>
                    <a:pt x="0" y="17"/>
                    <a:pt x="1" y="16"/>
                  </a:cubicBezTo>
                  <a:cubicBezTo>
                    <a:pt x="10" y="3"/>
                    <a:pt x="10" y="3"/>
                    <a:pt x="10" y="3"/>
                  </a:cubicBezTo>
                  <a:cubicBezTo>
                    <a:pt x="12" y="1"/>
                    <a:pt x="14" y="0"/>
                    <a:pt x="17" y="2"/>
                  </a:cubicBezTo>
                  <a:cubicBezTo>
                    <a:pt x="19" y="3"/>
                    <a:pt x="19" y="6"/>
                    <a:pt x="18" y="8"/>
                  </a:cubicBezTo>
                  <a:cubicBezTo>
                    <a:pt x="14" y="13"/>
                    <a:pt x="14" y="13"/>
                    <a:pt x="14" y="13"/>
                  </a:cubicBezTo>
                  <a:cubicBezTo>
                    <a:pt x="20" y="13"/>
                    <a:pt x="20" y="13"/>
                    <a:pt x="20" y="13"/>
                  </a:cubicBezTo>
                  <a:cubicBezTo>
                    <a:pt x="23" y="13"/>
                    <a:pt x="25" y="15"/>
                    <a:pt x="25" y="18"/>
                  </a:cubicBezTo>
                  <a:cubicBezTo>
                    <a:pt x="25" y="20"/>
                    <a:pt x="23" y="22"/>
                    <a:pt x="20" y="22"/>
                  </a:cubicBezTo>
                  <a:cubicBezTo>
                    <a:pt x="5" y="23"/>
                    <a:pt x="5" y="23"/>
                    <a:pt x="5" y="23"/>
                  </a:cubicBezTo>
                  <a:cubicBezTo>
                    <a:pt x="5" y="23"/>
                    <a:pt x="5" y="23"/>
                    <a:pt x="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0" name="Freeform 357"/>
            <p:cNvSpPr>
              <a:spLocks noEditPoints="1"/>
            </p:cNvSpPr>
            <p:nvPr/>
          </p:nvSpPr>
          <p:spPr bwMode="auto">
            <a:xfrm>
              <a:off x="6621463" y="7154863"/>
              <a:ext cx="317500" cy="188913"/>
            </a:xfrm>
            <a:custGeom>
              <a:avLst/>
              <a:gdLst>
                <a:gd name="T0" fmla="*/ 79 w 113"/>
                <a:gd name="T1" fmla="*/ 67 h 67"/>
                <a:gd name="T2" fmla="*/ 34 w 113"/>
                <a:gd name="T3" fmla="*/ 67 h 67"/>
                <a:gd name="T4" fmla="*/ 0 w 113"/>
                <a:gd name="T5" fmla="*/ 33 h 67"/>
                <a:gd name="T6" fmla="*/ 34 w 113"/>
                <a:gd name="T7" fmla="*/ 0 h 67"/>
                <a:gd name="T8" fmla="*/ 79 w 113"/>
                <a:gd name="T9" fmla="*/ 0 h 67"/>
                <a:gd name="T10" fmla="*/ 113 w 113"/>
                <a:gd name="T11" fmla="*/ 33 h 67"/>
                <a:gd name="T12" fmla="*/ 79 w 113"/>
                <a:gd name="T13" fmla="*/ 67 h 67"/>
                <a:gd name="T14" fmla="*/ 34 w 113"/>
                <a:gd name="T15" fmla="*/ 9 h 67"/>
                <a:gd name="T16" fmla="*/ 9 w 113"/>
                <a:gd name="T17" fmla="*/ 33 h 67"/>
                <a:gd name="T18" fmla="*/ 34 w 113"/>
                <a:gd name="T19" fmla="*/ 58 h 67"/>
                <a:gd name="T20" fmla="*/ 79 w 113"/>
                <a:gd name="T21" fmla="*/ 58 h 67"/>
                <a:gd name="T22" fmla="*/ 104 w 113"/>
                <a:gd name="T23" fmla="*/ 33 h 67"/>
                <a:gd name="T24" fmla="*/ 79 w 113"/>
                <a:gd name="T25" fmla="*/ 9 h 67"/>
                <a:gd name="T26" fmla="*/ 34 w 113"/>
                <a:gd name="T27"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67">
                  <a:moveTo>
                    <a:pt x="79" y="67"/>
                  </a:moveTo>
                  <a:cubicBezTo>
                    <a:pt x="34" y="67"/>
                    <a:pt x="34" y="67"/>
                    <a:pt x="34" y="67"/>
                  </a:cubicBezTo>
                  <a:cubicBezTo>
                    <a:pt x="15" y="67"/>
                    <a:pt x="0" y="52"/>
                    <a:pt x="0" y="33"/>
                  </a:cubicBezTo>
                  <a:cubicBezTo>
                    <a:pt x="0" y="15"/>
                    <a:pt x="15" y="0"/>
                    <a:pt x="34" y="0"/>
                  </a:cubicBezTo>
                  <a:cubicBezTo>
                    <a:pt x="79" y="0"/>
                    <a:pt x="79" y="0"/>
                    <a:pt x="79" y="0"/>
                  </a:cubicBezTo>
                  <a:cubicBezTo>
                    <a:pt x="98" y="0"/>
                    <a:pt x="113" y="15"/>
                    <a:pt x="113" y="33"/>
                  </a:cubicBezTo>
                  <a:cubicBezTo>
                    <a:pt x="113" y="52"/>
                    <a:pt x="98" y="67"/>
                    <a:pt x="79" y="67"/>
                  </a:cubicBezTo>
                  <a:close/>
                  <a:moveTo>
                    <a:pt x="34" y="9"/>
                  </a:moveTo>
                  <a:cubicBezTo>
                    <a:pt x="20" y="9"/>
                    <a:pt x="9" y="20"/>
                    <a:pt x="9" y="33"/>
                  </a:cubicBezTo>
                  <a:cubicBezTo>
                    <a:pt x="9" y="47"/>
                    <a:pt x="20" y="58"/>
                    <a:pt x="34" y="58"/>
                  </a:cubicBezTo>
                  <a:cubicBezTo>
                    <a:pt x="79" y="58"/>
                    <a:pt x="79" y="58"/>
                    <a:pt x="79" y="58"/>
                  </a:cubicBezTo>
                  <a:cubicBezTo>
                    <a:pt x="93" y="58"/>
                    <a:pt x="104" y="47"/>
                    <a:pt x="104" y="33"/>
                  </a:cubicBezTo>
                  <a:cubicBezTo>
                    <a:pt x="104" y="20"/>
                    <a:pt x="93" y="9"/>
                    <a:pt x="79" y="9"/>
                  </a:cubicBezTo>
                  <a:lnTo>
                    <a:pt x="3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1" name="Freeform 358"/>
            <p:cNvSpPr>
              <a:spLocks noEditPoints="1"/>
            </p:cNvSpPr>
            <p:nvPr/>
          </p:nvSpPr>
          <p:spPr bwMode="auto">
            <a:xfrm>
              <a:off x="6542088" y="7175500"/>
              <a:ext cx="104775" cy="147638"/>
            </a:xfrm>
            <a:custGeom>
              <a:avLst/>
              <a:gdLst>
                <a:gd name="T0" fmla="*/ 11 w 37"/>
                <a:gd name="T1" fmla="*/ 53 h 53"/>
                <a:gd name="T2" fmla="*/ 0 w 37"/>
                <a:gd name="T3" fmla="*/ 25 h 53"/>
                <a:gd name="T4" fmla="*/ 1 w 37"/>
                <a:gd name="T5" fmla="*/ 10 h 53"/>
                <a:gd name="T6" fmla="*/ 11 w 37"/>
                <a:gd name="T7" fmla="*/ 0 h 53"/>
                <a:gd name="T8" fmla="*/ 37 w 37"/>
                <a:gd name="T9" fmla="*/ 26 h 53"/>
                <a:gd name="T10" fmla="*/ 11 w 37"/>
                <a:gd name="T11" fmla="*/ 53 h 53"/>
                <a:gd name="T12" fmla="*/ 12 w 37"/>
                <a:gd name="T13" fmla="*/ 44 h 53"/>
                <a:gd name="T14" fmla="*/ 12 w 37"/>
                <a:gd name="T15" fmla="*/ 44 h 53"/>
                <a:gd name="T16" fmla="*/ 11 w 37"/>
                <a:gd name="T17" fmla="*/ 9 h 53"/>
                <a:gd name="T18" fmla="*/ 12 w 37"/>
                <a:gd name="T19" fmla="*/ 43 h 53"/>
                <a:gd name="T20" fmla="*/ 28 w 37"/>
                <a:gd name="T21" fmla="*/ 26 h 53"/>
                <a:gd name="T22" fmla="*/ 11 w 37"/>
                <a:gd name="T23"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3">
                  <a:moveTo>
                    <a:pt x="11" y="53"/>
                  </a:moveTo>
                  <a:cubicBezTo>
                    <a:pt x="1" y="53"/>
                    <a:pt x="0" y="33"/>
                    <a:pt x="0" y="25"/>
                  </a:cubicBezTo>
                  <a:cubicBezTo>
                    <a:pt x="0" y="19"/>
                    <a:pt x="0" y="14"/>
                    <a:pt x="1" y="10"/>
                  </a:cubicBezTo>
                  <a:cubicBezTo>
                    <a:pt x="4" y="2"/>
                    <a:pt x="8" y="0"/>
                    <a:pt x="11" y="0"/>
                  </a:cubicBezTo>
                  <a:cubicBezTo>
                    <a:pt x="25" y="0"/>
                    <a:pt x="37" y="12"/>
                    <a:pt x="37" y="26"/>
                  </a:cubicBezTo>
                  <a:cubicBezTo>
                    <a:pt x="37" y="41"/>
                    <a:pt x="25" y="53"/>
                    <a:pt x="11" y="53"/>
                  </a:cubicBezTo>
                  <a:close/>
                  <a:moveTo>
                    <a:pt x="12" y="44"/>
                  </a:moveTo>
                  <a:cubicBezTo>
                    <a:pt x="12" y="44"/>
                    <a:pt x="12" y="44"/>
                    <a:pt x="12" y="44"/>
                  </a:cubicBezTo>
                  <a:close/>
                  <a:moveTo>
                    <a:pt x="11" y="9"/>
                  </a:moveTo>
                  <a:cubicBezTo>
                    <a:pt x="8" y="14"/>
                    <a:pt x="8" y="38"/>
                    <a:pt x="12" y="43"/>
                  </a:cubicBezTo>
                  <a:cubicBezTo>
                    <a:pt x="21" y="43"/>
                    <a:pt x="28" y="35"/>
                    <a:pt x="28" y="26"/>
                  </a:cubicBezTo>
                  <a:cubicBezTo>
                    <a:pt x="28" y="17"/>
                    <a:pt x="21" y="10"/>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2" name="Freeform 359"/>
            <p:cNvSpPr>
              <a:spLocks noEditPoints="1"/>
            </p:cNvSpPr>
            <p:nvPr/>
          </p:nvSpPr>
          <p:spPr bwMode="auto">
            <a:xfrm>
              <a:off x="6915150" y="7175500"/>
              <a:ext cx="104775" cy="147638"/>
            </a:xfrm>
            <a:custGeom>
              <a:avLst/>
              <a:gdLst>
                <a:gd name="T0" fmla="*/ 27 w 37"/>
                <a:gd name="T1" fmla="*/ 53 h 53"/>
                <a:gd name="T2" fmla="*/ 0 w 37"/>
                <a:gd name="T3" fmla="*/ 26 h 53"/>
                <a:gd name="T4" fmla="*/ 27 w 37"/>
                <a:gd name="T5" fmla="*/ 0 h 53"/>
                <a:gd name="T6" fmla="*/ 37 w 37"/>
                <a:gd name="T7" fmla="*/ 27 h 53"/>
                <a:gd name="T8" fmla="*/ 36 w 37"/>
                <a:gd name="T9" fmla="*/ 43 h 53"/>
                <a:gd name="T10" fmla="*/ 27 w 37"/>
                <a:gd name="T11" fmla="*/ 53 h 53"/>
                <a:gd name="T12" fmla="*/ 25 w 37"/>
                <a:gd name="T13" fmla="*/ 9 h 53"/>
                <a:gd name="T14" fmla="*/ 9 w 37"/>
                <a:gd name="T15" fmla="*/ 26 h 53"/>
                <a:gd name="T16" fmla="*/ 26 w 37"/>
                <a:gd name="T17" fmla="*/ 43 h 53"/>
                <a:gd name="T18" fmla="*/ 25 w 37"/>
                <a:gd name="T19"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3">
                  <a:moveTo>
                    <a:pt x="27" y="53"/>
                  </a:moveTo>
                  <a:cubicBezTo>
                    <a:pt x="12" y="53"/>
                    <a:pt x="0" y="41"/>
                    <a:pt x="0" y="26"/>
                  </a:cubicBezTo>
                  <a:cubicBezTo>
                    <a:pt x="0" y="12"/>
                    <a:pt x="12" y="0"/>
                    <a:pt x="27" y="0"/>
                  </a:cubicBezTo>
                  <a:cubicBezTo>
                    <a:pt x="36" y="0"/>
                    <a:pt x="37" y="19"/>
                    <a:pt x="37" y="27"/>
                  </a:cubicBezTo>
                  <a:cubicBezTo>
                    <a:pt x="37" y="33"/>
                    <a:pt x="37" y="39"/>
                    <a:pt x="36" y="43"/>
                  </a:cubicBezTo>
                  <a:cubicBezTo>
                    <a:pt x="34" y="51"/>
                    <a:pt x="30" y="53"/>
                    <a:pt x="27" y="53"/>
                  </a:cubicBezTo>
                  <a:close/>
                  <a:moveTo>
                    <a:pt x="25" y="9"/>
                  </a:moveTo>
                  <a:cubicBezTo>
                    <a:pt x="16" y="10"/>
                    <a:pt x="9" y="17"/>
                    <a:pt x="9" y="26"/>
                  </a:cubicBezTo>
                  <a:cubicBezTo>
                    <a:pt x="9" y="35"/>
                    <a:pt x="16" y="43"/>
                    <a:pt x="26" y="43"/>
                  </a:cubicBezTo>
                  <a:cubicBezTo>
                    <a:pt x="29" y="39"/>
                    <a:pt x="29" y="15"/>
                    <a:pt x="2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3" name="Freeform 360"/>
            <p:cNvSpPr/>
            <p:nvPr/>
          </p:nvSpPr>
          <p:spPr bwMode="auto">
            <a:xfrm>
              <a:off x="6578600" y="7215188"/>
              <a:ext cx="68263" cy="66675"/>
            </a:xfrm>
            <a:custGeom>
              <a:avLst/>
              <a:gdLst>
                <a:gd name="T0" fmla="*/ 6 w 24"/>
                <a:gd name="T1" fmla="*/ 24 h 24"/>
                <a:gd name="T2" fmla="*/ 1 w 24"/>
                <a:gd name="T3" fmla="*/ 22 h 24"/>
                <a:gd name="T4" fmla="*/ 3 w 24"/>
                <a:gd name="T5" fmla="*/ 15 h 24"/>
                <a:gd name="T6" fmla="*/ 9 w 24"/>
                <a:gd name="T7" fmla="*/ 12 h 24"/>
                <a:gd name="T8" fmla="*/ 4 w 24"/>
                <a:gd name="T9" fmla="*/ 10 h 24"/>
                <a:gd name="T10" fmla="*/ 1 w 24"/>
                <a:gd name="T11" fmla="*/ 4 h 24"/>
                <a:gd name="T12" fmla="*/ 8 w 24"/>
                <a:gd name="T13" fmla="*/ 1 h 24"/>
                <a:gd name="T14" fmla="*/ 22 w 24"/>
                <a:gd name="T15" fmla="*/ 8 h 24"/>
                <a:gd name="T16" fmla="*/ 24 w 24"/>
                <a:gd name="T17" fmla="*/ 12 h 24"/>
                <a:gd name="T18" fmla="*/ 22 w 24"/>
                <a:gd name="T19" fmla="*/ 16 h 24"/>
                <a:gd name="T20" fmla="*/ 8 w 24"/>
                <a:gd name="T21" fmla="*/ 24 h 24"/>
                <a:gd name="T22" fmla="*/ 6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6" y="24"/>
                  </a:moveTo>
                  <a:cubicBezTo>
                    <a:pt x="4" y="24"/>
                    <a:pt x="2" y="23"/>
                    <a:pt x="1" y="22"/>
                  </a:cubicBezTo>
                  <a:cubicBezTo>
                    <a:pt x="0" y="19"/>
                    <a:pt x="1" y="16"/>
                    <a:pt x="3" y="15"/>
                  </a:cubicBezTo>
                  <a:cubicBezTo>
                    <a:pt x="9" y="12"/>
                    <a:pt x="9" y="12"/>
                    <a:pt x="9" y="12"/>
                  </a:cubicBezTo>
                  <a:cubicBezTo>
                    <a:pt x="4" y="10"/>
                    <a:pt x="4" y="10"/>
                    <a:pt x="4" y="10"/>
                  </a:cubicBezTo>
                  <a:cubicBezTo>
                    <a:pt x="1" y="9"/>
                    <a:pt x="0" y="6"/>
                    <a:pt x="1" y="4"/>
                  </a:cubicBezTo>
                  <a:cubicBezTo>
                    <a:pt x="2" y="1"/>
                    <a:pt x="5" y="0"/>
                    <a:pt x="8" y="1"/>
                  </a:cubicBezTo>
                  <a:cubicBezTo>
                    <a:pt x="22" y="8"/>
                    <a:pt x="22" y="8"/>
                    <a:pt x="22" y="8"/>
                  </a:cubicBezTo>
                  <a:cubicBezTo>
                    <a:pt x="23" y="9"/>
                    <a:pt x="24" y="10"/>
                    <a:pt x="24" y="12"/>
                  </a:cubicBezTo>
                  <a:cubicBezTo>
                    <a:pt x="24" y="14"/>
                    <a:pt x="23" y="16"/>
                    <a:pt x="22" y="16"/>
                  </a:cubicBezTo>
                  <a:cubicBezTo>
                    <a:pt x="8" y="24"/>
                    <a:pt x="8" y="24"/>
                    <a:pt x="8" y="24"/>
                  </a:cubicBezTo>
                  <a:cubicBezTo>
                    <a:pt x="7" y="24"/>
                    <a:pt x="6" y="24"/>
                    <a:pt x="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4" name="Freeform 361"/>
            <p:cNvSpPr/>
            <p:nvPr/>
          </p:nvSpPr>
          <p:spPr bwMode="auto">
            <a:xfrm>
              <a:off x="6915150" y="7215188"/>
              <a:ext cx="68263" cy="66675"/>
            </a:xfrm>
            <a:custGeom>
              <a:avLst/>
              <a:gdLst>
                <a:gd name="T0" fmla="*/ 19 w 24"/>
                <a:gd name="T1" fmla="*/ 24 h 24"/>
                <a:gd name="T2" fmla="*/ 17 w 24"/>
                <a:gd name="T3" fmla="*/ 24 h 24"/>
                <a:gd name="T4" fmla="*/ 3 w 24"/>
                <a:gd name="T5" fmla="*/ 17 h 24"/>
                <a:gd name="T6" fmla="*/ 0 w 24"/>
                <a:gd name="T7" fmla="*/ 13 h 24"/>
                <a:gd name="T8" fmla="*/ 2 w 24"/>
                <a:gd name="T9" fmla="*/ 9 h 24"/>
                <a:gd name="T10" fmla="*/ 16 w 24"/>
                <a:gd name="T11" fmla="*/ 2 h 24"/>
                <a:gd name="T12" fmla="*/ 23 w 24"/>
                <a:gd name="T13" fmla="*/ 4 h 24"/>
                <a:gd name="T14" fmla="*/ 21 w 24"/>
                <a:gd name="T15" fmla="*/ 10 h 24"/>
                <a:gd name="T16" fmla="*/ 15 w 24"/>
                <a:gd name="T17" fmla="*/ 13 h 24"/>
                <a:gd name="T18" fmla="*/ 21 w 24"/>
                <a:gd name="T19" fmla="*/ 15 h 24"/>
                <a:gd name="T20" fmla="*/ 23 w 24"/>
                <a:gd name="T21" fmla="*/ 21 h 24"/>
                <a:gd name="T22" fmla="*/ 19 w 24"/>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24">
                  <a:moveTo>
                    <a:pt x="19" y="24"/>
                  </a:moveTo>
                  <a:cubicBezTo>
                    <a:pt x="18" y="24"/>
                    <a:pt x="17" y="24"/>
                    <a:pt x="17" y="24"/>
                  </a:cubicBezTo>
                  <a:cubicBezTo>
                    <a:pt x="3" y="17"/>
                    <a:pt x="3" y="17"/>
                    <a:pt x="3" y="17"/>
                  </a:cubicBezTo>
                  <a:cubicBezTo>
                    <a:pt x="1" y="16"/>
                    <a:pt x="0" y="15"/>
                    <a:pt x="0" y="13"/>
                  </a:cubicBezTo>
                  <a:cubicBezTo>
                    <a:pt x="0" y="11"/>
                    <a:pt x="1" y="9"/>
                    <a:pt x="2" y="9"/>
                  </a:cubicBezTo>
                  <a:cubicBezTo>
                    <a:pt x="16" y="2"/>
                    <a:pt x="16" y="2"/>
                    <a:pt x="16" y="2"/>
                  </a:cubicBezTo>
                  <a:cubicBezTo>
                    <a:pt x="19" y="0"/>
                    <a:pt x="22" y="1"/>
                    <a:pt x="23" y="4"/>
                  </a:cubicBezTo>
                  <a:cubicBezTo>
                    <a:pt x="24" y="6"/>
                    <a:pt x="23" y="9"/>
                    <a:pt x="21" y="10"/>
                  </a:cubicBezTo>
                  <a:cubicBezTo>
                    <a:pt x="15" y="13"/>
                    <a:pt x="15" y="13"/>
                    <a:pt x="15" y="13"/>
                  </a:cubicBezTo>
                  <a:cubicBezTo>
                    <a:pt x="21" y="15"/>
                    <a:pt x="21" y="15"/>
                    <a:pt x="21" y="15"/>
                  </a:cubicBezTo>
                  <a:cubicBezTo>
                    <a:pt x="23" y="16"/>
                    <a:pt x="24" y="19"/>
                    <a:pt x="23" y="21"/>
                  </a:cubicBezTo>
                  <a:cubicBezTo>
                    <a:pt x="22" y="23"/>
                    <a:pt x="20" y="24"/>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5" name="Oval 362"/>
            <p:cNvSpPr>
              <a:spLocks noChangeArrowheads="1"/>
            </p:cNvSpPr>
            <p:nvPr/>
          </p:nvSpPr>
          <p:spPr bwMode="auto">
            <a:xfrm>
              <a:off x="6694488" y="716756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6" name="Oval 363"/>
            <p:cNvSpPr>
              <a:spLocks noChangeArrowheads="1"/>
            </p:cNvSpPr>
            <p:nvPr/>
          </p:nvSpPr>
          <p:spPr bwMode="auto">
            <a:xfrm>
              <a:off x="6694488" y="730408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7" name="Oval 364"/>
            <p:cNvSpPr>
              <a:spLocks noChangeArrowheads="1"/>
            </p:cNvSpPr>
            <p:nvPr/>
          </p:nvSpPr>
          <p:spPr bwMode="auto">
            <a:xfrm>
              <a:off x="6694488" y="721201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8" name="Oval 365"/>
            <p:cNvSpPr>
              <a:spLocks noChangeArrowheads="1"/>
            </p:cNvSpPr>
            <p:nvPr/>
          </p:nvSpPr>
          <p:spPr bwMode="auto">
            <a:xfrm>
              <a:off x="6694488" y="7256463"/>
              <a:ext cx="26988"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89" name="Oval 366"/>
            <p:cNvSpPr>
              <a:spLocks noChangeArrowheads="1"/>
            </p:cNvSpPr>
            <p:nvPr/>
          </p:nvSpPr>
          <p:spPr bwMode="auto">
            <a:xfrm>
              <a:off x="6840538" y="716756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0" name="Oval 367"/>
            <p:cNvSpPr>
              <a:spLocks noChangeArrowheads="1"/>
            </p:cNvSpPr>
            <p:nvPr/>
          </p:nvSpPr>
          <p:spPr bwMode="auto">
            <a:xfrm>
              <a:off x="6840538" y="7304088"/>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1" name="Oval 368"/>
            <p:cNvSpPr>
              <a:spLocks noChangeArrowheads="1"/>
            </p:cNvSpPr>
            <p:nvPr/>
          </p:nvSpPr>
          <p:spPr bwMode="auto">
            <a:xfrm>
              <a:off x="6840538" y="721201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2" name="Oval 369"/>
            <p:cNvSpPr>
              <a:spLocks noChangeArrowheads="1"/>
            </p:cNvSpPr>
            <p:nvPr/>
          </p:nvSpPr>
          <p:spPr bwMode="auto">
            <a:xfrm>
              <a:off x="6840538" y="7256463"/>
              <a:ext cx="26988"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93" name="Freeform 370"/>
          <p:cNvSpPr>
            <a:spLocks noEditPoints="1"/>
          </p:cNvSpPr>
          <p:nvPr/>
        </p:nvSpPr>
        <p:spPr bwMode="auto">
          <a:xfrm>
            <a:off x="1579203" y="2284016"/>
            <a:ext cx="865387" cy="863248"/>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494" name="组合 493"/>
          <p:cNvGrpSpPr/>
          <p:nvPr/>
        </p:nvGrpSpPr>
        <p:grpSpPr>
          <a:xfrm>
            <a:off x="9888092" y="2462122"/>
            <a:ext cx="627913" cy="579777"/>
            <a:chOff x="7916863" y="6550025"/>
            <a:chExt cx="931863" cy="860425"/>
          </a:xfrm>
          <a:solidFill>
            <a:srgbClr val="FC621E"/>
          </a:solidFill>
        </p:grpSpPr>
        <p:sp>
          <p:nvSpPr>
            <p:cNvPr id="495" name="Freeform 371"/>
            <p:cNvSpPr>
              <a:spLocks noEditPoints="1"/>
            </p:cNvSpPr>
            <p:nvPr/>
          </p:nvSpPr>
          <p:spPr bwMode="auto">
            <a:xfrm>
              <a:off x="7916863" y="6550025"/>
              <a:ext cx="931863" cy="860425"/>
            </a:xfrm>
            <a:custGeom>
              <a:avLst/>
              <a:gdLst>
                <a:gd name="T0" fmla="*/ 166 w 332"/>
                <a:gd name="T1" fmla="*/ 307 h 307"/>
                <a:gd name="T2" fmla="*/ 126 w 332"/>
                <a:gd name="T3" fmla="*/ 297 h 307"/>
                <a:gd name="T4" fmla="*/ 72 w 332"/>
                <a:gd name="T5" fmla="*/ 237 h 307"/>
                <a:gd name="T6" fmla="*/ 68 w 332"/>
                <a:gd name="T7" fmla="*/ 233 h 307"/>
                <a:gd name="T8" fmla="*/ 67 w 332"/>
                <a:gd name="T9" fmla="*/ 90 h 307"/>
                <a:gd name="T10" fmla="*/ 23 w 332"/>
                <a:gd name="T11" fmla="*/ 101 h 307"/>
                <a:gd name="T12" fmla="*/ 17 w 332"/>
                <a:gd name="T13" fmla="*/ 97 h 307"/>
                <a:gd name="T14" fmla="*/ 1 w 332"/>
                <a:gd name="T15" fmla="*/ 36 h 307"/>
                <a:gd name="T16" fmla="*/ 4 w 332"/>
                <a:gd name="T17" fmla="*/ 30 h 307"/>
                <a:gd name="T18" fmla="*/ 118 w 332"/>
                <a:gd name="T19" fmla="*/ 0 h 307"/>
                <a:gd name="T20" fmla="*/ 122 w 332"/>
                <a:gd name="T21" fmla="*/ 1 h 307"/>
                <a:gd name="T22" fmla="*/ 124 w 332"/>
                <a:gd name="T23" fmla="*/ 4 h 307"/>
                <a:gd name="T24" fmla="*/ 166 w 332"/>
                <a:gd name="T25" fmla="*/ 49 h 307"/>
                <a:gd name="T26" fmla="*/ 209 w 332"/>
                <a:gd name="T27" fmla="*/ 4 h 307"/>
                <a:gd name="T28" fmla="*/ 210 w 332"/>
                <a:gd name="T29" fmla="*/ 1 h 307"/>
                <a:gd name="T30" fmla="*/ 214 w 332"/>
                <a:gd name="T31" fmla="*/ 0 h 307"/>
                <a:gd name="T32" fmla="*/ 328 w 332"/>
                <a:gd name="T33" fmla="*/ 30 h 307"/>
                <a:gd name="T34" fmla="*/ 332 w 332"/>
                <a:gd name="T35" fmla="*/ 36 h 307"/>
                <a:gd name="T36" fmla="*/ 315 w 332"/>
                <a:gd name="T37" fmla="*/ 97 h 307"/>
                <a:gd name="T38" fmla="*/ 310 w 332"/>
                <a:gd name="T39" fmla="*/ 101 h 307"/>
                <a:gd name="T40" fmla="*/ 265 w 332"/>
                <a:gd name="T41" fmla="*/ 90 h 307"/>
                <a:gd name="T42" fmla="*/ 265 w 332"/>
                <a:gd name="T43" fmla="*/ 233 h 307"/>
                <a:gd name="T44" fmla="*/ 261 w 332"/>
                <a:gd name="T45" fmla="*/ 237 h 307"/>
                <a:gd name="T46" fmla="*/ 207 w 332"/>
                <a:gd name="T47" fmla="*/ 297 h 307"/>
                <a:gd name="T48" fmla="*/ 166 w 332"/>
                <a:gd name="T49" fmla="*/ 307 h 307"/>
                <a:gd name="T50" fmla="*/ 135 w 332"/>
                <a:gd name="T51" fmla="*/ 294 h 307"/>
                <a:gd name="T52" fmla="*/ 166 w 332"/>
                <a:gd name="T53" fmla="*/ 298 h 307"/>
                <a:gd name="T54" fmla="*/ 198 w 332"/>
                <a:gd name="T55" fmla="*/ 294 h 307"/>
                <a:gd name="T56" fmla="*/ 256 w 332"/>
                <a:gd name="T57" fmla="*/ 229 h 307"/>
                <a:gd name="T58" fmla="*/ 256 w 332"/>
                <a:gd name="T59" fmla="*/ 84 h 307"/>
                <a:gd name="T60" fmla="*/ 258 w 332"/>
                <a:gd name="T61" fmla="*/ 80 h 307"/>
                <a:gd name="T62" fmla="*/ 262 w 332"/>
                <a:gd name="T63" fmla="*/ 79 h 307"/>
                <a:gd name="T64" fmla="*/ 308 w 332"/>
                <a:gd name="T65" fmla="*/ 91 h 307"/>
                <a:gd name="T66" fmla="*/ 322 w 332"/>
                <a:gd name="T67" fmla="*/ 38 h 307"/>
                <a:gd name="T68" fmla="*/ 218 w 332"/>
                <a:gd name="T69" fmla="*/ 10 h 307"/>
                <a:gd name="T70" fmla="*/ 166 w 332"/>
                <a:gd name="T71" fmla="*/ 58 h 307"/>
                <a:gd name="T72" fmla="*/ 115 w 332"/>
                <a:gd name="T73" fmla="*/ 10 h 307"/>
                <a:gd name="T74" fmla="*/ 11 w 332"/>
                <a:gd name="T75" fmla="*/ 38 h 307"/>
                <a:gd name="T76" fmla="*/ 25 w 332"/>
                <a:gd name="T77" fmla="*/ 91 h 307"/>
                <a:gd name="T78" fmla="*/ 71 w 332"/>
                <a:gd name="T79" fmla="*/ 79 h 307"/>
                <a:gd name="T80" fmla="*/ 75 w 332"/>
                <a:gd name="T81" fmla="*/ 80 h 307"/>
                <a:gd name="T82" fmla="*/ 77 w 332"/>
                <a:gd name="T83" fmla="*/ 84 h 307"/>
                <a:gd name="T84" fmla="*/ 77 w 332"/>
                <a:gd name="T85" fmla="*/ 229 h 307"/>
                <a:gd name="T86" fmla="*/ 135 w 332"/>
                <a:gd name="T87" fmla="*/ 2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307">
                  <a:moveTo>
                    <a:pt x="166" y="307"/>
                  </a:moveTo>
                  <a:cubicBezTo>
                    <a:pt x="128" y="307"/>
                    <a:pt x="127" y="299"/>
                    <a:pt x="126" y="297"/>
                  </a:cubicBezTo>
                  <a:cubicBezTo>
                    <a:pt x="120" y="262"/>
                    <a:pt x="101" y="242"/>
                    <a:pt x="72" y="237"/>
                  </a:cubicBezTo>
                  <a:cubicBezTo>
                    <a:pt x="69" y="237"/>
                    <a:pt x="68" y="235"/>
                    <a:pt x="68" y="233"/>
                  </a:cubicBezTo>
                  <a:cubicBezTo>
                    <a:pt x="67" y="90"/>
                    <a:pt x="67" y="90"/>
                    <a:pt x="67" y="90"/>
                  </a:cubicBezTo>
                  <a:cubicBezTo>
                    <a:pt x="23" y="101"/>
                    <a:pt x="23" y="101"/>
                    <a:pt x="23" y="101"/>
                  </a:cubicBezTo>
                  <a:cubicBezTo>
                    <a:pt x="20" y="101"/>
                    <a:pt x="18" y="100"/>
                    <a:pt x="17" y="97"/>
                  </a:cubicBezTo>
                  <a:cubicBezTo>
                    <a:pt x="1" y="36"/>
                    <a:pt x="1" y="36"/>
                    <a:pt x="1" y="36"/>
                  </a:cubicBezTo>
                  <a:cubicBezTo>
                    <a:pt x="0" y="33"/>
                    <a:pt x="2" y="31"/>
                    <a:pt x="4" y="30"/>
                  </a:cubicBezTo>
                  <a:cubicBezTo>
                    <a:pt x="118" y="0"/>
                    <a:pt x="118" y="0"/>
                    <a:pt x="118" y="0"/>
                  </a:cubicBezTo>
                  <a:cubicBezTo>
                    <a:pt x="120" y="0"/>
                    <a:pt x="121" y="0"/>
                    <a:pt x="122" y="1"/>
                  </a:cubicBezTo>
                  <a:cubicBezTo>
                    <a:pt x="123" y="2"/>
                    <a:pt x="124" y="3"/>
                    <a:pt x="124" y="4"/>
                  </a:cubicBezTo>
                  <a:cubicBezTo>
                    <a:pt x="124" y="29"/>
                    <a:pt x="143" y="49"/>
                    <a:pt x="166" y="49"/>
                  </a:cubicBezTo>
                  <a:cubicBezTo>
                    <a:pt x="190" y="49"/>
                    <a:pt x="209" y="29"/>
                    <a:pt x="209" y="4"/>
                  </a:cubicBezTo>
                  <a:cubicBezTo>
                    <a:pt x="209" y="3"/>
                    <a:pt x="209" y="2"/>
                    <a:pt x="210" y="1"/>
                  </a:cubicBezTo>
                  <a:cubicBezTo>
                    <a:pt x="212" y="0"/>
                    <a:pt x="213" y="0"/>
                    <a:pt x="214" y="0"/>
                  </a:cubicBezTo>
                  <a:cubicBezTo>
                    <a:pt x="328" y="30"/>
                    <a:pt x="328" y="30"/>
                    <a:pt x="328" y="30"/>
                  </a:cubicBezTo>
                  <a:cubicBezTo>
                    <a:pt x="331" y="31"/>
                    <a:pt x="332" y="33"/>
                    <a:pt x="332" y="36"/>
                  </a:cubicBezTo>
                  <a:cubicBezTo>
                    <a:pt x="315" y="97"/>
                    <a:pt x="315" y="97"/>
                    <a:pt x="315" y="97"/>
                  </a:cubicBezTo>
                  <a:cubicBezTo>
                    <a:pt x="315" y="100"/>
                    <a:pt x="312" y="101"/>
                    <a:pt x="310" y="101"/>
                  </a:cubicBezTo>
                  <a:cubicBezTo>
                    <a:pt x="265" y="90"/>
                    <a:pt x="265" y="90"/>
                    <a:pt x="265" y="90"/>
                  </a:cubicBezTo>
                  <a:cubicBezTo>
                    <a:pt x="265" y="233"/>
                    <a:pt x="265" y="233"/>
                    <a:pt x="265" y="233"/>
                  </a:cubicBezTo>
                  <a:cubicBezTo>
                    <a:pt x="265" y="235"/>
                    <a:pt x="263" y="237"/>
                    <a:pt x="261" y="237"/>
                  </a:cubicBezTo>
                  <a:cubicBezTo>
                    <a:pt x="232" y="242"/>
                    <a:pt x="213" y="262"/>
                    <a:pt x="207" y="297"/>
                  </a:cubicBezTo>
                  <a:cubicBezTo>
                    <a:pt x="206" y="299"/>
                    <a:pt x="204" y="307"/>
                    <a:pt x="166" y="307"/>
                  </a:cubicBezTo>
                  <a:close/>
                  <a:moveTo>
                    <a:pt x="135" y="294"/>
                  </a:moveTo>
                  <a:cubicBezTo>
                    <a:pt x="138" y="296"/>
                    <a:pt x="149" y="298"/>
                    <a:pt x="166" y="298"/>
                  </a:cubicBezTo>
                  <a:cubicBezTo>
                    <a:pt x="184" y="298"/>
                    <a:pt x="195" y="296"/>
                    <a:pt x="198" y="294"/>
                  </a:cubicBezTo>
                  <a:cubicBezTo>
                    <a:pt x="205" y="257"/>
                    <a:pt x="225" y="235"/>
                    <a:pt x="256" y="229"/>
                  </a:cubicBezTo>
                  <a:cubicBezTo>
                    <a:pt x="256" y="84"/>
                    <a:pt x="256" y="84"/>
                    <a:pt x="256" y="84"/>
                  </a:cubicBezTo>
                  <a:cubicBezTo>
                    <a:pt x="256" y="82"/>
                    <a:pt x="257" y="81"/>
                    <a:pt x="258" y="80"/>
                  </a:cubicBezTo>
                  <a:cubicBezTo>
                    <a:pt x="259" y="79"/>
                    <a:pt x="260" y="79"/>
                    <a:pt x="262" y="79"/>
                  </a:cubicBezTo>
                  <a:cubicBezTo>
                    <a:pt x="308" y="91"/>
                    <a:pt x="308" y="91"/>
                    <a:pt x="308" y="91"/>
                  </a:cubicBezTo>
                  <a:cubicBezTo>
                    <a:pt x="322" y="38"/>
                    <a:pt x="322" y="38"/>
                    <a:pt x="322" y="38"/>
                  </a:cubicBezTo>
                  <a:cubicBezTo>
                    <a:pt x="218" y="10"/>
                    <a:pt x="218" y="10"/>
                    <a:pt x="218" y="10"/>
                  </a:cubicBezTo>
                  <a:cubicBezTo>
                    <a:pt x="215" y="37"/>
                    <a:pt x="193" y="58"/>
                    <a:pt x="166" y="58"/>
                  </a:cubicBezTo>
                  <a:cubicBezTo>
                    <a:pt x="140" y="58"/>
                    <a:pt x="118" y="37"/>
                    <a:pt x="115" y="10"/>
                  </a:cubicBezTo>
                  <a:cubicBezTo>
                    <a:pt x="11" y="38"/>
                    <a:pt x="11" y="38"/>
                    <a:pt x="11" y="38"/>
                  </a:cubicBezTo>
                  <a:cubicBezTo>
                    <a:pt x="25" y="91"/>
                    <a:pt x="25" y="91"/>
                    <a:pt x="25" y="91"/>
                  </a:cubicBezTo>
                  <a:cubicBezTo>
                    <a:pt x="71" y="79"/>
                    <a:pt x="71" y="79"/>
                    <a:pt x="71" y="79"/>
                  </a:cubicBezTo>
                  <a:cubicBezTo>
                    <a:pt x="72" y="79"/>
                    <a:pt x="74" y="79"/>
                    <a:pt x="75" y="80"/>
                  </a:cubicBezTo>
                  <a:cubicBezTo>
                    <a:pt x="76" y="81"/>
                    <a:pt x="77" y="82"/>
                    <a:pt x="77" y="84"/>
                  </a:cubicBezTo>
                  <a:cubicBezTo>
                    <a:pt x="77" y="229"/>
                    <a:pt x="77" y="229"/>
                    <a:pt x="77" y="229"/>
                  </a:cubicBezTo>
                  <a:cubicBezTo>
                    <a:pt x="108" y="235"/>
                    <a:pt x="128" y="257"/>
                    <a:pt x="135"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6" name="Freeform 372"/>
            <p:cNvSpPr/>
            <p:nvPr/>
          </p:nvSpPr>
          <p:spPr bwMode="auto">
            <a:xfrm>
              <a:off x="8191500" y="6569075"/>
              <a:ext cx="382588" cy="185738"/>
            </a:xfrm>
            <a:custGeom>
              <a:avLst/>
              <a:gdLst>
                <a:gd name="T0" fmla="*/ 68 w 136"/>
                <a:gd name="T1" fmla="*/ 66 h 66"/>
                <a:gd name="T2" fmla="*/ 0 w 136"/>
                <a:gd name="T3" fmla="*/ 5 h 66"/>
                <a:gd name="T4" fmla="*/ 5 w 136"/>
                <a:gd name="T5" fmla="*/ 0 h 66"/>
                <a:gd name="T6" fmla="*/ 10 w 136"/>
                <a:gd name="T7" fmla="*/ 5 h 66"/>
                <a:gd name="T8" fmla="*/ 68 w 136"/>
                <a:gd name="T9" fmla="*/ 57 h 66"/>
                <a:gd name="T10" fmla="*/ 127 w 136"/>
                <a:gd name="T11" fmla="*/ 5 h 66"/>
                <a:gd name="T12" fmla="*/ 132 w 136"/>
                <a:gd name="T13" fmla="*/ 0 h 66"/>
                <a:gd name="T14" fmla="*/ 136 w 136"/>
                <a:gd name="T15" fmla="*/ 5 h 66"/>
                <a:gd name="T16" fmla="*/ 68 w 136"/>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66">
                  <a:moveTo>
                    <a:pt x="68" y="66"/>
                  </a:moveTo>
                  <a:cubicBezTo>
                    <a:pt x="31" y="66"/>
                    <a:pt x="0" y="39"/>
                    <a:pt x="0" y="5"/>
                  </a:cubicBezTo>
                  <a:cubicBezTo>
                    <a:pt x="0" y="2"/>
                    <a:pt x="2" y="0"/>
                    <a:pt x="5" y="0"/>
                  </a:cubicBezTo>
                  <a:cubicBezTo>
                    <a:pt x="7" y="0"/>
                    <a:pt x="10" y="2"/>
                    <a:pt x="10" y="5"/>
                  </a:cubicBezTo>
                  <a:cubicBezTo>
                    <a:pt x="10" y="34"/>
                    <a:pt x="36" y="57"/>
                    <a:pt x="68" y="57"/>
                  </a:cubicBezTo>
                  <a:cubicBezTo>
                    <a:pt x="101" y="57"/>
                    <a:pt x="127" y="34"/>
                    <a:pt x="127" y="5"/>
                  </a:cubicBezTo>
                  <a:cubicBezTo>
                    <a:pt x="127" y="2"/>
                    <a:pt x="129" y="0"/>
                    <a:pt x="132" y="0"/>
                  </a:cubicBezTo>
                  <a:cubicBezTo>
                    <a:pt x="134" y="0"/>
                    <a:pt x="136" y="2"/>
                    <a:pt x="136" y="5"/>
                  </a:cubicBezTo>
                  <a:cubicBezTo>
                    <a:pt x="136" y="39"/>
                    <a:pt x="106" y="66"/>
                    <a:pt x="6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497" name="Freeform 373"/>
            <p:cNvSpPr>
              <a:spLocks noEditPoints="1"/>
            </p:cNvSpPr>
            <p:nvPr/>
          </p:nvSpPr>
          <p:spPr bwMode="auto">
            <a:xfrm>
              <a:off x="8253413" y="6832600"/>
              <a:ext cx="244475" cy="244475"/>
            </a:xfrm>
            <a:custGeom>
              <a:avLst/>
              <a:gdLst>
                <a:gd name="T0" fmla="*/ 22 w 87"/>
                <a:gd name="T1" fmla="*/ 87 h 87"/>
                <a:gd name="T2" fmla="*/ 17 w 87"/>
                <a:gd name="T3" fmla="*/ 85 h 87"/>
                <a:gd name="T4" fmla="*/ 14 w 87"/>
                <a:gd name="T5" fmla="*/ 77 h 87"/>
                <a:gd name="T6" fmla="*/ 18 w 87"/>
                <a:gd name="T7" fmla="*/ 56 h 87"/>
                <a:gd name="T8" fmla="*/ 3 w 87"/>
                <a:gd name="T9" fmla="*/ 41 h 87"/>
                <a:gd name="T10" fmla="*/ 1 w 87"/>
                <a:gd name="T11" fmla="*/ 33 h 87"/>
                <a:gd name="T12" fmla="*/ 8 w 87"/>
                <a:gd name="T13" fmla="*/ 27 h 87"/>
                <a:gd name="T14" fmla="*/ 28 w 87"/>
                <a:gd name="T15" fmla="*/ 24 h 87"/>
                <a:gd name="T16" fmla="*/ 36 w 87"/>
                <a:gd name="T17" fmla="*/ 5 h 87"/>
                <a:gd name="T18" fmla="*/ 44 w 87"/>
                <a:gd name="T19" fmla="*/ 0 h 87"/>
                <a:gd name="T20" fmla="*/ 51 w 87"/>
                <a:gd name="T21" fmla="*/ 5 h 87"/>
                <a:gd name="T22" fmla="*/ 60 w 87"/>
                <a:gd name="T23" fmla="*/ 24 h 87"/>
                <a:gd name="T24" fmla="*/ 80 w 87"/>
                <a:gd name="T25" fmla="*/ 27 h 87"/>
                <a:gd name="T26" fmla="*/ 86 w 87"/>
                <a:gd name="T27" fmla="*/ 33 h 87"/>
                <a:gd name="T28" fmla="*/ 84 w 87"/>
                <a:gd name="T29" fmla="*/ 41 h 87"/>
                <a:gd name="T30" fmla="*/ 70 w 87"/>
                <a:gd name="T31" fmla="*/ 56 h 87"/>
                <a:gd name="T32" fmla="*/ 73 w 87"/>
                <a:gd name="T33" fmla="*/ 77 h 87"/>
                <a:gd name="T34" fmla="*/ 70 w 87"/>
                <a:gd name="T35" fmla="*/ 85 h 87"/>
                <a:gd name="T36" fmla="*/ 61 w 87"/>
                <a:gd name="T37" fmla="*/ 86 h 87"/>
                <a:gd name="T38" fmla="*/ 44 w 87"/>
                <a:gd name="T39" fmla="*/ 76 h 87"/>
                <a:gd name="T40" fmla="*/ 26 w 87"/>
                <a:gd name="T41" fmla="*/ 86 h 87"/>
                <a:gd name="T42" fmla="*/ 22 w 87"/>
                <a:gd name="T43" fmla="*/ 87 h 87"/>
                <a:gd name="T44" fmla="*/ 44 w 87"/>
                <a:gd name="T45" fmla="*/ 66 h 87"/>
                <a:gd name="T46" fmla="*/ 46 w 87"/>
                <a:gd name="T47" fmla="*/ 67 h 87"/>
                <a:gd name="T48" fmla="*/ 64 w 87"/>
                <a:gd name="T49" fmla="*/ 77 h 87"/>
                <a:gd name="T50" fmla="*/ 61 w 87"/>
                <a:gd name="T51" fmla="*/ 55 h 87"/>
                <a:gd name="T52" fmla="*/ 62 w 87"/>
                <a:gd name="T53" fmla="*/ 51 h 87"/>
                <a:gd name="T54" fmla="*/ 77 w 87"/>
                <a:gd name="T55" fmla="*/ 36 h 87"/>
                <a:gd name="T56" fmla="*/ 56 w 87"/>
                <a:gd name="T57" fmla="*/ 33 h 87"/>
                <a:gd name="T58" fmla="*/ 53 w 87"/>
                <a:gd name="T59" fmla="*/ 30 h 87"/>
                <a:gd name="T60" fmla="*/ 44 w 87"/>
                <a:gd name="T61" fmla="*/ 11 h 87"/>
                <a:gd name="T62" fmla="*/ 35 w 87"/>
                <a:gd name="T63" fmla="*/ 30 h 87"/>
                <a:gd name="T64" fmla="*/ 31 w 87"/>
                <a:gd name="T65" fmla="*/ 33 h 87"/>
                <a:gd name="T66" fmla="*/ 11 w 87"/>
                <a:gd name="T67" fmla="*/ 36 h 87"/>
                <a:gd name="T68" fmla="*/ 26 w 87"/>
                <a:gd name="T69" fmla="*/ 51 h 87"/>
                <a:gd name="T70" fmla="*/ 27 w 87"/>
                <a:gd name="T71" fmla="*/ 55 h 87"/>
                <a:gd name="T72" fmla="*/ 24 w 87"/>
                <a:gd name="T73" fmla="*/ 77 h 87"/>
                <a:gd name="T74" fmla="*/ 42 w 87"/>
                <a:gd name="T75" fmla="*/ 67 h 87"/>
                <a:gd name="T76" fmla="*/ 44 w 87"/>
                <a:gd name="T77" fmla="*/ 66 h 87"/>
                <a:gd name="T78" fmla="*/ 78 w 87"/>
                <a:gd name="T79" fmla="*/ 36 h 87"/>
                <a:gd name="T80" fmla="*/ 78 w 87"/>
                <a:gd name="T81"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87">
                  <a:moveTo>
                    <a:pt x="22" y="87"/>
                  </a:moveTo>
                  <a:cubicBezTo>
                    <a:pt x="21" y="87"/>
                    <a:pt x="19" y="86"/>
                    <a:pt x="17" y="85"/>
                  </a:cubicBezTo>
                  <a:cubicBezTo>
                    <a:pt x="15" y="83"/>
                    <a:pt x="14" y="80"/>
                    <a:pt x="14" y="77"/>
                  </a:cubicBezTo>
                  <a:cubicBezTo>
                    <a:pt x="18" y="56"/>
                    <a:pt x="18" y="56"/>
                    <a:pt x="18" y="56"/>
                  </a:cubicBezTo>
                  <a:cubicBezTo>
                    <a:pt x="3" y="41"/>
                    <a:pt x="3" y="41"/>
                    <a:pt x="3" y="41"/>
                  </a:cubicBezTo>
                  <a:cubicBezTo>
                    <a:pt x="1" y="39"/>
                    <a:pt x="0" y="36"/>
                    <a:pt x="1" y="33"/>
                  </a:cubicBezTo>
                  <a:cubicBezTo>
                    <a:pt x="2" y="30"/>
                    <a:pt x="5" y="28"/>
                    <a:pt x="8" y="27"/>
                  </a:cubicBezTo>
                  <a:cubicBezTo>
                    <a:pt x="28" y="24"/>
                    <a:pt x="28" y="24"/>
                    <a:pt x="28" y="24"/>
                  </a:cubicBezTo>
                  <a:cubicBezTo>
                    <a:pt x="36" y="5"/>
                    <a:pt x="36" y="5"/>
                    <a:pt x="36" y="5"/>
                  </a:cubicBezTo>
                  <a:cubicBezTo>
                    <a:pt x="38" y="2"/>
                    <a:pt x="41" y="0"/>
                    <a:pt x="44" y="0"/>
                  </a:cubicBezTo>
                  <a:cubicBezTo>
                    <a:pt x="47" y="0"/>
                    <a:pt x="50" y="2"/>
                    <a:pt x="51" y="5"/>
                  </a:cubicBezTo>
                  <a:cubicBezTo>
                    <a:pt x="60" y="24"/>
                    <a:pt x="60" y="24"/>
                    <a:pt x="60" y="24"/>
                  </a:cubicBezTo>
                  <a:cubicBezTo>
                    <a:pt x="80" y="27"/>
                    <a:pt x="80" y="27"/>
                    <a:pt x="80" y="27"/>
                  </a:cubicBezTo>
                  <a:cubicBezTo>
                    <a:pt x="83" y="28"/>
                    <a:pt x="85" y="30"/>
                    <a:pt x="86" y="33"/>
                  </a:cubicBezTo>
                  <a:cubicBezTo>
                    <a:pt x="87" y="36"/>
                    <a:pt x="87" y="39"/>
                    <a:pt x="84" y="41"/>
                  </a:cubicBezTo>
                  <a:cubicBezTo>
                    <a:pt x="70" y="56"/>
                    <a:pt x="70" y="56"/>
                    <a:pt x="70" y="56"/>
                  </a:cubicBezTo>
                  <a:cubicBezTo>
                    <a:pt x="73" y="77"/>
                    <a:pt x="73" y="77"/>
                    <a:pt x="73" y="77"/>
                  </a:cubicBezTo>
                  <a:cubicBezTo>
                    <a:pt x="74" y="80"/>
                    <a:pt x="73" y="83"/>
                    <a:pt x="70" y="85"/>
                  </a:cubicBezTo>
                  <a:cubicBezTo>
                    <a:pt x="68" y="87"/>
                    <a:pt x="64" y="87"/>
                    <a:pt x="61" y="86"/>
                  </a:cubicBezTo>
                  <a:cubicBezTo>
                    <a:pt x="44" y="76"/>
                    <a:pt x="44" y="76"/>
                    <a:pt x="44" y="76"/>
                  </a:cubicBezTo>
                  <a:cubicBezTo>
                    <a:pt x="26" y="86"/>
                    <a:pt x="26" y="86"/>
                    <a:pt x="26" y="86"/>
                  </a:cubicBezTo>
                  <a:cubicBezTo>
                    <a:pt x="25" y="86"/>
                    <a:pt x="24" y="87"/>
                    <a:pt x="22" y="87"/>
                  </a:cubicBezTo>
                  <a:close/>
                  <a:moveTo>
                    <a:pt x="44" y="66"/>
                  </a:moveTo>
                  <a:cubicBezTo>
                    <a:pt x="45" y="66"/>
                    <a:pt x="45" y="66"/>
                    <a:pt x="46" y="67"/>
                  </a:cubicBezTo>
                  <a:cubicBezTo>
                    <a:pt x="64" y="77"/>
                    <a:pt x="64" y="77"/>
                    <a:pt x="64" y="77"/>
                  </a:cubicBezTo>
                  <a:cubicBezTo>
                    <a:pt x="61" y="55"/>
                    <a:pt x="61" y="55"/>
                    <a:pt x="61" y="55"/>
                  </a:cubicBezTo>
                  <a:cubicBezTo>
                    <a:pt x="60" y="54"/>
                    <a:pt x="61" y="52"/>
                    <a:pt x="62" y="51"/>
                  </a:cubicBezTo>
                  <a:cubicBezTo>
                    <a:pt x="77" y="36"/>
                    <a:pt x="77" y="36"/>
                    <a:pt x="77" y="36"/>
                  </a:cubicBezTo>
                  <a:cubicBezTo>
                    <a:pt x="56" y="33"/>
                    <a:pt x="56" y="33"/>
                    <a:pt x="56" y="33"/>
                  </a:cubicBezTo>
                  <a:cubicBezTo>
                    <a:pt x="55" y="33"/>
                    <a:pt x="53" y="32"/>
                    <a:pt x="53" y="30"/>
                  </a:cubicBezTo>
                  <a:cubicBezTo>
                    <a:pt x="44" y="11"/>
                    <a:pt x="44" y="11"/>
                    <a:pt x="44" y="11"/>
                  </a:cubicBezTo>
                  <a:cubicBezTo>
                    <a:pt x="35" y="30"/>
                    <a:pt x="35" y="30"/>
                    <a:pt x="35" y="30"/>
                  </a:cubicBezTo>
                  <a:cubicBezTo>
                    <a:pt x="34" y="32"/>
                    <a:pt x="33" y="33"/>
                    <a:pt x="31" y="33"/>
                  </a:cubicBezTo>
                  <a:cubicBezTo>
                    <a:pt x="11" y="36"/>
                    <a:pt x="11" y="36"/>
                    <a:pt x="11" y="36"/>
                  </a:cubicBezTo>
                  <a:cubicBezTo>
                    <a:pt x="26" y="51"/>
                    <a:pt x="26" y="51"/>
                    <a:pt x="26" y="51"/>
                  </a:cubicBezTo>
                  <a:cubicBezTo>
                    <a:pt x="27" y="52"/>
                    <a:pt x="27" y="54"/>
                    <a:pt x="27" y="55"/>
                  </a:cubicBezTo>
                  <a:cubicBezTo>
                    <a:pt x="24" y="77"/>
                    <a:pt x="24" y="77"/>
                    <a:pt x="24" y="77"/>
                  </a:cubicBezTo>
                  <a:cubicBezTo>
                    <a:pt x="42" y="67"/>
                    <a:pt x="42" y="67"/>
                    <a:pt x="42" y="67"/>
                  </a:cubicBezTo>
                  <a:cubicBezTo>
                    <a:pt x="42" y="66"/>
                    <a:pt x="43" y="66"/>
                    <a:pt x="44" y="66"/>
                  </a:cubicBezTo>
                  <a:close/>
                  <a:moveTo>
                    <a:pt x="78" y="36"/>
                  </a:moveTo>
                  <a:cubicBezTo>
                    <a:pt x="78" y="36"/>
                    <a:pt x="78" y="36"/>
                    <a:pt x="7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498" name="Freeform 374"/>
          <p:cNvSpPr>
            <a:spLocks noEditPoints="1"/>
          </p:cNvSpPr>
          <p:nvPr/>
        </p:nvSpPr>
        <p:spPr bwMode="auto">
          <a:xfrm>
            <a:off x="9771494" y="2282411"/>
            <a:ext cx="863248" cy="863248"/>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499" name="组合 498"/>
          <p:cNvGrpSpPr/>
          <p:nvPr/>
        </p:nvGrpSpPr>
        <p:grpSpPr>
          <a:xfrm>
            <a:off x="11065830" y="2406497"/>
            <a:ext cx="581916" cy="612938"/>
            <a:chOff x="9664700" y="6467475"/>
            <a:chExt cx="863600" cy="909638"/>
          </a:xfrm>
          <a:solidFill>
            <a:srgbClr val="FC621E"/>
          </a:solidFill>
        </p:grpSpPr>
        <p:sp>
          <p:nvSpPr>
            <p:cNvPr id="500" name="Freeform 375"/>
            <p:cNvSpPr>
              <a:spLocks noEditPoints="1"/>
            </p:cNvSpPr>
            <p:nvPr/>
          </p:nvSpPr>
          <p:spPr bwMode="auto">
            <a:xfrm>
              <a:off x="9664700" y="6650038"/>
              <a:ext cx="863600" cy="123825"/>
            </a:xfrm>
            <a:custGeom>
              <a:avLst/>
              <a:gdLst>
                <a:gd name="T0" fmla="*/ 286 w 308"/>
                <a:gd name="T1" fmla="*/ 44 h 44"/>
                <a:gd name="T2" fmla="*/ 22 w 308"/>
                <a:gd name="T3" fmla="*/ 44 h 44"/>
                <a:gd name="T4" fmla="*/ 0 w 308"/>
                <a:gd name="T5" fmla="*/ 22 h 44"/>
                <a:gd name="T6" fmla="*/ 22 w 308"/>
                <a:gd name="T7" fmla="*/ 0 h 44"/>
                <a:gd name="T8" fmla="*/ 286 w 308"/>
                <a:gd name="T9" fmla="*/ 0 h 44"/>
                <a:gd name="T10" fmla="*/ 308 w 308"/>
                <a:gd name="T11" fmla="*/ 22 h 44"/>
                <a:gd name="T12" fmla="*/ 286 w 308"/>
                <a:gd name="T13" fmla="*/ 44 h 44"/>
                <a:gd name="T14" fmla="*/ 22 w 308"/>
                <a:gd name="T15" fmla="*/ 9 h 44"/>
                <a:gd name="T16" fmla="*/ 9 w 308"/>
                <a:gd name="T17" fmla="*/ 22 h 44"/>
                <a:gd name="T18" fmla="*/ 22 w 308"/>
                <a:gd name="T19" fmla="*/ 34 h 44"/>
                <a:gd name="T20" fmla="*/ 286 w 308"/>
                <a:gd name="T21" fmla="*/ 34 h 44"/>
                <a:gd name="T22" fmla="*/ 299 w 308"/>
                <a:gd name="T23" fmla="*/ 22 h 44"/>
                <a:gd name="T24" fmla="*/ 286 w 308"/>
                <a:gd name="T25" fmla="*/ 9 h 44"/>
                <a:gd name="T26" fmla="*/ 22 w 308"/>
                <a:gd name="T27"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44">
                  <a:moveTo>
                    <a:pt x="286" y="44"/>
                  </a:moveTo>
                  <a:cubicBezTo>
                    <a:pt x="22" y="44"/>
                    <a:pt x="22" y="44"/>
                    <a:pt x="22" y="44"/>
                  </a:cubicBezTo>
                  <a:cubicBezTo>
                    <a:pt x="10" y="44"/>
                    <a:pt x="0" y="34"/>
                    <a:pt x="0" y="22"/>
                  </a:cubicBezTo>
                  <a:cubicBezTo>
                    <a:pt x="0" y="10"/>
                    <a:pt x="10" y="0"/>
                    <a:pt x="22" y="0"/>
                  </a:cubicBezTo>
                  <a:cubicBezTo>
                    <a:pt x="286" y="0"/>
                    <a:pt x="286" y="0"/>
                    <a:pt x="286" y="0"/>
                  </a:cubicBezTo>
                  <a:cubicBezTo>
                    <a:pt x="298" y="0"/>
                    <a:pt x="308" y="10"/>
                    <a:pt x="308" y="22"/>
                  </a:cubicBezTo>
                  <a:cubicBezTo>
                    <a:pt x="308" y="34"/>
                    <a:pt x="298" y="44"/>
                    <a:pt x="286" y="44"/>
                  </a:cubicBezTo>
                  <a:close/>
                  <a:moveTo>
                    <a:pt x="22" y="9"/>
                  </a:moveTo>
                  <a:cubicBezTo>
                    <a:pt x="15" y="9"/>
                    <a:pt x="9" y="15"/>
                    <a:pt x="9" y="22"/>
                  </a:cubicBezTo>
                  <a:cubicBezTo>
                    <a:pt x="9" y="29"/>
                    <a:pt x="15" y="34"/>
                    <a:pt x="22" y="34"/>
                  </a:cubicBezTo>
                  <a:cubicBezTo>
                    <a:pt x="286" y="34"/>
                    <a:pt x="286" y="34"/>
                    <a:pt x="286" y="34"/>
                  </a:cubicBezTo>
                  <a:cubicBezTo>
                    <a:pt x="293" y="34"/>
                    <a:pt x="299" y="29"/>
                    <a:pt x="299" y="22"/>
                  </a:cubicBezTo>
                  <a:cubicBezTo>
                    <a:pt x="299" y="15"/>
                    <a:pt x="293" y="9"/>
                    <a:pt x="286" y="9"/>
                  </a:cubicBezTo>
                  <a:lnTo>
                    <a:pt x="2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1" name="Freeform 376"/>
            <p:cNvSpPr/>
            <p:nvPr/>
          </p:nvSpPr>
          <p:spPr bwMode="auto">
            <a:xfrm>
              <a:off x="10082213" y="6572250"/>
              <a:ext cx="28575" cy="103188"/>
            </a:xfrm>
            <a:custGeom>
              <a:avLst/>
              <a:gdLst>
                <a:gd name="T0" fmla="*/ 5 w 10"/>
                <a:gd name="T1" fmla="*/ 37 h 37"/>
                <a:gd name="T2" fmla="*/ 0 w 10"/>
                <a:gd name="T3" fmla="*/ 32 h 37"/>
                <a:gd name="T4" fmla="*/ 0 w 10"/>
                <a:gd name="T5" fmla="*/ 5 h 37"/>
                <a:gd name="T6" fmla="*/ 5 w 10"/>
                <a:gd name="T7" fmla="*/ 0 h 37"/>
                <a:gd name="T8" fmla="*/ 10 w 10"/>
                <a:gd name="T9" fmla="*/ 5 h 37"/>
                <a:gd name="T10" fmla="*/ 1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2" y="37"/>
                    <a:pt x="0" y="35"/>
                    <a:pt x="0" y="32"/>
                  </a:cubicBezTo>
                  <a:cubicBezTo>
                    <a:pt x="0" y="5"/>
                    <a:pt x="0" y="5"/>
                    <a:pt x="0" y="5"/>
                  </a:cubicBezTo>
                  <a:cubicBezTo>
                    <a:pt x="0" y="2"/>
                    <a:pt x="2" y="0"/>
                    <a:pt x="5" y="0"/>
                  </a:cubicBezTo>
                  <a:cubicBezTo>
                    <a:pt x="8" y="0"/>
                    <a:pt x="10" y="2"/>
                    <a:pt x="10" y="5"/>
                  </a:cubicBezTo>
                  <a:cubicBezTo>
                    <a:pt x="10" y="32"/>
                    <a:pt x="10" y="32"/>
                    <a:pt x="10" y="32"/>
                  </a:cubicBezTo>
                  <a:cubicBezTo>
                    <a:pt x="10" y="35"/>
                    <a:pt x="8" y="37"/>
                    <a:pt x="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2" name="Freeform 377"/>
            <p:cNvSpPr/>
            <p:nvPr/>
          </p:nvSpPr>
          <p:spPr bwMode="auto">
            <a:xfrm>
              <a:off x="10033000" y="6467475"/>
              <a:ext cx="128588" cy="130175"/>
            </a:xfrm>
            <a:custGeom>
              <a:avLst/>
              <a:gdLst>
                <a:gd name="T0" fmla="*/ 23 w 46"/>
                <a:gd name="T1" fmla="*/ 46 h 46"/>
                <a:gd name="T2" fmla="*/ 18 w 46"/>
                <a:gd name="T3" fmla="*/ 42 h 46"/>
                <a:gd name="T4" fmla="*/ 23 w 46"/>
                <a:gd name="T5" fmla="*/ 37 h 46"/>
                <a:gd name="T6" fmla="*/ 37 w 46"/>
                <a:gd name="T7" fmla="*/ 23 h 46"/>
                <a:gd name="T8" fmla="*/ 23 w 46"/>
                <a:gd name="T9" fmla="*/ 9 h 46"/>
                <a:gd name="T10" fmla="*/ 9 w 46"/>
                <a:gd name="T11" fmla="*/ 23 h 46"/>
                <a:gd name="T12" fmla="*/ 5 w 46"/>
                <a:gd name="T13" fmla="*/ 28 h 46"/>
                <a:gd name="T14" fmla="*/ 0 w 46"/>
                <a:gd name="T15" fmla="*/ 23 h 46"/>
                <a:gd name="T16" fmla="*/ 23 w 46"/>
                <a:gd name="T17" fmla="*/ 0 h 46"/>
                <a:gd name="T18" fmla="*/ 46 w 46"/>
                <a:gd name="T19" fmla="*/ 23 h 46"/>
                <a:gd name="T20" fmla="*/ 23 w 46"/>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23" y="46"/>
                  </a:moveTo>
                  <a:cubicBezTo>
                    <a:pt x="20" y="46"/>
                    <a:pt x="18" y="44"/>
                    <a:pt x="18" y="42"/>
                  </a:cubicBezTo>
                  <a:cubicBezTo>
                    <a:pt x="18" y="39"/>
                    <a:pt x="20" y="37"/>
                    <a:pt x="23" y="37"/>
                  </a:cubicBezTo>
                  <a:cubicBezTo>
                    <a:pt x="31" y="37"/>
                    <a:pt x="37" y="31"/>
                    <a:pt x="37" y="23"/>
                  </a:cubicBezTo>
                  <a:cubicBezTo>
                    <a:pt x="37" y="16"/>
                    <a:pt x="31" y="9"/>
                    <a:pt x="23" y="9"/>
                  </a:cubicBezTo>
                  <a:cubicBezTo>
                    <a:pt x="15" y="9"/>
                    <a:pt x="9" y="16"/>
                    <a:pt x="9" y="23"/>
                  </a:cubicBezTo>
                  <a:cubicBezTo>
                    <a:pt x="9" y="26"/>
                    <a:pt x="7" y="28"/>
                    <a:pt x="5" y="28"/>
                  </a:cubicBezTo>
                  <a:cubicBezTo>
                    <a:pt x="2" y="28"/>
                    <a:pt x="0" y="26"/>
                    <a:pt x="0" y="23"/>
                  </a:cubicBezTo>
                  <a:cubicBezTo>
                    <a:pt x="0" y="10"/>
                    <a:pt x="10" y="0"/>
                    <a:pt x="23" y="0"/>
                  </a:cubicBezTo>
                  <a:cubicBezTo>
                    <a:pt x="36" y="0"/>
                    <a:pt x="46" y="10"/>
                    <a:pt x="46" y="23"/>
                  </a:cubicBezTo>
                  <a:cubicBezTo>
                    <a:pt x="46" y="36"/>
                    <a:pt x="36" y="46"/>
                    <a:pt x="2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3" name="Freeform 378"/>
            <p:cNvSpPr>
              <a:spLocks noEditPoints="1"/>
            </p:cNvSpPr>
            <p:nvPr/>
          </p:nvSpPr>
          <p:spPr bwMode="auto">
            <a:xfrm>
              <a:off x="9672638" y="6926263"/>
              <a:ext cx="182563" cy="180975"/>
            </a:xfrm>
            <a:custGeom>
              <a:avLst/>
              <a:gdLst>
                <a:gd name="T0" fmla="*/ 17 w 65"/>
                <a:gd name="T1" fmla="*/ 64 h 65"/>
                <a:gd name="T2" fmla="*/ 13 w 65"/>
                <a:gd name="T3" fmla="*/ 63 h 65"/>
                <a:gd name="T4" fmla="*/ 10 w 65"/>
                <a:gd name="T5" fmla="*/ 56 h 65"/>
                <a:gd name="T6" fmla="*/ 13 w 65"/>
                <a:gd name="T7" fmla="*/ 42 h 65"/>
                <a:gd name="T8" fmla="*/ 3 w 65"/>
                <a:gd name="T9" fmla="*/ 32 h 65"/>
                <a:gd name="T10" fmla="*/ 1 w 65"/>
                <a:gd name="T11" fmla="*/ 24 h 65"/>
                <a:gd name="T12" fmla="*/ 7 w 65"/>
                <a:gd name="T13" fmla="*/ 19 h 65"/>
                <a:gd name="T14" fmla="*/ 20 w 65"/>
                <a:gd name="T15" fmla="*/ 17 h 65"/>
                <a:gd name="T16" fmla="*/ 26 w 65"/>
                <a:gd name="T17" fmla="*/ 5 h 65"/>
                <a:gd name="T18" fmla="*/ 33 w 65"/>
                <a:gd name="T19" fmla="*/ 0 h 65"/>
                <a:gd name="T20" fmla="*/ 39 w 65"/>
                <a:gd name="T21" fmla="*/ 5 h 65"/>
                <a:gd name="T22" fmla="*/ 45 w 65"/>
                <a:gd name="T23" fmla="*/ 17 h 65"/>
                <a:gd name="T24" fmla="*/ 58 w 65"/>
                <a:gd name="T25" fmla="*/ 19 h 65"/>
                <a:gd name="T26" fmla="*/ 64 w 65"/>
                <a:gd name="T27" fmla="*/ 24 h 65"/>
                <a:gd name="T28" fmla="*/ 64 w 65"/>
                <a:gd name="T29" fmla="*/ 24 h 65"/>
                <a:gd name="T30" fmla="*/ 62 w 65"/>
                <a:gd name="T31" fmla="*/ 32 h 65"/>
                <a:gd name="T32" fmla="*/ 52 w 65"/>
                <a:gd name="T33" fmla="*/ 42 h 65"/>
                <a:gd name="T34" fmla="*/ 55 w 65"/>
                <a:gd name="T35" fmla="*/ 56 h 65"/>
                <a:gd name="T36" fmla="*/ 52 w 65"/>
                <a:gd name="T37" fmla="*/ 63 h 65"/>
                <a:gd name="T38" fmla="*/ 44 w 65"/>
                <a:gd name="T39" fmla="*/ 63 h 65"/>
                <a:gd name="T40" fmla="*/ 33 w 65"/>
                <a:gd name="T41" fmla="*/ 57 h 65"/>
                <a:gd name="T42" fmla="*/ 21 w 65"/>
                <a:gd name="T43" fmla="*/ 63 h 65"/>
                <a:gd name="T44" fmla="*/ 17 w 65"/>
                <a:gd name="T45" fmla="*/ 64 h 65"/>
                <a:gd name="T46" fmla="*/ 12 w 65"/>
                <a:gd name="T47" fmla="*/ 28 h 65"/>
                <a:gd name="T48" fmla="*/ 21 w 65"/>
                <a:gd name="T49" fmla="*/ 37 h 65"/>
                <a:gd name="T50" fmla="*/ 22 w 65"/>
                <a:gd name="T51" fmla="*/ 41 h 65"/>
                <a:gd name="T52" fmla="*/ 20 w 65"/>
                <a:gd name="T53" fmla="*/ 53 h 65"/>
                <a:gd name="T54" fmla="*/ 30 w 65"/>
                <a:gd name="T55" fmla="*/ 48 h 65"/>
                <a:gd name="T56" fmla="*/ 35 w 65"/>
                <a:gd name="T57" fmla="*/ 48 h 65"/>
                <a:gd name="T58" fmla="*/ 45 w 65"/>
                <a:gd name="T59" fmla="*/ 53 h 65"/>
                <a:gd name="T60" fmla="*/ 43 w 65"/>
                <a:gd name="T61" fmla="*/ 41 h 65"/>
                <a:gd name="T62" fmla="*/ 44 w 65"/>
                <a:gd name="T63" fmla="*/ 37 h 65"/>
                <a:gd name="T64" fmla="*/ 53 w 65"/>
                <a:gd name="T65" fmla="*/ 28 h 65"/>
                <a:gd name="T66" fmla="*/ 41 w 65"/>
                <a:gd name="T67" fmla="*/ 26 h 65"/>
                <a:gd name="T68" fmla="*/ 38 w 65"/>
                <a:gd name="T69" fmla="*/ 23 h 65"/>
                <a:gd name="T70" fmla="*/ 33 w 65"/>
                <a:gd name="T71" fmla="*/ 12 h 65"/>
                <a:gd name="T72" fmla="*/ 27 w 65"/>
                <a:gd name="T73" fmla="*/ 23 h 65"/>
                <a:gd name="T74" fmla="*/ 24 w 65"/>
                <a:gd name="T75" fmla="*/ 26 h 65"/>
                <a:gd name="T76" fmla="*/ 12 w 65"/>
                <a:gd name="T77" fmla="*/ 28 h 65"/>
                <a:gd name="T78" fmla="*/ 57 w 65"/>
                <a:gd name="T79" fmla="*/ 28 h 65"/>
                <a:gd name="T80" fmla="*/ 57 w 65"/>
                <a:gd name="T81" fmla="*/ 2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5">
                  <a:moveTo>
                    <a:pt x="17" y="64"/>
                  </a:moveTo>
                  <a:cubicBezTo>
                    <a:pt x="16" y="64"/>
                    <a:pt x="14" y="64"/>
                    <a:pt x="13" y="63"/>
                  </a:cubicBezTo>
                  <a:cubicBezTo>
                    <a:pt x="11" y="61"/>
                    <a:pt x="10" y="58"/>
                    <a:pt x="10" y="56"/>
                  </a:cubicBezTo>
                  <a:cubicBezTo>
                    <a:pt x="13" y="42"/>
                    <a:pt x="13" y="42"/>
                    <a:pt x="13" y="42"/>
                  </a:cubicBezTo>
                  <a:cubicBezTo>
                    <a:pt x="3" y="32"/>
                    <a:pt x="3" y="32"/>
                    <a:pt x="3" y="32"/>
                  </a:cubicBezTo>
                  <a:cubicBezTo>
                    <a:pt x="1" y="30"/>
                    <a:pt x="0" y="27"/>
                    <a:pt x="1" y="24"/>
                  </a:cubicBezTo>
                  <a:cubicBezTo>
                    <a:pt x="2" y="22"/>
                    <a:pt x="4" y="20"/>
                    <a:pt x="7" y="19"/>
                  </a:cubicBezTo>
                  <a:cubicBezTo>
                    <a:pt x="20" y="17"/>
                    <a:pt x="20" y="17"/>
                    <a:pt x="20" y="17"/>
                  </a:cubicBezTo>
                  <a:cubicBezTo>
                    <a:pt x="26" y="5"/>
                    <a:pt x="26" y="5"/>
                    <a:pt x="26" y="5"/>
                  </a:cubicBezTo>
                  <a:cubicBezTo>
                    <a:pt x="27" y="2"/>
                    <a:pt x="30" y="0"/>
                    <a:pt x="33" y="0"/>
                  </a:cubicBezTo>
                  <a:cubicBezTo>
                    <a:pt x="35" y="0"/>
                    <a:pt x="38" y="2"/>
                    <a:pt x="39" y="5"/>
                  </a:cubicBezTo>
                  <a:cubicBezTo>
                    <a:pt x="45" y="17"/>
                    <a:pt x="45" y="17"/>
                    <a:pt x="45" y="17"/>
                  </a:cubicBezTo>
                  <a:cubicBezTo>
                    <a:pt x="58" y="19"/>
                    <a:pt x="58" y="19"/>
                    <a:pt x="58" y="19"/>
                  </a:cubicBezTo>
                  <a:cubicBezTo>
                    <a:pt x="61" y="20"/>
                    <a:pt x="63" y="22"/>
                    <a:pt x="64" y="24"/>
                  </a:cubicBezTo>
                  <a:cubicBezTo>
                    <a:pt x="64" y="24"/>
                    <a:pt x="64" y="24"/>
                    <a:pt x="64" y="24"/>
                  </a:cubicBezTo>
                  <a:cubicBezTo>
                    <a:pt x="65" y="27"/>
                    <a:pt x="64" y="30"/>
                    <a:pt x="62" y="32"/>
                  </a:cubicBezTo>
                  <a:cubicBezTo>
                    <a:pt x="52" y="42"/>
                    <a:pt x="52" y="42"/>
                    <a:pt x="52" y="42"/>
                  </a:cubicBezTo>
                  <a:cubicBezTo>
                    <a:pt x="55" y="56"/>
                    <a:pt x="55" y="56"/>
                    <a:pt x="55" y="56"/>
                  </a:cubicBezTo>
                  <a:cubicBezTo>
                    <a:pt x="55" y="58"/>
                    <a:pt x="54" y="61"/>
                    <a:pt x="52" y="63"/>
                  </a:cubicBezTo>
                  <a:cubicBezTo>
                    <a:pt x="50" y="64"/>
                    <a:pt x="47" y="65"/>
                    <a:pt x="44" y="63"/>
                  </a:cubicBezTo>
                  <a:cubicBezTo>
                    <a:pt x="33" y="57"/>
                    <a:pt x="33" y="57"/>
                    <a:pt x="33" y="57"/>
                  </a:cubicBezTo>
                  <a:cubicBezTo>
                    <a:pt x="21" y="63"/>
                    <a:pt x="21" y="63"/>
                    <a:pt x="21" y="63"/>
                  </a:cubicBezTo>
                  <a:cubicBezTo>
                    <a:pt x="20" y="64"/>
                    <a:pt x="19" y="64"/>
                    <a:pt x="17" y="64"/>
                  </a:cubicBezTo>
                  <a:close/>
                  <a:moveTo>
                    <a:pt x="12" y="28"/>
                  </a:moveTo>
                  <a:cubicBezTo>
                    <a:pt x="21" y="37"/>
                    <a:pt x="21" y="37"/>
                    <a:pt x="21" y="37"/>
                  </a:cubicBezTo>
                  <a:cubicBezTo>
                    <a:pt x="22" y="38"/>
                    <a:pt x="22" y="39"/>
                    <a:pt x="22" y="41"/>
                  </a:cubicBezTo>
                  <a:cubicBezTo>
                    <a:pt x="20" y="53"/>
                    <a:pt x="20" y="53"/>
                    <a:pt x="20" y="53"/>
                  </a:cubicBezTo>
                  <a:cubicBezTo>
                    <a:pt x="30" y="48"/>
                    <a:pt x="30" y="48"/>
                    <a:pt x="30" y="48"/>
                  </a:cubicBezTo>
                  <a:cubicBezTo>
                    <a:pt x="32" y="47"/>
                    <a:pt x="33" y="47"/>
                    <a:pt x="35" y="48"/>
                  </a:cubicBezTo>
                  <a:cubicBezTo>
                    <a:pt x="45" y="53"/>
                    <a:pt x="45" y="53"/>
                    <a:pt x="45" y="53"/>
                  </a:cubicBezTo>
                  <a:cubicBezTo>
                    <a:pt x="43" y="41"/>
                    <a:pt x="43" y="41"/>
                    <a:pt x="43" y="41"/>
                  </a:cubicBezTo>
                  <a:cubicBezTo>
                    <a:pt x="43" y="39"/>
                    <a:pt x="43" y="38"/>
                    <a:pt x="44" y="37"/>
                  </a:cubicBezTo>
                  <a:cubicBezTo>
                    <a:pt x="53" y="28"/>
                    <a:pt x="53" y="28"/>
                    <a:pt x="53" y="28"/>
                  </a:cubicBezTo>
                  <a:cubicBezTo>
                    <a:pt x="41" y="26"/>
                    <a:pt x="41" y="26"/>
                    <a:pt x="41" y="26"/>
                  </a:cubicBezTo>
                  <a:cubicBezTo>
                    <a:pt x="40" y="26"/>
                    <a:pt x="38" y="25"/>
                    <a:pt x="38" y="23"/>
                  </a:cubicBezTo>
                  <a:cubicBezTo>
                    <a:pt x="33" y="12"/>
                    <a:pt x="33" y="12"/>
                    <a:pt x="33" y="12"/>
                  </a:cubicBezTo>
                  <a:cubicBezTo>
                    <a:pt x="27" y="23"/>
                    <a:pt x="27" y="23"/>
                    <a:pt x="27" y="23"/>
                  </a:cubicBezTo>
                  <a:cubicBezTo>
                    <a:pt x="27" y="25"/>
                    <a:pt x="25" y="26"/>
                    <a:pt x="24" y="26"/>
                  </a:cubicBezTo>
                  <a:lnTo>
                    <a:pt x="12" y="28"/>
                  </a:lnTo>
                  <a:close/>
                  <a:moveTo>
                    <a:pt x="57" y="28"/>
                  </a:moveTo>
                  <a:cubicBezTo>
                    <a:pt x="57" y="28"/>
                    <a:pt x="57" y="28"/>
                    <a:pt x="5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4" name="Freeform 379"/>
            <p:cNvSpPr>
              <a:spLocks noEditPoints="1"/>
            </p:cNvSpPr>
            <p:nvPr/>
          </p:nvSpPr>
          <p:spPr bwMode="auto">
            <a:xfrm>
              <a:off x="10321925" y="7138988"/>
              <a:ext cx="179388" cy="179388"/>
            </a:xfrm>
            <a:custGeom>
              <a:avLst/>
              <a:gdLst>
                <a:gd name="T0" fmla="*/ 17 w 64"/>
                <a:gd name="T1" fmla="*/ 64 h 64"/>
                <a:gd name="T2" fmla="*/ 13 w 64"/>
                <a:gd name="T3" fmla="*/ 62 h 64"/>
                <a:gd name="T4" fmla="*/ 10 w 64"/>
                <a:gd name="T5" fmla="*/ 55 h 64"/>
                <a:gd name="T6" fmla="*/ 12 w 64"/>
                <a:gd name="T7" fmla="*/ 41 h 64"/>
                <a:gd name="T8" fmla="*/ 2 w 64"/>
                <a:gd name="T9" fmla="*/ 31 h 64"/>
                <a:gd name="T10" fmla="*/ 1 w 64"/>
                <a:gd name="T11" fmla="*/ 24 h 64"/>
                <a:gd name="T12" fmla="*/ 6 w 64"/>
                <a:gd name="T13" fmla="*/ 19 h 64"/>
                <a:gd name="T14" fmla="*/ 20 w 64"/>
                <a:gd name="T15" fmla="*/ 17 h 64"/>
                <a:gd name="T16" fmla="*/ 26 w 64"/>
                <a:gd name="T17" fmla="*/ 4 h 64"/>
                <a:gd name="T18" fmla="*/ 32 w 64"/>
                <a:gd name="T19" fmla="*/ 0 h 64"/>
                <a:gd name="T20" fmla="*/ 39 w 64"/>
                <a:gd name="T21" fmla="*/ 4 h 64"/>
                <a:gd name="T22" fmla="*/ 44 w 64"/>
                <a:gd name="T23" fmla="*/ 17 h 64"/>
                <a:gd name="T24" fmla="*/ 58 w 64"/>
                <a:gd name="T25" fmla="*/ 19 h 64"/>
                <a:gd name="T26" fmla="*/ 63 w 64"/>
                <a:gd name="T27" fmla="*/ 24 h 64"/>
                <a:gd name="T28" fmla="*/ 63 w 64"/>
                <a:gd name="T29" fmla="*/ 24 h 64"/>
                <a:gd name="T30" fmla="*/ 62 w 64"/>
                <a:gd name="T31" fmla="*/ 31 h 64"/>
                <a:gd name="T32" fmla="*/ 52 w 64"/>
                <a:gd name="T33" fmla="*/ 41 h 64"/>
                <a:gd name="T34" fmla="*/ 54 w 64"/>
                <a:gd name="T35" fmla="*/ 55 h 64"/>
                <a:gd name="T36" fmla="*/ 52 w 64"/>
                <a:gd name="T37" fmla="*/ 62 h 64"/>
                <a:gd name="T38" fmla="*/ 44 w 64"/>
                <a:gd name="T39" fmla="*/ 63 h 64"/>
                <a:gd name="T40" fmla="*/ 32 w 64"/>
                <a:gd name="T41" fmla="*/ 56 h 64"/>
                <a:gd name="T42" fmla="*/ 20 w 64"/>
                <a:gd name="T43" fmla="*/ 63 h 64"/>
                <a:gd name="T44" fmla="*/ 17 w 64"/>
                <a:gd name="T45" fmla="*/ 64 h 64"/>
                <a:gd name="T46" fmla="*/ 19 w 64"/>
                <a:gd name="T47" fmla="*/ 57 h 64"/>
                <a:gd name="T48" fmla="*/ 19 w 64"/>
                <a:gd name="T49" fmla="*/ 57 h 64"/>
                <a:gd name="T50" fmla="*/ 19 w 64"/>
                <a:gd name="T51" fmla="*/ 57 h 64"/>
                <a:gd name="T52" fmla="*/ 32 w 64"/>
                <a:gd name="T53" fmla="*/ 46 h 64"/>
                <a:gd name="T54" fmla="*/ 34 w 64"/>
                <a:gd name="T55" fmla="*/ 47 h 64"/>
                <a:gd name="T56" fmla="*/ 45 w 64"/>
                <a:gd name="T57" fmla="*/ 53 h 64"/>
                <a:gd name="T58" fmla="*/ 43 w 64"/>
                <a:gd name="T59" fmla="*/ 40 h 64"/>
                <a:gd name="T60" fmla="*/ 44 w 64"/>
                <a:gd name="T61" fmla="*/ 36 h 64"/>
                <a:gd name="T62" fmla="*/ 53 w 64"/>
                <a:gd name="T63" fmla="*/ 27 h 64"/>
                <a:gd name="T64" fmla="*/ 41 w 64"/>
                <a:gd name="T65" fmla="*/ 26 h 64"/>
                <a:gd name="T66" fmla="*/ 37 w 64"/>
                <a:gd name="T67" fmla="*/ 23 h 64"/>
                <a:gd name="T68" fmla="*/ 32 w 64"/>
                <a:gd name="T69" fmla="*/ 12 h 64"/>
                <a:gd name="T70" fmla="*/ 27 w 64"/>
                <a:gd name="T71" fmla="*/ 23 h 64"/>
                <a:gd name="T72" fmla="*/ 23 w 64"/>
                <a:gd name="T73" fmla="*/ 26 h 64"/>
                <a:gd name="T74" fmla="*/ 12 w 64"/>
                <a:gd name="T75" fmla="*/ 27 h 64"/>
                <a:gd name="T76" fmla="*/ 20 w 64"/>
                <a:gd name="T77" fmla="*/ 36 h 64"/>
                <a:gd name="T78" fmla="*/ 22 w 64"/>
                <a:gd name="T79" fmla="*/ 40 h 64"/>
                <a:gd name="T80" fmla="*/ 20 w 64"/>
                <a:gd name="T81" fmla="*/ 53 h 64"/>
                <a:gd name="T82" fmla="*/ 30 w 64"/>
                <a:gd name="T83" fmla="*/ 47 h 64"/>
                <a:gd name="T84" fmla="*/ 32 w 64"/>
                <a:gd name="T85" fmla="*/ 46 h 64"/>
                <a:gd name="T86" fmla="*/ 56 w 64"/>
                <a:gd name="T87" fmla="*/ 28 h 64"/>
                <a:gd name="T88" fmla="*/ 56 w 64"/>
                <a:gd name="T89" fmla="*/ 2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17" y="64"/>
                  </a:moveTo>
                  <a:cubicBezTo>
                    <a:pt x="15" y="64"/>
                    <a:pt x="14" y="63"/>
                    <a:pt x="13" y="62"/>
                  </a:cubicBezTo>
                  <a:cubicBezTo>
                    <a:pt x="10" y="61"/>
                    <a:pt x="9" y="58"/>
                    <a:pt x="10" y="55"/>
                  </a:cubicBezTo>
                  <a:cubicBezTo>
                    <a:pt x="12" y="41"/>
                    <a:pt x="12" y="41"/>
                    <a:pt x="12" y="41"/>
                  </a:cubicBezTo>
                  <a:cubicBezTo>
                    <a:pt x="2" y="31"/>
                    <a:pt x="2" y="31"/>
                    <a:pt x="2" y="31"/>
                  </a:cubicBezTo>
                  <a:cubicBezTo>
                    <a:pt x="1" y="29"/>
                    <a:pt x="0" y="26"/>
                    <a:pt x="1" y="24"/>
                  </a:cubicBezTo>
                  <a:cubicBezTo>
                    <a:pt x="1" y="21"/>
                    <a:pt x="4" y="19"/>
                    <a:pt x="6" y="19"/>
                  </a:cubicBezTo>
                  <a:cubicBezTo>
                    <a:pt x="20" y="17"/>
                    <a:pt x="20" y="17"/>
                    <a:pt x="20" y="17"/>
                  </a:cubicBezTo>
                  <a:cubicBezTo>
                    <a:pt x="26" y="4"/>
                    <a:pt x="26" y="4"/>
                    <a:pt x="26" y="4"/>
                  </a:cubicBezTo>
                  <a:cubicBezTo>
                    <a:pt x="27" y="2"/>
                    <a:pt x="29" y="0"/>
                    <a:pt x="32" y="0"/>
                  </a:cubicBezTo>
                  <a:cubicBezTo>
                    <a:pt x="35" y="0"/>
                    <a:pt x="37" y="2"/>
                    <a:pt x="39" y="4"/>
                  </a:cubicBezTo>
                  <a:cubicBezTo>
                    <a:pt x="44" y="17"/>
                    <a:pt x="44" y="17"/>
                    <a:pt x="44" y="17"/>
                  </a:cubicBezTo>
                  <a:cubicBezTo>
                    <a:pt x="58" y="19"/>
                    <a:pt x="58" y="19"/>
                    <a:pt x="58" y="19"/>
                  </a:cubicBezTo>
                  <a:cubicBezTo>
                    <a:pt x="60" y="19"/>
                    <a:pt x="63" y="21"/>
                    <a:pt x="63" y="24"/>
                  </a:cubicBezTo>
                  <a:cubicBezTo>
                    <a:pt x="63" y="24"/>
                    <a:pt x="63" y="24"/>
                    <a:pt x="63" y="24"/>
                  </a:cubicBezTo>
                  <a:cubicBezTo>
                    <a:pt x="64" y="26"/>
                    <a:pt x="64" y="29"/>
                    <a:pt x="62" y="31"/>
                  </a:cubicBezTo>
                  <a:cubicBezTo>
                    <a:pt x="52" y="41"/>
                    <a:pt x="52" y="41"/>
                    <a:pt x="52" y="41"/>
                  </a:cubicBezTo>
                  <a:cubicBezTo>
                    <a:pt x="54" y="55"/>
                    <a:pt x="54" y="55"/>
                    <a:pt x="54" y="55"/>
                  </a:cubicBezTo>
                  <a:cubicBezTo>
                    <a:pt x="55" y="58"/>
                    <a:pt x="54" y="61"/>
                    <a:pt x="52" y="62"/>
                  </a:cubicBezTo>
                  <a:cubicBezTo>
                    <a:pt x="49" y="64"/>
                    <a:pt x="46" y="64"/>
                    <a:pt x="44" y="63"/>
                  </a:cubicBezTo>
                  <a:cubicBezTo>
                    <a:pt x="32" y="56"/>
                    <a:pt x="32" y="56"/>
                    <a:pt x="32" y="56"/>
                  </a:cubicBezTo>
                  <a:cubicBezTo>
                    <a:pt x="20" y="63"/>
                    <a:pt x="20" y="63"/>
                    <a:pt x="20" y="63"/>
                  </a:cubicBezTo>
                  <a:cubicBezTo>
                    <a:pt x="19" y="63"/>
                    <a:pt x="18" y="64"/>
                    <a:pt x="17" y="64"/>
                  </a:cubicBezTo>
                  <a:close/>
                  <a:moveTo>
                    <a:pt x="19" y="57"/>
                  </a:moveTo>
                  <a:cubicBezTo>
                    <a:pt x="19" y="57"/>
                    <a:pt x="19" y="57"/>
                    <a:pt x="19" y="57"/>
                  </a:cubicBezTo>
                  <a:cubicBezTo>
                    <a:pt x="19" y="57"/>
                    <a:pt x="19" y="57"/>
                    <a:pt x="19" y="57"/>
                  </a:cubicBezTo>
                  <a:close/>
                  <a:moveTo>
                    <a:pt x="32" y="46"/>
                  </a:moveTo>
                  <a:cubicBezTo>
                    <a:pt x="33" y="46"/>
                    <a:pt x="34" y="47"/>
                    <a:pt x="34" y="47"/>
                  </a:cubicBezTo>
                  <a:cubicBezTo>
                    <a:pt x="45" y="53"/>
                    <a:pt x="45" y="53"/>
                    <a:pt x="45" y="53"/>
                  </a:cubicBezTo>
                  <a:cubicBezTo>
                    <a:pt x="43" y="40"/>
                    <a:pt x="43" y="40"/>
                    <a:pt x="43" y="40"/>
                  </a:cubicBezTo>
                  <a:cubicBezTo>
                    <a:pt x="42" y="39"/>
                    <a:pt x="43" y="37"/>
                    <a:pt x="44" y="36"/>
                  </a:cubicBezTo>
                  <a:cubicBezTo>
                    <a:pt x="53" y="27"/>
                    <a:pt x="53" y="27"/>
                    <a:pt x="53" y="27"/>
                  </a:cubicBezTo>
                  <a:cubicBezTo>
                    <a:pt x="41" y="26"/>
                    <a:pt x="41" y="26"/>
                    <a:pt x="41" y="26"/>
                  </a:cubicBezTo>
                  <a:cubicBezTo>
                    <a:pt x="39" y="25"/>
                    <a:pt x="38" y="24"/>
                    <a:pt x="37" y="23"/>
                  </a:cubicBezTo>
                  <a:cubicBezTo>
                    <a:pt x="32" y="12"/>
                    <a:pt x="32" y="12"/>
                    <a:pt x="32" y="12"/>
                  </a:cubicBezTo>
                  <a:cubicBezTo>
                    <a:pt x="27" y="23"/>
                    <a:pt x="27" y="23"/>
                    <a:pt x="27" y="23"/>
                  </a:cubicBezTo>
                  <a:cubicBezTo>
                    <a:pt x="26" y="24"/>
                    <a:pt x="25" y="25"/>
                    <a:pt x="23" y="26"/>
                  </a:cubicBezTo>
                  <a:cubicBezTo>
                    <a:pt x="12" y="27"/>
                    <a:pt x="12" y="27"/>
                    <a:pt x="12" y="27"/>
                  </a:cubicBezTo>
                  <a:cubicBezTo>
                    <a:pt x="20" y="36"/>
                    <a:pt x="20" y="36"/>
                    <a:pt x="20" y="36"/>
                  </a:cubicBezTo>
                  <a:cubicBezTo>
                    <a:pt x="21" y="37"/>
                    <a:pt x="22" y="39"/>
                    <a:pt x="22" y="40"/>
                  </a:cubicBezTo>
                  <a:cubicBezTo>
                    <a:pt x="20" y="53"/>
                    <a:pt x="20" y="53"/>
                    <a:pt x="20" y="53"/>
                  </a:cubicBezTo>
                  <a:cubicBezTo>
                    <a:pt x="30" y="47"/>
                    <a:pt x="30" y="47"/>
                    <a:pt x="30" y="47"/>
                  </a:cubicBezTo>
                  <a:cubicBezTo>
                    <a:pt x="31" y="47"/>
                    <a:pt x="31" y="46"/>
                    <a:pt x="32" y="46"/>
                  </a:cubicBezTo>
                  <a:close/>
                  <a:moveTo>
                    <a:pt x="56" y="28"/>
                  </a:moveTo>
                  <a:cubicBezTo>
                    <a:pt x="56" y="28"/>
                    <a:pt x="56" y="28"/>
                    <a:pt x="5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5" name="Freeform 380"/>
            <p:cNvSpPr>
              <a:spLocks noEditPoints="1"/>
            </p:cNvSpPr>
            <p:nvPr/>
          </p:nvSpPr>
          <p:spPr bwMode="auto">
            <a:xfrm>
              <a:off x="10056813" y="6996113"/>
              <a:ext cx="182563" cy="182563"/>
            </a:xfrm>
            <a:custGeom>
              <a:avLst/>
              <a:gdLst>
                <a:gd name="T0" fmla="*/ 17 w 65"/>
                <a:gd name="T1" fmla="*/ 64 h 65"/>
                <a:gd name="T2" fmla="*/ 13 w 65"/>
                <a:gd name="T3" fmla="*/ 63 h 65"/>
                <a:gd name="T4" fmla="*/ 10 w 65"/>
                <a:gd name="T5" fmla="*/ 56 h 65"/>
                <a:gd name="T6" fmla="*/ 13 w 65"/>
                <a:gd name="T7" fmla="*/ 42 h 65"/>
                <a:gd name="T8" fmla="*/ 3 w 65"/>
                <a:gd name="T9" fmla="*/ 32 h 65"/>
                <a:gd name="T10" fmla="*/ 1 w 65"/>
                <a:gd name="T11" fmla="*/ 24 h 65"/>
                <a:gd name="T12" fmla="*/ 7 w 65"/>
                <a:gd name="T13" fmla="*/ 19 h 65"/>
                <a:gd name="T14" fmla="*/ 20 w 65"/>
                <a:gd name="T15" fmla="*/ 17 h 65"/>
                <a:gd name="T16" fmla="*/ 26 w 65"/>
                <a:gd name="T17" fmla="*/ 5 h 65"/>
                <a:gd name="T18" fmla="*/ 33 w 65"/>
                <a:gd name="T19" fmla="*/ 0 h 65"/>
                <a:gd name="T20" fmla="*/ 39 w 65"/>
                <a:gd name="T21" fmla="*/ 5 h 65"/>
                <a:gd name="T22" fmla="*/ 45 w 65"/>
                <a:gd name="T23" fmla="*/ 17 h 65"/>
                <a:gd name="T24" fmla="*/ 58 w 65"/>
                <a:gd name="T25" fmla="*/ 19 h 65"/>
                <a:gd name="T26" fmla="*/ 64 w 65"/>
                <a:gd name="T27" fmla="*/ 24 h 65"/>
                <a:gd name="T28" fmla="*/ 62 w 65"/>
                <a:gd name="T29" fmla="*/ 32 h 65"/>
                <a:gd name="T30" fmla="*/ 53 w 65"/>
                <a:gd name="T31" fmla="*/ 42 h 65"/>
                <a:gd name="T32" fmla="*/ 55 w 65"/>
                <a:gd name="T33" fmla="*/ 56 h 65"/>
                <a:gd name="T34" fmla="*/ 52 w 65"/>
                <a:gd name="T35" fmla="*/ 63 h 65"/>
                <a:gd name="T36" fmla="*/ 44 w 65"/>
                <a:gd name="T37" fmla="*/ 63 h 65"/>
                <a:gd name="T38" fmla="*/ 33 w 65"/>
                <a:gd name="T39" fmla="*/ 57 h 65"/>
                <a:gd name="T40" fmla="*/ 21 w 65"/>
                <a:gd name="T41" fmla="*/ 63 h 65"/>
                <a:gd name="T42" fmla="*/ 17 w 65"/>
                <a:gd name="T43" fmla="*/ 64 h 65"/>
                <a:gd name="T44" fmla="*/ 46 w 65"/>
                <a:gd name="T45" fmla="*/ 57 h 65"/>
                <a:gd name="T46" fmla="*/ 46 w 65"/>
                <a:gd name="T47" fmla="*/ 57 h 65"/>
                <a:gd name="T48" fmla="*/ 33 w 65"/>
                <a:gd name="T49" fmla="*/ 47 h 65"/>
                <a:gd name="T50" fmla="*/ 35 w 65"/>
                <a:gd name="T51" fmla="*/ 48 h 65"/>
                <a:gd name="T52" fmla="*/ 45 w 65"/>
                <a:gd name="T53" fmla="*/ 53 h 65"/>
                <a:gd name="T54" fmla="*/ 43 w 65"/>
                <a:gd name="T55" fmla="*/ 41 h 65"/>
                <a:gd name="T56" fmla="*/ 44 w 65"/>
                <a:gd name="T57" fmla="*/ 37 h 65"/>
                <a:gd name="T58" fmla="*/ 53 w 65"/>
                <a:gd name="T59" fmla="*/ 28 h 65"/>
                <a:gd name="T60" fmla="*/ 41 w 65"/>
                <a:gd name="T61" fmla="*/ 26 h 65"/>
                <a:gd name="T62" fmla="*/ 38 w 65"/>
                <a:gd name="T63" fmla="*/ 23 h 65"/>
                <a:gd name="T64" fmla="*/ 33 w 65"/>
                <a:gd name="T65" fmla="*/ 12 h 65"/>
                <a:gd name="T66" fmla="*/ 27 w 65"/>
                <a:gd name="T67" fmla="*/ 23 h 65"/>
                <a:gd name="T68" fmla="*/ 24 w 65"/>
                <a:gd name="T69" fmla="*/ 26 h 65"/>
                <a:gd name="T70" fmla="*/ 12 w 65"/>
                <a:gd name="T71" fmla="*/ 28 h 65"/>
                <a:gd name="T72" fmla="*/ 21 w 65"/>
                <a:gd name="T73" fmla="*/ 37 h 65"/>
                <a:gd name="T74" fmla="*/ 22 w 65"/>
                <a:gd name="T75" fmla="*/ 41 h 65"/>
                <a:gd name="T76" fmla="*/ 20 w 65"/>
                <a:gd name="T77" fmla="*/ 53 h 65"/>
                <a:gd name="T78" fmla="*/ 30 w 65"/>
                <a:gd name="T79" fmla="*/ 48 h 65"/>
                <a:gd name="T80" fmla="*/ 33 w 65"/>
                <a:gd name="T81" fmla="*/ 47 h 65"/>
                <a:gd name="T82" fmla="*/ 57 w 65"/>
                <a:gd name="T83" fmla="*/ 28 h 65"/>
                <a:gd name="T84" fmla="*/ 57 w 65"/>
                <a:gd name="T85" fmla="*/ 28 h 65"/>
                <a:gd name="T86" fmla="*/ 9 w 65"/>
                <a:gd name="T87" fmla="*/ 25 h 65"/>
                <a:gd name="T88" fmla="*/ 9 w 65"/>
                <a:gd name="T89" fmla="*/ 25 h 65"/>
                <a:gd name="T90" fmla="*/ 9 w 65"/>
                <a:gd name="T91"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65">
                  <a:moveTo>
                    <a:pt x="17" y="64"/>
                  </a:moveTo>
                  <a:cubicBezTo>
                    <a:pt x="16" y="64"/>
                    <a:pt x="14" y="64"/>
                    <a:pt x="13" y="63"/>
                  </a:cubicBezTo>
                  <a:cubicBezTo>
                    <a:pt x="11" y="61"/>
                    <a:pt x="10" y="58"/>
                    <a:pt x="10" y="56"/>
                  </a:cubicBezTo>
                  <a:cubicBezTo>
                    <a:pt x="13" y="42"/>
                    <a:pt x="13" y="42"/>
                    <a:pt x="13" y="42"/>
                  </a:cubicBezTo>
                  <a:cubicBezTo>
                    <a:pt x="3" y="32"/>
                    <a:pt x="3" y="32"/>
                    <a:pt x="3" y="32"/>
                  </a:cubicBezTo>
                  <a:cubicBezTo>
                    <a:pt x="1" y="30"/>
                    <a:pt x="0" y="27"/>
                    <a:pt x="1" y="24"/>
                  </a:cubicBezTo>
                  <a:cubicBezTo>
                    <a:pt x="2" y="22"/>
                    <a:pt x="4" y="20"/>
                    <a:pt x="7" y="19"/>
                  </a:cubicBezTo>
                  <a:cubicBezTo>
                    <a:pt x="20" y="17"/>
                    <a:pt x="20" y="17"/>
                    <a:pt x="20" y="17"/>
                  </a:cubicBezTo>
                  <a:cubicBezTo>
                    <a:pt x="26" y="5"/>
                    <a:pt x="26" y="5"/>
                    <a:pt x="26" y="5"/>
                  </a:cubicBezTo>
                  <a:cubicBezTo>
                    <a:pt x="27" y="2"/>
                    <a:pt x="30" y="0"/>
                    <a:pt x="33" y="0"/>
                  </a:cubicBezTo>
                  <a:cubicBezTo>
                    <a:pt x="35" y="0"/>
                    <a:pt x="38" y="2"/>
                    <a:pt x="39" y="5"/>
                  </a:cubicBezTo>
                  <a:cubicBezTo>
                    <a:pt x="45" y="17"/>
                    <a:pt x="45" y="17"/>
                    <a:pt x="45" y="17"/>
                  </a:cubicBezTo>
                  <a:cubicBezTo>
                    <a:pt x="58" y="19"/>
                    <a:pt x="58" y="19"/>
                    <a:pt x="58" y="19"/>
                  </a:cubicBezTo>
                  <a:cubicBezTo>
                    <a:pt x="61" y="20"/>
                    <a:pt x="63" y="22"/>
                    <a:pt x="64" y="24"/>
                  </a:cubicBezTo>
                  <a:cubicBezTo>
                    <a:pt x="65" y="27"/>
                    <a:pt x="64" y="30"/>
                    <a:pt x="62" y="32"/>
                  </a:cubicBezTo>
                  <a:cubicBezTo>
                    <a:pt x="53" y="42"/>
                    <a:pt x="53" y="42"/>
                    <a:pt x="53" y="42"/>
                  </a:cubicBezTo>
                  <a:cubicBezTo>
                    <a:pt x="55" y="56"/>
                    <a:pt x="55" y="56"/>
                    <a:pt x="55" y="56"/>
                  </a:cubicBezTo>
                  <a:cubicBezTo>
                    <a:pt x="55" y="58"/>
                    <a:pt x="54" y="61"/>
                    <a:pt x="52" y="63"/>
                  </a:cubicBezTo>
                  <a:cubicBezTo>
                    <a:pt x="50" y="64"/>
                    <a:pt x="47" y="65"/>
                    <a:pt x="44" y="63"/>
                  </a:cubicBezTo>
                  <a:cubicBezTo>
                    <a:pt x="33" y="57"/>
                    <a:pt x="33" y="57"/>
                    <a:pt x="33" y="57"/>
                  </a:cubicBezTo>
                  <a:cubicBezTo>
                    <a:pt x="21" y="63"/>
                    <a:pt x="21" y="63"/>
                    <a:pt x="21" y="63"/>
                  </a:cubicBezTo>
                  <a:cubicBezTo>
                    <a:pt x="20" y="64"/>
                    <a:pt x="19" y="64"/>
                    <a:pt x="17" y="64"/>
                  </a:cubicBezTo>
                  <a:close/>
                  <a:moveTo>
                    <a:pt x="46" y="57"/>
                  </a:moveTo>
                  <a:cubicBezTo>
                    <a:pt x="46" y="57"/>
                    <a:pt x="46" y="57"/>
                    <a:pt x="46" y="57"/>
                  </a:cubicBezTo>
                  <a:close/>
                  <a:moveTo>
                    <a:pt x="33" y="47"/>
                  </a:moveTo>
                  <a:cubicBezTo>
                    <a:pt x="33" y="47"/>
                    <a:pt x="34" y="47"/>
                    <a:pt x="35" y="48"/>
                  </a:cubicBezTo>
                  <a:cubicBezTo>
                    <a:pt x="45" y="53"/>
                    <a:pt x="45" y="53"/>
                    <a:pt x="45" y="53"/>
                  </a:cubicBezTo>
                  <a:cubicBezTo>
                    <a:pt x="43" y="41"/>
                    <a:pt x="43" y="41"/>
                    <a:pt x="43" y="41"/>
                  </a:cubicBezTo>
                  <a:cubicBezTo>
                    <a:pt x="43" y="39"/>
                    <a:pt x="43" y="38"/>
                    <a:pt x="44" y="37"/>
                  </a:cubicBezTo>
                  <a:cubicBezTo>
                    <a:pt x="53" y="28"/>
                    <a:pt x="53" y="28"/>
                    <a:pt x="53" y="28"/>
                  </a:cubicBezTo>
                  <a:cubicBezTo>
                    <a:pt x="41" y="26"/>
                    <a:pt x="41" y="26"/>
                    <a:pt x="41" y="26"/>
                  </a:cubicBezTo>
                  <a:cubicBezTo>
                    <a:pt x="40" y="26"/>
                    <a:pt x="38" y="25"/>
                    <a:pt x="38" y="23"/>
                  </a:cubicBezTo>
                  <a:cubicBezTo>
                    <a:pt x="33" y="12"/>
                    <a:pt x="33" y="12"/>
                    <a:pt x="33" y="12"/>
                  </a:cubicBezTo>
                  <a:cubicBezTo>
                    <a:pt x="27" y="23"/>
                    <a:pt x="27" y="23"/>
                    <a:pt x="27" y="23"/>
                  </a:cubicBezTo>
                  <a:cubicBezTo>
                    <a:pt x="27" y="25"/>
                    <a:pt x="25" y="26"/>
                    <a:pt x="24" y="26"/>
                  </a:cubicBezTo>
                  <a:cubicBezTo>
                    <a:pt x="12" y="28"/>
                    <a:pt x="12" y="28"/>
                    <a:pt x="12" y="28"/>
                  </a:cubicBezTo>
                  <a:cubicBezTo>
                    <a:pt x="21" y="37"/>
                    <a:pt x="21" y="37"/>
                    <a:pt x="21" y="37"/>
                  </a:cubicBezTo>
                  <a:cubicBezTo>
                    <a:pt x="22" y="38"/>
                    <a:pt x="22" y="39"/>
                    <a:pt x="22" y="41"/>
                  </a:cubicBezTo>
                  <a:cubicBezTo>
                    <a:pt x="20" y="53"/>
                    <a:pt x="20" y="53"/>
                    <a:pt x="20" y="53"/>
                  </a:cubicBezTo>
                  <a:cubicBezTo>
                    <a:pt x="30" y="48"/>
                    <a:pt x="30" y="48"/>
                    <a:pt x="30" y="48"/>
                  </a:cubicBezTo>
                  <a:cubicBezTo>
                    <a:pt x="31" y="47"/>
                    <a:pt x="32" y="47"/>
                    <a:pt x="33" y="47"/>
                  </a:cubicBezTo>
                  <a:close/>
                  <a:moveTo>
                    <a:pt x="57" y="28"/>
                  </a:moveTo>
                  <a:cubicBezTo>
                    <a:pt x="57" y="28"/>
                    <a:pt x="57" y="28"/>
                    <a:pt x="57" y="28"/>
                  </a:cubicBezTo>
                  <a:close/>
                  <a:moveTo>
                    <a:pt x="9" y="25"/>
                  </a:moveTo>
                  <a:cubicBezTo>
                    <a:pt x="9" y="25"/>
                    <a:pt x="9" y="25"/>
                    <a:pt x="9" y="25"/>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6" name="Freeform 381"/>
            <p:cNvSpPr>
              <a:spLocks noEditPoints="1"/>
            </p:cNvSpPr>
            <p:nvPr/>
          </p:nvSpPr>
          <p:spPr bwMode="auto">
            <a:xfrm>
              <a:off x="9734550" y="7142163"/>
              <a:ext cx="468313" cy="234950"/>
            </a:xfrm>
            <a:custGeom>
              <a:avLst/>
              <a:gdLst>
                <a:gd name="T0" fmla="*/ 133 w 167"/>
                <a:gd name="T1" fmla="*/ 84 h 84"/>
                <a:gd name="T2" fmla="*/ 30 w 167"/>
                <a:gd name="T3" fmla="*/ 84 h 84"/>
                <a:gd name="T4" fmla="*/ 0 w 167"/>
                <a:gd name="T5" fmla="*/ 55 h 84"/>
                <a:gd name="T6" fmla="*/ 30 w 167"/>
                <a:gd name="T7" fmla="*/ 25 h 84"/>
                <a:gd name="T8" fmla="*/ 39 w 167"/>
                <a:gd name="T9" fmla="*/ 26 h 84"/>
                <a:gd name="T10" fmla="*/ 78 w 167"/>
                <a:gd name="T11" fmla="*/ 0 h 84"/>
                <a:gd name="T12" fmla="*/ 114 w 167"/>
                <a:gd name="T13" fmla="*/ 21 h 84"/>
                <a:gd name="T14" fmla="*/ 133 w 167"/>
                <a:gd name="T15" fmla="*/ 15 h 84"/>
                <a:gd name="T16" fmla="*/ 167 w 167"/>
                <a:gd name="T17" fmla="*/ 50 h 84"/>
                <a:gd name="T18" fmla="*/ 133 w 167"/>
                <a:gd name="T19" fmla="*/ 84 h 84"/>
                <a:gd name="T20" fmla="*/ 30 w 167"/>
                <a:gd name="T21" fmla="*/ 34 h 84"/>
                <a:gd name="T22" fmla="*/ 9 w 167"/>
                <a:gd name="T23" fmla="*/ 55 h 84"/>
                <a:gd name="T24" fmla="*/ 30 w 167"/>
                <a:gd name="T25" fmla="*/ 75 h 84"/>
                <a:gd name="T26" fmla="*/ 133 w 167"/>
                <a:gd name="T27" fmla="*/ 75 h 84"/>
                <a:gd name="T28" fmla="*/ 158 w 167"/>
                <a:gd name="T29" fmla="*/ 50 h 84"/>
                <a:gd name="T30" fmla="*/ 133 w 167"/>
                <a:gd name="T31" fmla="*/ 24 h 84"/>
                <a:gd name="T32" fmla="*/ 116 w 167"/>
                <a:gd name="T33" fmla="*/ 31 h 84"/>
                <a:gd name="T34" fmla="*/ 112 w 167"/>
                <a:gd name="T35" fmla="*/ 32 h 84"/>
                <a:gd name="T36" fmla="*/ 108 w 167"/>
                <a:gd name="T37" fmla="*/ 29 h 84"/>
                <a:gd name="T38" fmla="*/ 78 w 167"/>
                <a:gd name="T39" fmla="*/ 9 h 84"/>
                <a:gd name="T40" fmla="*/ 47 w 167"/>
                <a:gd name="T41" fmla="*/ 34 h 84"/>
                <a:gd name="T42" fmla="*/ 44 w 167"/>
                <a:gd name="T43" fmla="*/ 37 h 84"/>
                <a:gd name="T44" fmla="*/ 40 w 167"/>
                <a:gd name="T45" fmla="*/ 37 h 84"/>
                <a:gd name="T46" fmla="*/ 30 w 167"/>
                <a:gd name="T4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84">
                  <a:moveTo>
                    <a:pt x="133" y="84"/>
                  </a:moveTo>
                  <a:cubicBezTo>
                    <a:pt x="30" y="84"/>
                    <a:pt x="30" y="84"/>
                    <a:pt x="30" y="84"/>
                  </a:cubicBezTo>
                  <a:cubicBezTo>
                    <a:pt x="14" y="84"/>
                    <a:pt x="0" y="71"/>
                    <a:pt x="0" y="55"/>
                  </a:cubicBezTo>
                  <a:cubicBezTo>
                    <a:pt x="0" y="38"/>
                    <a:pt x="14" y="25"/>
                    <a:pt x="30" y="25"/>
                  </a:cubicBezTo>
                  <a:cubicBezTo>
                    <a:pt x="33" y="25"/>
                    <a:pt x="36" y="25"/>
                    <a:pt x="39" y="26"/>
                  </a:cubicBezTo>
                  <a:cubicBezTo>
                    <a:pt x="46" y="11"/>
                    <a:pt x="61" y="0"/>
                    <a:pt x="78" y="0"/>
                  </a:cubicBezTo>
                  <a:cubicBezTo>
                    <a:pt x="93" y="0"/>
                    <a:pt x="107" y="8"/>
                    <a:pt x="114" y="21"/>
                  </a:cubicBezTo>
                  <a:cubicBezTo>
                    <a:pt x="120" y="17"/>
                    <a:pt x="126" y="15"/>
                    <a:pt x="133" y="15"/>
                  </a:cubicBezTo>
                  <a:cubicBezTo>
                    <a:pt x="152" y="15"/>
                    <a:pt x="167" y="31"/>
                    <a:pt x="167" y="50"/>
                  </a:cubicBezTo>
                  <a:cubicBezTo>
                    <a:pt x="167" y="69"/>
                    <a:pt x="152" y="84"/>
                    <a:pt x="133" y="84"/>
                  </a:cubicBezTo>
                  <a:close/>
                  <a:moveTo>
                    <a:pt x="30" y="34"/>
                  </a:moveTo>
                  <a:cubicBezTo>
                    <a:pt x="19" y="34"/>
                    <a:pt x="9" y="43"/>
                    <a:pt x="9" y="55"/>
                  </a:cubicBezTo>
                  <a:cubicBezTo>
                    <a:pt x="9" y="66"/>
                    <a:pt x="19" y="75"/>
                    <a:pt x="30" y="75"/>
                  </a:cubicBezTo>
                  <a:cubicBezTo>
                    <a:pt x="133" y="75"/>
                    <a:pt x="133" y="75"/>
                    <a:pt x="133" y="75"/>
                  </a:cubicBezTo>
                  <a:cubicBezTo>
                    <a:pt x="147" y="75"/>
                    <a:pt x="158" y="64"/>
                    <a:pt x="158" y="50"/>
                  </a:cubicBezTo>
                  <a:cubicBezTo>
                    <a:pt x="158" y="36"/>
                    <a:pt x="147" y="24"/>
                    <a:pt x="133" y="24"/>
                  </a:cubicBezTo>
                  <a:cubicBezTo>
                    <a:pt x="127" y="24"/>
                    <a:pt x="121" y="27"/>
                    <a:pt x="116" y="31"/>
                  </a:cubicBezTo>
                  <a:cubicBezTo>
                    <a:pt x="115" y="32"/>
                    <a:pt x="113" y="32"/>
                    <a:pt x="112" y="32"/>
                  </a:cubicBezTo>
                  <a:cubicBezTo>
                    <a:pt x="110" y="32"/>
                    <a:pt x="109" y="31"/>
                    <a:pt x="108" y="29"/>
                  </a:cubicBezTo>
                  <a:cubicBezTo>
                    <a:pt x="103" y="17"/>
                    <a:pt x="91" y="9"/>
                    <a:pt x="78" y="9"/>
                  </a:cubicBezTo>
                  <a:cubicBezTo>
                    <a:pt x="63" y="9"/>
                    <a:pt x="50" y="20"/>
                    <a:pt x="47" y="34"/>
                  </a:cubicBezTo>
                  <a:cubicBezTo>
                    <a:pt x="46" y="35"/>
                    <a:pt x="45" y="36"/>
                    <a:pt x="44" y="37"/>
                  </a:cubicBezTo>
                  <a:cubicBezTo>
                    <a:pt x="43" y="37"/>
                    <a:pt x="41" y="37"/>
                    <a:pt x="40" y="37"/>
                  </a:cubicBezTo>
                  <a:cubicBezTo>
                    <a:pt x="37" y="35"/>
                    <a:pt x="33" y="34"/>
                    <a:pt x="3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7" name="Freeform 382"/>
            <p:cNvSpPr>
              <a:spLocks noEditPoints="1"/>
            </p:cNvSpPr>
            <p:nvPr/>
          </p:nvSpPr>
          <p:spPr bwMode="auto">
            <a:xfrm>
              <a:off x="10110788" y="6832600"/>
              <a:ext cx="263525" cy="138113"/>
            </a:xfrm>
            <a:custGeom>
              <a:avLst/>
              <a:gdLst>
                <a:gd name="T0" fmla="*/ 73 w 94"/>
                <a:gd name="T1" fmla="*/ 49 h 49"/>
                <a:gd name="T2" fmla="*/ 18 w 94"/>
                <a:gd name="T3" fmla="*/ 49 h 49"/>
                <a:gd name="T4" fmla="*/ 0 w 94"/>
                <a:gd name="T5" fmla="*/ 31 h 49"/>
                <a:gd name="T6" fmla="*/ 18 w 94"/>
                <a:gd name="T7" fmla="*/ 13 h 49"/>
                <a:gd name="T8" fmla="*/ 21 w 94"/>
                <a:gd name="T9" fmla="*/ 13 h 49"/>
                <a:gd name="T10" fmla="*/ 44 w 94"/>
                <a:gd name="T11" fmla="*/ 0 h 49"/>
                <a:gd name="T12" fmla="*/ 64 w 94"/>
                <a:gd name="T13" fmla="*/ 10 h 49"/>
                <a:gd name="T14" fmla="*/ 73 w 94"/>
                <a:gd name="T15" fmla="*/ 8 h 49"/>
                <a:gd name="T16" fmla="*/ 94 w 94"/>
                <a:gd name="T17" fmla="*/ 29 h 49"/>
                <a:gd name="T18" fmla="*/ 73 w 94"/>
                <a:gd name="T19" fmla="*/ 49 h 49"/>
                <a:gd name="T20" fmla="*/ 18 w 94"/>
                <a:gd name="T21" fmla="*/ 22 h 49"/>
                <a:gd name="T22" fmla="*/ 9 w 94"/>
                <a:gd name="T23" fmla="*/ 31 h 49"/>
                <a:gd name="T24" fmla="*/ 18 w 94"/>
                <a:gd name="T25" fmla="*/ 40 h 49"/>
                <a:gd name="T26" fmla="*/ 73 w 94"/>
                <a:gd name="T27" fmla="*/ 40 h 49"/>
                <a:gd name="T28" fmla="*/ 84 w 94"/>
                <a:gd name="T29" fmla="*/ 29 h 49"/>
                <a:gd name="T30" fmla="*/ 73 w 94"/>
                <a:gd name="T31" fmla="*/ 17 h 49"/>
                <a:gd name="T32" fmla="*/ 65 w 94"/>
                <a:gd name="T33" fmla="*/ 20 h 49"/>
                <a:gd name="T34" fmla="*/ 61 w 94"/>
                <a:gd name="T35" fmla="*/ 21 h 49"/>
                <a:gd name="T36" fmla="*/ 58 w 94"/>
                <a:gd name="T37" fmla="*/ 18 h 49"/>
                <a:gd name="T38" fmla="*/ 44 w 94"/>
                <a:gd name="T39" fmla="*/ 9 h 49"/>
                <a:gd name="T40" fmla="*/ 29 w 94"/>
                <a:gd name="T41" fmla="*/ 20 h 49"/>
                <a:gd name="T42" fmla="*/ 26 w 94"/>
                <a:gd name="T43" fmla="*/ 24 h 49"/>
                <a:gd name="T44" fmla="*/ 22 w 94"/>
                <a:gd name="T45" fmla="*/ 23 h 49"/>
                <a:gd name="T46" fmla="*/ 18 w 94"/>
                <a:gd name="T4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9">
                  <a:moveTo>
                    <a:pt x="73" y="49"/>
                  </a:moveTo>
                  <a:cubicBezTo>
                    <a:pt x="18" y="49"/>
                    <a:pt x="18" y="49"/>
                    <a:pt x="18" y="49"/>
                  </a:cubicBezTo>
                  <a:cubicBezTo>
                    <a:pt x="8" y="49"/>
                    <a:pt x="0" y="41"/>
                    <a:pt x="0" y="31"/>
                  </a:cubicBezTo>
                  <a:cubicBezTo>
                    <a:pt x="0" y="21"/>
                    <a:pt x="8" y="13"/>
                    <a:pt x="18" y="13"/>
                  </a:cubicBezTo>
                  <a:cubicBezTo>
                    <a:pt x="19" y="13"/>
                    <a:pt x="20" y="13"/>
                    <a:pt x="21" y="13"/>
                  </a:cubicBezTo>
                  <a:cubicBezTo>
                    <a:pt x="26" y="5"/>
                    <a:pt x="34" y="0"/>
                    <a:pt x="44" y="0"/>
                  </a:cubicBezTo>
                  <a:cubicBezTo>
                    <a:pt x="52" y="0"/>
                    <a:pt x="59" y="4"/>
                    <a:pt x="64" y="10"/>
                  </a:cubicBezTo>
                  <a:cubicBezTo>
                    <a:pt x="66" y="9"/>
                    <a:pt x="70" y="8"/>
                    <a:pt x="73" y="8"/>
                  </a:cubicBezTo>
                  <a:cubicBezTo>
                    <a:pt x="84" y="8"/>
                    <a:pt x="94" y="17"/>
                    <a:pt x="94" y="29"/>
                  </a:cubicBezTo>
                  <a:cubicBezTo>
                    <a:pt x="94" y="40"/>
                    <a:pt x="84" y="49"/>
                    <a:pt x="73" y="49"/>
                  </a:cubicBezTo>
                  <a:close/>
                  <a:moveTo>
                    <a:pt x="18" y="22"/>
                  </a:moveTo>
                  <a:cubicBezTo>
                    <a:pt x="13" y="22"/>
                    <a:pt x="9" y="26"/>
                    <a:pt x="9" y="31"/>
                  </a:cubicBezTo>
                  <a:cubicBezTo>
                    <a:pt x="9" y="36"/>
                    <a:pt x="13" y="40"/>
                    <a:pt x="18" y="40"/>
                  </a:cubicBezTo>
                  <a:cubicBezTo>
                    <a:pt x="73" y="40"/>
                    <a:pt x="73" y="40"/>
                    <a:pt x="73" y="40"/>
                  </a:cubicBezTo>
                  <a:cubicBezTo>
                    <a:pt x="79" y="40"/>
                    <a:pt x="84" y="35"/>
                    <a:pt x="84" y="29"/>
                  </a:cubicBezTo>
                  <a:cubicBezTo>
                    <a:pt x="84" y="22"/>
                    <a:pt x="79" y="17"/>
                    <a:pt x="73" y="17"/>
                  </a:cubicBezTo>
                  <a:cubicBezTo>
                    <a:pt x="70" y="17"/>
                    <a:pt x="67" y="18"/>
                    <a:pt x="65" y="20"/>
                  </a:cubicBezTo>
                  <a:cubicBezTo>
                    <a:pt x="64" y="21"/>
                    <a:pt x="63" y="21"/>
                    <a:pt x="61" y="21"/>
                  </a:cubicBezTo>
                  <a:cubicBezTo>
                    <a:pt x="60" y="21"/>
                    <a:pt x="58" y="20"/>
                    <a:pt x="58" y="18"/>
                  </a:cubicBezTo>
                  <a:cubicBezTo>
                    <a:pt x="55" y="13"/>
                    <a:pt x="50" y="9"/>
                    <a:pt x="44" y="9"/>
                  </a:cubicBezTo>
                  <a:cubicBezTo>
                    <a:pt x="37" y="9"/>
                    <a:pt x="30" y="14"/>
                    <a:pt x="29" y="20"/>
                  </a:cubicBezTo>
                  <a:cubicBezTo>
                    <a:pt x="28" y="22"/>
                    <a:pt x="27" y="23"/>
                    <a:pt x="26" y="24"/>
                  </a:cubicBezTo>
                  <a:cubicBezTo>
                    <a:pt x="25" y="24"/>
                    <a:pt x="23" y="24"/>
                    <a:pt x="22" y="23"/>
                  </a:cubicBezTo>
                  <a:cubicBezTo>
                    <a:pt x="21" y="23"/>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8" name="Freeform 383"/>
            <p:cNvSpPr/>
            <p:nvPr/>
          </p:nvSpPr>
          <p:spPr bwMode="auto">
            <a:xfrm>
              <a:off x="9752013" y="6754813"/>
              <a:ext cx="25400" cy="198438"/>
            </a:xfrm>
            <a:custGeom>
              <a:avLst/>
              <a:gdLst>
                <a:gd name="T0" fmla="*/ 5 w 9"/>
                <a:gd name="T1" fmla="*/ 71 h 71"/>
                <a:gd name="T2" fmla="*/ 0 w 9"/>
                <a:gd name="T3" fmla="*/ 66 h 71"/>
                <a:gd name="T4" fmla="*/ 0 w 9"/>
                <a:gd name="T5" fmla="*/ 4 h 71"/>
                <a:gd name="T6" fmla="*/ 5 w 9"/>
                <a:gd name="T7" fmla="*/ 0 h 71"/>
                <a:gd name="T8" fmla="*/ 9 w 9"/>
                <a:gd name="T9" fmla="*/ 4 h 71"/>
                <a:gd name="T10" fmla="*/ 9 w 9"/>
                <a:gd name="T11" fmla="*/ 66 h 71"/>
                <a:gd name="T12" fmla="*/ 5 w 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 h="71">
                  <a:moveTo>
                    <a:pt x="5" y="71"/>
                  </a:moveTo>
                  <a:cubicBezTo>
                    <a:pt x="2" y="71"/>
                    <a:pt x="0" y="69"/>
                    <a:pt x="0" y="66"/>
                  </a:cubicBezTo>
                  <a:cubicBezTo>
                    <a:pt x="0" y="4"/>
                    <a:pt x="0" y="4"/>
                    <a:pt x="0" y="4"/>
                  </a:cubicBezTo>
                  <a:cubicBezTo>
                    <a:pt x="0" y="2"/>
                    <a:pt x="2" y="0"/>
                    <a:pt x="5" y="0"/>
                  </a:cubicBezTo>
                  <a:cubicBezTo>
                    <a:pt x="7" y="0"/>
                    <a:pt x="9" y="2"/>
                    <a:pt x="9" y="4"/>
                  </a:cubicBezTo>
                  <a:cubicBezTo>
                    <a:pt x="9" y="66"/>
                    <a:pt x="9" y="66"/>
                    <a:pt x="9" y="66"/>
                  </a:cubicBezTo>
                  <a:cubicBezTo>
                    <a:pt x="9" y="69"/>
                    <a:pt x="7" y="71"/>
                    <a:pt x="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09" name="Freeform 384"/>
            <p:cNvSpPr/>
            <p:nvPr/>
          </p:nvSpPr>
          <p:spPr bwMode="auto">
            <a:xfrm>
              <a:off x="9945688" y="6745288"/>
              <a:ext cx="25400" cy="422275"/>
            </a:xfrm>
            <a:custGeom>
              <a:avLst/>
              <a:gdLst>
                <a:gd name="T0" fmla="*/ 4 w 9"/>
                <a:gd name="T1" fmla="*/ 150 h 150"/>
                <a:gd name="T2" fmla="*/ 0 w 9"/>
                <a:gd name="T3" fmla="*/ 146 h 150"/>
                <a:gd name="T4" fmla="*/ 0 w 9"/>
                <a:gd name="T5" fmla="*/ 5 h 150"/>
                <a:gd name="T6" fmla="*/ 4 w 9"/>
                <a:gd name="T7" fmla="*/ 0 h 150"/>
                <a:gd name="T8" fmla="*/ 9 w 9"/>
                <a:gd name="T9" fmla="*/ 5 h 150"/>
                <a:gd name="T10" fmla="*/ 9 w 9"/>
                <a:gd name="T11" fmla="*/ 146 h 150"/>
                <a:gd name="T12" fmla="*/ 4 w 9"/>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9" h="150">
                  <a:moveTo>
                    <a:pt x="4" y="150"/>
                  </a:moveTo>
                  <a:cubicBezTo>
                    <a:pt x="2" y="150"/>
                    <a:pt x="0" y="148"/>
                    <a:pt x="0" y="146"/>
                  </a:cubicBezTo>
                  <a:cubicBezTo>
                    <a:pt x="0" y="5"/>
                    <a:pt x="0" y="5"/>
                    <a:pt x="0" y="5"/>
                  </a:cubicBezTo>
                  <a:cubicBezTo>
                    <a:pt x="0" y="2"/>
                    <a:pt x="2" y="0"/>
                    <a:pt x="4" y="0"/>
                  </a:cubicBezTo>
                  <a:cubicBezTo>
                    <a:pt x="7" y="0"/>
                    <a:pt x="9" y="2"/>
                    <a:pt x="9" y="5"/>
                  </a:cubicBezTo>
                  <a:cubicBezTo>
                    <a:pt x="9" y="146"/>
                    <a:pt x="9" y="146"/>
                    <a:pt x="9" y="146"/>
                  </a:cubicBezTo>
                  <a:cubicBezTo>
                    <a:pt x="9" y="148"/>
                    <a:pt x="7" y="150"/>
                    <a:pt x="4"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0" name="Freeform 385"/>
            <p:cNvSpPr/>
            <p:nvPr/>
          </p:nvSpPr>
          <p:spPr bwMode="auto">
            <a:xfrm>
              <a:off x="10220325" y="6745288"/>
              <a:ext cx="25400" cy="112713"/>
            </a:xfrm>
            <a:custGeom>
              <a:avLst/>
              <a:gdLst>
                <a:gd name="T0" fmla="*/ 4 w 9"/>
                <a:gd name="T1" fmla="*/ 40 h 40"/>
                <a:gd name="T2" fmla="*/ 0 w 9"/>
                <a:gd name="T3" fmla="*/ 35 h 40"/>
                <a:gd name="T4" fmla="*/ 0 w 9"/>
                <a:gd name="T5" fmla="*/ 5 h 40"/>
                <a:gd name="T6" fmla="*/ 4 w 9"/>
                <a:gd name="T7" fmla="*/ 0 h 40"/>
                <a:gd name="T8" fmla="*/ 9 w 9"/>
                <a:gd name="T9" fmla="*/ 5 h 40"/>
                <a:gd name="T10" fmla="*/ 9 w 9"/>
                <a:gd name="T11" fmla="*/ 35 h 40"/>
                <a:gd name="T12" fmla="*/ 4 w 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 h="40">
                  <a:moveTo>
                    <a:pt x="4" y="40"/>
                  </a:moveTo>
                  <a:cubicBezTo>
                    <a:pt x="2" y="40"/>
                    <a:pt x="0" y="38"/>
                    <a:pt x="0" y="35"/>
                  </a:cubicBezTo>
                  <a:cubicBezTo>
                    <a:pt x="0" y="5"/>
                    <a:pt x="0" y="5"/>
                    <a:pt x="0" y="5"/>
                  </a:cubicBezTo>
                  <a:cubicBezTo>
                    <a:pt x="0" y="2"/>
                    <a:pt x="2" y="0"/>
                    <a:pt x="4" y="0"/>
                  </a:cubicBezTo>
                  <a:cubicBezTo>
                    <a:pt x="7" y="0"/>
                    <a:pt x="9" y="2"/>
                    <a:pt x="9" y="5"/>
                  </a:cubicBezTo>
                  <a:cubicBezTo>
                    <a:pt x="9" y="35"/>
                    <a:pt x="9" y="35"/>
                    <a:pt x="9" y="35"/>
                  </a:cubicBezTo>
                  <a:cubicBezTo>
                    <a:pt x="9" y="38"/>
                    <a:pt x="7" y="40"/>
                    <a:pt x="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1" name="Freeform 386"/>
            <p:cNvSpPr/>
            <p:nvPr/>
          </p:nvSpPr>
          <p:spPr bwMode="auto">
            <a:xfrm>
              <a:off x="10136188" y="6745288"/>
              <a:ext cx="25400" cy="152400"/>
            </a:xfrm>
            <a:custGeom>
              <a:avLst/>
              <a:gdLst>
                <a:gd name="T0" fmla="*/ 5 w 9"/>
                <a:gd name="T1" fmla="*/ 54 h 54"/>
                <a:gd name="T2" fmla="*/ 0 w 9"/>
                <a:gd name="T3" fmla="*/ 49 h 54"/>
                <a:gd name="T4" fmla="*/ 0 w 9"/>
                <a:gd name="T5" fmla="*/ 5 h 54"/>
                <a:gd name="T6" fmla="*/ 5 w 9"/>
                <a:gd name="T7" fmla="*/ 0 h 54"/>
                <a:gd name="T8" fmla="*/ 9 w 9"/>
                <a:gd name="T9" fmla="*/ 5 h 54"/>
                <a:gd name="T10" fmla="*/ 9 w 9"/>
                <a:gd name="T11" fmla="*/ 49 h 54"/>
                <a:gd name="T12" fmla="*/ 5 w 9"/>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9" h="54">
                  <a:moveTo>
                    <a:pt x="5" y="54"/>
                  </a:moveTo>
                  <a:cubicBezTo>
                    <a:pt x="2" y="54"/>
                    <a:pt x="0" y="52"/>
                    <a:pt x="0" y="49"/>
                  </a:cubicBezTo>
                  <a:cubicBezTo>
                    <a:pt x="0" y="5"/>
                    <a:pt x="0" y="5"/>
                    <a:pt x="0" y="5"/>
                  </a:cubicBezTo>
                  <a:cubicBezTo>
                    <a:pt x="0" y="2"/>
                    <a:pt x="2" y="0"/>
                    <a:pt x="5" y="0"/>
                  </a:cubicBezTo>
                  <a:cubicBezTo>
                    <a:pt x="7" y="0"/>
                    <a:pt x="9" y="2"/>
                    <a:pt x="9" y="5"/>
                  </a:cubicBezTo>
                  <a:cubicBezTo>
                    <a:pt x="9" y="49"/>
                    <a:pt x="9" y="49"/>
                    <a:pt x="9" y="49"/>
                  </a:cubicBezTo>
                  <a:cubicBezTo>
                    <a:pt x="9" y="52"/>
                    <a:pt x="7" y="54"/>
                    <a:pt x="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2" name="Freeform 387"/>
            <p:cNvSpPr/>
            <p:nvPr/>
          </p:nvSpPr>
          <p:spPr bwMode="auto">
            <a:xfrm>
              <a:off x="10136188" y="6945313"/>
              <a:ext cx="25400" cy="84138"/>
            </a:xfrm>
            <a:custGeom>
              <a:avLst/>
              <a:gdLst>
                <a:gd name="T0" fmla="*/ 5 w 9"/>
                <a:gd name="T1" fmla="*/ 30 h 30"/>
                <a:gd name="T2" fmla="*/ 0 w 9"/>
                <a:gd name="T3" fmla="*/ 25 h 30"/>
                <a:gd name="T4" fmla="*/ 0 w 9"/>
                <a:gd name="T5" fmla="*/ 5 h 30"/>
                <a:gd name="T6" fmla="*/ 5 w 9"/>
                <a:gd name="T7" fmla="*/ 0 h 30"/>
                <a:gd name="T8" fmla="*/ 9 w 9"/>
                <a:gd name="T9" fmla="*/ 5 h 30"/>
                <a:gd name="T10" fmla="*/ 9 w 9"/>
                <a:gd name="T11" fmla="*/ 25 h 30"/>
                <a:gd name="T12" fmla="*/ 5 w 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 h="30">
                  <a:moveTo>
                    <a:pt x="5" y="30"/>
                  </a:moveTo>
                  <a:cubicBezTo>
                    <a:pt x="2" y="30"/>
                    <a:pt x="0" y="28"/>
                    <a:pt x="0" y="25"/>
                  </a:cubicBezTo>
                  <a:cubicBezTo>
                    <a:pt x="0" y="5"/>
                    <a:pt x="0" y="5"/>
                    <a:pt x="0" y="5"/>
                  </a:cubicBezTo>
                  <a:cubicBezTo>
                    <a:pt x="0" y="2"/>
                    <a:pt x="2" y="0"/>
                    <a:pt x="5" y="0"/>
                  </a:cubicBezTo>
                  <a:cubicBezTo>
                    <a:pt x="7" y="0"/>
                    <a:pt x="9" y="2"/>
                    <a:pt x="9" y="5"/>
                  </a:cubicBezTo>
                  <a:cubicBezTo>
                    <a:pt x="9" y="25"/>
                    <a:pt x="9" y="25"/>
                    <a:pt x="9" y="25"/>
                  </a:cubicBezTo>
                  <a:cubicBezTo>
                    <a:pt x="9" y="28"/>
                    <a:pt x="7" y="30"/>
                    <a:pt x="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3" name="Freeform 388"/>
            <p:cNvSpPr/>
            <p:nvPr/>
          </p:nvSpPr>
          <p:spPr bwMode="auto">
            <a:xfrm>
              <a:off x="10396538" y="6745288"/>
              <a:ext cx="28575" cy="419100"/>
            </a:xfrm>
            <a:custGeom>
              <a:avLst/>
              <a:gdLst>
                <a:gd name="T0" fmla="*/ 5 w 10"/>
                <a:gd name="T1" fmla="*/ 149 h 149"/>
                <a:gd name="T2" fmla="*/ 0 w 10"/>
                <a:gd name="T3" fmla="*/ 145 h 149"/>
                <a:gd name="T4" fmla="*/ 0 w 10"/>
                <a:gd name="T5" fmla="*/ 5 h 149"/>
                <a:gd name="T6" fmla="*/ 5 w 10"/>
                <a:gd name="T7" fmla="*/ 0 h 149"/>
                <a:gd name="T8" fmla="*/ 10 w 10"/>
                <a:gd name="T9" fmla="*/ 5 h 149"/>
                <a:gd name="T10" fmla="*/ 10 w 10"/>
                <a:gd name="T11" fmla="*/ 145 h 149"/>
                <a:gd name="T12" fmla="*/ 5 w 1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0" h="149">
                  <a:moveTo>
                    <a:pt x="5" y="149"/>
                  </a:moveTo>
                  <a:cubicBezTo>
                    <a:pt x="3" y="149"/>
                    <a:pt x="0" y="147"/>
                    <a:pt x="0" y="145"/>
                  </a:cubicBezTo>
                  <a:cubicBezTo>
                    <a:pt x="0" y="5"/>
                    <a:pt x="0" y="5"/>
                    <a:pt x="0" y="5"/>
                  </a:cubicBezTo>
                  <a:cubicBezTo>
                    <a:pt x="0" y="2"/>
                    <a:pt x="3" y="0"/>
                    <a:pt x="5" y="0"/>
                  </a:cubicBezTo>
                  <a:cubicBezTo>
                    <a:pt x="8" y="0"/>
                    <a:pt x="10" y="2"/>
                    <a:pt x="10" y="5"/>
                  </a:cubicBezTo>
                  <a:cubicBezTo>
                    <a:pt x="10" y="145"/>
                    <a:pt x="10" y="145"/>
                    <a:pt x="10" y="145"/>
                  </a:cubicBezTo>
                  <a:cubicBezTo>
                    <a:pt x="10" y="147"/>
                    <a:pt x="8" y="149"/>
                    <a:pt x="5"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14" name="Freeform 389"/>
          <p:cNvSpPr>
            <a:spLocks noEditPoints="1"/>
          </p:cNvSpPr>
          <p:nvPr/>
        </p:nvSpPr>
        <p:spPr bwMode="auto">
          <a:xfrm>
            <a:off x="10924629" y="2282411"/>
            <a:ext cx="865387" cy="863248"/>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15" name="组合 514"/>
          <p:cNvGrpSpPr/>
          <p:nvPr/>
        </p:nvGrpSpPr>
        <p:grpSpPr>
          <a:xfrm>
            <a:off x="538387" y="5036542"/>
            <a:ext cx="574429" cy="599032"/>
            <a:chOff x="938213" y="8294688"/>
            <a:chExt cx="852488" cy="889000"/>
          </a:xfrm>
          <a:solidFill>
            <a:srgbClr val="FC621E"/>
          </a:solidFill>
        </p:grpSpPr>
        <p:sp>
          <p:nvSpPr>
            <p:cNvPr id="516" name="Freeform 390"/>
            <p:cNvSpPr/>
            <p:nvPr/>
          </p:nvSpPr>
          <p:spPr bwMode="auto">
            <a:xfrm>
              <a:off x="941388" y="8639175"/>
              <a:ext cx="361950" cy="544513"/>
            </a:xfrm>
            <a:custGeom>
              <a:avLst/>
              <a:gdLst>
                <a:gd name="T0" fmla="*/ 123 w 129"/>
                <a:gd name="T1" fmla="*/ 194 h 194"/>
                <a:gd name="T2" fmla="*/ 70 w 129"/>
                <a:gd name="T3" fmla="*/ 187 h 194"/>
                <a:gd name="T4" fmla="*/ 67 w 129"/>
                <a:gd name="T5" fmla="*/ 183 h 194"/>
                <a:gd name="T6" fmla="*/ 4 w 129"/>
                <a:gd name="T7" fmla="*/ 107 h 194"/>
                <a:gd name="T8" fmla="*/ 0 w 129"/>
                <a:gd name="T9" fmla="*/ 102 h 194"/>
                <a:gd name="T10" fmla="*/ 0 w 129"/>
                <a:gd name="T11" fmla="*/ 5 h 194"/>
                <a:gd name="T12" fmla="*/ 4 w 129"/>
                <a:gd name="T13" fmla="*/ 0 h 194"/>
                <a:gd name="T14" fmla="*/ 9 w 129"/>
                <a:gd name="T15" fmla="*/ 5 h 194"/>
                <a:gd name="T16" fmla="*/ 9 w 129"/>
                <a:gd name="T17" fmla="*/ 98 h 194"/>
                <a:gd name="T18" fmla="*/ 76 w 129"/>
                <a:gd name="T19" fmla="*/ 179 h 194"/>
                <a:gd name="T20" fmla="*/ 124 w 129"/>
                <a:gd name="T21" fmla="*/ 185 h 194"/>
                <a:gd name="T22" fmla="*/ 124 w 129"/>
                <a:gd name="T23" fmla="*/ 185 h 194"/>
                <a:gd name="T24" fmla="*/ 129 w 129"/>
                <a:gd name="T25" fmla="*/ 189 h 194"/>
                <a:gd name="T26" fmla="*/ 124 w 129"/>
                <a:gd name="T27" fmla="*/ 194 h 194"/>
                <a:gd name="T28" fmla="*/ 123 w 129"/>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94">
                  <a:moveTo>
                    <a:pt x="123" y="194"/>
                  </a:moveTo>
                  <a:cubicBezTo>
                    <a:pt x="101" y="194"/>
                    <a:pt x="81" y="191"/>
                    <a:pt x="70" y="187"/>
                  </a:cubicBezTo>
                  <a:cubicBezTo>
                    <a:pt x="69" y="186"/>
                    <a:pt x="67" y="185"/>
                    <a:pt x="67" y="183"/>
                  </a:cubicBezTo>
                  <a:cubicBezTo>
                    <a:pt x="62" y="136"/>
                    <a:pt x="42" y="112"/>
                    <a:pt x="4" y="107"/>
                  </a:cubicBezTo>
                  <a:cubicBezTo>
                    <a:pt x="1" y="107"/>
                    <a:pt x="0" y="105"/>
                    <a:pt x="0" y="102"/>
                  </a:cubicBezTo>
                  <a:cubicBezTo>
                    <a:pt x="0" y="5"/>
                    <a:pt x="0" y="5"/>
                    <a:pt x="0" y="5"/>
                  </a:cubicBezTo>
                  <a:cubicBezTo>
                    <a:pt x="0" y="2"/>
                    <a:pt x="2" y="0"/>
                    <a:pt x="4" y="0"/>
                  </a:cubicBezTo>
                  <a:cubicBezTo>
                    <a:pt x="7" y="0"/>
                    <a:pt x="9" y="2"/>
                    <a:pt x="9" y="5"/>
                  </a:cubicBezTo>
                  <a:cubicBezTo>
                    <a:pt x="9" y="98"/>
                    <a:pt x="9" y="98"/>
                    <a:pt x="9" y="98"/>
                  </a:cubicBezTo>
                  <a:cubicBezTo>
                    <a:pt x="48" y="105"/>
                    <a:pt x="70" y="131"/>
                    <a:pt x="76" y="179"/>
                  </a:cubicBezTo>
                  <a:cubicBezTo>
                    <a:pt x="87" y="183"/>
                    <a:pt x="105" y="185"/>
                    <a:pt x="124" y="185"/>
                  </a:cubicBezTo>
                  <a:cubicBezTo>
                    <a:pt x="124" y="185"/>
                    <a:pt x="124" y="185"/>
                    <a:pt x="124" y="185"/>
                  </a:cubicBezTo>
                  <a:cubicBezTo>
                    <a:pt x="127" y="185"/>
                    <a:pt x="129" y="187"/>
                    <a:pt x="129" y="189"/>
                  </a:cubicBezTo>
                  <a:cubicBezTo>
                    <a:pt x="129" y="192"/>
                    <a:pt x="127" y="194"/>
                    <a:pt x="124" y="194"/>
                  </a:cubicBezTo>
                  <a:cubicBezTo>
                    <a:pt x="124" y="194"/>
                    <a:pt x="123" y="194"/>
                    <a:pt x="123"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7" name="Freeform 391"/>
            <p:cNvSpPr/>
            <p:nvPr/>
          </p:nvSpPr>
          <p:spPr bwMode="auto">
            <a:xfrm>
              <a:off x="1277938" y="8639175"/>
              <a:ext cx="361950" cy="544513"/>
            </a:xfrm>
            <a:custGeom>
              <a:avLst/>
              <a:gdLst>
                <a:gd name="T0" fmla="*/ 5 w 129"/>
                <a:gd name="T1" fmla="*/ 194 h 194"/>
                <a:gd name="T2" fmla="*/ 4 w 129"/>
                <a:gd name="T3" fmla="*/ 194 h 194"/>
                <a:gd name="T4" fmla="*/ 0 w 129"/>
                <a:gd name="T5" fmla="*/ 189 h 194"/>
                <a:gd name="T6" fmla="*/ 4 w 129"/>
                <a:gd name="T7" fmla="*/ 185 h 194"/>
                <a:gd name="T8" fmla="*/ 5 w 129"/>
                <a:gd name="T9" fmla="*/ 185 h 194"/>
                <a:gd name="T10" fmla="*/ 52 w 129"/>
                <a:gd name="T11" fmla="*/ 179 h 194"/>
                <a:gd name="T12" fmla="*/ 120 w 129"/>
                <a:gd name="T13" fmla="*/ 98 h 194"/>
                <a:gd name="T14" fmla="*/ 120 w 129"/>
                <a:gd name="T15" fmla="*/ 5 h 194"/>
                <a:gd name="T16" fmla="*/ 124 w 129"/>
                <a:gd name="T17" fmla="*/ 0 h 194"/>
                <a:gd name="T18" fmla="*/ 129 w 129"/>
                <a:gd name="T19" fmla="*/ 5 h 194"/>
                <a:gd name="T20" fmla="*/ 129 w 129"/>
                <a:gd name="T21" fmla="*/ 102 h 194"/>
                <a:gd name="T22" fmla="*/ 125 w 129"/>
                <a:gd name="T23" fmla="*/ 107 h 194"/>
                <a:gd name="T24" fmla="*/ 61 w 129"/>
                <a:gd name="T25" fmla="*/ 183 h 194"/>
                <a:gd name="T26" fmla="*/ 58 w 129"/>
                <a:gd name="T27" fmla="*/ 187 h 194"/>
                <a:gd name="T28" fmla="*/ 5 w 129"/>
                <a:gd name="T2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94">
                  <a:moveTo>
                    <a:pt x="5" y="194"/>
                  </a:moveTo>
                  <a:cubicBezTo>
                    <a:pt x="5" y="194"/>
                    <a:pt x="5" y="194"/>
                    <a:pt x="4" y="194"/>
                  </a:cubicBezTo>
                  <a:cubicBezTo>
                    <a:pt x="2" y="194"/>
                    <a:pt x="0" y="192"/>
                    <a:pt x="0" y="189"/>
                  </a:cubicBezTo>
                  <a:cubicBezTo>
                    <a:pt x="0" y="187"/>
                    <a:pt x="2" y="185"/>
                    <a:pt x="4" y="185"/>
                  </a:cubicBezTo>
                  <a:cubicBezTo>
                    <a:pt x="5" y="185"/>
                    <a:pt x="5" y="185"/>
                    <a:pt x="5" y="185"/>
                  </a:cubicBezTo>
                  <a:cubicBezTo>
                    <a:pt x="24" y="185"/>
                    <a:pt x="42" y="183"/>
                    <a:pt x="52" y="179"/>
                  </a:cubicBezTo>
                  <a:cubicBezTo>
                    <a:pt x="58" y="131"/>
                    <a:pt x="80" y="105"/>
                    <a:pt x="120" y="98"/>
                  </a:cubicBezTo>
                  <a:cubicBezTo>
                    <a:pt x="120" y="5"/>
                    <a:pt x="120" y="5"/>
                    <a:pt x="120" y="5"/>
                  </a:cubicBezTo>
                  <a:cubicBezTo>
                    <a:pt x="120" y="2"/>
                    <a:pt x="122" y="0"/>
                    <a:pt x="124" y="0"/>
                  </a:cubicBezTo>
                  <a:cubicBezTo>
                    <a:pt x="127" y="0"/>
                    <a:pt x="129" y="2"/>
                    <a:pt x="129" y="5"/>
                  </a:cubicBezTo>
                  <a:cubicBezTo>
                    <a:pt x="129" y="102"/>
                    <a:pt x="129" y="102"/>
                    <a:pt x="129" y="102"/>
                  </a:cubicBezTo>
                  <a:cubicBezTo>
                    <a:pt x="129" y="105"/>
                    <a:pt x="127" y="107"/>
                    <a:pt x="125" y="107"/>
                  </a:cubicBezTo>
                  <a:cubicBezTo>
                    <a:pt x="86" y="112"/>
                    <a:pt x="66" y="136"/>
                    <a:pt x="61" y="183"/>
                  </a:cubicBezTo>
                  <a:cubicBezTo>
                    <a:pt x="61" y="185"/>
                    <a:pt x="60" y="186"/>
                    <a:pt x="58" y="187"/>
                  </a:cubicBezTo>
                  <a:cubicBezTo>
                    <a:pt x="47" y="191"/>
                    <a:pt x="28" y="194"/>
                    <a:pt x="5" y="1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8" name="Freeform 392"/>
            <p:cNvSpPr>
              <a:spLocks noEditPoints="1"/>
            </p:cNvSpPr>
            <p:nvPr/>
          </p:nvSpPr>
          <p:spPr bwMode="auto">
            <a:xfrm>
              <a:off x="941388" y="8613775"/>
              <a:ext cx="698500" cy="76200"/>
            </a:xfrm>
            <a:custGeom>
              <a:avLst/>
              <a:gdLst>
                <a:gd name="T0" fmla="*/ 124 w 249"/>
                <a:gd name="T1" fmla="*/ 27 h 27"/>
                <a:gd name="T2" fmla="*/ 39 w 249"/>
                <a:gd name="T3" fmla="*/ 24 h 27"/>
                <a:gd name="T4" fmla="*/ 0 w 249"/>
                <a:gd name="T5" fmla="*/ 14 h 27"/>
                <a:gd name="T6" fmla="*/ 39 w 249"/>
                <a:gd name="T7" fmla="*/ 3 h 27"/>
                <a:gd name="T8" fmla="*/ 124 w 249"/>
                <a:gd name="T9" fmla="*/ 0 h 27"/>
                <a:gd name="T10" fmla="*/ 209 w 249"/>
                <a:gd name="T11" fmla="*/ 3 h 27"/>
                <a:gd name="T12" fmla="*/ 249 w 249"/>
                <a:gd name="T13" fmla="*/ 14 h 27"/>
                <a:gd name="T14" fmla="*/ 209 w 249"/>
                <a:gd name="T15" fmla="*/ 24 h 27"/>
                <a:gd name="T16" fmla="*/ 124 w 249"/>
                <a:gd name="T17" fmla="*/ 27 h 27"/>
                <a:gd name="T18" fmla="*/ 23 w 249"/>
                <a:gd name="T19" fmla="*/ 14 h 27"/>
                <a:gd name="T20" fmla="*/ 124 w 249"/>
                <a:gd name="T21" fmla="*/ 18 h 27"/>
                <a:gd name="T22" fmla="*/ 226 w 249"/>
                <a:gd name="T23" fmla="*/ 14 h 27"/>
                <a:gd name="T24" fmla="*/ 124 w 249"/>
                <a:gd name="T25" fmla="*/ 10 h 27"/>
                <a:gd name="T26" fmla="*/ 23 w 249"/>
                <a:gd name="T27" fmla="*/ 14 h 27"/>
                <a:gd name="T28" fmla="*/ 241 w 249"/>
                <a:gd name="T29" fmla="*/ 17 h 27"/>
                <a:gd name="T30" fmla="*/ 241 w 249"/>
                <a:gd name="T31"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7">
                  <a:moveTo>
                    <a:pt x="124" y="27"/>
                  </a:moveTo>
                  <a:cubicBezTo>
                    <a:pt x="92" y="27"/>
                    <a:pt x="62" y="26"/>
                    <a:pt x="39" y="24"/>
                  </a:cubicBezTo>
                  <a:cubicBezTo>
                    <a:pt x="2" y="22"/>
                    <a:pt x="0" y="19"/>
                    <a:pt x="0" y="14"/>
                  </a:cubicBezTo>
                  <a:cubicBezTo>
                    <a:pt x="0" y="9"/>
                    <a:pt x="2" y="6"/>
                    <a:pt x="39" y="3"/>
                  </a:cubicBezTo>
                  <a:cubicBezTo>
                    <a:pt x="62" y="1"/>
                    <a:pt x="92" y="0"/>
                    <a:pt x="124" y="0"/>
                  </a:cubicBezTo>
                  <a:cubicBezTo>
                    <a:pt x="156" y="0"/>
                    <a:pt x="187" y="1"/>
                    <a:pt x="209" y="3"/>
                  </a:cubicBezTo>
                  <a:cubicBezTo>
                    <a:pt x="246" y="6"/>
                    <a:pt x="249" y="9"/>
                    <a:pt x="249" y="14"/>
                  </a:cubicBezTo>
                  <a:cubicBezTo>
                    <a:pt x="249" y="19"/>
                    <a:pt x="246" y="22"/>
                    <a:pt x="209" y="24"/>
                  </a:cubicBezTo>
                  <a:cubicBezTo>
                    <a:pt x="187" y="26"/>
                    <a:pt x="156" y="27"/>
                    <a:pt x="124" y="27"/>
                  </a:cubicBezTo>
                  <a:close/>
                  <a:moveTo>
                    <a:pt x="23" y="14"/>
                  </a:moveTo>
                  <a:cubicBezTo>
                    <a:pt x="42" y="16"/>
                    <a:pt x="77" y="18"/>
                    <a:pt x="124" y="18"/>
                  </a:cubicBezTo>
                  <a:cubicBezTo>
                    <a:pt x="171" y="18"/>
                    <a:pt x="206" y="16"/>
                    <a:pt x="226" y="14"/>
                  </a:cubicBezTo>
                  <a:cubicBezTo>
                    <a:pt x="206" y="12"/>
                    <a:pt x="171" y="10"/>
                    <a:pt x="124" y="10"/>
                  </a:cubicBezTo>
                  <a:cubicBezTo>
                    <a:pt x="77" y="10"/>
                    <a:pt x="42" y="12"/>
                    <a:pt x="23" y="14"/>
                  </a:cubicBezTo>
                  <a:close/>
                  <a:moveTo>
                    <a:pt x="241" y="17"/>
                  </a:moveTo>
                  <a:cubicBezTo>
                    <a:pt x="241" y="17"/>
                    <a:pt x="241" y="17"/>
                    <a:pt x="2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19" name="Freeform 393"/>
            <p:cNvSpPr/>
            <p:nvPr/>
          </p:nvSpPr>
          <p:spPr bwMode="auto">
            <a:xfrm>
              <a:off x="938213" y="8696325"/>
              <a:ext cx="282575" cy="173038"/>
            </a:xfrm>
            <a:custGeom>
              <a:avLst/>
              <a:gdLst>
                <a:gd name="T0" fmla="*/ 75 w 101"/>
                <a:gd name="T1" fmla="*/ 62 h 62"/>
                <a:gd name="T2" fmla="*/ 4 w 101"/>
                <a:gd name="T3" fmla="*/ 53 h 62"/>
                <a:gd name="T4" fmla="*/ 1 w 101"/>
                <a:gd name="T5" fmla="*/ 48 h 62"/>
                <a:gd name="T6" fmla="*/ 6 w 101"/>
                <a:gd name="T7" fmla="*/ 44 h 62"/>
                <a:gd name="T8" fmla="*/ 83 w 101"/>
                <a:gd name="T9" fmla="*/ 52 h 62"/>
                <a:gd name="T10" fmla="*/ 89 w 101"/>
                <a:gd name="T11" fmla="*/ 48 h 62"/>
                <a:gd name="T12" fmla="*/ 92 w 101"/>
                <a:gd name="T13" fmla="*/ 34 h 62"/>
                <a:gd name="T14" fmla="*/ 83 w 101"/>
                <a:gd name="T15" fmla="*/ 15 h 62"/>
                <a:gd name="T16" fmla="*/ 4 w 101"/>
                <a:gd name="T17" fmla="*/ 9 h 62"/>
                <a:gd name="T18" fmla="*/ 1 w 101"/>
                <a:gd name="T19" fmla="*/ 4 h 62"/>
                <a:gd name="T20" fmla="*/ 6 w 101"/>
                <a:gd name="T21" fmla="*/ 0 h 62"/>
                <a:gd name="T22" fmla="*/ 83 w 101"/>
                <a:gd name="T23" fmla="*/ 6 h 62"/>
                <a:gd name="T24" fmla="*/ 101 w 101"/>
                <a:gd name="T25" fmla="*/ 34 h 62"/>
                <a:gd name="T26" fmla="*/ 83 w 101"/>
                <a:gd name="T27" fmla="*/ 62 h 62"/>
                <a:gd name="T28" fmla="*/ 75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75" y="62"/>
                  </a:moveTo>
                  <a:cubicBezTo>
                    <a:pt x="40" y="62"/>
                    <a:pt x="6" y="54"/>
                    <a:pt x="4" y="53"/>
                  </a:cubicBezTo>
                  <a:cubicBezTo>
                    <a:pt x="2" y="53"/>
                    <a:pt x="0" y="50"/>
                    <a:pt x="1" y="48"/>
                  </a:cubicBezTo>
                  <a:cubicBezTo>
                    <a:pt x="1" y="45"/>
                    <a:pt x="4" y="44"/>
                    <a:pt x="6" y="44"/>
                  </a:cubicBezTo>
                  <a:cubicBezTo>
                    <a:pt x="7" y="45"/>
                    <a:pt x="46" y="54"/>
                    <a:pt x="83" y="52"/>
                  </a:cubicBezTo>
                  <a:cubicBezTo>
                    <a:pt x="84" y="52"/>
                    <a:pt x="87" y="52"/>
                    <a:pt x="89" y="48"/>
                  </a:cubicBezTo>
                  <a:cubicBezTo>
                    <a:pt x="91" y="44"/>
                    <a:pt x="92" y="39"/>
                    <a:pt x="92" y="34"/>
                  </a:cubicBezTo>
                  <a:cubicBezTo>
                    <a:pt x="92" y="25"/>
                    <a:pt x="89" y="15"/>
                    <a:pt x="83" y="15"/>
                  </a:cubicBezTo>
                  <a:cubicBezTo>
                    <a:pt x="48" y="15"/>
                    <a:pt x="5" y="9"/>
                    <a:pt x="4" y="9"/>
                  </a:cubicBezTo>
                  <a:cubicBezTo>
                    <a:pt x="2" y="9"/>
                    <a:pt x="0" y="7"/>
                    <a:pt x="1" y="4"/>
                  </a:cubicBezTo>
                  <a:cubicBezTo>
                    <a:pt x="1" y="2"/>
                    <a:pt x="3" y="0"/>
                    <a:pt x="6" y="0"/>
                  </a:cubicBezTo>
                  <a:cubicBezTo>
                    <a:pt x="6" y="0"/>
                    <a:pt x="49" y="6"/>
                    <a:pt x="83" y="6"/>
                  </a:cubicBezTo>
                  <a:cubicBezTo>
                    <a:pt x="96" y="6"/>
                    <a:pt x="101" y="21"/>
                    <a:pt x="101" y="34"/>
                  </a:cubicBezTo>
                  <a:cubicBezTo>
                    <a:pt x="101" y="50"/>
                    <a:pt x="94" y="62"/>
                    <a:pt x="83" y="62"/>
                  </a:cubicBezTo>
                  <a:cubicBezTo>
                    <a:pt x="80" y="62"/>
                    <a:pt x="77" y="62"/>
                    <a:pt x="7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0" name="Freeform 394"/>
            <p:cNvSpPr/>
            <p:nvPr/>
          </p:nvSpPr>
          <p:spPr bwMode="auto">
            <a:xfrm>
              <a:off x="1355725" y="8696325"/>
              <a:ext cx="284163" cy="173038"/>
            </a:xfrm>
            <a:custGeom>
              <a:avLst/>
              <a:gdLst>
                <a:gd name="T0" fmla="*/ 27 w 101"/>
                <a:gd name="T1" fmla="*/ 62 h 62"/>
                <a:gd name="T2" fmla="*/ 18 w 101"/>
                <a:gd name="T3" fmla="*/ 62 h 62"/>
                <a:gd name="T4" fmla="*/ 18 w 101"/>
                <a:gd name="T5" fmla="*/ 62 h 62"/>
                <a:gd name="T6" fmla="*/ 0 w 101"/>
                <a:gd name="T7" fmla="*/ 34 h 62"/>
                <a:gd name="T8" fmla="*/ 4 w 101"/>
                <a:gd name="T9" fmla="*/ 16 h 62"/>
                <a:gd name="T10" fmla="*/ 18 w 101"/>
                <a:gd name="T11" fmla="*/ 6 h 62"/>
                <a:gd name="T12" fmla="*/ 96 w 101"/>
                <a:gd name="T13" fmla="*/ 0 h 62"/>
                <a:gd name="T14" fmla="*/ 101 w 101"/>
                <a:gd name="T15" fmla="*/ 4 h 62"/>
                <a:gd name="T16" fmla="*/ 97 w 101"/>
                <a:gd name="T17" fmla="*/ 9 h 62"/>
                <a:gd name="T18" fmla="*/ 18 w 101"/>
                <a:gd name="T19" fmla="*/ 15 h 62"/>
                <a:gd name="T20" fmla="*/ 9 w 101"/>
                <a:gd name="T21" fmla="*/ 34 h 62"/>
                <a:gd name="T22" fmla="*/ 18 w 101"/>
                <a:gd name="T23" fmla="*/ 52 h 62"/>
                <a:gd name="T24" fmla="*/ 95 w 101"/>
                <a:gd name="T25" fmla="*/ 44 h 62"/>
                <a:gd name="T26" fmla="*/ 101 w 101"/>
                <a:gd name="T27" fmla="*/ 48 h 62"/>
                <a:gd name="T28" fmla="*/ 97 w 101"/>
                <a:gd name="T29" fmla="*/ 53 h 62"/>
                <a:gd name="T30" fmla="*/ 27 w 101"/>
                <a:gd name="T3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62">
                  <a:moveTo>
                    <a:pt x="27" y="62"/>
                  </a:moveTo>
                  <a:cubicBezTo>
                    <a:pt x="24" y="62"/>
                    <a:pt x="21" y="62"/>
                    <a:pt x="18" y="62"/>
                  </a:cubicBezTo>
                  <a:cubicBezTo>
                    <a:pt x="18" y="62"/>
                    <a:pt x="18" y="62"/>
                    <a:pt x="18" y="62"/>
                  </a:cubicBezTo>
                  <a:cubicBezTo>
                    <a:pt x="8" y="62"/>
                    <a:pt x="0" y="50"/>
                    <a:pt x="0" y="34"/>
                  </a:cubicBezTo>
                  <a:cubicBezTo>
                    <a:pt x="0" y="27"/>
                    <a:pt x="1" y="21"/>
                    <a:pt x="4" y="16"/>
                  </a:cubicBezTo>
                  <a:cubicBezTo>
                    <a:pt x="7" y="10"/>
                    <a:pt x="12" y="6"/>
                    <a:pt x="18" y="6"/>
                  </a:cubicBezTo>
                  <a:cubicBezTo>
                    <a:pt x="52" y="6"/>
                    <a:pt x="95" y="0"/>
                    <a:pt x="96" y="0"/>
                  </a:cubicBezTo>
                  <a:cubicBezTo>
                    <a:pt x="98" y="0"/>
                    <a:pt x="100" y="2"/>
                    <a:pt x="101" y="4"/>
                  </a:cubicBezTo>
                  <a:cubicBezTo>
                    <a:pt x="101" y="7"/>
                    <a:pt x="99" y="9"/>
                    <a:pt x="97" y="9"/>
                  </a:cubicBezTo>
                  <a:cubicBezTo>
                    <a:pt x="96" y="9"/>
                    <a:pt x="53" y="15"/>
                    <a:pt x="18" y="15"/>
                  </a:cubicBezTo>
                  <a:cubicBezTo>
                    <a:pt x="13" y="15"/>
                    <a:pt x="9" y="25"/>
                    <a:pt x="9" y="34"/>
                  </a:cubicBezTo>
                  <a:cubicBezTo>
                    <a:pt x="9" y="43"/>
                    <a:pt x="12" y="52"/>
                    <a:pt x="18" y="52"/>
                  </a:cubicBezTo>
                  <a:cubicBezTo>
                    <a:pt x="55" y="54"/>
                    <a:pt x="95" y="45"/>
                    <a:pt x="95" y="44"/>
                  </a:cubicBezTo>
                  <a:cubicBezTo>
                    <a:pt x="98" y="44"/>
                    <a:pt x="100" y="45"/>
                    <a:pt x="101" y="48"/>
                  </a:cubicBezTo>
                  <a:cubicBezTo>
                    <a:pt x="101" y="50"/>
                    <a:pt x="100" y="53"/>
                    <a:pt x="97" y="53"/>
                  </a:cubicBezTo>
                  <a:cubicBezTo>
                    <a:pt x="96" y="54"/>
                    <a:pt x="62" y="62"/>
                    <a:pt x="2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1" name="Freeform 395"/>
            <p:cNvSpPr/>
            <p:nvPr/>
          </p:nvSpPr>
          <p:spPr bwMode="auto">
            <a:xfrm>
              <a:off x="1066800" y="8715375"/>
              <a:ext cx="25400"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2" name="Freeform 396"/>
            <p:cNvSpPr/>
            <p:nvPr/>
          </p:nvSpPr>
          <p:spPr bwMode="auto">
            <a:xfrm>
              <a:off x="1487488" y="8715375"/>
              <a:ext cx="25400"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3" name="Freeform 397"/>
            <p:cNvSpPr/>
            <p:nvPr/>
          </p:nvSpPr>
          <p:spPr bwMode="auto">
            <a:xfrm>
              <a:off x="938213" y="8915400"/>
              <a:ext cx="219075" cy="249238"/>
            </a:xfrm>
            <a:custGeom>
              <a:avLst/>
              <a:gdLst>
                <a:gd name="T0" fmla="*/ 73 w 78"/>
                <a:gd name="T1" fmla="*/ 89 h 89"/>
                <a:gd name="T2" fmla="*/ 71 w 78"/>
                <a:gd name="T3" fmla="*/ 89 h 89"/>
                <a:gd name="T4" fmla="*/ 1 w 78"/>
                <a:gd name="T5" fmla="*/ 5 h 89"/>
                <a:gd name="T6" fmla="*/ 5 w 78"/>
                <a:gd name="T7" fmla="*/ 0 h 89"/>
                <a:gd name="T8" fmla="*/ 10 w 78"/>
                <a:gd name="T9" fmla="*/ 4 h 89"/>
                <a:gd name="T10" fmla="*/ 75 w 78"/>
                <a:gd name="T11" fmla="*/ 80 h 89"/>
                <a:gd name="T12" fmla="*/ 77 w 78"/>
                <a:gd name="T13" fmla="*/ 86 h 89"/>
                <a:gd name="T14" fmla="*/ 73 w 7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9">
                  <a:moveTo>
                    <a:pt x="73" y="89"/>
                  </a:moveTo>
                  <a:cubicBezTo>
                    <a:pt x="72" y="89"/>
                    <a:pt x="72" y="89"/>
                    <a:pt x="71" y="89"/>
                  </a:cubicBezTo>
                  <a:cubicBezTo>
                    <a:pt x="8" y="61"/>
                    <a:pt x="1" y="7"/>
                    <a:pt x="1" y="5"/>
                  </a:cubicBezTo>
                  <a:cubicBezTo>
                    <a:pt x="0" y="2"/>
                    <a:pt x="2" y="0"/>
                    <a:pt x="5" y="0"/>
                  </a:cubicBezTo>
                  <a:cubicBezTo>
                    <a:pt x="7" y="0"/>
                    <a:pt x="9" y="1"/>
                    <a:pt x="10" y="4"/>
                  </a:cubicBezTo>
                  <a:cubicBezTo>
                    <a:pt x="10" y="6"/>
                    <a:pt x="16" y="55"/>
                    <a:pt x="75" y="80"/>
                  </a:cubicBezTo>
                  <a:cubicBezTo>
                    <a:pt x="77" y="81"/>
                    <a:pt x="78" y="84"/>
                    <a:pt x="77" y="86"/>
                  </a:cubicBezTo>
                  <a:cubicBezTo>
                    <a:pt x="76" y="88"/>
                    <a:pt x="75" y="89"/>
                    <a:pt x="73"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4" name="Freeform 398"/>
            <p:cNvSpPr/>
            <p:nvPr/>
          </p:nvSpPr>
          <p:spPr bwMode="auto">
            <a:xfrm>
              <a:off x="1420813" y="8915400"/>
              <a:ext cx="219075" cy="249238"/>
            </a:xfrm>
            <a:custGeom>
              <a:avLst/>
              <a:gdLst>
                <a:gd name="T0" fmla="*/ 6 w 78"/>
                <a:gd name="T1" fmla="*/ 89 h 89"/>
                <a:gd name="T2" fmla="*/ 1 w 78"/>
                <a:gd name="T3" fmla="*/ 86 h 89"/>
                <a:gd name="T4" fmla="*/ 4 w 78"/>
                <a:gd name="T5" fmla="*/ 80 h 89"/>
                <a:gd name="T6" fmla="*/ 69 w 78"/>
                <a:gd name="T7" fmla="*/ 4 h 89"/>
                <a:gd name="T8" fmla="*/ 74 w 78"/>
                <a:gd name="T9" fmla="*/ 0 h 89"/>
                <a:gd name="T10" fmla="*/ 78 w 78"/>
                <a:gd name="T11" fmla="*/ 5 h 89"/>
                <a:gd name="T12" fmla="*/ 7 w 78"/>
                <a:gd name="T13" fmla="*/ 89 h 89"/>
                <a:gd name="T14" fmla="*/ 6 w 7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9">
                  <a:moveTo>
                    <a:pt x="6" y="89"/>
                  </a:moveTo>
                  <a:cubicBezTo>
                    <a:pt x="4" y="89"/>
                    <a:pt x="2" y="88"/>
                    <a:pt x="1" y="86"/>
                  </a:cubicBezTo>
                  <a:cubicBezTo>
                    <a:pt x="0" y="84"/>
                    <a:pt x="1" y="81"/>
                    <a:pt x="4" y="80"/>
                  </a:cubicBezTo>
                  <a:cubicBezTo>
                    <a:pt x="62" y="55"/>
                    <a:pt x="68" y="6"/>
                    <a:pt x="69" y="4"/>
                  </a:cubicBezTo>
                  <a:cubicBezTo>
                    <a:pt x="69" y="1"/>
                    <a:pt x="71" y="0"/>
                    <a:pt x="74" y="0"/>
                  </a:cubicBezTo>
                  <a:cubicBezTo>
                    <a:pt x="76" y="0"/>
                    <a:pt x="78" y="2"/>
                    <a:pt x="78" y="5"/>
                  </a:cubicBezTo>
                  <a:cubicBezTo>
                    <a:pt x="78" y="7"/>
                    <a:pt x="71" y="61"/>
                    <a:pt x="7" y="89"/>
                  </a:cubicBezTo>
                  <a:cubicBezTo>
                    <a:pt x="7" y="89"/>
                    <a:pt x="6" y="89"/>
                    <a:pt x="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5" name="Freeform 399"/>
            <p:cNvSpPr/>
            <p:nvPr/>
          </p:nvSpPr>
          <p:spPr bwMode="auto">
            <a:xfrm>
              <a:off x="1089025" y="8316913"/>
              <a:ext cx="25400" cy="325438"/>
            </a:xfrm>
            <a:custGeom>
              <a:avLst/>
              <a:gdLst>
                <a:gd name="T0" fmla="*/ 5 w 9"/>
                <a:gd name="T1" fmla="*/ 116 h 116"/>
                <a:gd name="T2" fmla="*/ 0 w 9"/>
                <a:gd name="T3" fmla="*/ 111 h 116"/>
                <a:gd name="T4" fmla="*/ 0 w 9"/>
                <a:gd name="T5" fmla="*/ 5 h 116"/>
                <a:gd name="T6" fmla="*/ 5 w 9"/>
                <a:gd name="T7" fmla="*/ 0 h 116"/>
                <a:gd name="T8" fmla="*/ 9 w 9"/>
                <a:gd name="T9" fmla="*/ 5 h 116"/>
                <a:gd name="T10" fmla="*/ 9 w 9"/>
                <a:gd name="T11" fmla="*/ 111 h 116"/>
                <a:gd name="T12" fmla="*/ 5 w 9"/>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9" h="116">
                  <a:moveTo>
                    <a:pt x="5" y="116"/>
                  </a:moveTo>
                  <a:cubicBezTo>
                    <a:pt x="2" y="116"/>
                    <a:pt x="0" y="113"/>
                    <a:pt x="0" y="111"/>
                  </a:cubicBezTo>
                  <a:cubicBezTo>
                    <a:pt x="0" y="5"/>
                    <a:pt x="0" y="5"/>
                    <a:pt x="0" y="5"/>
                  </a:cubicBezTo>
                  <a:cubicBezTo>
                    <a:pt x="0" y="2"/>
                    <a:pt x="2" y="0"/>
                    <a:pt x="5" y="0"/>
                  </a:cubicBezTo>
                  <a:cubicBezTo>
                    <a:pt x="7" y="0"/>
                    <a:pt x="9" y="2"/>
                    <a:pt x="9" y="5"/>
                  </a:cubicBezTo>
                  <a:cubicBezTo>
                    <a:pt x="9" y="111"/>
                    <a:pt x="9" y="111"/>
                    <a:pt x="9" y="111"/>
                  </a:cubicBezTo>
                  <a:cubicBezTo>
                    <a:pt x="9" y="113"/>
                    <a:pt x="7" y="116"/>
                    <a:pt x="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6" name="Freeform 400"/>
            <p:cNvSpPr/>
            <p:nvPr/>
          </p:nvSpPr>
          <p:spPr bwMode="auto">
            <a:xfrm>
              <a:off x="1614488" y="8316913"/>
              <a:ext cx="176213" cy="387350"/>
            </a:xfrm>
            <a:custGeom>
              <a:avLst/>
              <a:gdLst>
                <a:gd name="T0" fmla="*/ 5 w 63"/>
                <a:gd name="T1" fmla="*/ 138 h 138"/>
                <a:gd name="T2" fmla="*/ 3 w 63"/>
                <a:gd name="T3" fmla="*/ 138 h 138"/>
                <a:gd name="T4" fmla="*/ 1 w 63"/>
                <a:gd name="T5" fmla="*/ 131 h 138"/>
                <a:gd name="T6" fmla="*/ 53 w 63"/>
                <a:gd name="T7" fmla="*/ 99 h 138"/>
                <a:gd name="T8" fmla="*/ 53 w 63"/>
                <a:gd name="T9" fmla="*/ 5 h 138"/>
                <a:gd name="T10" fmla="*/ 58 w 63"/>
                <a:gd name="T11" fmla="*/ 0 h 138"/>
                <a:gd name="T12" fmla="*/ 63 w 63"/>
                <a:gd name="T13" fmla="*/ 5 h 138"/>
                <a:gd name="T14" fmla="*/ 63 w 63"/>
                <a:gd name="T15" fmla="*/ 103 h 138"/>
                <a:gd name="T16" fmla="*/ 59 w 63"/>
                <a:gd name="T17" fmla="*/ 107 h 138"/>
                <a:gd name="T18" fmla="*/ 9 w 63"/>
                <a:gd name="T19" fmla="*/ 136 h 138"/>
                <a:gd name="T20" fmla="*/ 5 w 63"/>
                <a:gd name="T2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38">
                  <a:moveTo>
                    <a:pt x="5" y="138"/>
                  </a:moveTo>
                  <a:cubicBezTo>
                    <a:pt x="4" y="138"/>
                    <a:pt x="3" y="138"/>
                    <a:pt x="3" y="138"/>
                  </a:cubicBezTo>
                  <a:cubicBezTo>
                    <a:pt x="0" y="136"/>
                    <a:pt x="0" y="133"/>
                    <a:pt x="1" y="131"/>
                  </a:cubicBezTo>
                  <a:cubicBezTo>
                    <a:pt x="12" y="113"/>
                    <a:pt x="30" y="102"/>
                    <a:pt x="53" y="99"/>
                  </a:cubicBezTo>
                  <a:cubicBezTo>
                    <a:pt x="53" y="5"/>
                    <a:pt x="53" y="5"/>
                    <a:pt x="53" y="5"/>
                  </a:cubicBezTo>
                  <a:cubicBezTo>
                    <a:pt x="53" y="2"/>
                    <a:pt x="55" y="0"/>
                    <a:pt x="58" y="0"/>
                  </a:cubicBezTo>
                  <a:cubicBezTo>
                    <a:pt x="61" y="0"/>
                    <a:pt x="63" y="2"/>
                    <a:pt x="63" y="5"/>
                  </a:cubicBezTo>
                  <a:cubicBezTo>
                    <a:pt x="63" y="103"/>
                    <a:pt x="63" y="103"/>
                    <a:pt x="63" y="103"/>
                  </a:cubicBezTo>
                  <a:cubicBezTo>
                    <a:pt x="63" y="105"/>
                    <a:pt x="61" y="107"/>
                    <a:pt x="59" y="107"/>
                  </a:cubicBezTo>
                  <a:cubicBezTo>
                    <a:pt x="36" y="110"/>
                    <a:pt x="19" y="119"/>
                    <a:pt x="9" y="136"/>
                  </a:cubicBezTo>
                  <a:cubicBezTo>
                    <a:pt x="8" y="137"/>
                    <a:pt x="6" y="138"/>
                    <a:pt x="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7" name="Freeform 401"/>
            <p:cNvSpPr>
              <a:spLocks noEditPoints="1"/>
            </p:cNvSpPr>
            <p:nvPr/>
          </p:nvSpPr>
          <p:spPr bwMode="auto">
            <a:xfrm>
              <a:off x="1089025" y="8294688"/>
              <a:ext cx="701675" cy="73025"/>
            </a:xfrm>
            <a:custGeom>
              <a:avLst/>
              <a:gdLst>
                <a:gd name="T0" fmla="*/ 125 w 250"/>
                <a:gd name="T1" fmla="*/ 26 h 26"/>
                <a:gd name="T2" fmla="*/ 40 w 250"/>
                <a:gd name="T3" fmla="*/ 23 h 26"/>
                <a:gd name="T4" fmla="*/ 0 w 250"/>
                <a:gd name="T5" fmla="*/ 13 h 26"/>
                <a:gd name="T6" fmla="*/ 40 w 250"/>
                <a:gd name="T7" fmla="*/ 2 h 26"/>
                <a:gd name="T8" fmla="*/ 125 w 250"/>
                <a:gd name="T9" fmla="*/ 0 h 26"/>
                <a:gd name="T10" fmla="*/ 210 w 250"/>
                <a:gd name="T11" fmla="*/ 2 h 26"/>
                <a:gd name="T12" fmla="*/ 250 w 250"/>
                <a:gd name="T13" fmla="*/ 13 h 26"/>
                <a:gd name="T14" fmla="*/ 210 w 250"/>
                <a:gd name="T15" fmla="*/ 23 h 26"/>
                <a:gd name="T16" fmla="*/ 125 w 250"/>
                <a:gd name="T17" fmla="*/ 26 h 26"/>
                <a:gd name="T18" fmla="*/ 24 w 250"/>
                <a:gd name="T19" fmla="*/ 13 h 26"/>
                <a:gd name="T20" fmla="*/ 125 w 250"/>
                <a:gd name="T21" fmla="*/ 17 h 26"/>
                <a:gd name="T22" fmla="*/ 226 w 250"/>
                <a:gd name="T23" fmla="*/ 13 h 26"/>
                <a:gd name="T24" fmla="*/ 125 w 250"/>
                <a:gd name="T25" fmla="*/ 9 h 26"/>
                <a:gd name="T26" fmla="*/ 24 w 250"/>
                <a:gd name="T27" fmla="*/ 13 h 26"/>
                <a:gd name="T28" fmla="*/ 242 w 250"/>
                <a:gd name="T29" fmla="*/ 16 h 26"/>
                <a:gd name="T30" fmla="*/ 242 w 250"/>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6">
                  <a:moveTo>
                    <a:pt x="125" y="26"/>
                  </a:moveTo>
                  <a:cubicBezTo>
                    <a:pt x="93" y="26"/>
                    <a:pt x="62" y="25"/>
                    <a:pt x="40" y="23"/>
                  </a:cubicBezTo>
                  <a:cubicBezTo>
                    <a:pt x="3" y="21"/>
                    <a:pt x="0" y="18"/>
                    <a:pt x="0" y="13"/>
                  </a:cubicBezTo>
                  <a:cubicBezTo>
                    <a:pt x="0" y="8"/>
                    <a:pt x="3" y="5"/>
                    <a:pt x="40" y="2"/>
                  </a:cubicBezTo>
                  <a:cubicBezTo>
                    <a:pt x="62" y="0"/>
                    <a:pt x="93" y="0"/>
                    <a:pt x="125" y="0"/>
                  </a:cubicBezTo>
                  <a:cubicBezTo>
                    <a:pt x="157" y="0"/>
                    <a:pt x="187" y="0"/>
                    <a:pt x="210" y="2"/>
                  </a:cubicBezTo>
                  <a:cubicBezTo>
                    <a:pt x="247" y="5"/>
                    <a:pt x="250" y="8"/>
                    <a:pt x="250" y="13"/>
                  </a:cubicBezTo>
                  <a:cubicBezTo>
                    <a:pt x="250" y="18"/>
                    <a:pt x="247" y="21"/>
                    <a:pt x="210" y="23"/>
                  </a:cubicBezTo>
                  <a:cubicBezTo>
                    <a:pt x="187" y="25"/>
                    <a:pt x="157" y="26"/>
                    <a:pt x="125" y="26"/>
                  </a:cubicBezTo>
                  <a:close/>
                  <a:moveTo>
                    <a:pt x="24" y="13"/>
                  </a:moveTo>
                  <a:cubicBezTo>
                    <a:pt x="43" y="15"/>
                    <a:pt x="78" y="17"/>
                    <a:pt x="125" y="17"/>
                  </a:cubicBezTo>
                  <a:cubicBezTo>
                    <a:pt x="172" y="17"/>
                    <a:pt x="207" y="15"/>
                    <a:pt x="226" y="13"/>
                  </a:cubicBezTo>
                  <a:cubicBezTo>
                    <a:pt x="207" y="11"/>
                    <a:pt x="172" y="9"/>
                    <a:pt x="125" y="9"/>
                  </a:cubicBezTo>
                  <a:cubicBezTo>
                    <a:pt x="78" y="9"/>
                    <a:pt x="43" y="11"/>
                    <a:pt x="24" y="13"/>
                  </a:cubicBezTo>
                  <a:close/>
                  <a:moveTo>
                    <a:pt x="242" y="16"/>
                  </a:moveTo>
                  <a:cubicBezTo>
                    <a:pt x="242" y="16"/>
                    <a:pt x="242" y="16"/>
                    <a:pt x="24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8" name="Freeform 402"/>
            <p:cNvSpPr/>
            <p:nvPr/>
          </p:nvSpPr>
          <p:spPr bwMode="auto">
            <a:xfrm>
              <a:off x="1089025" y="8372475"/>
              <a:ext cx="284163" cy="174625"/>
            </a:xfrm>
            <a:custGeom>
              <a:avLst/>
              <a:gdLst>
                <a:gd name="T0" fmla="*/ 74 w 101"/>
                <a:gd name="T1" fmla="*/ 62 h 62"/>
                <a:gd name="T2" fmla="*/ 4 w 101"/>
                <a:gd name="T3" fmla="*/ 54 h 62"/>
                <a:gd name="T4" fmla="*/ 0 w 101"/>
                <a:gd name="T5" fmla="*/ 48 h 62"/>
                <a:gd name="T6" fmla="*/ 6 w 101"/>
                <a:gd name="T7" fmla="*/ 45 h 62"/>
                <a:gd name="T8" fmla="*/ 83 w 101"/>
                <a:gd name="T9" fmla="*/ 53 h 62"/>
                <a:gd name="T10" fmla="*/ 89 w 101"/>
                <a:gd name="T11" fmla="*/ 48 h 62"/>
                <a:gd name="T12" fmla="*/ 92 w 101"/>
                <a:gd name="T13" fmla="*/ 34 h 62"/>
                <a:gd name="T14" fmla="*/ 83 w 101"/>
                <a:gd name="T15" fmla="*/ 15 h 62"/>
                <a:gd name="T16" fmla="*/ 4 w 101"/>
                <a:gd name="T17" fmla="*/ 9 h 62"/>
                <a:gd name="T18" fmla="*/ 0 w 101"/>
                <a:gd name="T19" fmla="*/ 4 h 62"/>
                <a:gd name="T20" fmla="*/ 5 w 101"/>
                <a:gd name="T21" fmla="*/ 0 h 62"/>
                <a:gd name="T22" fmla="*/ 83 w 101"/>
                <a:gd name="T23" fmla="*/ 6 h 62"/>
                <a:gd name="T24" fmla="*/ 101 w 101"/>
                <a:gd name="T25" fmla="*/ 34 h 62"/>
                <a:gd name="T26" fmla="*/ 83 w 101"/>
                <a:gd name="T27" fmla="*/ 62 h 62"/>
                <a:gd name="T28" fmla="*/ 74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74" y="62"/>
                  </a:moveTo>
                  <a:cubicBezTo>
                    <a:pt x="40" y="62"/>
                    <a:pt x="5" y="54"/>
                    <a:pt x="4" y="54"/>
                  </a:cubicBezTo>
                  <a:cubicBezTo>
                    <a:pt x="1" y="53"/>
                    <a:pt x="0" y="50"/>
                    <a:pt x="0" y="48"/>
                  </a:cubicBezTo>
                  <a:cubicBezTo>
                    <a:pt x="1" y="46"/>
                    <a:pt x="3" y="44"/>
                    <a:pt x="6" y="45"/>
                  </a:cubicBezTo>
                  <a:cubicBezTo>
                    <a:pt x="6" y="45"/>
                    <a:pt x="46" y="54"/>
                    <a:pt x="83" y="53"/>
                  </a:cubicBezTo>
                  <a:cubicBezTo>
                    <a:pt x="84" y="53"/>
                    <a:pt x="87" y="53"/>
                    <a:pt x="89" y="48"/>
                  </a:cubicBezTo>
                  <a:cubicBezTo>
                    <a:pt x="91" y="44"/>
                    <a:pt x="92" y="39"/>
                    <a:pt x="92" y="34"/>
                  </a:cubicBezTo>
                  <a:cubicBezTo>
                    <a:pt x="92" y="25"/>
                    <a:pt x="89" y="15"/>
                    <a:pt x="83" y="15"/>
                  </a:cubicBezTo>
                  <a:cubicBezTo>
                    <a:pt x="48" y="15"/>
                    <a:pt x="5" y="9"/>
                    <a:pt x="4" y="9"/>
                  </a:cubicBezTo>
                  <a:cubicBezTo>
                    <a:pt x="2" y="9"/>
                    <a:pt x="0" y="7"/>
                    <a:pt x="0" y="4"/>
                  </a:cubicBezTo>
                  <a:cubicBezTo>
                    <a:pt x="1" y="2"/>
                    <a:pt x="3" y="0"/>
                    <a:pt x="5" y="0"/>
                  </a:cubicBezTo>
                  <a:cubicBezTo>
                    <a:pt x="6" y="0"/>
                    <a:pt x="49" y="6"/>
                    <a:pt x="83" y="6"/>
                  </a:cubicBezTo>
                  <a:cubicBezTo>
                    <a:pt x="95" y="6"/>
                    <a:pt x="101" y="21"/>
                    <a:pt x="101" y="34"/>
                  </a:cubicBezTo>
                  <a:cubicBezTo>
                    <a:pt x="101" y="50"/>
                    <a:pt x="94" y="62"/>
                    <a:pt x="83" y="62"/>
                  </a:cubicBezTo>
                  <a:cubicBezTo>
                    <a:pt x="80" y="62"/>
                    <a:pt x="77" y="62"/>
                    <a:pt x="7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29" name="Freeform 403"/>
            <p:cNvSpPr/>
            <p:nvPr/>
          </p:nvSpPr>
          <p:spPr bwMode="auto">
            <a:xfrm>
              <a:off x="1508125" y="8372475"/>
              <a:ext cx="282575" cy="174625"/>
            </a:xfrm>
            <a:custGeom>
              <a:avLst/>
              <a:gdLst>
                <a:gd name="T0" fmla="*/ 26 w 101"/>
                <a:gd name="T1" fmla="*/ 62 h 62"/>
                <a:gd name="T2" fmla="*/ 18 w 101"/>
                <a:gd name="T3" fmla="*/ 62 h 62"/>
                <a:gd name="T4" fmla="*/ 18 w 101"/>
                <a:gd name="T5" fmla="*/ 62 h 62"/>
                <a:gd name="T6" fmla="*/ 0 w 101"/>
                <a:gd name="T7" fmla="*/ 34 h 62"/>
                <a:gd name="T8" fmla="*/ 18 w 101"/>
                <a:gd name="T9" fmla="*/ 6 h 62"/>
                <a:gd name="T10" fmla="*/ 95 w 101"/>
                <a:gd name="T11" fmla="*/ 0 h 62"/>
                <a:gd name="T12" fmla="*/ 101 w 101"/>
                <a:gd name="T13" fmla="*/ 4 h 62"/>
                <a:gd name="T14" fmla="*/ 97 w 101"/>
                <a:gd name="T15" fmla="*/ 9 h 62"/>
                <a:gd name="T16" fmla="*/ 18 w 101"/>
                <a:gd name="T17" fmla="*/ 15 h 62"/>
                <a:gd name="T18" fmla="*/ 9 w 101"/>
                <a:gd name="T19" fmla="*/ 34 h 62"/>
                <a:gd name="T20" fmla="*/ 18 w 101"/>
                <a:gd name="T21" fmla="*/ 53 h 62"/>
                <a:gd name="T22" fmla="*/ 95 w 101"/>
                <a:gd name="T23" fmla="*/ 45 h 62"/>
                <a:gd name="T24" fmla="*/ 100 w 101"/>
                <a:gd name="T25" fmla="*/ 48 h 62"/>
                <a:gd name="T26" fmla="*/ 97 w 101"/>
                <a:gd name="T27" fmla="*/ 54 h 62"/>
                <a:gd name="T28" fmla="*/ 26 w 101"/>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62">
                  <a:moveTo>
                    <a:pt x="26" y="62"/>
                  </a:moveTo>
                  <a:cubicBezTo>
                    <a:pt x="24" y="62"/>
                    <a:pt x="21" y="62"/>
                    <a:pt x="18" y="62"/>
                  </a:cubicBezTo>
                  <a:cubicBezTo>
                    <a:pt x="18" y="62"/>
                    <a:pt x="18" y="62"/>
                    <a:pt x="18" y="62"/>
                  </a:cubicBezTo>
                  <a:cubicBezTo>
                    <a:pt x="7" y="62"/>
                    <a:pt x="0" y="50"/>
                    <a:pt x="0" y="34"/>
                  </a:cubicBezTo>
                  <a:cubicBezTo>
                    <a:pt x="0" y="21"/>
                    <a:pt x="5" y="6"/>
                    <a:pt x="18" y="6"/>
                  </a:cubicBezTo>
                  <a:cubicBezTo>
                    <a:pt x="52" y="6"/>
                    <a:pt x="95" y="0"/>
                    <a:pt x="95" y="0"/>
                  </a:cubicBezTo>
                  <a:cubicBezTo>
                    <a:pt x="98" y="0"/>
                    <a:pt x="100" y="2"/>
                    <a:pt x="101" y="4"/>
                  </a:cubicBezTo>
                  <a:cubicBezTo>
                    <a:pt x="101" y="7"/>
                    <a:pt x="99" y="9"/>
                    <a:pt x="97" y="9"/>
                  </a:cubicBezTo>
                  <a:cubicBezTo>
                    <a:pt x="96" y="9"/>
                    <a:pt x="53" y="15"/>
                    <a:pt x="18" y="15"/>
                  </a:cubicBezTo>
                  <a:cubicBezTo>
                    <a:pt x="12" y="15"/>
                    <a:pt x="9" y="25"/>
                    <a:pt x="9" y="34"/>
                  </a:cubicBezTo>
                  <a:cubicBezTo>
                    <a:pt x="9" y="43"/>
                    <a:pt x="12" y="53"/>
                    <a:pt x="18" y="53"/>
                  </a:cubicBezTo>
                  <a:cubicBezTo>
                    <a:pt x="55" y="54"/>
                    <a:pt x="95" y="45"/>
                    <a:pt x="95" y="45"/>
                  </a:cubicBezTo>
                  <a:cubicBezTo>
                    <a:pt x="97" y="44"/>
                    <a:pt x="100" y="46"/>
                    <a:pt x="100" y="48"/>
                  </a:cubicBezTo>
                  <a:cubicBezTo>
                    <a:pt x="101" y="50"/>
                    <a:pt x="100" y="53"/>
                    <a:pt x="97" y="54"/>
                  </a:cubicBezTo>
                  <a:cubicBezTo>
                    <a:pt x="96" y="54"/>
                    <a:pt x="61" y="62"/>
                    <a:pt x="26"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0" name="Freeform 404"/>
            <p:cNvSpPr/>
            <p:nvPr/>
          </p:nvSpPr>
          <p:spPr bwMode="auto">
            <a:xfrm>
              <a:off x="1219200" y="8393113"/>
              <a:ext cx="23813"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1" name="Freeform 405"/>
            <p:cNvSpPr/>
            <p:nvPr/>
          </p:nvSpPr>
          <p:spPr bwMode="auto">
            <a:xfrm>
              <a:off x="1639888" y="8393113"/>
              <a:ext cx="23813" cy="149225"/>
            </a:xfrm>
            <a:custGeom>
              <a:avLst/>
              <a:gdLst>
                <a:gd name="T0" fmla="*/ 5 w 9"/>
                <a:gd name="T1" fmla="*/ 53 h 53"/>
                <a:gd name="T2" fmla="*/ 0 w 9"/>
                <a:gd name="T3" fmla="*/ 49 h 53"/>
                <a:gd name="T4" fmla="*/ 0 w 9"/>
                <a:gd name="T5" fmla="*/ 5 h 53"/>
                <a:gd name="T6" fmla="*/ 5 w 9"/>
                <a:gd name="T7" fmla="*/ 0 h 53"/>
                <a:gd name="T8" fmla="*/ 9 w 9"/>
                <a:gd name="T9" fmla="*/ 5 h 53"/>
                <a:gd name="T10" fmla="*/ 9 w 9"/>
                <a:gd name="T11" fmla="*/ 49 h 53"/>
                <a:gd name="T12" fmla="*/ 5 w 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9" h="53">
                  <a:moveTo>
                    <a:pt x="5" y="53"/>
                  </a:moveTo>
                  <a:cubicBezTo>
                    <a:pt x="2" y="53"/>
                    <a:pt x="0" y="51"/>
                    <a:pt x="0" y="49"/>
                  </a:cubicBezTo>
                  <a:cubicBezTo>
                    <a:pt x="0" y="5"/>
                    <a:pt x="0" y="5"/>
                    <a:pt x="0" y="5"/>
                  </a:cubicBezTo>
                  <a:cubicBezTo>
                    <a:pt x="0" y="2"/>
                    <a:pt x="2" y="0"/>
                    <a:pt x="5" y="0"/>
                  </a:cubicBezTo>
                  <a:cubicBezTo>
                    <a:pt x="7" y="0"/>
                    <a:pt x="9" y="2"/>
                    <a:pt x="9" y="5"/>
                  </a:cubicBezTo>
                  <a:cubicBezTo>
                    <a:pt x="9" y="49"/>
                    <a:pt x="9" y="49"/>
                    <a:pt x="9" y="49"/>
                  </a:cubicBezTo>
                  <a:cubicBezTo>
                    <a:pt x="9" y="51"/>
                    <a:pt x="7" y="53"/>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2" name="Freeform 406"/>
            <p:cNvSpPr/>
            <p:nvPr/>
          </p:nvSpPr>
          <p:spPr bwMode="auto">
            <a:xfrm>
              <a:off x="1619250" y="8591550"/>
              <a:ext cx="171450" cy="225425"/>
            </a:xfrm>
            <a:custGeom>
              <a:avLst/>
              <a:gdLst>
                <a:gd name="T0" fmla="*/ 5 w 61"/>
                <a:gd name="T1" fmla="*/ 80 h 80"/>
                <a:gd name="T2" fmla="*/ 1 w 61"/>
                <a:gd name="T3" fmla="*/ 78 h 80"/>
                <a:gd name="T4" fmla="*/ 3 w 61"/>
                <a:gd name="T5" fmla="*/ 72 h 80"/>
                <a:gd name="T6" fmla="*/ 51 w 61"/>
                <a:gd name="T7" fmla="*/ 4 h 80"/>
                <a:gd name="T8" fmla="*/ 57 w 61"/>
                <a:gd name="T9" fmla="*/ 0 h 80"/>
                <a:gd name="T10" fmla="*/ 61 w 61"/>
                <a:gd name="T11" fmla="*/ 5 h 80"/>
                <a:gd name="T12" fmla="*/ 7 w 61"/>
                <a:gd name="T13" fmla="*/ 80 h 80"/>
                <a:gd name="T14" fmla="*/ 5 w 61"/>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80">
                  <a:moveTo>
                    <a:pt x="5" y="80"/>
                  </a:moveTo>
                  <a:cubicBezTo>
                    <a:pt x="3" y="80"/>
                    <a:pt x="2" y="80"/>
                    <a:pt x="1" y="78"/>
                  </a:cubicBezTo>
                  <a:cubicBezTo>
                    <a:pt x="0" y="76"/>
                    <a:pt x="0" y="73"/>
                    <a:pt x="3" y="72"/>
                  </a:cubicBezTo>
                  <a:cubicBezTo>
                    <a:pt x="46" y="45"/>
                    <a:pt x="51" y="4"/>
                    <a:pt x="51" y="4"/>
                  </a:cubicBezTo>
                  <a:cubicBezTo>
                    <a:pt x="52" y="2"/>
                    <a:pt x="54" y="0"/>
                    <a:pt x="57" y="0"/>
                  </a:cubicBezTo>
                  <a:cubicBezTo>
                    <a:pt x="59" y="0"/>
                    <a:pt x="61" y="3"/>
                    <a:pt x="61" y="5"/>
                  </a:cubicBezTo>
                  <a:cubicBezTo>
                    <a:pt x="60" y="7"/>
                    <a:pt x="55" y="51"/>
                    <a:pt x="7" y="80"/>
                  </a:cubicBezTo>
                  <a:cubicBezTo>
                    <a:pt x="7" y="80"/>
                    <a:pt x="6" y="80"/>
                    <a:pt x="5"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33" name="Freeform 407"/>
          <p:cNvSpPr>
            <a:spLocks noEditPoints="1"/>
          </p:cNvSpPr>
          <p:nvPr/>
        </p:nvSpPr>
        <p:spPr bwMode="auto">
          <a:xfrm>
            <a:off x="400396" y="4878226"/>
            <a:ext cx="865387" cy="863248"/>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34" name="组合 533"/>
          <p:cNvGrpSpPr/>
          <p:nvPr/>
        </p:nvGrpSpPr>
        <p:grpSpPr>
          <a:xfrm>
            <a:off x="1674407" y="5007660"/>
            <a:ext cx="633262" cy="602241"/>
            <a:chOff x="2624138" y="8251825"/>
            <a:chExt cx="939800" cy="893763"/>
          </a:xfrm>
          <a:solidFill>
            <a:srgbClr val="FC621E"/>
          </a:solidFill>
        </p:grpSpPr>
        <p:sp>
          <p:nvSpPr>
            <p:cNvPr id="535" name="Freeform 408"/>
            <p:cNvSpPr>
              <a:spLocks noEditPoints="1"/>
            </p:cNvSpPr>
            <p:nvPr/>
          </p:nvSpPr>
          <p:spPr bwMode="auto">
            <a:xfrm>
              <a:off x="2624138" y="8516938"/>
              <a:ext cx="939800" cy="498475"/>
            </a:xfrm>
            <a:custGeom>
              <a:avLst/>
              <a:gdLst>
                <a:gd name="T0" fmla="*/ 195 w 335"/>
                <a:gd name="T1" fmla="*/ 178 h 178"/>
                <a:gd name="T2" fmla="*/ 140 w 335"/>
                <a:gd name="T3" fmla="*/ 178 h 178"/>
                <a:gd name="T4" fmla="*/ 138 w 335"/>
                <a:gd name="T5" fmla="*/ 177 h 178"/>
                <a:gd name="T6" fmla="*/ 0 w 335"/>
                <a:gd name="T7" fmla="*/ 84 h 178"/>
                <a:gd name="T8" fmla="*/ 135 w 335"/>
                <a:gd name="T9" fmla="*/ 1 h 178"/>
                <a:gd name="T10" fmla="*/ 137 w 335"/>
                <a:gd name="T11" fmla="*/ 0 h 178"/>
                <a:gd name="T12" fmla="*/ 198 w 335"/>
                <a:gd name="T13" fmla="*/ 0 h 178"/>
                <a:gd name="T14" fmla="*/ 200 w 335"/>
                <a:gd name="T15" fmla="*/ 1 h 178"/>
                <a:gd name="T16" fmla="*/ 335 w 335"/>
                <a:gd name="T17" fmla="*/ 84 h 178"/>
                <a:gd name="T18" fmla="*/ 197 w 335"/>
                <a:gd name="T19" fmla="*/ 177 h 178"/>
                <a:gd name="T20" fmla="*/ 195 w 335"/>
                <a:gd name="T21" fmla="*/ 178 h 178"/>
                <a:gd name="T22" fmla="*/ 140 w 335"/>
                <a:gd name="T23" fmla="*/ 168 h 178"/>
                <a:gd name="T24" fmla="*/ 195 w 335"/>
                <a:gd name="T25" fmla="*/ 168 h 178"/>
                <a:gd name="T26" fmla="*/ 279 w 335"/>
                <a:gd name="T27" fmla="*/ 129 h 178"/>
                <a:gd name="T28" fmla="*/ 326 w 335"/>
                <a:gd name="T29" fmla="*/ 84 h 178"/>
                <a:gd name="T30" fmla="*/ 198 w 335"/>
                <a:gd name="T31" fmla="*/ 9 h 178"/>
                <a:gd name="T32" fmla="*/ 138 w 335"/>
                <a:gd name="T33" fmla="*/ 9 h 178"/>
                <a:gd name="T34" fmla="*/ 9 w 335"/>
                <a:gd name="T35" fmla="*/ 84 h 178"/>
                <a:gd name="T36" fmla="*/ 56 w 335"/>
                <a:gd name="T37" fmla="*/ 129 h 178"/>
                <a:gd name="T38" fmla="*/ 140 w 335"/>
                <a:gd name="T39" fmla="*/ 1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5" h="178">
                  <a:moveTo>
                    <a:pt x="195" y="178"/>
                  </a:moveTo>
                  <a:cubicBezTo>
                    <a:pt x="140" y="178"/>
                    <a:pt x="140" y="178"/>
                    <a:pt x="140" y="178"/>
                  </a:cubicBezTo>
                  <a:cubicBezTo>
                    <a:pt x="139" y="178"/>
                    <a:pt x="139" y="177"/>
                    <a:pt x="138" y="177"/>
                  </a:cubicBezTo>
                  <a:cubicBezTo>
                    <a:pt x="90" y="162"/>
                    <a:pt x="0" y="117"/>
                    <a:pt x="0" y="84"/>
                  </a:cubicBezTo>
                  <a:cubicBezTo>
                    <a:pt x="0" y="62"/>
                    <a:pt x="45" y="34"/>
                    <a:pt x="135" y="1"/>
                  </a:cubicBezTo>
                  <a:cubicBezTo>
                    <a:pt x="136" y="0"/>
                    <a:pt x="136" y="0"/>
                    <a:pt x="137" y="0"/>
                  </a:cubicBezTo>
                  <a:cubicBezTo>
                    <a:pt x="198" y="0"/>
                    <a:pt x="198" y="0"/>
                    <a:pt x="198" y="0"/>
                  </a:cubicBezTo>
                  <a:cubicBezTo>
                    <a:pt x="199" y="0"/>
                    <a:pt x="199" y="0"/>
                    <a:pt x="200" y="1"/>
                  </a:cubicBezTo>
                  <a:cubicBezTo>
                    <a:pt x="290" y="34"/>
                    <a:pt x="335" y="62"/>
                    <a:pt x="335" y="84"/>
                  </a:cubicBezTo>
                  <a:cubicBezTo>
                    <a:pt x="335" y="117"/>
                    <a:pt x="245" y="162"/>
                    <a:pt x="197" y="177"/>
                  </a:cubicBezTo>
                  <a:cubicBezTo>
                    <a:pt x="196" y="177"/>
                    <a:pt x="196" y="178"/>
                    <a:pt x="195" y="178"/>
                  </a:cubicBezTo>
                  <a:close/>
                  <a:moveTo>
                    <a:pt x="140" y="168"/>
                  </a:moveTo>
                  <a:cubicBezTo>
                    <a:pt x="195" y="168"/>
                    <a:pt x="195" y="168"/>
                    <a:pt x="195" y="168"/>
                  </a:cubicBezTo>
                  <a:cubicBezTo>
                    <a:pt x="221" y="160"/>
                    <a:pt x="254" y="145"/>
                    <a:pt x="279" y="129"/>
                  </a:cubicBezTo>
                  <a:cubicBezTo>
                    <a:pt x="309" y="112"/>
                    <a:pt x="326" y="95"/>
                    <a:pt x="326" y="84"/>
                  </a:cubicBezTo>
                  <a:cubicBezTo>
                    <a:pt x="326" y="68"/>
                    <a:pt x="277" y="39"/>
                    <a:pt x="198" y="9"/>
                  </a:cubicBezTo>
                  <a:cubicBezTo>
                    <a:pt x="138" y="9"/>
                    <a:pt x="138" y="9"/>
                    <a:pt x="138" y="9"/>
                  </a:cubicBezTo>
                  <a:cubicBezTo>
                    <a:pt x="58" y="39"/>
                    <a:pt x="9" y="68"/>
                    <a:pt x="9" y="84"/>
                  </a:cubicBezTo>
                  <a:cubicBezTo>
                    <a:pt x="9" y="95"/>
                    <a:pt x="26" y="112"/>
                    <a:pt x="56" y="129"/>
                  </a:cubicBezTo>
                  <a:cubicBezTo>
                    <a:pt x="81" y="145"/>
                    <a:pt x="114" y="160"/>
                    <a:pt x="14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6" name="Freeform 409"/>
            <p:cNvSpPr>
              <a:spLocks noEditPoints="1"/>
            </p:cNvSpPr>
            <p:nvPr/>
          </p:nvSpPr>
          <p:spPr bwMode="auto">
            <a:xfrm>
              <a:off x="2994025" y="8458200"/>
              <a:ext cx="196850" cy="84138"/>
            </a:xfrm>
            <a:custGeom>
              <a:avLst/>
              <a:gdLst>
                <a:gd name="T0" fmla="*/ 65 w 70"/>
                <a:gd name="T1" fmla="*/ 30 h 30"/>
                <a:gd name="T2" fmla="*/ 4 w 70"/>
                <a:gd name="T3" fmla="*/ 30 h 30"/>
                <a:gd name="T4" fmla="*/ 0 w 70"/>
                <a:gd name="T5" fmla="*/ 26 h 30"/>
                <a:gd name="T6" fmla="*/ 0 w 70"/>
                <a:gd name="T7" fmla="*/ 11 h 30"/>
                <a:gd name="T8" fmla="*/ 11 w 70"/>
                <a:gd name="T9" fmla="*/ 0 h 30"/>
                <a:gd name="T10" fmla="*/ 58 w 70"/>
                <a:gd name="T11" fmla="*/ 0 h 30"/>
                <a:gd name="T12" fmla="*/ 70 w 70"/>
                <a:gd name="T13" fmla="*/ 11 h 30"/>
                <a:gd name="T14" fmla="*/ 70 w 70"/>
                <a:gd name="T15" fmla="*/ 26 h 30"/>
                <a:gd name="T16" fmla="*/ 65 w 70"/>
                <a:gd name="T17" fmla="*/ 30 h 30"/>
                <a:gd name="T18" fmla="*/ 9 w 70"/>
                <a:gd name="T19" fmla="*/ 21 h 30"/>
                <a:gd name="T20" fmla="*/ 60 w 70"/>
                <a:gd name="T21" fmla="*/ 21 h 30"/>
                <a:gd name="T22" fmla="*/ 60 w 70"/>
                <a:gd name="T23" fmla="*/ 11 h 30"/>
                <a:gd name="T24" fmla="*/ 58 w 70"/>
                <a:gd name="T25" fmla="*/ 9 h 30"/>
                <a:gd name="T26" fmla="*/ 11 w 70"/>
                <a:gd name="T27" fmla="*/ 9 h 30"/>
                <a:gd name="T28" fmla="*/ 9 w 70"/>
                <a:gd name="T29" fmla="*/ 11 h 30"/>
                <a:gd name="T30" fmla="*/ 9 w 70"/>
                <a:gd name="T3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0">
                  <a:moveTo>
                    <a:pt x="65" y="30"/>
                  </a:moveTo>
                  <a:cubicBezTo>
                    <a:pt x="4" y="30"/>
                    <a:pt x="4" y="30"/>
                    <a:pt x="4" y="30"/>
                  </a:cubicBezTo>
                  <a:cubicBezTo>
                    <a:pt x="2" y="30"/>
                    <a:pt x="0" y="28"/>
                    <a:pt x="0" y="26"/>
                  </a:cubicBezTo>
                  <a:cubicBezTo>
                    <a:pt x="0" y="11"/>
                    <a:pt x="0" y="11"/>
                    <a:pt x="0" y="11"/>
                  </a:cubicBezTo>
                  <a:cubicBezTo>
                    <a:pt x="0" y="5"/>
                    <a:pt x="5" y="0"/>
                    <a:pt x="11" y="0"/>
                  </a:cubicBezTo>
                  <a:cubicBezTo>
                    <a:pt x="58" y="0"/>
                    <a:pt x="58" y="0"/>
                    <a:pt x="58" y="0"/>
                  </a:cubicBezTo>
                  <a:cubicBezTo>
                    <a:pt x="65" y="0"/>
                    <a:pt x="70" y="5"/>
                    <a:pt x="70" y="11"/>
                  </a:cubicBezTo>
                  <a:cubicBezTo>
                    <a:pt x="70" y="26"/>
                    <a:pt x="70" y="26"/>
                    <a:pt x="70" y="26"/>
                  </a:cubicBezTo>
                  <a:cubicBezTo>
                    <a:pt x="70" y="28"/>
                    <a:pt x="67" y="30"/>
                    <a:pt x="65" y="30"/>
                  </a:cubicBezTo>
                  <a:close/>
                  <a:moveTo>
                    <a:pt x="9" y="21"/>
                  </a:moveTo>
                  <a:cubicBezTo>
                    <a:pt x="60" y="21"/>
                    <a:pt x="60" y="21"/>
                    <a:pt x="60" y="21"/>
                  </a:cubicBezTo>
                  <a:cubicBezTo>
                    <a:pt x="60" y="11"/>
                    <a:pt x="60" y="11"/>
                    <a:pt x="60" y="11"/>
                  </a:cubicBezTo>
                  <a:cubicBezTo>
                    <a:pt x="60" y="10"/>
                    <a:pt x="59" y="9"/>
                    <a:pt x="58" y="9"/>
                  </a:cubicBezTo>
                  <a:cubicBezTo>
                    <a:pt x="11" y="9"/>
                    <a:pt x="11" y="9"/>
                    <a:pt x="11" y="9"/>
                  </a:cubicBezTo>
                  <a:cubicBezTo>
                    <a:pt x="10" y="9"/>
                    <a:pt x="9" y="10"/>
                    <a:pt x="9" y="11"/>
                  </a:cubicBezTo>
                  <a:lnTo>
                    <a:pt x="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7" name="Freeform 410"/>
            <p:cNvSpPr>
              <a:spLocks noEditPoints="1"/>
            </p:cNvSpPr>
            <p:nvPr/>
          </p:nvSpPr>
          <p:spPr bwMode="auto">
            <a:xfrm>
              <a:off x="3019425" y="8251825"/>
              <a:ext cx="150813" cy="157163"/>
            </a:xfrm>
            <a:custGeom>
              <a:avLst/>
              <a:gdLst>
                <a:gd name="T0" fmla="*/ 27 w 54"/>
                <a:gd name="T1" fmla="*/ 56 h 56"/>
                <a:gd name="T2" fmla="*/ 0 w 54"/>
                <a:gd name="T3" fmla="*/ 21 h 56"/>
                <a:gd name="T4" fmla="*/ 0 w 54"/>
                <a:gd name="T5" fmla="*/ 19 h 56"/>
                <a:gd name="T6" fmla="*/ 19 w 54"/>
                <a:gd name="T7" fmla="*/ 0 h 56"/>
                <a:gd name="T8" fmla="*/ 35 w 54"/>
                <a:gd name="T9" fmla="*/ 0 h 56"/>
                <a:gd name="T10" fmla="*/ 54 w 54"/>
                <a:gd name="T11" fmla="*/ 19 h 56"/>
                <a:gd name="T12" fmla="*/ 53 w 54"/>
                <a:gd name="T13" fmla="*/ 21 h 56"/>
                <a:gd name="T14" fmla="*/ 27 w 54"/>
                <a:gd name="T15" fmla="*/ 56 h 56"/>
                <a:gd name="T16" fmla="*/ 9 w 54"/>
                <a:gd name="T17" fmla="*/ 19 h 56"/>
                <a:gd name="T18" fmla="*/ 27 w 54"/>
                <a:gd name="T19" fmla="*/ 46 h 56"/>
                <a:gd name="T20" fmla="*/ 44 w 54"/>
                <a:gd name="T21" fmla="*/ 19 h 56"/>
                <a:gd name="T22" fmla="*/ 35 w 54"/>
                <a:gd name="T23" fmla="*/ 9 h 56"/>
                <a:gd name="T24" fmla="*/ 19 w 54"/>
                <a:gd name="T25" fmla="*/ 9 h 56"/>
                <a:gd name="T26" fmla="*/ 9 w 54"/>
                <a:gd name="T2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6">
                  <a:moveTo>
                    <a:pt x="27" y="56"/>
                  </a:moveTo>
                  <a:cubicBezTo>
                    <a:pt x="14" y="56"/>
                    <a:pt x="3" y="29"/>
                    <a:pt x="0" y="21"/>
                  </a:cubicBezTo>
                  <a:cubicBezTo>
                    <a:pt x="0" y="20"/>
                    <a:pt x="0" y="20"/>
                    <a:pt x="0" y="19"/>
                  </a:cubicBezTo>
                  <a:cubicBezTo>
                    <a:pt x="0" y="9"/>
                    <a:pt x="9" y="0"/>
                    <a:pt x="19" y="0"/>
                  </a:cubicBezTo>
                  <a:cubicBezTo>
                    <a:pt x="35" y="0"/>
                    <a:pt x="35" y="0"/>
                    <a:pt x="35" y="0"/>
                  </a:cubicBezTo>
                  <a:cubicBezTo>
                    <a:pt x="45" y="0"/>
                    <a:pt x="54" y="9"/>
                    <a:pt x="54" y="19"/>
                  </a:cubicBezTo>
                  <a:cubicBezTo>
                    <a:pt x="54" y="20"/>
                    <a:pt x="54" y="20"/>
                    <a:pt x="53" y="21"/>
                  </a:cubicBezTo>
                  <a:cubicBezTo>
                    <a:pt x="51" y="29"/>
                    <a:pt x="40" y="56"/>
                    <a:pt x="27" y="56"/>
                  </a:cubicBezTo>
                  <a:close/>
                  <a:moveTo>
                    <a:pt x="9" y="19"/>
                  </a:moveTo>
                  <a:cubicBezTo>
                    <a:pt x="14" y="32"/>
                    <a:pt x="22" y="46"/>
                    <a:pt x="27" y="46"/>
                  </a:cubicBezTo>
                  <a:cubicBezTo>
                    <a:pt x="31" y="46"/>
                    <a:pt x="40" y="32"/>
                    <a:pt x="44" y="19"/>
                  </a:cubicBezTo>
                  <a:cubicBezTo>
                    <a:pt x="44" y="13"/>
                    <a:pt x="40" y="9"/>
                    <a:pt x="35" y="9"/>
                  </a:cubicBezTo>
                  <a:cubicBezTo>
                    <a:pt x="19" y="9"/>
                    <a:pt x="19" y="9"/>
                    <a:pt x="19" y="9"/>
                  </a:cubicBezTo>
                  <a:cubicBezTo>
                    <a:pt x="14" y="9"/>
                    <a:pt x="10" y="13"/>
                    <a:pt x="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8" name="Freeform 411"/>
            <p:cNvSpPr>
              <a:spLocks noEditPoints="1"/>
            </p:cNvSpPr>
            <p:nvPr/>
          </p:nvSpPr>
          <p:spPr bwMode="auto">
            <a:xfrm>
              <a:off x="3005138" y="8988425"/>
              <a:ext cx="176213" cy="157163"/>
            </a:xfrm>
            <a:custGeom>
              <a:avLst/>
              <a:gdLst>
                <a:gd name="T0" fmla="*/ 32 w 63"/>
                <a:gd name="T1" fmla="*/ 56 h 56"/>
                <a:gd name="T2" fmla="*/ 0 w 63"/>
                <a:gd name="T3" fmla="*/ 6 h 56"/>
                <a:gd name="T4" fmla="*/ 1 w 63"/>
                <a:gd name="T5" fmla="*/ 2 h 56"/>
                <a:gd name="T6" fmla="*/ 5 w 63"/>
                <a:gd name="T7" fmla="*/ 0 h 56"/>
                <a:gd name="T8" fmla="*/ 58 w 63"/>
                <a:gd name="T9" fmla="*/ 0 h 56"/>
                <a:gd name="T10" fmla="*/ 62 w 63"/>
                <a:gd name="T11" fmla="*/ 2 h 56"/>
                <a:gd name="T12" fmla="*/ 63 w 63"/>
                <a:gd name="T13" fmla="*/ 6 h 56"/>
                <a:gd name="T14" fmla="*/ 32 w 63"/>
                <a:gd name="T15" fmla="*/ 56 h 56"/>
                <a:gd name="T16" fmla="*/ 11 w 63"/>
                <a:gd name="T17" fmla="*/ 10 h 56"/>
                <a:gd name="T18" fmla="*/ 32 w 63"/>
                <a:gd name="T19" fmla="*/ 47 h 56"/>
                <a:gd name="T20" fmla="*/ 52 w 63"/>
                <a:gd name="T21" fmla="*/ 10 h 56"/>
                <a:gd name="T22" fmla="*/ 11 w 63"/>
                <a:gd name="T2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56">
                  <a:moveTo>
                    <a:pt x="32" y="56"/>
                  </a:moveTo>
                  <a:cubicBezTo>
                    <a:pt x="16" y="56"/>
                    <a:pt x="4" y="18"/>
                    <a:pt x="0" y="6"/>
                  </a:cubicBezTo>
                  <a:cubicBezTo>
                    <a:pt x="0" y="5"/>
                    <a:pt x="0" y="3"/>
                    <a:pt x="1" y="2"/>
                  </a:cubicBezTo>
                  <a:cubicBezTo>
                    <a:pt x="2" y="1"/>
                    <a:pt x="3" y="0"/>
                    <a:pt x="5" y="0"/>
                  </a:cubicBezTo>
                  <a:cubicBezTo>
                    <a:pt x="58" y="0"/>
                    <a:pt x="58" y="0"/>
                    <a:pt x="58" y="0"/>
                  </a:cubicBezTo>
                  <a:cubicBezTo>
                    <a:pt x="60" y="0"/>
                    <a:pt x="61" y="1"/>
                    <a:pt x="62" y="2"/>
                  </a:cubicBezTo>
                  <a:cubicBezTo>
                    <a:pt x="63" y="3"/>
                    <a:pt x="63" y="5"/>
                    <a:pt x="63" y="6"/>
                  </a:cubicBezTo>
                  <a:cubicBezTo>
                    <a:pt x="59" y="18"/>
                    <a:pt x="47" y="56"/>
                    <a:pt x="32" y="56"/>
                  </a:cubicBezTo>
                  <a:close/>
                  <a:moveTo>
                    <a:pt x="11" y="10"/>
                  </a:moveTo>
                  <a:cubicBezTo>
                    <a:pt x="18" y="30"/>
                    <a:pt x="27" y="47"/>
                    <a:pt x="32" y="47"/>
                  </a:cubicBezTo>
                  <a:cubicBezTo>
                    <a:pt x="36" y="47"/>
                    <a:pt x="45" y="30"/>
                    <a:pt x="52" y="10"/>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39" name="Freeform 412"/>
            <p:cNvSpPr/>
            <p:nvPr/>
          </p:nvSpPr>
          <p:spPr bwMode="auto">
            <a:xfrm>
              <a:off x="3081338" y="8382000"/>
              <a:ext cx="26988" cy="100013"/>
            </a:xfrm>
            <a:custGeom>
              <a:avLst/>
              <a:gdLst>
                <a:gd name="T0" fmla="*/ 5 w 10"/>
                <a:gd name="T1" fmla="*/ 36 h 36"/>
                <a:gd name="T2" fmla="*/ 4 w 10"/>
                <a:gd name="T3" fmla="*/ 36 h 36"/>
                <a:gd name="T4" fmla="*/ 0 w 10"/>
                <a:gd name="T5" fmla="*/ 31 h 36"/>
                <a:gd name="T6" fmla="*/ 0 w 10"/>
                <a:gd name="T7" fmla="*/ 5 h 36"/>
                <a:gd name="T8" fmla="*/ 5 w 10"/>
                <a:gd name="T9" fmla="*/ 0 h 36"/>
                <a:gd name="T10" fmla="*/ 5 w 10"/>
                <a:gd name="T11" fmla="*/ 0 h 36"/>
                <a:gd name="T12" fmla="*/ 9 w 10"/>
                <a:gd name="T13" fmla="*/ 5 h 36"/>
                <a:gd name="T14" fmla="*/ 9 w 10"/>
                <a:gd name="T15" fmla="*/ 31 h 36"/>
                <a:gd name="T16" fmla="*/ 5 w 1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6">
                  <a:moveTo>
                    <a:pt x="5" y="36"/>
                  </a:moveTo>
                  <a:cubicBezTo>
                    <a:pt x="5" y="36"/>
                    <a:pt x="4" y="36"/>
                    <a:pt x="4" y="36"/>
                  </a:cubicBezTo>
                  <a:cubicBezTo>
                    <a:pt x="2" y="36"/>
                    <a:pt x="0" y="34"/>
                    <a:pt x="0" y="31"/>
                  </a:cubicBezTo>
                  <a:cubicBezTo>
                    <a:pt x="0" y="5"/>
                    <a:pt x="0" y="5"/>
                    <a:pt x="0" y="5"/>
                  </a:cubicBezTo>
                  <a:cubicBezTo>
                    <a:pt x="0" y="2"/>
                    <a:pt x="2" y="0"/>
                    <a:pt x="5" y="0"/>
                  </a:cubicBezTo>
                  <a:cubicBezTo>
                    <a:pt x="5" y="0"/>
                    <a:pt x="5" y="0"/>
                    <a:pt x="5" y="0"/>
                  </a:cubicBezTo>
                  <a:cubicBezTo>
                    <a:pt x="7" y="0"/>
                    <a:pt x="10" y="2"/>
                    <a:pt x="9" y="5"/>
                  </a:cubicBezTo>
                  <a:cubicBezTo>
                    <a:pt x="9" y="31"/>
                    <a:pt x="9" y="31"/>
                    <a:pt x="9" y="31"/>
                  </a:cubicBezTo>
                  <a:cubicBezTo>
                    <a:pt x="9" y="34"/>
                    <a:pt x="7" y="36"/>
                    <a:pt x="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0" name="Freeform 413"/>
            <p:cNvSpPr/>
            <p:nvPr/>
          </p:nvSpPr>
          <p:spPr bwMode="auto">
            <a:xfrm>
              <a:off x="2624138" y="8743950"/>
              <a:ext cx="939800" cy="25400"/>
            </a:xfrm>
            <a:custGeom>
              <a:avLst/>
              <a:gdLst>
                <a:gd name="T0" fmla="*/ 330 w 335"/>
                <a:gd name="T1" fmla="*/ 9 h 9"/>
                <a:gd name="T2" fmla="*/ 5 w 335"/>
                <a:gd name="T3" fmla="*/ 9 h 9"/>
                <a:gd name="T4" fmla="*/ 0 w 335"/>
                <a:gd name="T5" fmla="*/ 5 h 9"/>
                <a:gd name="T6" fmla="*/ 5 w 335"/>
                <a:gd name="T7" fmla="*/ 0 h 9"/>
                <a:gd name="T8" fmla="*/ 330 w 335"/>
                <a:gd name="T9" fmla="*/ 0 h 9"/>
                <a:gd name="T10" fmla="*/ 335 w 335"/>
                <a:gd name="T11" fmla="*/ 5 h 9"/>
                <a:gd name="T12" fmla="*/ 330 w 33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35" h="9">
                  <a:moveTo>
                    <a:pt x="330" y="9"/>
                  </a:moveTo>
                  <a:cubicBezTo>
                    <a:pt x="5" y="9"/>
                    <a:pt x="5" y="9"/>
                    <a:pt x="5" y="9"/>
                  </a:cubicBezTo>
                  <a:cubicBezTo>
                    <a:pt x="2" y="9"/>
                    <a:pt x="0" y="7"/>
                    <a:pt x="0" y="5"/>
                  </a:cubicBezTo>
                  <a:cubicBezTo>
                    <a:pt x="0" y="2"/>
                    <a:pt x="2" y="0"/>
                    <a:pt x="5" y="0"/>
                  </a:cubicBezTo>
                  <a:cubicBezTo>
                    <a:pt x="330" y="0"/>
                    <a:pt x="330" y="0"/>
                    <a:pt x="330" y="0"/>
                  </a:cubicBezTo>
                  <a:cubicBezTo>
                    <a:pt x="333" y="0"/>
                    <a:pt x="335" y="2"/>
                    <a:pt x="335" y="5"/>
                  </a:cubicBezTo>
                  <a:cubicBezTo>
                    <a:pt x="335" y="7"/>
                    <a:pt x="333" y="9"/>
                    <a:pt x="33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1" name="Freeform 414"/>
            <p:cNvSpPr/>
            <p:nvPr/>
          </p:nvSpPr>
          <p:spPr bwMode="auto">
            <a:xfrm>
              <a:off x="2752725" y="8626475"/>
              <a:ext cx="681038" cy="23813"/>
            </a:xfrm>
            <a:custGeom>
              <a:avLst/>
              <a:gdLst>
                <a:gd name="T0" fmla="*/ 239 w 243"/>
                <a:gd name="T1" fmla="*/ 9 h 9"/>
                <a:gd name="T2" fmla="*/ 4 w 243"/>
                <a:gd name="T3" fmla="*/ 9 h 9"/>
                <a:gd name="T4" fmla="*/ 0 w 243"/>
                <a:gd name="T5" fmla="*/ 5 h 9"/>
                <a:gd name="T6" fmla="*/ 4 w 243"/>
                <a:gd name="T7" fmla="*/ 0 h 9"/>
                <a:gd name="T8" fmla="*/ 239 w 243"/>
                <a:gd name="T9" fmla="*/ 0 h 9"/>
                <a:gd name="T10" fmla="*/ 243 w 243"/>
                <a:gd name="T11" fmla="*/ 5 h 9"/>
                <a:gd name="T12" fmla="*/ 239 w 24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43" h="9">
                  <a:moveTo>
                    <a:pt x="239" y="9"/>
                  </a:moveTo>
                  <a:cubicBezTo>
                    <a:pt x="4" y="9"/>
                    <a:pt x="4" y="9"/>
                    <a:pt x="4" y="9"/>
                  </a:cubicBezTo>
                  <a:cubicBezTo>
                    <a:pt x="2" y="9"/>
                    <a:pt x="0" y="7"/>
                    <a:pt x="0" y="5"/>
                  </a:cubicBezTo>
                  <a:cubicBezTo>
                    <a:pt x="0" y="2"/>
                    <a:pt x="2" y="0"/>
                    <a:pt x="4" y="0"/>
                  </a:cubicBezTo>
                  <a:cubicBezTo>
                    <a:pt x="239" y="0"/>
                    <a:pt x="239" y="0"/>
                    <a:pt x="239" y="0"/>
                  </a:cubicBezTo>
                  <a:cubicBezTo>
                    <a:pt x="241" y="0"/>
                    <a:pt x="243" y="2"/>
                    <a:pt x="243" y="5"/>
                  </a:cubicBezTo>
                  <a:cubicBezTo>
                    <a:pt x="243" y="7"/>
                    <a:pt x="241" y="9"/>
                    <a:pt x="2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2" name="Freeform 415"/>
            <p:cNvSpPr/>
            <p:nvPr/>
          </p:nvSpPr>
          <p:spPr bwMode="auto">
            <a:xfrm>
              <a:off x="2873375" y="8566150"/>
              <a:ext cx="439738" cy="28575"/>
            </a:xfrm>
            <a:custGeom>
              <a:avLst/>
              <a:gdLst>
                <a:gd name="T0" fmla="*/ 152 w 157"/>
                <a:gd name="T1" fmla="*/ 10 h 10"/>
                <a:gd name="T2" fmla="*/ 5 w 157"/>
                <a:gd name="T3" fmla="*/ 10 h 10"/>
                <a:gd name="T4" fmla="*/ 0 w 157"/>
                <a:gd name="T5" fmla="*/ 5 h 10"/>
                <a:gd name="T6" fmla="*/ 5 w 157"/>
                <a:gd name="T7" fmla="*/ 0 h 10"/>
                <a:gd name="T8" fmla="*/ 152 w 157"/>
                <a:gd name="T9" fmla="*/ 0 h 10"/>
                <a:gd name="T10" fmla="*/ 157 w 157"/>
                <a:gd name="T11" fmla="*/ 5 h 10"/>
                <a:gd name="T12" fmla="*/ 152 w 15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57" h="10">
                  <a:moveTo>
                    <a:pt x="152" y="10"/>
                  </a:moveTo>
                  <a:cubicBezTo>
                    <a:pt x="5" y="10"/>
                    <a:pt x="5" y="10"/>
                    <a:pt x="5" y="10"/>
                  </a:cubicBezTo>
                  <a:cubicBezTo>
                    <a:pt x="2" y="10"/>
                    <a:pt x="0" y="7"/>
                    <a:pt x="0" y="5"/>
                  </a:cubicBezTo>
                  <a:cubicBezTo>
                    <a:pt x="0" y="2"/>
                    <a:pt x="2" y="0"/>
                    <a:pt x="5" y="0"/>
                  </a:cubicBezTo>
                  <a:cubicBezTo>
                    <a:pt x="152" y="0"/>
                    <a:pt x="152" y="0"/>
                    <a:pt x="152" y="0"/>
                  </a:cubicBezTo>
                  <a:cubicBezTo>
                    <a:pt x="155" y="0"/>
                    <a:pt x="157" y="2"/>
                    <a:pt x="157" y="5"/>
                  </a:cubicBezTo>
                  <a:cubicBezTo>
                    <a:pt x="157" y="7"/>
                    <a:pt x="155" y="10"/>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3" name="Freeform 416"/>
            <p:cNvSpPr/>
            <p:nvPr/>
          </p:nvSpPr>
          <p:spPr bwMode="auto">
            <a:xfrm>
              <a:off x="2760663" y="8875713"/>
              <a:ext cx="665163" cy="28575"/>
            </a:xfrm>
            <a:custGeom>
              <a:avLst/>
              <a:gdLst>
                <a:gd name="T0" fmla="*/ 233 w 237"/>
                <a:gd name="T1" fmla="*/ 10 h 10"/>
                <a:gd name="T2" fmla="*/ 4 w 237"/>
                <a:gd name="T3" fmla="*/ 10 h 10"/>
                <a:gd name="T4" fmla="*/ 0 w 237"/>
                <a:gd name="T5" fmla="*/ 5 h 10"/>
                <a:gd name="T6" fmla="*/ 4 w 237"/>
                <a:gd name="T7" fmla="*/ 0 h 10"/>
                <a:gd name="T8" fmla="*/ 233 w 237"/>
                <a:gd name="T9" fmla="*/ 0 h 10"/>
                <a:gd name="T10" fmla="*/ 237 w 237"/>
                <a:gd name="T11" fmla="*/ 5 h 10"/>
                <a:gd name="T12" fmla="*/ 233 w 23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37" h="10">
                  <a:moveTo>
                    <a:pt x="233" y="10"/>
                  </a:moveTo>
                  <a:cubicBezTo>
                    <a:pt x="4" y="10"/>
                    <a:pt x="4" y="10"/>
                    <a:pt x="4" y="10"/>
                  </a:cubicBezTo>
                  <a:cubicBezTo>
                    <a:pt x="2" y="10"/>
                    <a:pt x="0" y="7"/>
                    <a:pt x="0" y="5"/>
                  </a:cubicBezTo>
                  <a:cubicBezTo>
                    <a:pt x="0" y="2"/>
                    <a:pt x="2" y="0"/>
                    <a:pt x="4" y="0"/>
                  </a:cubicBezTo>
                  <a:cubicBezTo>
                    <a:pt x="233" y="0"/>
                    <a:pt x="233" y="0"/>
                    <a:pt x="233" y="0"/>
                  </a:cubicBezTo>
                  <a:cubicBezTo>
                    <a:pt x="235" y="0"/>
                    <a:pt x="237" y="2"/>
                    <a:pt x="237" y="5"/>
                  </a:cubicBezTo>
                  <a:cubicBezTo>
                    <a:pt x="237" y="7"/>
                    <a:pt x="235" y="10"/>
                    <a:pt x="2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4" name="Freeform 417"/>
            <p:cNvSpPr/>
            <p:nvPr/>
          </p:nvSpPr>
          <p:spPr bwMode="auto">
            <a:xfrm>
              <a:off x="2700338" y="8832850"/>
              <a:ext cx="787400" cy="25400"/>
            </a:xfrm>
            <a:custGeom>
              <a:avLst/>
              <a:gdLst>
                <a:gd name="T0" fmla="*/ 276 w 281"/>
                <a:gd name="T1" fmla="*/ 9 h 9"/>
                <a:gd name="T2" fmla="*/ 5 w 281"/>
                <a:gd name="T3" fmla="*/ 9 h 9"/>
                <a:gd name="T4" fmla="*/ 0 w 281"/>
                <a:gd name="T5" fmla="*/ 5 h 9"/>
                <a:gd name="T6" fmla="*/ 5 w 281"/>
                <a:gd name="T7" fmla="*/ 0 h 9"/>
                <a:gd name="T8" fmla="*/ 276 w 281"/>
                <a:gd name="T9" fmla="*/ 0 h 9"/>
                <a:gd name="T10" fmla="*/ 281 w 281"/>
                <a:gd name="T11" fmla="*/ 5 h 9"/>
                <a:gd name="T12" fmla="*/ 276 w 28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81" h="9">
                  <a:moveTo>
                    <a:pt x="276" y="9"/>
                  </a:moveTo>
                  <a:cubicBezTo>
                    <a:pt x="5" y="9"/>
                    <a:pt x="5" y="9"/>
                    <a:pt x="5" y="9"/>
                  </a:cubicBezTo>
                  <a:cubicBezTo>
                    <a:pt x="2" y="9"/>
                    <a:pt x="0" y="7"/>
                    <a:pt x="0" y="5"/>
                  </a:cubicBezTo>
                  <a:cubicBezTo>
                    <a:pt x="0" y="2"/>
                    <a:pt x="2" y="0"/>
                    <a:pt x="5" y="0"/>
                  </a:cubicBezTo>
                  <a:cubicBezTo>
                    <a:pt x="276" y="0"/>
                    <a:pt x="276" y="0"/>
                    <a:pt x="276" y="0"/>
                  </a:cubicBezTo>
                  <a:cubicBezTo>
                    <a:pt x="279" y="0"/>
                    <a:pt x="281" y="2"/>
                    <a:pt x="281" y="5"/>
                  </a:cubicBezTo>
                  <a:cubicBezTo>
                    <a:pt x="281" y="7"/>
                    <a:pt x="279" y="9"/>
                    <a:pt x="27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45" name="Freeform 418"/>
          <p:cNvSpPr>
            <a:spLocks noEditPoints="1"/>
          </p:cNvSpPr>
          <p:nvPr/>
        </p:nvSpPr>
        <p:spPr bwMode="auto">
          <a:xfrm>
            <a:off x="1558880" y="4878226"/>
            <a:ext cx="864316" cy="863248"/>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2" y="457"/>
                  <a:pt x="0" y="354"/>
                  <a:pt x="0" y="228"/>
                </a:cubicBezTo>
                <a:cubicBezTo>
                  <a:pt x="0" y="102"/>
                  <a:pt x="102"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46" name="组合 545"/>
          <p:cNvGrpSpPr/>
          <p:nvPr/>
        </p:nvGrpSpPr>
        <p:grpSpPr>
          <a:xfrm>
            <a:off x="524480" y="3684080"/>
            <a:ext cx="633262" cy="602241"/>
            <a:chOff x="4402138" y="8191500"/>
            <a:chExt cx="939800" cy="893763"/>
          </a:xfrm>
          <a:solidFill>
            <a:srgbClr val="FC621E"/>
          </a:solidFill>
        </p:grpSpPr>
        <p:sp>
          <p:nvSpPr>
            <p:cNvPr id="547" name="Freeform 419"/>
            <p:cNvSpPr>
              <a:spLocks noEditPoints="1"/>
            </p:cNvSpPr>
            <p:nvPr/>
          </p:nvSpPr>
          <p:spPr bwMode="auto">
            <a:xfrm>
              <a:off x="4402138" y="8810625"/>
              <a:ext cx="269875" cy="274638"/>
            </a:xfrm>
            <a:custGeom>
              <a:avLst/>
              <a:gdLst>
                <a:gd name="T0" fmla="*/ 48 w 96"/>
                <a:gd name="T1" fmla="*/ 98 h 98"/>
                <a:gd name="T2" fmla="*/ 0 w 96"/>
                <a:gd name="T3" fmla="*/ 49 h 98"/>
                <a:gd name="T4" fmla="*/ 48 w 96"/>
                <a:gd name="T5" fmla="*/ 0 h 98"/>
                <a:gd name="T6" fmla="*/ 96 w 96"/>
                <a:gd name="T7" fmla="*/ 49 h 98"/>
                <a:gd name="T8" fmla="*/ 48 w 96"/>
                <a:gd name="T9" fmla="*/ 98 h 98"/>
                <a:gd name="T10" fmla="*/ 48 w 96"/>
                <a:gd name="T11" fmla="*/ 9 h 98"/>
                <a:gd name="T12" fmla="*/ 9 w 96"/>
                <a:gd name="T13" fmla="*/ 49 h 98"/>
                <a:gd name="T14" fmla="*/ 48 w 96"/>
                <a:gd name="T15" fmla="*/ 89 h 98"/>
                <a:gd name="T16" fmla="*/ 87 w 96"/>
                <a:gd name="T17" fmla="*/ 49 h 98"/>
                <a:gd name="T18" fmla="*/ 48 w 96"/>
                <a:gd name="T19" fmla="*/ 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8">
                  <a:moveTo>
                    <a:pt x="48" y="98"/>
                  </a:moveTo>
                  <a:cubicBezTo>
                    <a:pt x="22" y="98"/>
                    <a:pt x="0" y="76"/>
                    <a:pt x="0" y="49"/>
                  </a:cubicBezTo>
                  <a:cubicBezTo>
                    <a:pt x="0" y="22"/>
                    <a:pt x="22" y="0"/>
                    <a:pt x="48" y="0"/>
                  </a:cubicBezTo>
                  <a:cubicBezTo>
                    <a:pt x="75" y="0"/>
                    <a:pt x="96" y="22"/>
                    <a:pt x="96" y="49"/>
                  </a:cubicBezTo>
                  <a:cubicBezTo>
                    <a:pt x="96" y="76"/>
                    <a:pt x="75" y="98"/>
                    <a:pt x="48" y="98"/>
                  </a:cubicBezTo>
                  <a:close/>
                  <a:moveTo>
                    <a:pt x="48" y="9"/>
                  </a:moveTo>
                  <a:cubicBezTo>
                    <a:pt x="27" y="9"/>
                    <a:pt x="9" y="27"/>
                    <a:pt x="9" y="49"/>
                  </a:cubicBezTo>
                  <a:cubicBezTo>
                    <a:pt x="9" y="71"/>
                    <a:pt x="27" y="89"/>
                    <a:pt x="48" y="89"/>
                  </a:cubicBezTo>
                  <a:cubicBezTo>
                    <a:pt x="70" y="89"/>
                    <a:pt x="87" y="71"/>
                    <a:pt x="87" y="49"/>
                  </a:cubicBezTo>
                  <a:cubicBezTo>
                    <a:pt x="87" y="27"/>
                    <a:pt x="70" y="9"/>
                    <a:pt x="4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8" name="Freeform 420"/>
            <p:cNvSpPr>
              <a:spLocks noEditPoints="1"/>
            </p:cNvSpPr>
            <p:nvPr/>
          </p:nvSpPr>
          <p:spPr bwMode="auto">
            <a:xfrm>
              <a:off x="4460875" y="8869363"/>
              <a:ext cx="153988" cy="157163"/>
            </a:xfrm>
            <a:custGeom>
              <a:avLst/>
              <a:gdLst>
                <a:gd name="T0" fmla="*/ 27 w 55"/>
                <a:gd name="T1" fmla="*/ 56 h 56"/>
                <a:gd name="T2" fmla="*/ 0 w 55"/>
                <a:gd name="T3" fmla="*/ 28 h 56"/>
                <a:gd name="T4" fmla="*/ 27 w 55"/>
                <a:gd name="T5" fmla="*/ 0 h 56"/>
                <a:gd name="T6" fmla="*/ 55 w 55"/>
                <a:gd name="T7" fmla="*/ 28 h 56"/>
                <a:gd name="T8" fmla="*/ 27 w 55"/>
                <a:gd name="T9" fmla="*/ 56 h 56"/>
                <a:gd name="T10" fmla="*/ 27 w 55"/>
                <a:gd name="T11" fmla="*/ 9 h 56"/>
                <a:gd name="T12" fmla="*/ 9 w 55"/>
                <a:gd name="T13" fmla="*/ 28 h 56"/>
                <a:gd name="T14" fmla="*/ 27 w 55"/>
                <a:gd name="T15" fmla="*/ 47 h 56"/>
                <a:gd name="T16" fmla="*/ 46 w 55"/>
                <a:gd name="T17" fmla="*/ 28 h 56"/>
                <a:gd name="T18" fmla="*/ 27 w 55"/>
                <a:gd name="T19" fmla="*/ 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56"/>
                  </a:moveTo>
                  <a:cubicBezTo>
                    <a:pt x="12" y="56"/>
                    <a:pt x="0" y="43"/>
                    <a:pt x="0" y="28"/>
                  </a:cubicBezTo>
                  <a:cubicBezTo>
                    <a:pt x="0" y="12"/>
                    <a:pt x="12" y="0"/>
                    <a:pt x="27" y="0"/>
                  </a:cubicBezTo>
                  <a:cubicBezTo>
                    <a:pt x="42" y="0"/>
                    <a:pt x="55" y="12"/>
                    <a:pt x="55" y="28"/>
                  </a:cubicBezTo>
                  <a:cubicBezTo>
                    <a:pt x="55" y="43"/>
                    <a:pt x="42" y="56"/>
                    <a:pt x="27" y="56"/>
                  </a:cubicBezTo>
                  <a:close/>
                  <a:moveTo>
                    <a:pt x="27" y="9"/>
                  </a:moveTo>
                  <a:cubicBezTo>
                    <a:pt x="17" y="9"/>
                    <a:pt x="9" y="18"/>
                    <a:pt x="9" y="28"/>
                  </a:cubicBezTo>
                  <a:cubicBezTo>
                    <a:pt x="9" y="38"/>
                    <a:pt x="17" y="47"/>
                    <a:pt x="27" y="47"/>
                  </a:cubicBezTo>
                  <a:cubicBezTo>
                    <a:pt x="37" y="47"/>
                    <a:pt x="46" y="38"/>
                    <a:pt x="46" y="28"/>
                  </a:cubicBezTo>
                  <a:cubicBezTo>
                    <a:pt x="46" y="18"/>
                    <a:pt x="37" y="9"/>
                    <a:pt x="2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49" name="Freeform 421"/>
            <p:cNvSpPr>
              <a:spLocks noEditPoints="1"/>
            </p:cNvSpPr>
            <p:nvPr/>
          </p:nvSpPr>
          <p:spPr bwMode="auto">
            <a:xfrm>
              <a:off x="4505325" y="8915400"/>
              <a:ext cx="65088" cy="66675"/>
            </a:xfrm>
            <a:custGeom>
              <a:avLst/>
              <a:gdLst>
                <a:gd name="T0" fmla="*/ 11 w 23"/>
                <a:gd name="T1" fmla="*/ 24 h 24"/>
                <a:gd name="T2" fmla="*/ 0 w 23"/>
                <a:gd name="T3" fmla="*/ 12 h 24"/>
                <a:gd name="T4" fmla="*/ 11 w 23"/>
                <a:gd name="T5" fmla="*/ 0 h 24"/>
                <a:gd name="T6" fmla="*/ 23 w 23"/>
                <a:gd name="T7" fmla="*/ 12 h 24"/>
                <a:gd name="T8" fmla="*/ 11 w 23"/>
                <a:gd name="T9" fmla="*/ 24 h 24"/>
                <a:gd name="T10" fmla="*/ 11 w 23"/>
                <a:gd name="T11" fmla="*/ 9 h 24"/>
                <a:gd name="T12" fmla="*/ 9 w 23"/>
                <a:gd name="T13" fmla="*/ 12 h 24"/>
                <a:gd name="T14" fmla="*/ 11 w 23"/>
                <a:gd name="T15" fmla="*/ 14 h 24"/>
                <a:gd name="T16" fmla="*/ 14 w 23"/>
                <a:gd name="T17" fmla="*/ 12 h 24"/>
                <a:gd name="T18" fmla="*/ 11 w 23"/>
                <a:gd name="T1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4">
                  <a:moveTo>
                    <a:pt x="11" y="24"/>
                  </a:moveTo>
                  <a:cubicBezTo>
                    <a:pt x="5" y="24"/>
                    <a:pt x="0" y="18"/>
                    <a:pt x="0" y="12"/>
                  </a:cubicBezTo>
                  <a:cubicBezTo>
                    <a:pt x="0" y="5"/>
                    <a:pt x="5" y="0"/>
                    <a:pt x="11" y="0"/>
                  </a:cubicBezTo>
                  <a:cubicBezTo>
                    <a:pt x="18" y="0"/>
                    <a:pt x="23" y="5"/>
                    <a:pt x="23" y="12"/>
                  </a:cubicBezTo>
                  <a:cubicBezTo>
                    <a:pt x="23" y="18"/>
                    <a:pt x="18" y="24"/>
                    <a:pt x="11" y="24"/>
                  </a:cubicBezTo>
                  <a:close/>
                  <a:moveTo>
                    <a:pt x="11" y="9"/>
                  </a:moveTo>
                  <a:cubicBezTo>
                    <a:pt x="10" y="9"/>
                    <a:pt x="9" y="10"/>
                    <a:pt x="9" y="12"/>
                  </a:cubicBezTo>
                  <a:cubicBezTo>
                    <a:pt x="9" y="13"/>
                    <a:pt x="10" y="14"/>
                    <a:pt x="11" y="14"/>
                  </a:cubicBezTo>
                  <a:cubicBezTo>
                    <a:pt x="13" y="14"/>
                    <a:pt x="14" y="13"/>
                    <a:pt x="14" y="12"/>
                  </a:cubicBezTo>
                  <a:cubicBezTo>
                    <a:pt x="14" y="10"/>
                    <a:pt x="13" y="9"/>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0" name="Freeform 422"/>
            <p:cNvSpPr/>
            <p:nvPr/>
          </p:nvSpPr>
          <p:spPr bwMode="auto">
            <a:xfrm>
              <a:off x="4624388" y="8642350"/>
              <a:ext cx="512763" cy="227013"/>
            </a:xfrm>
            <a:custGeom>
              <a:avLst/>
              <a:gdLst>
                <a:gd name="T0" fmla="*/ 5 w 183"/>
                <a:gd name="T1" fmla="*/ 81 h 81"/>
                <a:gd name="T2" fmla="*/ 2 w 183"/>
                <a:gd name="T3" fmla="*/ 79 h 81"/>
                <a:gd name="T4" fmla="*/ 1 w 183"/>
                <a:gd name="T5" fmla="*/ 73 h 81"/>
                <a:gd name="T6" fmla="*/ 24 w 183"/>
                <a:gd name="T7" fmla="*/ 51 h 81"/>
                <a:gd name="T8" fmla="*/ 179 w 183"/>
                <a:gd name="T9" fmla="*/ 0 h 81"/>
                <a:gd name="T10" fmla="*/ 183 w 183"/>
                <a:gd name="T11" fmla="*/ 4 h 81"/>
                <a:gd name="T12" fmla="*/ 179 w 183"/>
                <a:gd name="T13" fmla="*/ 9 h 81"/>
                <a:gd name="T14" fmla="*/ 30 w 183"/>
                <a:gd name="T15" fmla="*/ 58 h 81"/>
                <a:gd name="T16" fmla="*/ 8 w 183"/>
                <a:gd name="T17" fmla="*/ 79 h 81"/>
                <a:gd name="T18" fmla="*/ 5 w 183"/>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81">
                  <a:moveTo>
                    <a:pt x="5" y="81"/>
                  </a:moveTo>
                  <a:cubicBezTo>
                    <a:pt x="4" y="81"/>
                    <a:pt x="3" y="80"/>
                    <a:pt x="2" y="79"/>
                  </a:cubicBezTo>
                  <a:cubicBezTo>
                    <a:pt x="0" y="78"/>
                    <a:pt x="0" y="75"/>
                    <a:pt x="1" y="73"/>
                  </a:cubicBezTo>
                  <a:cubicBezTo>
                    <a:pt x="8" y="65"/>
                    <a:pt x="16" y="58"/>
                    <a:pt x="24" y="51"/>
                  </a:cubicBezTo>
                  <a:cubicBezTo>
                    <a:pt x="63" y="18"/>
                    <a:pt x="118" y="0"/>
                    <a:pt x="179" y="0"/>
                  </a:cubicBezTo>
                  <a:cubicBezTo>
                    <a:pt x="181" y="0"/>
                    <a:pt x="183" y="2"/>
                    <a:pt x="183" y="4"/>
                  </a:cubicBezTo>
                  <a:cubicBezTo>
                    <a:pt x="183" y="7"/>
                    <a:pt x="181" y="9"/>
                    <a:pt x="179" y="9"/>
                  </a:cubicBezTo>
                  <a:cubicBezTo>
                    <a:pt x="121" y="9"/>
                    <a:pt x="68" y="26"/>
                    <a:pt x="30" y="58"/>
                  </a:cubicBezTo>
                  <a:cubicBezTo>
                    <a:pt x="22" y="64"/>
                    <a:pt x="15" y="72"/>
                    <a:pt x="8" y="79"/>
                  </a:cubicBezTo>
                  <a:cubicBezTo>
                    <a:pt x="7" y="80"/>
                    <a:pt x="6" y="81"/>
                    <a:pt x="5"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1" name="Freeform 423"/>
            <p:cNvSpPr/>
            <p:nvPr/>
          </p:nvSpPr>
          <p:spPr bwMode="auto">
            <a:xfrm>
              <a:off x="4587875" y="8594725"/>
              <a:ext cx="552450" cy="249238"/>
            </a:xfrm>
            <a:custGeom>
              <a:avLst/>
              <a:gdLst>
                <a:gd name="T0" fmla="*/ 5 w 197"/>
                <a:gd name="T1" fmla="*/ 89 h 89"/>
                <a:gd name="T2" fmla="*/ 2 w 197"/>
                <a:gd name="T3" fmla="*/ 88 h 89"/>
                <a:gd name="T4" fmla="*/ 2 w 197"/>
                <a:gd name="T5" fmla="*/ 81 h 89"/>
                <a:gd name="T6" fmla="*/ 135 w 197"/>
                <a:gd name="T7" fmla="*/ 5 h 89"/>
                <a:gd name="T8" fmla="*/ 192 w 197"/>
                <a:gd name="T9" fmla="*/ 0 h 89"/>
                <a:gd name="T10" fmla="*/ 192 w 197"/>
                <a:gd name="T11" fmla="*/ 0 h 89"/>
                <a:gd name="T12" fmla="*/ 197 w 197"/>
                <a:gd name="T13" fmla="*/ 5 h 89"/>
                <a:gd name="T14" fmla="*/ 192 w 197"/>
                <a:gd name="T15" fmla="*/ 9 h 89"/>
                <a:gd name="T16" fmla="*/ 137 w 197"/>
                <a:gd name="T17" fmla="*/ 14 h 89"/>
                <a:gd name="T18" fmla="*/ 9 w 197"/>
                <a:gd name="T19" fmla="*/ 87 h 89"/>
                <a:gd name="T20" fmla="*/ 5 w 197"/>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89">
                  <a:moveTo>
                    <a:pt x="5" y="89"/>
                  </a:moveTo>
                  <a:cubicBezTo>
                    <a:pt x="4" y="89"/>
                    <a:pt x="3" y="88"/>
                    <a:pt x="2" y="88"/>
                  </a:cubicBezTo>
                  <a:cubicBezTo>
                    <a:pt x="0" y="86"/>
                    <a:pt x="0" y="83"/>
                    <a:pt x="2" y="81"/>
                  </a:cubicBezTo>
                  <a:cubicBezTo>
                    <a:pt x="34" y="43"/>
                    <a:pt x="81" y="16"/>
                    <a:pt x="135" y="5"/>
                  </a:cubicBezTo>
                  <a:cubicBezTo>
                    <a:pt x="153" y="2"/>
                    <a:pt x="172" y="0"/>
                    <a:pt x="192" y="0"/>
                  </a:cubicBezTo>
                  <a:cubicBezTo>
                    <a:pt x="192" y="0"/>
                    <a:pt x="192" y="0"/>
                    <a:pt x="192" y="0"/>
                  </a:cubicBezTo>
                  <a:cubicBezTo>
                    <a:pt x="194" y="0"/>
                    <a:pt x="197" y="2"/>
                    <a:pt x="197" y="5"/>
                  </a:cubicBezTo>
                  <a:cubicBezTo>
                    <a:pt x="197" y="7"/>
                    <a:pt x="195" y="9"/>
                    <a:pt x="192" y="9"/>
                  </a:cubicBezTo>
                  <a:cubicBezTo>
                    <a:pt x="173" y="9"/>
                    <a:pt x="154" y="11"/>
                    <a:pt x="137" y="14"/>
                  </a:cubicBezTo>
                  <a:cubicBezTo>
                    <a:pt x="85" y="24"/>
                    <a:pt x="40" y="50"/>
                    <a:pt x="9" y="87"/>
                  </a:cubicBezTo>
                  <a:cubicBezTo>
                    <a:pt x="8" y="88"/>
                    <a:pt x="7" y="89"/>
                    <a:pt x="5"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2" name="Freeform 424"/>
            <p:cNvSpPr/>
            <p:nvPr/>
          </p:nvSpPr>
          <p:spPr bwMode="auto">
            <a:xfrm>
              <a:off x="4951413" y="8689975"/>
              <a:ext cx="390525" cy="395288"/>
            </a:xfrm>
            <a:custGeom>
              <a:avLst/>
              <a:gdLst>
                <a:gd name="T0" fmla="*/ 70 w 139"/>
                <a:gd name="T1" fmla="*/ 141 h 141"/>
                <a:gd name="T2" fmla="*/ 0 w 139"/>
                <a:gd name="T3" fmla="*/ 70 h 141"/>
                <a:gd name="T4" fmla="*/ 62 w 139"/>
                <a:gd name="T5" fmla="*/ 1 h 141"/>
                <a:gd name="T6" fmla="*/ 67 w 139"/>
                <a:gd name="T7" fmla="*/ 5 h 141"/>
                <a:gd name="T8" fmla="*/ 62 w 139"/>
                <a:gd name="T9" fmla="*/ 10 h 141"/>
                <a:gd name="T10" fmla="*/ 9 w 139"/>
                <a:gd name="T11" fmla="*/ 70 h 141"/>
                <a:gd name="T12" fmla="*/ 70 w 139"/>
                <a:gd name="T13" fmla="*/ 132 h 141"/>
                <a:gd name="T14" fmla="*/ 130 w 139"/>
                <a:gd name="T15" fmla="*/ 70 h 141"/>
                <a:gd name="T16" fmla="*/ 76 w 139"/>
                <a:gd name="T17" fmla="*/ 9 h 141"/>
                <a:gd name="T18" fmla="*/ 72 w 139"/>
                <a:gd name="T19" fmla="*/ 4 h 141"/>
                <a:gd name="T20" fmla="*/ 77 w 139"/>
                <a:gd name="T21" fmla="*/ 0 h 141"/>
                <a:gd name="T22" fmla="*/ 139 w 139"/>
                <a:gd name="T23" fmla="*/ 70 h 141"/>
                <a:gd name="T24" fmla="*/ 70 w 139"/>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1">
                  <a:moveTo>
                    <a:pt x="70" y="141"/>
                  </a:moveTo>
                  <a:cubicBezTo>
                    <a:pt x="31" y="141"/>
                    <a:pt x="0" y="109"/>
                    <a:pt x="0" y="70"/>
                  </a:cubicBezTo>
                  <a:cubicBezTo>
                    <a:pt x="0" y="34"/>
                    <a:pt x="27" y="4"/>
                    <a:pt x="62" y="1"/>
                  </a:cubicBezTo>
                  <a:cubicBezTo>
                    <a:pt x="64" y="0"/>
                    <a:pt x="66" y="2"/>
                    <a:pt x="67" y="5"/>
                  </a:cubicBezTo>
                  <a:cubicBezTo>
                    <a:pt x="67" y="7"/>
                    <a:pt x="65" y="10"/>
                    <a:pt x="62" y="10"/>
                  </a:cubicBezTo>
                  <a:cubicBezTo>
                    <a:pt x="29" y="13"/>
                    <a:pt x="9" y="43"/>
                    <a:pt x="9" y="70"/>
                  </a:cubicBezTo>
                  <a:cubicBezTo>
                    <a:pt x="9" y="104"/>
                    <a:pt x="36" y="132"/>
                    <a:pt x="70" y="132"/>
                  </a:cubicBezTo>
                  <a:cubicBezTo>
                    <a:pt x="103" y="132"/>
                    <a:pt x="130" y="104"/>
                    <a:pt x="130" y="70"/>
                  </a:cubicBezTo>
                  <a:cubicBezTo>
                    <a:pt x="130" y="38"/>
                    <a:pt x="107" y="13"/>
                    <a:pt x="76" y="9"/>
                  </a:cubicBezTo>
                  <a:cubicBezTo>
                    <a:pt x="74" y="9"/>
                    <a:pt x="72" y="7"/>
                    <a:pt x="72" y="4"/>
                  </a:cubicBezTo>
                  <a:cubicBezTo>
                    <a:pt x="72" y="2"/>
                    <a:pt x="75" y="0"/>
                    <a:pt x="77" y="0"/>
                  </a:cubicBezTo>
                  <a:cubicBezTo>
                    <a:pt x="112" y="4"/>
                    <a:pt x="139" y="34"/>
                    <a:pt x="139" y="70"/>
                  </a:cubicBezTo>
                  <a:cubicBezTo>
                    <a:pt x="139" y="109"/>
                    <a:pt x="108" y="141"/>
                    <a:pt x="70" y="1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3" name="Freeform 425"/>
            <p:cNvSpPr/>
            <p:nvPr/>
          </p:nvSpPr>
          <p:spPr bwMode="auto">
            <a:xfrm>
              <a:off x="5002213" y="8743950"/>
              <a:ext cx="288925" cy="288925"/>
            </a:xfrm>
            <a:custGeom>
              <a:avLst/>
              <a:gdLst>
                <a:gd name="T0" fmla="*/ 52 w 103"/>
                <a:gd name="T1" fmla="*/ 103 h 103"/>
                <a:gd name="T2" fmla="*/ 0 w 103"/>
                <a:gd name="T3" fmla="*/ 51 h 103"/>
                <a:gd name="T4" fmla="*/ 43 w 103"/>
                <a:gd name="T5" fmla="*/ 1 h 103"/>
                <a:gd name="T6" fmla="*/ 48 w 103"/>
                <a:gd name="T7" fmla="*/ 4 h 103"/>
                <a:gd name="T8" fmla="*/ 45 w 103"/>
                <a:gd name="T9" fmla="*/ 10 h 103"/>
                <a:gd name="T10" fmla="*/ 10 w 103"/>
                <a:gd name="T11" fmla="*/ 51 h 103"/>
                <a:gd name="T12" fmla="*/ 52 w 103"/>
                <a:gd name="T13" fmla="*/ 94 h 103"/>
                <a:gd name="T14" fmla="*/ 93 w 103"/>
                <a:gd name="T15" fmla="*/ 51 h 103"/>
                <a:gd name="T16" fmla="*/ 58 w 103"/>
                <a:gd name="T17" fmla="*/ 10 h 103"/>
                <a:gd name="T18" fmla="*/ 54 w 103"/>
                <a:gd name="T19" fmla="*/ 5 h 103"/>
                <a:gd name="T20" fmla="*/ 59 w 103"/>
                <a:gd name="T21" fmla="*/ 1 h 103"/>
                <a:gd name="T22" fmla="*/ 103 w 103"/>
                <a:gd name="T23" fmla="*/ 51 h 103"/>
                <a:gd name="T24" fmla="*/ 52 w 103"/>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03">
                  <a:moveTo>
                    <a:pt x="52" y="103"/>
                  </a:moveTo>
                  <a:cubicBezTo>
                    <a:pt x="23" y="103"/>
                    <a:pt x="0" y="79"/>
                    <a:pt x="0" y="51"/>
                  </a:cubicBezTo>
                  <a:cubicBezTo>
                    <a:pt x="0" y="30"/>
                    <a:pt x="18" y="5"/>
                    <a:pt x="43" y="1"/>
                  </a:cubicBezTo>
                  <a:cubicBezTo>
                    <a:pt x="46" y="0"/>
                    <a:pt x="48" y="2"/>
                    <a:pt x="48" y="4"/>
                  </a:cubicBezTo>
                  <a:cubicBezTo>
                    <a:pt x="49" y="7"/>
                    <a:pt x="47" y="9"/>
                    <a:pt x="45" y="10"/>
                  </a:cubicBezTo>
                  <a:cubicBezTo>
                    <a:pt x="24" y="13"/>
                    <a:pt x="10" y="34"/>
                    <a:pt x="10" y="51"/>
                  </a:cubicBezTo>
                  <a:cubicBezTo>
                    <a:pt x="10" y="74"/>
                    <a:pt x="28" y="94"/>
                    <a:pt x="52" y="94"/>
                  </a:cubicBezTo>
                  <a:cubicBezTo>
                    <a:pt x="75" y="94"/>
                    <a:pt x="93" y="74"/>
                    <a:pt x="93" y="51"/>
                  </a:cubicBezTo>
                  <a:cubicBezTo>
                    <a:pt x="93" y="34"/>
                    <a:pt x="81" y="14"/>
                    <a:pt x="58" y="10"/>
                  </a:cubicBezTo>
                  <a:cubicBezTo>
                    <a:pt x="55" y="9"/>
                    <a:pt x="54" y="7"/>
                    <a:pt x="54" y="5"/>
                  </a:cubicBezTo>
                  <a:cubicBezTo>
                    <a:pt x="55" y="2"/>
                    <a:pt x="57" y="0"/>
                    <a:pt x="59" y="1"/>
                  </a:cubicBezTo>
                  <a:cubicBezTo>
                    <a:pt x="88" y="6"/>
                    <a:pt x="103" y="30"/>
                    <a:pt x="103" y="51"/>
                  </a:cubicBezTo>
                  <a:cubicBezTo>
                    <a:pt x="103" y="79"/>
                    <a:pt x="80" y="103"/>
                    <a:pt x="5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4" name="Freeform 426"/>
            <p:cNvSpPr>
              <a:spLocks noEditPoints="1"/>
            </p:cNvSpPr>
            <p:nvPr/>
          </p:nvSpPr>
          <p:spPr bwMode="auto">
            <a:xfrm>
              <a:off x="4972050" y="8191500"/>
              <a:ext cx="106363" cy="109538"/>
            </a:xfrm>
            <a:custGeom>
              <a:avLst/>
              <a:gdLst>
                <a:gd name="T0" fmla="*/ 19 w 38"/>
                <a:gd name="T1" fmla="*/ 39 h 39"/>
                <a:gd name="T2" fmla="*/ 0 w 38"/>
                <a:gd name="T3" fmla="*/ 20 h 39"/>
                <a:gd name="T4" fmla="*/ 19 w 38"/>
                <a:gd name="T5" fmla="*/ 0 h 39"/>
                <a:gd name="T6" fmla="*/ 38 w 38"/>
                <a:gd name="T7" fmla="*/ 20 h 39"/>
                <a:gd name="T8" fmla="*/ 19 w 38"/>
                <a:gd name="T9" fmla="*/ 39 h 39"/>
                <a:gd name="T10" fmla="*/ 19 w 38"/>
                <a:gd name="T11" fmla="*/ 10 h 39"/>
                <a:gd name="T12" fmla="*/ 9 w 38"/>
                <a:gd name="T13" fmla="*/ 20 h 39"/>
                <a:gd name="T14" fmla="*/ 19 w 38"/>
                <a:gd name="T15" fmla="*/ 30 h 39"/>
                <a:gd name="T16" fmla="*/ 28 w 38"/>
                <a:gd name="T17" fmla="*/ 20 h 39"/>
                <a:gd name="T18" fmla="*/ 19 w 38"/>
                <a:gd name="T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39"/>
                  </a:moveTo>
                  <a:cubicBezTo>
                    <a:pt x="8" y="39"/>
                    <a:pt x="0" y="30"/>
                    <a:pt x="0" y="20"/>
                  </a:cubicBezTo>
                  <a:cubicBezTo>
                    <a:pt x="0" y="9"/>
                    <a:pt x="8" y="0"/>
                    <a:pt x="19" y="0"/>
                  </a:cubicBezTo>
                  <a:cubicBezTo>
                    <a:pt x="29" y="0"/>
                    <a:pt x="38" y="9"/>
                    <a:pt x="38" y="20"/>
                  </a:cubicBezTo>
                  <a:cubicBezTo>
                    <a:pt x="38" y="30"/>
                    <a:pt x="29" y="39"/>
                    <a:pt x="19" y="39"/>
                  </a:cubicBezTo>
                  <a:close/>
                  <a:moveTo>
                    <a:pt x="19" y="10"/>
                  </a:moveTo>
                  <a:cubicBezTo>
                    <a:pt x="13" y="10"/>
                    <a:pt x="9" y="14"/>
                    <a:pt x="9" y="20"/>
                  </a:cubicBezTo>
                  <a:cubicBezTo>
                    <a:pt x="9" y="25"/>
                    <a:pt x="13" y="30"/>
                    <a:pt x="19" y="30"/>
                  </a:cubicBezTo>
                  <a:cubicBezTo>
                    <a:pt x="24" y="30"/>
                    <a:pt x="28" y="25"/>
                    <a:pt x="28" y="20"/>
                  </a:cubicBezTo>
                  <a:cubicBezTo>
                    <a:pt x="28" y="14"/>
                    <a:pt x="24"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5" name="Freeform 428"/>
            <p:cNvSpPr/>
            <p:nvPr/>
          </p:nvSpPr>
          <p:spPr bwMode="auto">
            <a:xfrm>
              <a:off x="4759325" y="8580438"/>
              <a:ext cx="23813" cy="127000"/>
            </a:xfrm>
            <a:custGeom>
              <a:avLst/>
              <a:gdLst>
                <a:gd name="T0" fmla="*/ 5 w 9"/>
                <a:gd name="T1" fmla="*/ 45 h 45"/>
                <a:gd name="T2" fmla="*/ 0 w 9"/>
                <a:gd name="T3" fmla="*/ 40 h 45"/>
                <a:gd name="T4" fmla="*/ 0 w 9"/>
                <a:gd name="T5" fmla="*/ 4 h 45"/>
                <a:gd name="T6" fmla="*/ 5 w 9"/>
                <a:gd name="T7" fmla="*/ 0 h 45"/>
                <a:gd name="T8" fmla="*/ 9 w 9"/>
                <a:gd name="T9" fmla="*/ 4 h 45"/>
                <a:gd name="T10" fmla="*/ 9 w 9"/>
                <a:gd name="T11" fmla="*/ 40 h 45"/>
                <a:gd name="T12" fmla="*/ 5 w 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9" h="45">
                  <a:moveTo>
                    <a:pt x="5" y="45"/>
                  </a:moveTo>
                  <a:cubicBezTo>
                    <a:pt x="2" y="45"/>
                    <a:pt x="0" y="42"/>
                    <a:pt x="0" y="40"/>
                  </a:cubicBezTo>
                  <a:cubicBezTo>
                    <a:pt x="0" y="4"/>
                    <a:pt x="0" y="4"/>
                    <a:pt x="0" y="4"/>
                  </a:cubicBezTo>
                  <a:cubicBezTo>
                    <a:pt x="0" y="2"/>
                    <a:pt x="2" y="0"/>
                    <a:pt x="5" y="0"/>
                  </a:cubicBezTo>
                  <a:cubicBezTo>
                    <a:pt x="7" y="0"/>
                    <a:pt x="9" y="2"/>
                    <a:pt x="9" y="4"/>
                  </a:cubicBezTo>
                  <a:cubicBezTo>
                    <a:pt x="9" y="40"/>
                    <a:pt x="9" y="40"/>
                    <a:pt x="9" y="40"/>
                  </a:cubicBezTo>
                  <a:cubicBezTo>
                    <a:pt x="9" y="42"/>
                    <a:pt x="7"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6" name="Freeform 429"/>
            <p:cNvSpPr>
              <a:spLocks noEditPoints="1"/>
            </p:cNvSpPr>
            <p:nvPr/>
          </p:nvSpPr>
          <p:spPr bwMode="auto">
            <a:xfrm>
              <a:off x="4668838" y="8521700"/>
              <a:ext cx="204788" cy="84137"/>
            </a:xfrm>
            <a:custGeom>
              <a:avLst/>
              <a:gdLst>
                <a:gd name="T0" fmla="*/ 61 w 73"/>
                <a:gd name="T1" fmla="*/ 30 h 30"/>
                <a:gd name="T2" fmla="*/ 12 w 73"/>
                <a:gd name="T3" fmla="*/ 30 h 30"/>
                <a:gd name="T4" fmla="*/ 0 w 73"/>
                <a:gd name="T5" fmla="*/ 18 h 30"/>
                <a:gd name="T6" fmla="*/ 12 w 73"/>
                <a:gd name="T7" fmla="*/ 0 h 30"/>
                <a:gd name="T8" fmla="*/ 13 w 73"/>
                <a:gd name="T9" fmla="*/ 0 h 30"/>
                <a:gd name="T10" fmla="*/ 61 w 73"/>
                <a:gd name="T11" fmla="*/ 5 h 30"/>
                <a:gd name="T12" fmla="*/ 73 w 73"/>
                <a:gd name="T13" fmla="*/ 18 h 30"/>
                <a:gd name="T14" fmla="*/ 61 w 73"/>
                <a:gd name="T15" fmla="*/ 30 h 30"/>
                <a:gd name="T16" fmla="*/ 12 w 73"/>
                <a:gd name="T17" fmla="*/ 9 h 30"/>
                <a:gd name="T18" fmla="*/ 9 w 73"/>
                <a:gd name="T19" fmla="*/ 18 h 30"/>
                <a:gd name="T20" fmla="*/ 12 w 73"/>
                <a:gd name="T21" fmla="*/ 21 h 30"/>
                <a:gd name="T22" fmla="*/ 61 w 73"/>
                <a:gd name="T23" fmla="*/ 21 h 30"/>
                <a:gd name="T24" fmla="*/ 64 w 73"/>
                <a:gd name="T25" fmla="*/ 18 h 30"/>
                <a:gd name="T26" fmla="*/ 61 w 73"/>
                <a:gd name="T27" fmla="*/ 14 h 30"/>
                <a:gd name="T28" fmla="*/ 61 w 73"/>
                <a:gd name="T29" fmla="*/ 14 h 30"/>
                <a:gd name="T30" fmla="*/ 12 w 73"/>
                <a:gd name="T3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30">
                  <a:moveTo>
                    <a:pt x="61" y="30"/>
                  </a:moveTo>
                  <a:cubicBezTo>
                    <a:pt x="12" y="30"/>
                    <a:pt x="12" y="30"/>
                    <a:pt x="12" y="30"/>
                  </a:cubicBezTo>
                  <a:cubicBezTo>
                    <a:pt x="5" y="30"/>
                    <a:pt x="0" y="24"/>
                    <a:pt x="0" y="18"/>
                  </a:cubicBezTo>
                  <a:cubicBezTo>
                    <a:pt x="0" y="9"/>
                    <a:pt x="4" y="0"/>
                    <a:pt x="12" y="0"/>
                  </a:cubicBezTo>
                  <a:cubicBezTo>
                    <a:pt x="12" y="0"/>
                    <a:pt x="12" y="0"/>
                    <a:pt x="13" y="0"/>
                  </a:cubicBezTo>
                  <a:cubicBezTo>
                    <a:pt x="61" y="5"/>
                    <a:pt x="61" y="5"/>
                    <a:pt x="61" y="5"/>
                  </a:cubicBezTo>
                  <a:cubicBezTo>
                    <a:pt x="68" y="5"/>
                    <a:pt x="73" y="11"/>
                    <a:pt x="73" y="18"/>
                  </a:cubicBezTo>
                  <a:cubicBezTo>
                    <a:pt x="73" y="24"/>
                    <a:pt x="68" y="30"/>
                    <a:pt x="61" y="30"/>
                  </a:cubicBezTo>
                  <a:close/>
                  <a:moveTo>
                    <a:pt x="12" y="9"/>
                  </a:moveTo>
                  <a:cubicBezTo>
                    <a:pt x="10" y="10"/>
                    <a:pt x="9" y="14"/>
                    <a:pt x="9" y="18"/>
                  </a:cubicBezTo>
                  <a:cubicBezTo>
                    <a:pt x="9" y="19"/>
                    <a:pt x="11" y="21"/>
                    <a:pt x="12" y="21"/>
                  </a:cubicBezTo>
                  <a:cubicBezTo>
                    <a:pt x="61" y="21"/>
                    <a:pt x="61" y="21"/>
                    <a:pt x="61" y="21"/>
                  </a:cubicBezTo>
                  <a:cubicBezTo>
                    <a:pt x="63" y="21"/>
                    <a:pt x="64" y="19"/>
                    <a:pt x="64" y="18"/>
                  </a:cubicBezTo>
                  <a:cubicBezTo>
                    <a:pt x="64" y="16"/>
                    <a:pt x="63" y="14"/>
                    <a:pt x="61" y="14"/>
                  </a:cubicBezTo>
                  <a:cubicBezTo>
                    <a:pt x="61" y="14"/>
                    <a:pt x="61" y="14"/>
                    <a:pt x="61" y="14"/>
                  </a:cubicBezTo>
                  <a:lnTo>
                    <a:pt x="1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7" name="Freeform 430"/>
            <p:cNvSpPr>
              <a:spLocks noEditPoints="1"/>
            </p:cNvSpPr>
            <p:nvPr/>
          </p:nvSpPr>
          <p:spPr bwMode="auto">
            <a:xfrm>
              <a:off x="5035550" y="8232775"/>
              <a:ext cx="284163" cy="682625"/>
            </a:xfrm>
            <a:custGeom>
              <a:avLst/>
              <a:gdLst>
                <a:gd name="T0" fmla="*/ 39 w 101"/>
                <a:gd name="T1" fmla="*/ 243 h 243"/>
                <a:gd name="T2" fmla="*/ 27 w 101"/>
                <a:gd name="T3" fmla="*/ 231 h 243"/>
                <a:gd name="T4" fmla="*/ 27 w 101"/>
                <a:gd name="T5" fmla="*/ 117 h 243"/>
                <a:gd name="T6" fmla="*/ 66 w 101"/>
                <a:gd name="T7" fmla="*/ 59 h 243"/>
                <a:gd name="T8" fmla="*/ 72 w 101"/>
                <a:gd name="T9" fmla="*/ 56 h 243"/>
                <a:gd name="T10" fmla="*/ 6 w 101"/>
                <a:gd name="T11" fmla="*/ 22 h 243"/>
                <a:gd name="T12" fmla="*/ 1 w 101"/>
                <a:gd name="T13" fmla="*/ 19 h 243"/>
                <a:gd name="T14" fmla="*/ 0 w 101"/>
                <a:gd name="T15" fmla="*/ 15 h 243"/>
                <a:gd name="T16" fmla="*/ 2 w 101"/>
                <a:gd name="T17" fmla="*/ 12 h 243"/>
                <a:gd name="T18" fmla="*/ 5 w 101"/>
                <a:gd name="T19" fmla="*/ 5 h 243"/>
                <a:gd name="T20" fmla="*/ 5 w 101"/>
                <a:gd name="T21" fmla="*/ 4 h 243"/>
                <a:gd name="T22" fmla="*/ 7 w 101"/>
                <a:gd name="T23" fmla="*/ 1 h 243"/>
                <a:gd name="T24" fmla="*/ 10 w 101"/>
                <a:gd name="T25" fmla="*/ 0 h 243"/>
                <a:gd name="T26" fmla="*/ 14 w 101"/>
                <a:gd name="T27" fmla="*/ 0 h 243"/>
                <a:gd name="T28" fmla="*/ 55 w 101"/>
                <a:gd name="T29" fmla="*/ 18 h 243"/>
                <a:gd name="T30" fmla="*/ 55 w 101"/>
                <a:gd name="T31" fmla="*/ 18 h 243"/>
                <a:gd name="T32" fmla="*/ 97 w 101"/>
                <a:gd name="T33" fmla="*/ 62 h 243"/>
                <a:gd name="T34" fmla="*/ 96 w 101"/>
                <a:gd name="T35" fmla="*/ 63 h 243"/>
                <a:gd name="T36" fmla="*/ 78 w 101"/>
                <a:gd name="T37" fmla="*/ 80 h 243"/>
                <a:gd name="T38" fmla="*/ 51 w 101"/>
                <a:gd name="T39" fmla="*/ 117 h 243"/>
                <a:gd name="T40" fmla="*/ 51 w 101"/>
                <a:gd name="T41" fmla="*/ 231 h 243"/>
                <a:gd name="T42" fmla="*/ 39 w 101"/>
                <a:gd name="T43" fmla="*/ 243 h 243"/>
                <a:gd name="T44" fmla="*/ 12 w 101"/>
                <a:gd name="T45" fmla="*/ 14 h 243"/>
                <a:gd name="T46" fmla="*/ 83 w 101"/>
                <a:gd name="T47" fmla="*/ 57 h 243"/>
                <a:gd name="T48" fmla="*/ 82 w 101"/>
                <a:gd name="T49" fmla="*/ 59 h 243"/>
                <a:gd name="T50" fmla="*/ 70 w 101"/>
                <a:gd name="T51" fmla="*/ 68 h 243"/>
                <a:gd name="T52" fmla="*/ 37 w 101"/>
                <a:gd name="T53" fmla="*/ 117 h 243"/>
                <a:gd name="T54" fmla="*/ 37 w 101"/>
                <a:gd name="T55" fmla="*/ 231 h 243"/>
                <a:gd name="T56" fmla="*/ 39 w 101"/>
                <a:gd name="T57" fmla="*/ 234 h 243"/>
                <a:gd name="T58" fmla="*/ 42 w 101"/>
                <a:gd name="T59" fmla="*/ 231 h 243"/>
                <a:gd name="T60" fmla="*/ 42 w 101"/>
                <a:gd name="T61" fmla="*/ 117 h 243"/>
                <a:gd name="T62" fmla="*/ 73 w 101"/>
                <a:gd name="T63" fmla="*/ 72 h 243"/>
                <a:gd name="T64" fmla="*/ 88 w 101"/>
                <a:gd name="T65" fmla="*/ 60 h 243"/>
                <a:gd name="T66" fmla="*/ 51 w 101"/>
                <a:gd name="T67" fmla="*/ 26 h 243"/>
                <a:gd name="T68" fmla="*/ 51 w 101"/>
                <a:gd name="T69" fmla="*/ 26 h 243"/>
                <a:gd name="T70" fmla="*/ 14 w 101"/>
                <a:gd name="T71" fmla="*/ 10 h 243"/>
                <a:gd name="T72" fmla="*/ 12 w 101"/>
                <a:gd name="T73" fmla="*/ 14 h 243"/>
                <a:gd name="T74" fmla="*/ 74 w 101"/>
                <a:gd name="T75" fmla="*/ 58 h 243"/>
                <a:gd name="T76" fmla="*/ 74 w 101"/>
                <a:gd name="T77" fmla="*/ 5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243">
                  <a:moveTo>
                    <a:pt x="39" y="243"/>
                  </a:moveTo>
                  <a:cubicBezTo>
                    <a:pt x="33" y="243"/>
                    <a:pt x="27" y="238"/>
                    <a:pt x="27" y="231"/>
                  </a:cubicBezTo>
                  <a:cubicBezTo>
                    <a:pt x="27" y="117"/>
                    <a:pt x="27" y="117"/>
                    <a:pt x="27" y="117"/>
                  </a:cubicBezTo>
                  <a:cubicBezTo>
                    <a:pt x="27" y="80"/>
                    <a:pt x="51" y="67"/>
                    <a:pt x="66" y="59"/>
                  </a:cubicBezTo>
                  <a:cubicBezTo>
                    <a:pt x="67" y="59"/>
                    <a:pt x="70" y="57"/>
                    <a:pt x="72" y="56"/>
                  </a:cubicBezTo>
                  <a:cubicBezTo>
                    <a:pt x="66" y="50"/>
                    <a:pt x="42" y="35"/>
                    <a:pt x="6" y="22"/>
                  </a:cubicBezTo>
                  <a:cubicBezTo>
                    <a:pt x="4" y="21"/>
                    <a:pt x="2" y="20"/>
                    <a:pt x="1" y="19"/>
                  </a:cubicBezTo>
                  <a:cubicBezTo>
                    <a:pt x="0" y="18"/>
                    <a:pt x="0" y="16"/>
                    <a:pt x="0" y="15"/>
                  </a:cubicBezTo>
                  <a:cubicBezTo>
                    <a:pt x="0" y="14"/>
                    <a:pt x="1" y="13"/>
                    <a:pt x="2" y="12"/>
                  </a:cubicBezTo>
                  <a:cubicBezTo>
                    <a:pt x="4" y="10"/>
                    <a:pt x="5" y="8"/>
                    <a:pt x="5" y="5"/>
                  </a:cubicBezTo>
                  <a:cubicBezTo>
                    <a:pt x="5" y="5"/>
                    <a:pt x="5" y="5"/>
                    <a:pt x="5" y="4"/>
                  </a:cubicBezTo>
                  <a:cubicBezTo>
                    <a:pt x="5" y="3"/>
                    <a:pt x="6" y="2"/>
                    <a:pt x="7" y="1"/>
                  </a:cubicBezTo>
                  <a:cubicBezTo>
                    <a:pt x="8" y="0"/>
                    <a:pt x="9" y="0"/>
                    <a:pt x="10" y="0"/>
                  </a:cubicBezTo>
                  <a:cubicBezTo>
                    <a:pt x="11" y="0"/>
                    <a:pt x="13" y="0"/>
                    <a:pt x="14" y="0"/>
                  </a:cubicBezTo>
                  <a:cubicBezTo>
                    <a:pt x="18" y="2"/>
                    <a:pt x="36" y="9"/>
                    <a:pt x="55" y="18"/>
                  </a:cubicBezTo>
                  <a:cubicBezTo>
                    <a:pt x="55" y="18"/>
                    <a:pt x="55" y="18"/>
                    <a:pt x="55" y="18"/>
                  </a:cubicBezTo>
                  <a:cubicBezTo>
                    <a:pt x="88" y="34"/>
                    <a:pt x="101" y="47"/>
                    <a:pt x="97" y="62"/>
                  </a:cubicBezTo>
                  <a:cubicBezTo>
                    <a:pt x="97" y="62"/>
                    <a:pt x="97" y="63"/>
                    <a:pt x="96" y="63"/>
                  </a:cubicBezTo>
                  <a:cubicBezTo>
                    <a:pt x="93" y="71"/>
                    <a:pt x="85" y="76"/>
                    <a:pt x="78" y="80"/>
                  </a:cubicBezTo>
                  <a:cubicBezTo>
                    <a:pt x="64" y="87"/>
                    <a:pt x="51" y="94"/>
                    <a:pt x="51" y="117"/>
                  </a:cubicBezTo>
                  <a:cubicBezTo>
                    <a:pt x="51" y="231"/>
                    <a:pt x="51" y="231"/>
                    <a:pt x="51" y="231"/>
                  </a:cubicBezTo>
                  <a:cubicBezTo>
                    <a:pt x="51" y="238"/>
                    <a:pt x="46" y="243"/>
                    <a:pt x="39" y="243"/>
                  </a:cubicBezTo>
                  <a:close/>
                  <a:moveTo>
                    <a:pt x="12" y="14"/>
                  </a:moveTo>
                  <a:cubicBezTo>
                    <a:pt x="40" y="25"/>
                    <a:pt x="82" y="45"/>
                    <a:pt x="83" y="57"/>
                  </a:cubicBezTo>
                  <a:cubicBezTo>
                    <a:pt x="83" y="58"/>
                    <a:pt x="83" y="59"/>
                    <a:pt x="82" y="59"/>
                  </a:cubicBezTo>
                  <a:cubicBezTo>
                    <a:pt x="80" y="62"/>
                    <a:pt x="76" y="64"/>
                    <a:pt x="70" y="68"/>
                  </a:cubicBezTo>
                  <a:cubicBezTo>
                    <a:pt x="56" y="75"/>
                    <a:pt x="37" y="86"/>
                    <a:pt x="37" y="117"/>
                  </a:cubicBezTo>
                  <a:cubicBezTo>
                    <a:pt x="37" y="231"/>
                    <a:pt x="37" y="231"/>
                    <a:pt x="37" y="231"/>
                  </a:cubicBezTo>
                  <a:cubicBezTo>
                    <a:pt x="37" y="232"/>
                    <a:pt x="38" y="234"/>
                    <a:pt x="39" y="234"/>
                  </a:cubicBezTo>
                  <a:cubicBezTo>
                    <a:pt x="41" y="234"/>
                    <a:pt x="42" y="232"/>
                    <a:pt x="42" y="231"/>
                  </a:cubicBezTo>
                  <a:cubicBezTo>
                    <a:pt x="42" y="117"/>
                    <a:pt x="42" y="117"/>
                    <a:pt x="42" y="117"/>
                  </a:cubicBezTo>
                  <a:cubicBezTo>
                    <a:pt x="42" y="88"/>
                    <a:pt x="59" y="79"/>
                    <a:pt x="73" y="72"/>
                  </a:cubicBezTo>
                  <a:cubicBezTo>
                    <a:pt x="80" y="68"/>
                    <a:pt x="86" y="65"/>
                    <a:pt x="88" y="60"/>
                  </a:cubicBezTo>
                  <a:cubicBezTo>
                    <a:pt x="90" y="50"/>
                    <a:pt x="78" y="39"/>
                    <a:pt x="51" y="26"/>
                  </a:cubicBezTo>
                  <a:cubicBezTo>
                    <a:pt x="51" y="26"/>
                    <a:pt x="51" y="26"/>
                    <a:pt x="51" y="26"/>
                  </a:cubicBezTo>
                  <a:cubicBezTo>
                    <a:pt x="36" y="19"/>
                    <a:pt x="20" y="12"/>
                    <a:pt x="14" y="10"/>
                  </a:cubicBezTo>
                  <a:cubicBezTo>
                    <a:pt x="13" y="12"/>
                    <a:pt x="13" y="13"/>
                    <a:pt x="12" y="14"/>
                  </a:cubicBezTo>
                  <a:close/>
                  <a:moveTo>
                    <a:pt x="74" y="58"/>
                  </a:moveTo>
                  <a:cubicBezTo>
                    <a:pt x="74" y="58"/>
                    <a:pt x="74" y="58"/>
                    <a:pt x="7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58" name="Freeform 431"/>
            <p:cNvSpPr/>
            <p:nvPr/>
          </p:nvSpPr>
          <p:spPr bwMode="auto">
            <a:xfrm>
              <a:off x="5081588" y="8820150"/>
              <a:ext cx="131763" cy="131762"/>
            </a:xfrm>
            <a:custGeom>
              <a:avLst/>
              <a:gdLst>
                <a:gd name="T0" fmla="*/ 24 w 47"/>
                <a:gd name="T1" fmla="*/ 47 h 47"/>
                <a:gd name="T2" fmla="*/ 0 w 47"/>
                <a:gd name="T3" fmla="*/ 23 h 47"/>
                <a:gd name="T4" fmla="*/ 14 w 47"/>
                <a:gd name="T5" fmla="*/ 2 h 47"/>
                <a:gd name="T6" fmla="*/ 20 w 47"/>
                <a:gd name="T7" fmla="*/ 4 h 47"/>
                <a:gd name="T8" fmla="*/ 18 w 47"/>
                <a:gd name="T9" fmla="*/ 10 h 47"/>
                <a:gd name="T10" fmla="*/ 9 w 47"/>
                <a:gd name="T11" fmla="*/ 23 h 47"/>
                <a:gd name="T12" fmla="*/ 24 w 47"/>
                <a:gd name="T13" fmla="*/ 38 h 47"/>
                <a:gd name="T14" fmla="*/ 38 w 47"/>
                <a:gd name="T15" fmla="*/ 23 h 47"/>
                <a:gd name="T16" fmla="*/ 29 w 47"/>
                <a:gd name="T17" fmla="*/ 10 h 47"/>
                <a:gd name="T18" fmla="*/ 26 w 47"/>
                <a:gd name="T19" fmla="*/ 4 h 47"/>
                <a:gd name="T20" fmla="*/ 32 w 47"/>
                <a:gd name="T21" fmla="*/ 1 h 47"/>
                <a:gd name="T22" fmla="*/ 47 w 47"/>
                <a:gd name="T23" fmla="*/ 23 h 47"/>
                <a:gd name="T24" fmla="*/ 24 w 47"/>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24" y="47"/>
                  </a:moveTo>
                  <a:cubicBezTo>
                    <a:pt x="10" y="47"/>
                    <a:pt x="0" y="36"/>
                    <a:pt x="0" y="23"/>
                  </a:cubicBezTo>
                  <a:cubicBezTo>
                    <a:pt x="0" y="14"/>
                    <a:pt x="5" y="5"/>
                    <a:pt x="14" y="2"/>
                  </a:cubicBezTo>
                  <a:cubicBezTo>
                    <a:pt x="16" y="0"/>
                    <a:pt x="19" y="2"/>
                    <a:pt x="20" y="4"/>
                  </a:cubicBezTo>
                  <a:cubicBezTo>
                    <a:pt x="21" y="6"/>
                    <a:pt x="20" y="9"/>
                    <a:pt x="18" y="10"/>
                  </a:cubicBezTo>
                  <a:cubicBezTo>
                    <a:pt x="12" y="12"/>
                    <a:pt x="9" y="18"/>
                    <a:pt x="9" y="23"/>
                  </a:cubicBezTo>
                  <a:cubicBezTo>
                    <a:pt x="9" y="31"/>
                    <a:pt x="15" y="38"/>
                    <a:pt x="24" y="38"/>
                  </a:cubicBezTo>
                  <a:cubicBezTo>
                    <a:pt x="32" y="38"/>
                    <a:pt x="38" y="31"/>
                    <a:pt x="38" y="23"/>
                  </a:cubicBezTo>
                  <a:cubicBezTo>
                    <a:pt x="38" y="17"/>
                    <a:pt x="35" y="12"/>
                    <a:pt x="29" y="10"/>
                  </a:cubicBezTo>
                  <a:cubicBezTo>
                    <a:pt x="27" y="9"/>
                    <a:pt x="25" y="6"/>
                    <a:pt x="26" y="4"/>
                  </a:cubicBezTo>
                  <a:cubicBezTo>
                    <a:pt x="27" y="1"/>
                    <a:pt x="30" y="0"/>
                    <a:pt x="32" y="1"/>
                  </a:cubicBezTo>
                  <a:cubicBezTo>
                    <a:pt x="41" y="5"/>
                    <a:pt x="47" y="14"/>
                    <a:pt x="47" y="23"/>
                  </a:cubicBezTo>
                  <a:cubicBezTo>
                    <a:pt x="47" y="36"/>
                    <a:pt x="37" y="47"/>
                    <a:pt x="2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59" name="Freeform 432"/>
          <p:cNvSpPr>
            <a:spLocks noEditPoints="1"/>
          </p:cNvSpPr>
          <p:nvPr/>
        </p:nvSpPr>
        <p:spPr bwMode="auto">
          <a:xfrm>
            <a:off x="408953" y="3595296"/>
            <a:ext cx="864316" cy="863247"/>
          </a:xfrm>
          <a:custGeom>
            <a:avLst/>
            <a:gdLst>
              <a:gd name="T0" fmla="*/ 229 w 457"/>
              <a:gd name="T1" fmla="*/ 457 h 457"/>
              <a:gd name="T2" fmla="*/ 0 w 457"/>
              <a:gd name="T3" fmla="*/ 228 h 457"/>
              <a:gd name="T4" fmla="*/ 229 w 457"/>
              <a:gd name="T5" fmla="*/ 0 h 457"/>
              <a:gd name="T6" fmla="*/ 457 w 457"/>
              <a:gd name="T7" fmla="*/ 228 h 457"/>
              <a:gd name="T8" fmla="*/ 229 w 457"/>
              <a:gd name="T9" fmla="*/ 457 h 457"/>
              <a:gd name="T10" fmla="*/ 229 w 457"/>
              <a:gd name="T11" fmla="*/ 9 h 457"/>
              <a:gd name="T12" fmla="*/ 9 w 457"/>
              <a:gd name="T13" fmla="*/ 228 h 457"/>
              <a:gd name="T14" fmla="*/ 229 w 457"/>
              <a:gd name="T15" fmla="*/ 448 h 457"/>
              <a:gd name="T16" fmla="*/ 448 w 457"/>
              <a:gd name="T17" fmla="*/ 228 h 457"/>
              <a:gd name="T18" fmla="*/ 229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9" y="457"/>
                </a:moveTo>
                <a:cubicBezTo>
                  <a:pt x="103" y="457"/>
                  <a:pt x="0" y="354"/>
                  <a:pt x="0" y="228"/>
                </a:cubicBezTo>
                <a:cubicBezTo>
                  <a:pt x="0" y="102"/>
                  <a:pt x="103" y="0"/>
                  <a:pt x="229" y="0"/>
                </a:cubicBezTo>
                <a:cubicBezTo>
                  <a:pt x="355" y="0"/>
                  <a:pt x="457" y="102"/>
                  <a:pt x="457" y="228"/>
                </a:cubicBezTo>
                <a:cubicBezTo>
                  <a:pt x="457" y="354"/>
                  <a:pt x="355" y="457"/>
                  <a:pt x="229" y="457"/>
                </a:cubicBezTo>
                <a:close/>
                <a:moveTo>
                  <a:pt x="229" y="9"/>
                </a:moveTo>
                <a:cubicBezTo>
                  <a:pt x="108" y="9"/>
                  <a:pt x="9" y="107"/>
                  <a:pt x="9" y="228"/>
                </a:cubicBezTo>
                <a:cubicBezTo>
                  <a:pt x="9"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60" name="组合 559"/>
          <p:cNvGrpSpPr/>
          <p:nvPr/>
        </p:nvGrpSpPr>
        <p:grpSpPr>
          <a:xfrm>
            <a:off x="1711846" y="3685150"/>
            <a:ext cx="601171" cy="605450"/>
            <a:chOff x="6164263" y="8193088"/>
            <a:chExt cx="892175" cy="898525"/>
          </a:xfrm>
          <a:solidFill>
            <a:srgbClr val="FC621E"/>
          </a:solidFill>
        </p:grpSpPr>
        <p:sp>
          <p:nvSpPr>
            <p:cNvPr id="561" name="Freeform 433"/>
            <p:cNvSpPr>
              <a:spLocks noEditPoints="1"/>
            </p:cNvSpPr>
            <p:nvPr/>
          </p:nvSpPr>
          <p:spPr bwMode="auto">
            <a:xfrm>
              <a:off x="6230938" y="8320088"/>
              <a:ext cx="755650" cy="771525"/>
            </a:xfrm>
            <a:custGeom>
              <a:avLst/>
              <a:gdLst>
                <a:gd name="T0" fmla="*/ 241 w 269"/>
                <a:gd name="T1" fmla="*/ 275 h 275"/>
                <a:gd name="T2" fmla="*/ 29 w 269"/>
                <a:gd name="T3" fmla="*/ 275 h 275"/>
                <a:gd name="T4" fmla="*/ 0 w 269"/>
                <a:gd name="T5" fmla="*/ 247 h 275"/>
                <a:gd name="T6" fmla="*/ 0 w 269"/>
                <a:gd name="T7" fmla="*/ 28 h 275"/>
                <a:gd name="T8" fmla="*/ 29 w 269"/>
                <a:gd name="T9" fmla="*/ 0 h 275"/>
                <a:gd name="T10" fmla="*/ 241 w 269"/>
                <a:gd name="T11" fmla="*/ 0 h 275"/>
                <a:gd name="T12" fmla="*/ 269 w 269"/>
                <a:gd name="T13" fmla="*/ 28 h 275"/>
                <a:gd name="T14" fmla="*/ 269 w 269"/>
                <a:gd name="T15" fmla="*/ 247 h 275"/>
                <a:gd name="T16" fmla="*/ 241 w 269"/>
                <a:gd name="T17" fmla="*/ 275 h 275"/>
                <a:gd name="T18" fmla="*/ 29 w 269"/>
                <a:gd name="T19" fmla="*/ 9 h 275"/>
                <a:gd name="T20" fmla="*/ 10 w 269"/>
                <a:gd name="T21" fmla="*/ 28 h 275"/>
                <a:gd name="T22" fmla="*/ 10 w 269"/>
                <a:gd name="T23" fmla="*/ 247 h 275"/>
                <a:gd name="T24" fmla="*/ 29 w 269"/>
                <a:gd name="T25" fmla="*/ 266 h 275"/>
                <a:gd name="T26" fmla="*/ 241 w 269"/>
                <a:gd name="T27" fmla="*/ 266 h 275"/>
                <a:gd name="T28" fmla="*/ 260 w 269"/>
                <a:gd name="T29" fmla="*/ 247 h 275"/>
                <a:gd name="T30" fmla="*/ 260 w 269"/>
                <a:gd name="T31" fmla="*/ 28 h 275"/>
                <a:gd name="T32" fmla="*/ 241 w 269"/>
                <a:gd name="T33" fmla="*/ 9 h 275"/>
                <a:gd name="T34" fmla="*/ 29 w 269"/>
                <a:gd name="T35" fmla="*/ 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75">
                  <a:moveTo>
                    <a:pt x="241" y="275"/>
                  </a:moveTo>
                  <a:cubicBezTo>
                    <a:pt x="29" y="275"/>
                    <a:pt x="29" y="275"/>
                    <a:pt x="29" y="275"/>
                  </a:cubicBezTo>
                  <a:cubicBezTo>
                    <a:pt x="13" y="275"/>
                    <a:pt x="0" y="262"/>
                    <a:pt x="0" y="247"/>
                  </a:cubicBezTo>
                  <a:cubicBezTo>
                    <a:pt x="0" y="28"/>
                    <a:pt x="0" y="28"/>
                    <a:pt x="0" y="28"/>
                  </a:cubicBezTo>
                  <a:cubicBezTo>
                    <a:pt x="0" y="13"/>
                    <a:pt x="13" y="0"/>
                    <a:pt x="29" y="0"/>
                  </a:cubicBezTo>
                  <a:cubicBezTo>
                    <a:pt x="241" y="0"/>
                    <a:pt x="241" y="0"/>
                    <a:pt x="241" y="0"/>
                  </a:cubicBezTo>
                  <a:cubicBezTo>
                    <a:pt x="256" y="0"/>
                    <a:pt x="269" y="13"/>
                    <a:pt x="269" y="28"/>
                  </a:cubicBezTo>
                  <a:cubicBezTo>
                    <a:pt x="269" y="247"/>
                    <a:pt x="269" y="247"/>
                    <a:pt x="269" y="247"/>
                  </a:cubicBezTo>
                  <a:cubicBezTo>
                    <a:pt x="269" y="262"/>
                    <a:pt x="256" y="275"/>
                    <a:pt x="241" y="275"/>
                  </a:cubicBezTo>
                  <a:close/>
                  <a:moveTo>
                    <a:pt x="29" y="9"/>
                  </a:moveTo>
                  <a:cubicBezTo>
                    <a:pt x="18" y="9"/>
                    <a:pt x="10" y="18"/>
                    <a:pt x="10" y="28"/>
                  </a:cubicBezTo>
                  <a:cubicBezTo>
                    <a:pt x="10" y="247"/>
                    <a:pt x="10" y="247"/>
                    <a:pt x="10" y="247"/>
                  </a:cubicBezTo>
                  <a:cubicBezTo>
                    <a:pt x="10" y="257"/>
                    <a:pt x="18" y="266"/>
                    <a:pt x="29" y="266"/>
                  </a:cubicBezTo>
                  <a:cubicBezTo>
                    <a:pt x="241" y="266"/>
                    <a:pt x="241" y="266"/>
                    <a:pt x="241" y="266"/>
                  </a:cubicBezTo>
                  <a:cubicBezTo>
                    <a:pt x="251" y="266"/>
                    <a:pt x="260" y="257"/>
                    <a:pt x="260" y="247"/>
                  </a:cubicBezTo>
                  <a:cubicBezTo>
                    <a:pt x="260" y="28"/>
                    <a:pt x="260" y="28"/>
                    <a:pt x="260" y="28"/>
                  </a:cubicBezTo>
                  <a:cubicBezTo>
                    <a:pt x="260" y="18"/>
                    <a:pt x="251" y="9"/>
                    <a:pt x="241" y="9"/>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2" name="Freeform 434"/>
            <p:cNvSpPr/>
            <p:nvPr/>
          </p:nvSpPr>
          <p:spPr bwMode="auto">
            <a:xfrm>
              <a:off x="6442075" y="8224838"/>
              <a:ext cx="336550" cy="120650"/>
            </a:xfrm>
            <a:custGeom>
              <a:avLst/>
              <a:gdLst>
                <a:gd name="T0" fmla="*/ 115 w 120"/>
                <a:gd name="T1" fmla="*/ 43 h 43"/>
                <a:gd name="T2" fmla="*/ 4 w 120"/>
                <a:gd name="T3" fmla="*/ 43 h 43"/>
                <a:gd name="T4" fmla="*/ 0 w 120"/>
                <a:gd name="T5" fmla="*/ 38 h 43"/>
                <a:gd name="T6" fmla="*/ 0 w 120"/>
                <a:gd name="T7" fmla="*/ 22 h 43"/>
                <a:gd name="T8" fmla="*/ 22 w 120"/>
                <a:gd name="T9" fmla="*/ 0 h 43"/>
                <a:gd name="T10" fmla="*/ 26 w 120"/>
                <a:gd name="T11" fmla="*/ 4 h 43"/>
                <a:gd name="T12" fmla="*/ 22 w 120"/>
                <a:gd name="T13" fmla="*/ 9 h 43"/>
                <a:gd name="T14" fmla="*/ 9 w 120"/>
                <a:gd name="T15" fmla="*/ 22 h 43"/>
                <a:gd name="T16" fmla="*/ 9 w 120"/>
                <a:gd name="T17" fmla="*/ 34 h 43"/>
                <a:gd name="T18" fmla="*/ 111 w 120"/>
                <a:gd name="T19" fmla="*/ 34 h 43"/>
                <a:gd name="T20" fmla="*/ 111 w 120"/>
                <a:gd name="T21" fmla="*/ 22 h 43"/>
                <a:gd name="T22" fmla="*/ 98 w 120"/>
                <a:gd name="T23" fmla="*/ 9 h 43"/>
                <a:gd name="T24" fmla="*/ 93 w 120"/>
                <a:gd name="T25" fmla="*/ 4 h 43"/>
                <a:gd name="T26" fmla="*/ 98 w 120"/>
                <a:gd name="T27" fmla="*/ 0 h 43"/>
                <a:gd name="T28" fmla="*/ 120 w 120"/>
                <a:gd name="T29" fmla="*/ 22 h 43"/>
                <a:gd name="T30" fmla="*/ 120 w 120"/>
                <a:gd name="T31" fmla="*/ 38 h 43"/>
                <a:gd name="T32" fmla="*/ 115 w 120"/>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43">
                  <a:moveTo>
                    <a:pt x="115" y="43"/>
                  </a:moveTo>
                  <a:cubicBezTo>
                    <a:pt x="4" y="43"/>
                    <a:pt x="4" y="43"/>
                    <a:pt x="4" y="43"/>
                  </a:cubicBezTo>
                  <a:cubicBezTo>
                    <a:pt x="2" y="43"/>
                    <a:pt x="0" y="41"/>
                    <a:pt x="0" y="38"/>
                  </a:cubicBezTo>
                  <a:cubicBezTo>
                    <a:pt x="0" y="22"/>
                    <a:pt x="0" y="22"/>
                    <a:pt x="0" y="22"/>
                  </a:cubicBezTo>
                  <a:cubicBezTo>
                    <a:pt x="0" y="10"/>
                    <a:pt x="10" y="0"/>
                    <a:pt x="22" y="0"/>
                  </a:cubicBezTo>
                  <a:cubicBezTo>
                    <a:pt x="24" y="0"/>
                    <a:pt x="26" y="2"/>
                    <a:pt x="26" y="4"/>
                  </a:cubicBezTo>
                  <a:cubicBezTo>
                    <a:pt x="26" y="7"/>
                    <a:pt x="24" y="9"/>
                    <a:pt x="22" y="9"/>
                  </a:cubicBezTo>
                  <a:cubicBezTo>
                    <a:pt x="15" y="9"/>
                    <a:pt x="9" y="15"/>
                    <a:pt x="9" y="22"/>
                  </a:cubicBezTo>
                  <a:cubicBezTo>
                    <a:pt x="9" y="34"/>
                    <a:pt x="9" y="34"/>
                    <a:pt x="9" y="34"/>
                  </a:cubicBezTo>
                  <a:cubicBezTo>
                    <a:pt x="111" y="34"/>
                    <a:pt x="111" y="34"/>
                    <a:pt x="111" y="34"/>
                  </a:cubicBezTo>
                  <a:cubicBezTo>
                    <a:pt x="111" y="22"/>
                    <a:pt x="111" y="22"/>
                    <a:pt x="111" y="22"/>
                  </a:cubicBezTo>
                  <a:cubicBezTo>
                    <a:pt x="111" y="15"/>
                    <a:pt x="105" y="9"/>
                    <a:pt x="98" y="9"/>
                  </a:cubicBezTo>
                  <a:cubicBezTo>
                    <a:pt x="95" y="9"/>
                    <a:pt x="93" y="7"/>
                    <a:pt x="93" y="4"/>
                  </a:cubicBezTo>
                  <a:cubicBezTo>
                    <a:pt x="93" y="2"/>
                    <a:pt x="95" y="0"/>
                    <a:pt x="98" y="0"/>
                  </a:cubicBezTo>
                  <a:cubicBezTo>
                    <a:pt x="110" y="0"/>
                    <a:pt x="120" y="10"/>
                    <a:pt x="120" y="22"/>
                  </a:cubicBezTo>
                  <a:cubicBezTo>
                    <a:pt x="120" y="38"/>
                    <a:pt x="120" y="38"/>
                    <a:pt x="120" y="38"/>
                  </a:cubicBezTo>
                  <a:cubicBezTo>
                    <a:pt x="120" y="41"/>
                    <a:pt x="118" y="43"/>
                    <a:pt x="11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3" name="Freeform 435"/>
            <p:cNvSpPr/>
            <p:nvPr/>
          </p:nvSpPr>
          <p:spPr bwMode="auto">
            <a:xfrm>
              <a:off x="6303963" y="8758238"/>
              <a:ext cx="611188" cy="333375"/>
            </a:xfrm>
            <a:custGeom>
              <a:avLst/>
              <a:gdLst>
                <a:gd name="T0" fmla="*/ 213 w 218"/>
                <a:gd name="T1" fmla="*/ 119 h 119"/>
                <a:gd name="T2" fmla="*/ 208 w 218"/>
                <a:gd name="T3" fmla="*/ 115 h 119"/>
                <a:gd name="T4" fmla="*/ 208 w 218"/>
                <a:gd name="T5" fmla="*/ 32 h 119"/>
                <a:gd name="T6" fmla="*/ 186 w 218"/>
                <a:gd name="T7" fmla="*/ 9 h 119"/>
                <a:gd name="T8" fmla="*/ 32 w 218"/>
                <a:gd name="T9" fmla="*/ 9 h 119"/>
                <a:gd name="T10" fmla="*/ 9 w 218"/>
                <a:gd name="T11" fmla="*/ 32 h 119"/>
                <a:gd name="T12" fmla="*/ 9 w 218"/>
                <a:gd name="T13" fmla="*/ 115 h 119"/>
                <a:gd name="T14" fmla="*/ 5 w 218"/>
                <a:gd name="T15" fmla="*/ 119 h 119"/>
                <a:gd name="T16" fmla="*/ 0 w 218"/>
                <a:gd name="T17" fmla="*/ 115 h 119"/>
                <a:gd name="T18" fmla="*/ 0 w 218"/>
                <a:gd name="T19" fmla="*/ 32 h 119"/>
                <a:gd name="T20" fmla="*/ 32 w 218"/>
                <a:gd name="T21" fmla="*/ 0 h 119"/>
                <a:gd name="T22" fmla="*/ 186 w 218"/>
                <a:gd name="T23" fmla="*/ 0 h 119"/>
                <a:gd name="T24" fmla="*/ 218 w 218"/>
                <a:gd name="T25" fmla="*/ 32 h 119"/>
                <a:gd name="T26" fmla="*/ 218 w 218"/>
                <a:gd name="T27" fmla="*/ 115 h 119"/>
                <a:gd name="T28" fmla="*/ 213 w 218"/>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19">
                  <a:moveTo>
                    <a:pt x="213" y="119"/>
                  </a:moveTo>
                  <a:cubicBezTo>
                    <a:pt x="210" y="119"/>
                    <a:pt x="208" y="117"/>
                    <a:pt x="208" y="115"/>
                  </a:cubicBezTo>
                  <a:cubicBezTo>
                    <a:pt x="208" y="32"/>
                    <a:pt x="208" y="32"/>
                    <a:pt x="208" y="32"/>
                  </a:cubicBezTo>
                  <a:cubicBezTo>
                    <a:pt x="208" y="20"/>
                    <a:pt x="198" y="9"/>
                    <a:pt x="186" y="9"/>
                  </a:cubicBezTo>
                  <a:cubicBezTo>
                    <a:pt x="32" y="9"/>
                    <a:pt x="32" y="9"/>
                    <a:pt x="32" y="9"/>
                  </a:cubicBezTo>
                  <a:cubicBezTo>
                    <a:pt x="19" y="9"/>
                    <a:pt x="9" y="20"/>
                    <a:pt x="9" y="32"/>
                  </a:cubicBezTo>
                  <a:cubicBezTo>
                    <a:pt x="9" y="115"/>
                    <a:pt x="9" y="115"/>
                    <a:pt x="9" y="115"/>
                  </a:cubicBezTo>
                  <a:cubicBezTo>
                    <a:pt x="9" y="117"/>
                    <a:pt x="7" y="119"/>
                    <a:pt x="5" y="119"/>
                  </a:cubicBezTo>
                  <a:cubicBezTo>
                    <a:pt x="2" y="119"/>
                    <a:pt x="0" y="117"/>
                    <a:pt x="0" y="115"/>
                  </a:cubicBezTo>
                  <a:cubicBezTo>
                    <a:pt x="0" y="32"/>
                    <a:pt x="0" y="32"/>
                    <a:pt x="0" y="32"/>
                  </a:cubicBezTo>
                  <a:cubicBezTo>
                    <a:pt x="0" y="15"/>
                    <a:pt x="14" y="0"/>
                    <a:pt x="32" y="0"/>
                  </a:cubicBezTo>
                  <a:cubicBezTo>
                    <a:pt x="186" y="0"/>
                    <a:pt x="186" y="0"/>
                    <a:pt x="186" y="0"/>
                  </a:cubicBezTo>
                  <a:cubicBezTo>
                    <a:pt x="203" y="0"/>
                    <a:pt x="218" y="15"/>
                    <a:pt x="218" y="32"/>
                  </a:cubicBezTo>
                  <a:cubicBezTo>
                    <a:pt x="218" y="115"/>
                    <a:pt x="218" y="115"/>
                    <a:pt x="218" y="115"/>
                  </a:cubicBezTo>
                  <a:cubicBezTo>
                    <a:pt x="218" y="117"/>
                    <a:pt x="215" y="119"/>
                    <a:pt x="213"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4" name="Freeform 436"/>
            <p:cNvSpPr>
              <a:spLocks noEditPoints="1"/>
            </p:cNvSpPr>
            <p:nvPr/>
          </p:nvSpPr>
          <p:spPr bwMode="auto">
            <a:xfrm>
              <a:off x="6515100" y="8864600"/>
              <a:ext cx="190500" cy="134937"/>
            </a:xfrm>
            <a:custGeom>
              <a:avLst/>
              <a:gdLst>
                <a:gd name="T0" fmla="*/ 34 w 68"/>
                <a:gd name="T1" fmla="*/ 48 h 48"/>
                <a:gd name="T2" fmla="*/ 32 w 68"/>
                <a:gd name="T3" fmla="*/ 48 h 48"/>
                <a:gd name="T4" fmla="*/ 0 w 68"/>
                <a:gd name="T5" fmla="*/ 19 h 48"/>
                <a:gd name="T6" fmla="*/ 20 w 68"/>
                <a:gd name="T7" fmla="*/ 0 h 48"/>
                <a:gd name="T8" fmla="*/ 34 w 68"/>
                <a:gd name="T9" fmla="*/ 5 h 48"/>
                <a:gd name="T10" fmla="*/ 48 w 68"/>
                <a:gd name="T11" fmla="*/ 0 h 48"/>
                <a:gd name="T12" fmla="*/ 68 w 68"/>
                <a:gd name="T13" fmla="*/ 19 h 48"/>
                <a:gd name="T14" fmla="*/ 35 w 68"/>
                <a:gd name="T15" fmla="*/ 48 h 48"/>
                <a:gd name="T16" fmla="*/ 34 w 68"/>
                <a:gd name="T17" fmla="*/ 48 h 48"/>
                <a:gd name="T18" fmla="*/ 20 w 68"/>
                <a:gd name="T19" fmla="*/ 9 h 48"/>
                <a:gd name="T20" fmla="*/ 9 w 68"/>
                <a:gd name="T21" fmla="*/ 19 h 48"/>
                <a:gd name="T22" fmla="*/ 34 w 68"/>
                <a:gd name="T23" fmla="*/ 39 h 48"/>
                <a:gd name="T24" fmla="*/ 58 w 68"/>
                <a:gd name="T25" fmla="*/ 19 h 48"/>
                <a:gd name="T26" fmla="*/ 48 w 68"/>
                <a:gd name="T27" fmla="*/ 9 h 48"/>
                <a:gd name="T28" fmla="*/ 38 w 68"/>
                <a:gd name="T29" fmla="*/ 15 h 48"/>
                <a:gd name="T30" fmla="*/ 34 w 68"/>
                <a:gd name="T31" fmla="*/ 18 h 48"/>
                <a:gd name="T32" fmla="*/ 34 w 68"/>
                <a:gd name="T33" fmla="*/ 18 h 48"/>
                <a:gd name="T34" fmla="*/ 30 w 68"/>
                <a:gd name="T35" fmla="*/ 15 h 48"/>
                <a:gd name="T36" fmla="*/ 20 w 68"/>
                <a:gd name="T37"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34" y="48"/>
                  </a:moveTo>
                  <a:cubicBezTo>
                    <a:pt x="33" y="48"/>
                    <a:pt x="33" y="48"/>
                    <a:pt x="32" y="48"/>
                  </a:cubicBezTo>
                  <a:cubicBezTo>
                    <a:pt x="27" y="46"/>
                    <a:pt x="0" y="34"/>
                    <a:pt x="0" y="19"/>
                  </a:cubicBezTo>
                  <a:cubicBezTo>
                    <a:pt x="0" y="8"/>
                    <a:pt x="9" y="0"/>
                    <a:pt x="20" y="0"/>
                  </a:cubicBezTo>
                  <a:cubicBezTo>
                    <a:pt x="25" y="0"/>
                    <a:pt x="30" y="2"/>
                    <a:pt x="34" y="5"/>
                  </a:cubicBezTo>
                  <a:cubicBezTo>
                    <a:pt x="37" y="2"/>
                    <a:pt x="42" y="0"/>
                    <a:pt x="48" y="0"/>
                  </a:cubicBezTo>
                  <a:cubicBezTo>
                    <a:pt x="59" y="0"/>
                    <a:pt x="68" y="8"/>
                    <a:pt x="68" y="19"/>
                  </a:cubicBezTo>
                  <a:cubicBezTo>
                    <a:pt x="68" y="35"/>
                    <a:pt x="39" y="47"/>
                    <a:pt x="35" y="48"/>
                  </a:cubicBezTo>
                  <a:cubicBezTo>
                    <a:pt x="35" y="48"/>
                    <a:pt x="34" y="48"/>
                    <a:pt x="34" y="48"/>
                  </a:cubicBezTo>
                  <a:close/>
                  <a:moveTo>
                    <a:pt x="20" y="9"/>
                  </a:moveTo>
                  <a:cubicBezTo>
                    <a:pt x="14" y="9"/>
                    <a:pt x="9" y="13"/>
                    <a:pt x="9" y="19"/>
                  </a:cubicBezTo>
                  <a:cubicBezTo>
                    <a:pt x="9" y="25"/>
                    <a:pt x="23" y="34"/>
                    <a:pt x="34" y="39"/>
                  </a:cubicBezTo>
                  <a:cubicBezTo>
                    <a:pt x="43" y="35"/>
                    <a:pt x="58" y="26"/>
                    <a:pt x="58" y="19"/>
                  </a:cubicBezTo>
                  <a:cubicBezTo>
                    <a:pt x="58" y="13"/>
                    <a:pt x="54" y="9"/>
                    <a:pt x="48" y="9"/>
                  </a:cubicBezTo>
                  <a:cubicBezTo>
                    <a:pt x="43" y="9"/>
                    <a:pt x="40" y="12"/>
                    <a:pt x="38" y="15"/>
                  </a:cubicBezTo>
                  <a:cubicBezTo>
                    <a:pt x="37" y="17"/>
                    <a:pt x="36" y="18"/>
                    <a:pt x="34" y="18"/>
                  </a:cubicBezTo>
                  <a:cubicBezTo>
                    <a:pt x="34" y="18"/>
                    <a:pt x="34" y="18"/>
                    <a:pt x="34" y="18"/>
                  </a:cubicBezTo>
                  <a:cubicBezTo>
                    <a:pt x="32" y="18"/>
                    <a:pt x="30" y="17"/>
                    <a:pt x="30" y="15"/>
                  </a:cubicBezTo>
                  <a:cubicBezTo>
                    <a:pt x="28" y="12"/>
                    <a:pt x="24"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5" name="Freeform 437"/>
            <p:cNvSpPr/>
            <p:nvPr/>
          </p:nvSpPr>
          <p:spPr bwMode="auto">
            <a:xfrm>
              <a:off x="6164263" y="8542338"/>
              <a:ext cx="95250" cy="457200"/>
            </a:xfrm>
            <a:custGeom>
              <a:avLst/>
              <a:gdLst>
                <a:gd name="T0" fmla="*/ 29 w 34"/>
                <a:gd name="T1" fmla="*/ 163 h 163"/>
                <a:gd name="T2" fmla="*/ 11 w 34"/>
                <a:gd name="T3" fmla="*/ 163 h 163"/>
                <a:gd name="T4" fmla="*/ 4 w 34"/>
                <a:gd name="T5" fmla="*/ 160 h 163"/>
                <a:gd name="T6" fmla="*/ 0 w 34"/>
                <a:gd name="T7" fmla="*/ 143 h 163"/>
                <a:gd name="T8" fmla="*/ 9 w 34"/>
                <a:gd name="T9" fmla="*/ 14 h 163"/>
                <a:gd name="T10" fmla="*/ 19 w 34"/>
                <a:gd name="T11" fmla="*/ 0 h 163"/>
                <a:gd name="T12" fmla="*/ 29 w 34"/>
                <a:gd name="T13" fmla="*/ 0 h 163"/>
                <a:gd name="T14" fmla="*/ 34 w 34"/>
                <a:gd name="T15" fmla="*/ 5 h 163"/>
                <a:gd name="T16" fmla="*/ 29 w 34"/>
                <a:gd name="T17" fmla="*/ 10 h 163"/>
                <a:gd name="T18" fmla="*/ 20 w 34"/>
                <a:gd name="T19" fmla="*/ 10 h 163"/>
                <a:gd name="T20" fmla="*/ 18 w 34"/>
                <a:gd name="T21" fmla="*/ 14 h 163"/>
                <a:gd name="T22" fmla="*/ 9 w 34"/>
                <a:gd name="T23" fmla="*/ 144 h 163"/>
                <a:gd name="T24" fmla="*/ 11 w 34"/>
                <a:gd name="T25" fmla="*/ 154 h 163"/>
                <a:gd name="T26" fmla="*/ 29 w 34"/>
                <a:gd name="T27" fmla="*/ 154 h 163"/>
                <a:gd name="T28" fmla="*/ 34 w 34"/>
                <a:gd name="T29" fmla="*/ 159 h 163"/>
                <a:gd name="T30" fmla="*/ 29 w 34"/>
                <a:gd name="T3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63">
                  <a:moveTo>
                    <a:pt x="29" y="163"/>
                  </a:moveTo>
                  <a:cubicBezTo>
                    <a:pt x="11" y="163"/>
                    <a:pt x="11" y="163"/>
                    <a:pt x="11" y="163"/>
                  </a:cubicBezTo>
                  <a:cubicBezTo>
                    <a:pt x="8" y="163"/>
                    <a:pt x="6" y="162"/>
                    <a:pt x="4" y="160"/>
                  </a:cubicBezTo>
                  <a:cubicBezTo>
                    <a:pt x="1" y="157"/>
                    <a:pt x="0" y="151"/>
                    <a:pt x="0" y="143"/>
                  </a:cubicBezTo>
                  <a:cubicBezTo>
                    <a:pt x="9" y="14"/>
                    <a:pt x="9" y="14"/>
                    <a:pt x="9" y="14"/>
                  </a:cubicBezTo>
                  <a:cubicBezTo>
                    <a:pt x="9" y="6"/>
                    <a:pt x="14" y="0"/>
                    <a:pt x="19" y="0"/>
                  </a:cubicBezTo>
                  <a:cubicBezTo>
                    <a:pt x="29" y="0"/>
                    <a:pt x="29" y="0"/>
                    <a:pt x="29" y="0"/>
                  </a:cubicBezTo>
                  <a:cubicBezTo>
                    <a:pt x="32" y="0"/>
                    <a:pt x="34" y="2"/>
                    <a:pt x="34" y="5"/>
                  </a:cubicBezTo>
                  <a:cubicBezTo>
                    <a:pt x="34" y="8"/>
                    <a:pt x="32" y="10"/>
                    <a:pt x="29" y="10"/>
                  </a:cubicBezTo>
                  <a:cubicBezTo>
                    <a:pt x="20" y="10"/>
                    <a:pt x="20" y="10"/>
                    <a:pt x="20" y="10"/>
                  </a:cubicBezTo>
                  <a:cubicBezTo>
                    <a:pt x="19" y="10"/>
                    <a:pt x="18" y="12"/>
                    <a:pt x="18" y="14"/>
                  </a:cubicBezTo>
                  <a:cubicBezTo>
                    <a:pt x="9" y="144"/>
                    <a:pt x="9" y="144"/>
                    <a:pt x="9" y="144"/>
                  </a:cubicBezTo>
                  <a:cubicBezTo>
                    <a:pt x="9" y="151"/>
                    <a:pt x="11" y="154"/>
                    <a:pt x="11" y="154"/>
                  </a:cubicBezTo>
                  <a:cubicBezTo>
                    <a:pt x="29" y="154"/>
                    <a:pt x="29" y="154"/>
                    <a:pt x="29" y="154"/>
                  </a:cubicBezTo>
                  <a:cubicBezTo>
                    <a:pt x="32" y="154"/>
                    <a:pt x="34" y="156"/>
                    <a:pt x="34" y="159"/>
                  </a:cubicBezTo>
                  <a:cubicBezTo>
                    <a:pt x="34" y="161"/>
                    <a:pt x="32" y="163"/>
                    <a:pt x="29"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6" name="Freeform 438"/>
            <p:cNvSpPr/>
            <p:nvPr/>
          </p:nvSpPr>
          <p:spPr bwMode="auto">
            <a:xfrm>
              <a:off x="6961188" y="8542338"/>
              <a:ext cx="95250" cy="457200"/>
            </a:xfrm>
            <a:custGeom>
              <a:avLst/>
              <a:gdLst>
                <a:gd name="T0" fmla="*/ 23 w 34"/>
                <a:gd name="T1" fmla="*/ 163 h 163"/>
                <a:gd name="T2" fmla="*/ 5 w 34"/>
                <a:gd name="T3" fmla="*/ 163 h 163"/>
                <a:gd name="T4" fmla="*/ 0 w 34"/>
                <a:gd name="T5" fmla="*/ 159 h 163"/>
                <a:gd name="T6" fmla="*/ 5 w 34"/>
                <a:gd name="T7" fmla="*/ 154 h 163"/>
                <a:gd name="T8" fmla="*/ 23 w 34"/>
                <a:gd name="T9" fmla="*/ 154 h 163"/>
                <a:gd name="T10" fmla="*/ 25 w 34"/>
                <a:gd name="T11" fmla="*/ 144 h 163"/>
                <a:gd name="T12" fmla="*/ 16 w 34"/>
                <a:gd name="T13" fmla="*/ 15 h 163"/>
                <a:gd name="T14" fmla="*/ 14 w 34"/>
                <a:gd name="T15" fmla="*/ 10 h 163"/>
                <a:gd name="T16" fmla="*/ 5 w 34"/>
                <a:gd name="T17" fmla="*/ 10 h 163"/>
                <a:gd name="T18" fmla="*/ 0 w 34"/>
                <a:gd name="T19" fmla="*/ 5 h 163"/>
                <a:gd name="T20" fmla="*/ 5 w 34"/>
                <a:gd name="T21" fmla="*/ 0 h 163"/>
                <a:gd name="T22" fmla="*/ 15 w 34"/>
                <a:gd name="T23" fmla="*/ 0 h 163"/>
                <a:gd name="T24" fmla="*/ 25 w 34"/>
                <a:gd name="T25" fmla="*/ 14 h 163"/>
                <a:gd name="T26" fmla="*/ 34 w 34"/>
                <a:gd name="T27" fmla="*/ 143 h 163"/>
                <a:gd name="T28" fmla="*/ 30 w 34"/>
                <a:gd name="T29" fmla="*/ 160 h 163"/>
                <a:gd name="T30" fmla="*/ 23 w 34"/>
                <a:gd name="T3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63">
                  <a:moveTo>
                    <a:pt x="23" y="163"/>
                  </a:moveTo>
                  <a:cubicBezTo>
                    <a:pt x="5" y="163"/>
                    <a:pt x="5" y="163"/>
                    <a:pt x="5" y="163"/>
                  </a:cubicBezTo>
                  <a:cubicBezTo>
                    <a:pt x="2" y="163"/>
                    <a:pt x="0" y="161"/>
                    <a:pt x="0" y="159"/>
                  </a:cubicBezTo>
                  <a:cubicBezTo>
                    <a:pt x="0" y="156"/>
                    <a:pt x="2" y="154"/>
                    <a:pt x="5" y="154"/>
                  </a:cubicBezTo>
                  <a:cubicBezTo>
                    <a:pt x="23" y="154"/>
                    <a:pt x="23" y="154"/>
                    <a:pt x="23" y="154"/>
                  </a:cubicBezTo>
                  <a:cubicBezTo>
                    <a:pt x="23" y="154"/>
                    <a:pt x="25" y="151"/>
                    <a:pt x="25" y="144"/>
                  </a:cubicBezTo>
                  <a:cubicBezTo>
                    <a:pt x="16" y="15"/>
                    <a:pt x="16" y="15"/>
                    <a:pt x="16" y="15"/>
                  </a:cubicBezTo>
                  <a:cubicBezTo>
                    <a:pt x="16" y="12"/>
                    <a:pt x="15" y="10"/>
                    <a:pt x="14" y="10"/>
                  </a:cubicBezTo>
                  <a:cubicBezTo>
                    <a:pt x="5" y="10"/>
                    <a:pt x="5" y="10"/>
                    <a:pt x="5" y="10"/>
                  </a:cubicBezTo>
                  <a:cubicBezTo>
                    <a:pt x="2" y="10"/>
                    <a:pt x="0" y="8"/>
                    <a:pt x="0" y="5"/>
                  </a:cubicBezTo>
                  <a:cubicBezTo>
                    <a:pt x="0" y="2"/>
                    <a:pt x="2" y="0"/>
                    <a:pt x="5" y="0"/>
                  </a:cubicBezTo>
                  <a:cubicBezTo>
                    <a:pt x="15" y="0"/>
                    <a:pt x="15" y="0"/>
                    <a:pt x="15" y="0"/>
                  </a:cubicBezTo>
                  <a:cubicBezTo>
                    <a:pt x="20" y="0"/>
                    <a:pt x="25" y="6"/>
                    <a:pt x="25" y="14"/>
                  </a:cubicBezTo>
                  <a:cubicBezTo>
                    <a:pt x="34" y="143"/>
                    <a:pt x="34" y="143"/>
                    <a:pt x="34" y="143"/>
                  </a:cubicBezTo>
                  <a:cubicBezTo>
                    <a:pt x="34" y="151"/>
                    <a:pt x="33" y="157"/>
                    <a:pt x="30" y="160"/>
                  </a:cubicBezTo>
                  <a:cubicBezTo>
                    <a:pt x="28" y="162"/>
                    <a:pt x="26" y="163"/>
                    <a:pt x="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7" name="Freeform 439"/>
            <p:cNvSpPr/>
            <p:nvPr/>
          </p:nvSpPr>
          <p:spPr bwMode="auto">
            <a:xfrm>
              <a:off x="6303963" y="8320088"/>
              <a:ext cx="266700" cy="344487"/>
            </a:xfrm>
            <a:custGeom>
              <a:avLst/>
              <a:gdLst>
                <a:gd name="T0" fmla="*/ 90 w 95"/>
                <a:gd name="T1" fmla="*/ 123 h 123"/>
                <a:gd name="T2" fmla="*/ 90 w 95"/>
                <a:gd name="T3" fmla="*/ 123 h 123"/>
                <a:gd name="T4" fmla="*/ 27 w 95"/>
                <a:gd name="T5" fmla="*/ 87 h 123"/>
                <a:gd name="T6" fmla="*/ 0 w 95"/>
                <a:gd name="T7" fmla="*/ 4 h 123"/>
                <a:gd name="T8" fmla="*/ 5 w 95"/>
                <a:gd name="T9" fmla="*/ 0 h 123"/>
                <a:gd name="T10" fmla="*/ 5 w 95"/>
                <a:gd name="T11" fmla="*/ 0 h 123"/>
                <a:gd name="T12" fmla="*/ 10 w 95"/>
                <a:gd name="T13" fmla="*/ 4 h 123"/>
                <a:gd name="T14" fmla="*/ 91 w 95"/>
                <a:gd name="T15" fmla="*/ 114 h 123"/>
                <a:gd name="T16" fmla="*/ 95 w 95"/>
                <a:gd name="T17" fmla="*/ 120 h 123"/>
                <a:gd name="T18" fmla="*/ 90 w 95"/>
                <a:gd name="T1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23">
                  <a:moveTo>
                    <a:pt x="90" y="123"/>
                  </a:moveTo>
                  <a:cubicBezTo>
                    <a:pt x="90" y="123"/>
                    <a:pt x="90" y="123"/>
                    <a:pt x="90" y="123"/>
                  </a:cubicBezTo>
                  <a:cubicBezTo>
                    <a:pt x="65" y="119"/>
                    <a:pt x="43" y="106"/>
                    <a:pt x="27" y="87"/>
                  </a:cubicBezTo>
                  <a:cubicBezTo>
                    <a:pt x="10" y="66"/>
                    <a:pt x="0" y="37"/>
                    <a:pt x="0" y="4"/>
                  </a:cubicBezTo>
                  <a:cubicBezTo>
                    <a:pt x="0" y="2"/>
                    <a:pt x="3" y="0"/>
                    <a:pt x="5" y="0"/>
                  </a:cubicBezTo>
                  <a:cubicBezTo>
                    <a:pt x="5" y="0"/>
                    <a:pt x="5" y="0"/>
                    <a:pt x="5" y="0"/>
                  </a:cubicBezTo>
                  <a:cubicBezTo>
                    <a:pt x="8" y="0"/>
                    <a:pt x="10" y="2"/>
                    <a:pt x="10" y="4"/>
                  </a:cubicBezTo>
                  <a:cubicBezTo>
                    <a:pt x="10" y="48"/>
                    <a:pt x="31" y="103"/>
                    <a:pt x="91" y="114"/>
                  </a:cubicBezTo>
                  <a:cubicBezTo>
                    <a:pt x="94" y="115"/>
                    <a:pt x="95" y="117"/>
                    <a:pt x="95" y="120"/>
                  </a:cubicBezTo>
                  <a:cubicBezTo>
                    <a:pt x="94" y="122"/>
                    <a:pt x="93" y="123"/>
                    <a:pt x="9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8" name="Freeform 440"/>
            <p:cNvSpPr/>
            <p:nvPr/>
          </p:nvSpPr>
          <p:spPr bwMode="auto">
            <a:xfrm>
              <a:off x="6646863" y="8320088"/>
              <a:ext cx="268288" cy="344487"/>
            </a:xfrm>
            <a:custGeom>
              <a:avLst/>
              <a:gdLst>
                <a:gd name="T0" fmla="*/ 5 w 96"/>
                <a:gd name="T1" fmla="*/ 123 h 123"/>
                <a:gd name="T2" fmla="*/ 1 w 96"/>
                <a:gd name="T3" fmla="*/ 120 h 123"/>
                <a:gd name="T4" fmla="*/ 4 w 96"/>
                <a:gd name="T5" fmla="*/ 114 h 123"/>
                <a:gd name="T6" fmla="*/ 86 w 96"/>
                <a:gd name="T7" fmla="*/ 4 h 123"/>
                <a:gd name="T8" fmla="*/ 91 w 96"/>
                <a:gd name="T9" fmla="*/ 0 h 123"/>
                <a:gd name="T10" fmla="*/ 96 w 96"/>
                <a:gd name="T11" fmla="*/ 4 h 123"/>
                <a:gd name="T12" fmla="*/ 69 w 96"/>
                <a:gd name="T13" fmla="*/ 87 h 123"/>
                <a:gd name="T14" fmla="*/ 6 w 96"/>
                <a:gd name="T15" fmla="*/ 123 h 123"/>
                <a:gd name="T16" fmla="*/ 5 w 96"/>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23">
                  <a:moveTo>
                    <a:pt x="5" y="123"/>
                  </a:moveTo>
                  <a:cubicBezTo>
                    <a:pt x="3" y="123"/>
                    <a:pt x="1" y="122"/>
                    <a:pt x="1" y="120"/>
                  </a:cubicBezTo>
                  <a:cubicBezTo>
                    <a:pt x="0" y="117"/>
                    <a:pt x="2" y="115"/>
                    <a:pt x="4" y="114"/>
                  </a:cubicBezTo>
                  <a:cubicBezTo>
                    <a:pt x="65" y="104"/>
                    <a:pt x="86" y="48"/>
                    <a:pt x="86" y="4"/>
                  </a:cubicBezTo>
                  <a:cubicBezTo>
                    <a:pt x="86" y="2"/>
                    <a:pt x="88" y="0"/>
                    <a:pt x="91" y="0"/>
                  </a:cubicBezTo>
                  <a:cubicBezTo>
                    <a:pt x="93" y="0"/>
                    <a:pt x="96" y="2"/>
                    <a:pt x="96" y="4"/>
                  </a:cubicBezTo>
                  <a:cubicBezTo>
                    <a:pt x="96" y="37"/>
                    <a:pt x="86" y="66"/>
                    <a:pt x="69" y="87"/>
                  </a:cubicBezTo>
                  <a:cubicBezTo>
                    <a:pt x="53" y="106"/>
                    <a:pt x="31" y="119"/>
                    <a:pt x="6" y="123"/>
                  </a:cubicBezTo>
                  <a:cubicBezTo>
                    <a:pt x="6" y="123"/>
                    <a:pt x="5" y="123"/>
                    <a:pt x="5"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69" name="Freeform 441"/>
            <p:cNvSpPr>
              <a:spLocks noEditPoints="1"/>
            </p:cNvSpPr>
            <p:nvPr/>
          </p:nvSpPr>
          <p:spPr bwMode="auto">
            <a:xfrm>
              <a:off x="6545263" y="8583613"/>
              <a:ext cx="128588" cy="149225"/>
            </a:xfrm>
            <a:custGeom>
              <a:avLst/>
              <a:gdLst>
                <a:gd name="T0" fmla="*/ 33 w 46"/>
                <a:gd name="T1" fmla="*/ 53 h 53"/>
                <a:gd name="T2" fmla="*/ 12 w 46"/>
                <a:gd name="T3" fmla="*/ 53 h 53"/>
                <a:gd name="T4" fmla="*/ 0 w 46"/>
                <a:gd name="T5" fmla="*/ 41 h 53"/>
                <a:gd name="T6" fmla="*/ 0 w 46"/>
                <a:gd name="T7" fmla="*/ 13 h 53"/>
                <a:gd name="T8" fmla="*/ 12 w 46"/>
                <a:gd name="T9" fmla="*/ 0 h 53"/>
                <a:gd name="T10" fmla="*/ 33 w 46"/>
                <a:gd name="T11" fmla="*/ 0 h 53"/>
                <a:gd name="T12" fmla="*/ 46 w 46"/>
                <a:gd name="T13" fmla="*/ 13 h 53"/>
                <a:gd name="T14" fmla="*/ 46 w 46"/>
                <a:gd name="T15" fmla="*/ 41 h 53"/>
                <a:gd name="T16" fmla="*/ 33 w 46"/>
                <a:gd name="T17" fmla="*/ 53 h 53"/>
                <a:gd name="T18" fmla="*/ 12 w 46"/>
                <a:gd name="T19" fmla="*/ 9 h 53"/>
                <a:gd name="T20" fmla="*/ 9 w 46"/>
                <a:gd name="T21" fmla="*/ 13 h 53"/>
                <a:gd name="T22" fmla="*/ 9 w 46"/>
                <a:gd name="T23" fmla="*/ 41 h 53"/>
                <a:gd name="T24" fmla="*/ 12 w 46"/>
                <a:gd name="T25" fmla="*/ 44 h 53"/>
                <a:gd name="T26" fmla="*/ 33 w 46"/>
                <a:gd name="T27" fmla="*/ 44 h 53"/>
                <a:gd name="T28" fmla="*/ 37 w 46"/>
                <a:gd name="T29" fmla="*/ 41 h 53"/>
                <a:gd name="T30" fmla="*/ 37 w 46"/>
                <a:gd name="T31" fmla="*/ 13 h 53"/>
                <a:gd name="T32" fmla="*/ 33 w 46"/>
                <a:gd name="T33" fmla="*/ 9 h 53"/>
                <a:gd name="T34" fmla="*/ 12 w 46"/>
                <a:gd name="T35"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3">
                  <a:moveTo>
                    <a:pt x="33" y="53"/>
                  </a:moveTo>
                  <a:cubicBezTo>
                    <a:pt x="12" y="53"/>
                    <a:pt x="12" y="53"/>
                    <a:pt x="12" y="53"/>
                  </a:cubicBezTo>
                  <a:cubicBezTo>
                    <a:pt x="5" y="53"/>
                    <a:pt x="0" y="47"/>
                    <a:pt x="0" y="41"/>
                  </a:cubicBezTo>
                  <a:cubicBezTo>
                    <a:pt x="0" y="13"/>
                    <a:pt x="0" y="13"/>
                    <a:pt x="0" y="13"/>
                  </a:cubicBezTo>
                  <a:cubicBezTo>
                    <a:pt x="0" y="6"/>
                    <a:pt x="5" y="0"/>
                    <a:pt x="12" y="0"/>
                  </a:cubicBezTo>
                  <a:cubicBezTo>
                    <a:pt x="33" y="0"/>
                    <a:pt x="33" y="0"/>
                    <a:pt x="33" y="0"/>
                  </a:cubicBezTo>
                  <a:cubicBezTo>
                    <a:pt x="40" y="0"/>
                    <a:pt x="46" y="6"/>
                    <a:pt x="46" y="13"/>
                  </a:cubicBezTo>
                  <a:cubicBezTo>
                    <a:pt x="46" y="41"/>
                    <a:pt x="46" y="41"/>
                    <a:pt x="46" y="41"/>
                  </a:cubicBezTo>
                  <a:cubicBezTo>
                    <a:pt x="46" y="47"/>
                    <a:pt x="40" y="53"/>
                    <a:pt x="33" y="53"/>
                  </a:cubicBezTo>
                  <a:close/>
                  <a:moveTo>
                    <a:pt x="12" y="9"/>
                  </a:moveTo>
                  <a:cubicBezTo>
                    <a:pt x="10" y="9"/>
                    <a:pt x="9" y="11"/>
                    <a:pt x="9" y="13"/>
                  </a:cubicBezTo>
                  <a:cubicBezTo>
                    <a:pt x="9" y="41"/>
                    <a:pt x="9" y="41"/>
                    <a:pt x="9" y="41"/>
                  </a:cubicBezTo>
                  <a:cubicBezTo>
                    <a:pt x="9" y="42"/>
                    <a:pt x="10" y="44"/>
                    <a:pt x="12" y="44"/>
                  </a:cubicBezTo>
                  <a:cubicBezTo>
                    <a:pt x="33" y="44"/>
                    <a:pt x="33" y="44"/>
                    <a:pt x="33" y="44"/>
                  </a:cubicBezTo>
                  <a:cubicBezTo>
                    <a:pt x="35" y="44"/>
                    <a:pt x="37" y="42"/>
                    <a:pt x="37" y="41"/>
                  </a:cubicBezTo>
                  <a:cubicBezTo>
                    <a:pt x="37" y="13"/>
                    <a:pt x="37" y="13"/>
                    <a:pt x="37" y="13"/>
                  </a:cubicBezTo>
                  <a:cubicBezTo>
                    <a:pt x="37" y="11"/>
                    <a:pt x="35" y="9"/>
                    <a:pt x="33" y="9"/>
                  </a:cubicBezTo>
                  <a:lnTo>
                    <a:pt x="1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0" name="Freeform 442"/>
            <p:cNvSpPr>
              <a:spLocks noEditPoints="1"/>
            </p:cNvSpPr>
            <p:nvPr/>
          </p:nvSpPr>
          <p:spPr bwMode="auto">
            <a:xfrm>
              <a:off x="6492875" y="8193088"/>
              <a:ext cx="234950" cy="87312"/>
            </a:xfrm>
            <a:custGeom>
              <a:avLst/>
              <a:gdLst>
                <a:gd name="T0" fmla="*/ 68 w 84"/>
                <a:gd name="T1" fmla="*/ 31 h 31"/>
                <a:gd name="T2" fmla="*/ 15 w 84"/>
                <a:gd name="T3" fmla="*/ 31 h 31"/>
                <a:gd name="T4" fmla="*/ 0 w 84"/>
                <a:gd name="T5" fmla="*/ 15 h 31"/>
                <a:gd name="T6" fmla="*/ 15 w 84"/>
                <a:gd name="T7" fmla="*/ 0 h 31"/>
                <a:gd name="T8" fmla="*/ 68 w 84"/>
                <a:gd name="T9" fmla="*/ 0 h 31"/>
                <a:gd name="T10" fmla="*/ 84 w 84"/>
                <a:gd name="T11" fmla="*/ 15 h 31"/>
                <a:gd name="T12" fmla="*/ 68 w 84"/>
                <a:gd name="T13" fmla="*/ 31 h 31"/>
                <a:gd name="T14" fmla="*/ 15 w 84"/>
                <a:gd name="T15" fmla="*/ 9 h 31"/>
                <a:gd name="T16" fmla="*/ 9 w 84"/>
                <a:gd name="T17" fmla="*/ 15 h 31"/>
                <a:gd name="T18" fmla="*/ 15 w 84"/>
                <a:gd name="T19" fmla="*/ 22 h 31"/>
                <a:gd name="T20" fmla="*/ 68 w 84"/>
                <a:gd name="T21" fmla="*/ 22 h 31"/>
                <a:gd name="T22" fmla="*/ 75 w 84"/>
                <a:gd name="T23" fmla="*/ 15 h 31"/>
                <a:gd name="T24" fmla="*/ 68 w 84"/>
                <a:gd name="T25" fmla="*/ 9 h 31"/>
                <a:gd name="T26" fmla="*/ 15 w 84"/>
                <a:gd name="T27"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31">
                  <a:moveTo>
                    <a:pt x="68" y="31"/>
                  </a:moveTo>
                  <a:cubicBezTo>
                    <a:pt x="15" y="31"/>
                    <a:pt x="15" y="31"/>
                    <a:pt x="15" y="31"/>
                  </a:cubicBezTo>
                  <a:cubicBezTo>
                    <a:pt x="7" y="31"/>
                    <a:pt x="0" y="24"/>
                    <a:pt x="0" y="15"/>
                  </a:cubicBezTo>
                  <a:cubicBezTo>
                    <a:pt x="0" y="7"/>
                    <a:pt x="7" y="0"/>
                    <a:pt x="15" y="0"/>
                  </a:cubicBezTo>
                  <a:cubicBezTo>
                    <a:pt x="68" y="0"/>
                    <a:pt x="68" y="0"/>
                    <a:pt x="68" y="0"/>
                  </a:cubicBezTo>
                  <a:cubicBezTo>
                    <a:pt x="77" y="0"/>
                    <a:pt x="84" y="7"/>
                    <a:pt x="84" y="15"/>
                  </a:cubicBezTo>
                  <a:cubicBezTo>
                    <a:pt x="84" y="24"/>
                    <a:pt x="77" y="31"/>
                    <a:pt x="68" y="31"/>
                  </a:cubicBezTo>
                  <a:close/>
                  <a:moveTo>
                    <a:pt x="15" y="9"/>
                  </a:moveTo>
                  <a:cubicBezTo>
                    <a:pt x="12" y="9"/>
                    <a:pt x="9" y="12"/>
                    <a:pt x="9" y="15"/>
                  </a:cubicBezTo>
                  <a:cubicBezTo>
                    <a:pt x="9" y="19"/>
                    <a:pt x="12" y="22"/>
                    <a:pt x="15" y="22"/>
                  </a:cubicBezTo>
                  <a:cubicBezTo>
                    <a:pt x="68" y="22"/>
                    <a:pt x="68" y="22"/>
                    <a:pt x="68" y="22"/>
                  </a:cubicBezTo>
                  <a:cubicBezTo>
                    <a:pt x="72" y="22"/>
                    <a:pt x="75" y="19"/>
                    <a:pt x="75" y="15"/>
                  </a:cubicBezTo>
                  <a:cubicBezTo>
                    <a:pt x="75" y="12"/>
                    <a:pt x="72" y="9"/>
                    <a:pt x="68" y="9"/>
                  </a:cubicBezTo>
                  <a:lnTo>
                    <a:pt x="1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71" name="Freeform 443"/>
          <p:cNvSpPr>
            <a:spLocks noEditPoints="1"/>
          </p:cNvSpPr>
          <p:nvPr/>
        </p:nvSpPr>
        <p:spPr bwMode="auto">
          <a:xfrm>
            <a:off x="1579203" y="3595296"/>
            <a:ext cx="865387" cy="86324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72" name="组合 571"/>
          <p:cNvGrpSpPr/>
          <p:nvPr/>
        </p:nvGrpSpPr>
        <p:grpSpPr>
          <a:xfrm>
            <a:off x="9922322" y="3739170"/>
            <a:ext cx="563732" cy="570150"/>
            <a:chOff x="7967663" y="8275638"/>
            <a:chExt cx="836613" cy="846137"/>
          </a:xfrm>
          <a:solidFill>
            <a:srgbClr val="FC621E"/>
          </a:solidFill>
        </p:grpSpPr>
        <p:sp>
          <p:nvSpPr>
            <p:cNvPr id="573" name="Freeform 444"/>
            <p:cNvSpPr>
              <a:spLocks noEditPoints="1"/>
            </p:cNvSpPr>
            <p:nvPr/>
          </p:nvSpPr>
          <p:spPr bwMode="auto">
            <a:xfrm>
              <a:off x="7996238" y="8674100"/>
              <a:ext cx="458788" cy="150812"/>
            </a:xfrm>
            <a:custGeom>
              <a:avLst/>
              <a:gdLst>
                <a:gd name="T0" fmla="*/ 146 w 164"/>
                <a:gd name="T1" fmla="*/ 54 h 54"/>
                <a:gd name="T2" fmla="*/ 18 w 164"/>
                <a:gd name="T3" fmla="*/ 54 h 54"/>
                <a:gd name="T4" fmla="*/ 0 w 164"/>
                <a:gd name="T5" fmla="*/ 36 h 54"/>
                <a:gd name="T6" fmla="*/ 0 w 164"/>
                <a:gd name="T7" fmla="*/ 18 h 54"/>
                <a:gd name="T8" fmla="*/ 18 w 164"/>
                <a:gd name="T9" fmla="*/ 0 h 54"/>
                <a:gd name="T10" fmla="*/ 146 w 164"/>
                <a:gd name="T11" fmla="*/ 0 h 54"/>
                <a:gd name="T12" fmla="*/ 164 w 164"/>
                <a:gd name="T13" fmla="*/ 18 h 54"/>
                <a:gd name="T14" fmla="*/ 164 w 164"/>
                <a:gd name="T15" fmla="*/ 36 h 54"/>
                <a:gd name="T16" fmla="*/ 146 w 164"/>
                <a:gd name="T17" fmla="*/ 54 h 54"/>
                <a:gd name="T18" fmla="*/ 18 w 164"/>
                <a:gd name="T19" fmla="*/ 9 h 54"/>
                <a:gd name="T20" fmla="*/ 10 w 164"/>
                <a:gd name="T21" fmla="*/ 18 h 54"/>
                <a:gd name="T22" fmla="*/ 10 w 164"/>
                <a:gd name="T23" fmla="*/ 36 h 54"/>
                <a:gd name="T24" fmla="*/ 18 w 164"/>
                <a:gd name="T25" fmla="*/ 45 h 54"/>
                <a:gd name="T26" fmla="*/ 146 w 164"/>
                <a:gd name="T27" fmla="*/ 45 h 54"/>
                <a:gd name="T28" fmla="*/ 155 w 164"/>
                <a:gd name="T29" fmla="*/ 36 h 54"/>
                <a:gd name="T30" fmla="*/ 155 w 164"/>
                <a:gd name="T31" fmla="*/ 18 h 54"/>
                <a:gd name="T32" fmla="*/ 146 w 164"/>
                <a:gd name="T33" fmla="*/ 9 h 54"/>
                <a:gd name="T34" fmla="*/ 18 w 164"/>
                <a:gd name="T35"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4">
                  <a:moveTo>
                    <a:pt x="146" y="54"/>
                  </a:moveTo>
                  <a:cubicBezTo>
                    <a:pt x="18" y="54"/>
                    <a:pt x="18" y="54"/>
                    <a:pt x="18" y="54"/>
                  </a:cubicBezTo>
                  <a:cubicBezTo>
                    <a:pt x="9" y="54"/>
                    <a:pt x="0" y="46"/>
                    <a:pt x="0" y="36"/>
                  </a:cubicBezTo>
                  <a:cubicBezTo>
                    <a:pt x="0" y="18"/>
                    <a:pt x="0" y="18"/>
                    <a:pt x="0" y="18"/>
                  </a:cubicBezTo>
                  <a:cubicBezTo>
                    <a:pt x="0" y="8"/>
                    <a:pt x="9" y="0"/>
                    <a:pt x="18" y="0"/>
                  </a:cubicBezTo>
                  <a:cubicBezTo>
                    <a:pt x="146" y="0"/>
                    <a:pt x="146" y="0"/>
                    <a:pt x="146" y="0"/>
                  </a:cubicBezTo>
                  <a:cubicBezTo>
                    <a:pt x="156" y="0"/>
                    <a:pt x="164" y="8"/>
                    <a:pt x="164" y="18"/>
                  </a:cubicBezTo>
                  <a:cubicBezTo>
                    <a:pt x="164" y="36"/>
                    <a:pt x="164" y="36"/>
                    <a:pt x="164" y="36"/>
                  </a:cubicBezTo>
                  <a:cubicBezTo>
                    <a:pt x="164" y="46"/>
                    <a:pt x="156" y="54"/>
                    <a:pt x="146" y="54"/>
                  </a:cubicBezTo>
                  <a:close/>
                  <a:moveTo>
                    <a:pt x="18" y="9"/>
                  </a:moveTo>
                  <a:cubicBezTo>
                    <a:pt x="14" y="9"/>
                    <a:pt x="10" y="13"/>
                    <a:pt x="10" y="18"/>
                  </a:cubicBezTo>
                  <a:cubicBezTo>
                    <a:pt x="10" y="36"/>
                    <a:pt x="10" y="36"/>
                    <a:pt x="10" y="36"/>
                  </a:cubicBezTo>
                  <a:cubicBezTo>
                    <a:pt x="10" y="41"/>
                    <a:pt x="14" y="45"/>
                    <a:pt x="18" y="45"/>
                  </a:cubicBezTo>
                  <a:cubicBezTo>
                    <a:pt x="146" y="45"/>
                    <a:pt x="146" y="45"/>
                    <a:pt x="146" y="45"/>
                  </a:cubicBezTo>
                  <a:cubicBezTo>
                    <a:pt x="151" y="45"/>
                    <a:pt x="155" y="41"/>
                    <a:pt x="155" y="36"/>
                  </a:cubicBezTo>
                  <a:cubicBezTo>
                    <a:pt x="155" y="18"/>
                    <a:pt x="155" y="18"/>
                    <a:pt x="155" y="18"/>
                  </a:cubicBezTo>
                  <a:cubicBezTo>
                    <a:pt x="155" y="13"/>
                    <a:pt x="151" y="9"/>
                    <a:pt x="146" y="9"/>
                  </a:cubicBezTo>
                  <a:lnTo>
                    <a:pt x="1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4" name="Freeform 445"/>
            <p:cNvSpPr>
              <a:spLocks noEditPoints="1"/>
            </p:cNvSpPr>
            <p:nvPr/>
          </p:nvSpPr>
          <p:spPr bwMode="auto">
            <a:xfrm>
              <a:off x="8021638" y="8799513"/>
              <a:ext cx="411163" cy="322262"/>
            </a:xfrm>
            <a:custGeom>
              <a:avLst/>
              <a:gdLst>
                <a:gd name="T0" fmla="*/ 121 w 147"/>
                <a:gd name="T1" fmla="*/ 115 h 115"/>
                <a:gd name="T2" fmla="*/ 27 w 147"/>
                <a:gd name="T3" fmla="*/ 115 h 115"/>
                <a:gd name="T4" fmla="*/ 9 w 147"/>
                <a:gd name="T5" fmla="*/ 97 h 115"/>
                <a:gd name="T6" fmla="*/ 0 w 147"/>
                <a:gd name="T7" fmla="*/ 5 h 115"/>
                <a:gd name="T8" fmla="*/ 1 w 147"/>
                <a:gd name="T9" fmla="*/ 2 h 115"/>
                <a:gd name="T10" fmla="*/ 5 w 147"/>
                <a:gd name="T11" fmla="*/ 0 h 115"/>
                <a:gd name="T12" fmla="*/ 142 w 147"/>
                <a:gd name="T13" fmla="*/ 0 h 115"/>
                <a:gd name="T14" fmla="*/ 146 w 147"/>
                <a:gd name="T15" fmla="*/ 2 h 115"/>
                <a:gd name="T16" fmla="*/ 147 w 147"/>
                <a:gd name="T17" fmla="*/ 5 h 115"/>
                <a:gd name="T18" fmla="*/ 139 w 147"/>
                <a:gd name="T19" fmla="*/ 98 h 115"/>
                <a:gd name="T20" fmla="*/ 121 w 147"/>
                <a:gd name="T21" fmla="*/ 115 h 115"/>
                <a:gd name="T22" fmla="*/ 10 w 147"/>
                <a:gd name="T23" fmla="*/ 9 h 115"/>
                <a:gd name="T24" fmla="*/ 18 w 147"/>
                <a:gd name="T25" fmla="*/ 97 h 115"/>
                <a:gd name="T26" fmla="*/ 18 w 147"/>
                <a:gd name="T27" fmla="*/ 97 h 115"/>
                <a:gd name="T28" fmla="*/ 27 w 147"/>
                <a:gd name="T29" fmla="*/ 106 h 115"/>
                <a:gd name="T30" fmla="*/ 121 w 147"/>
                <a:gd name="T31" fmla="*/ 106 h 115"/>
                <a:gd name="T32" fmla="*/ 130 w 147"/>
                <a:gd name="T33" fmla="*/ 97 h 115"/>
                <a:gd name="T34" fmla="*/ 137 w 147"/>
                <a:gd name="T35" fmla="*/ 9 h 115"/>
                <a:gd name="T36" fmla="*/ 10 w 147"/>
                <a:gd name="T37"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5">
                  <a:moveTo>
                    <a:pt x="121" y="115"/>
                  </a:moveTo>
                  <a:cubicBezTo>
                    <a:pt x="27" y="115"/>
                    <a:pt x="27" y="115"/>
                    <a:pt x="27" y="115"/>
                  </a:cubicBezTo>
                  <a:cubicBezTo>
                    <a:pt x="17" y="115"/>
                    <a:pt x="9" y="107"/>
                    <a:pt x="9" y="97"/>
                  </a:cubicBezTo>
                  <a:cubicBezTo>
                    <a:pt x="0" y="5"/>
                    <a:pt x="0" y="5"/>
                    <a:pt x="0" y="5"/>
                  </a:cubicBezTo>
                  <a:cubicBezTo>
                    <a:pt x="0" y="4"/>
                    <a:pt x="0" y="3"/>
                    <a:pt x="1" y="2"/>
                  </a:cubicBezTo>
                  <a:cubicBezTo>
                    <a:pt x="2" y="1"/>
                    <a:pt x="3" y="0"/>
                    <a:pt x="5" y="0"/>
                  </a:cubicBezTo>
                  <a:cubicBezTo>
                    <a:pt x="142" y="0"/>
                    <a:pt x="142" y="0"/>
                    <a:pt x="142" y="0"/>
                  </a:cubicBezTo>
                  <a:cubicBezTo>
                    <a:pt x="143" y="0"/>
                    <a:pt x="145" y="1"/>
                    <a:pt x="146" y="2"/>
                  </a:cubicBezTo>
                  <a:cubicBezTo>
                    <a:pt x="146" y="3"/>
                    <a:pt x="147" y="4"/>
                    <a:pt x="147" y="5"/>
                  </a:cubicBezTo>
                  <a:cubicBezTo>
                    <a:pt x="139" y="98"/>
                    <a:pt x="139" y="98"/>
                    <a:pt x="139" y="98"/>
                  </a:cubicBezTo>
                  <a:cubicBezTo>
                    <a:pt x="139" y="107"/>
                    <a:pt x="131" y="115"/>
                    <a:pt x="121" y="115"/>
                  </a:cubicBezTo>
                  <a:close/>
                  <a:moveTo>
                    <a:pt x="10" y="9"/>
                  </a:moveTo>
                  <a:cubicBezTo>
                    <a:pt x="18" y="97"/>
                    <a:pt x="18" y="97"/>
                    <a:pt x="18" y="97"/>
                  </a:cubicBezTo>
                  <a:cubicBezTo>
                    <a:pt x="18" y="97"/>
                    <a:pt x="18" y="97"/>
                    <a:pt x="18" y="97"/>
                  </a:cubicBezTo>
                  <a:cubicBezTo>
                    <a:pt x="18" y="102"/>
                    <a:pt x="22" y="106"/>
                    <a:pt x="27" y="106"/>
                  </a:cubicBezTo>
                  <a:cubicBezTo>
                    <a:pt x="121" y="106"/>
                    <a:pt x="121" y="106"/>
                    <a:pt x="121" y="106"/>
                  </a:cubicBezTo>
                  <a:cubicBezTo>
                    <a:pt x="126" y="106"/>
                    <a:pt x="130" y="102"/>
                    <a:pt x="130" y="97"/>
                  </a:cubicBezTo>
                  <a:cubicBezTo>
                    <a:pt x="137" y="9"/>
                    <a:pt x="137" y="9"/>
                    <a:pt x="137" y="9"/>
                  </a:cubicBez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5" name="Freeform 446"/>
            <p:cNvSpPr/>
            <p:nvPr/>
          </p:nvSpPr>
          <p:spPr bwMode="auto">
            <a:xfrm>
              <a:off x="7967663" y="8712200"/>
              <a:ext cx="55563" cy="28575"/>
            </a:xfrm>
            <a:custGeom>
              <a:avLst/>
              <a:gdLst>
                <a:gd name="T0" fmla="*/ 15 w 20"/>
                <a:gd name="T1" fmla="*/ 10 h 10"/>
                <a:gd name="T2" fmla="*/ 5 w 20"/>
                <a:gd name="T3" fmla="*/ 10 h 10"/>
                <a:gd name="T4" fmla="*/ 0 w 20"/>
                <a:gd name="T5" fmla="*/ 5 h 10"/>
                <a:gd name="T6" fmla="*/ 5 w 20"/>
                <a:gd name="T7" fmla="*/ 0 h 10"/>
                <a:gd name="T8" fmla="*/ 15 w 20"/>
                <a:gd name="T9" fmla="*/ 0 h 10"/>
                <a:gd name="T10" fmla="*/ 20 w 20"/>
                <a:gd name="T11" fmla="*/ 5 h 10"/>
                <a:gd name="T12" fmla="*/ 15 w 2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15" y="10"/>
                  </a:moveTo>
                  <a:cubicBezTo>
                    <a:pt x="5" y="10"/>
                    <a:pt x="5" y="10"/>
                    <a:pt x="5" y="10"/>
                  </a:cubicBezTo>
                  <a:cubicBezTo>
                    <a:pt x="2" y="10"/>
                    <a:pt x="0" y="7"/>
                    <a:pt x="0" y="5"/>
                  </a:cubicBezTo>
                  <a:cubicBezTo>
                    <a:pt x="0" y="2"/>
                    <a:pt x="2" y="0"/>
                    <a:pt x="5" y="0"/>
                  </a:cubicBezTo>
                  <a:cubicBezTo>
                    <a:pt x="15" y="0"/>
                    <a:pt x="15" y="0"/>
                    <a:pt x="15" y="0"/>
                  </a:cubicBezTo>
                  <a:cubicBezTo>
                    <a:pt x="18" y="0"/>
                    <a:pt x="20" y="2"/>
                    <a:pt x="20" y="5"/>
                  </a:cubicBezTo>
                  <a:cubicBezTo>
                    <a:pt x="20" y="7"/>
                    <a:pt x="18"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6" name="Freeform 447"/>
            <p:cNvSpPr/>
            <p:nvPr/>
          </p:nvSpPr>
          <p:spPr bwMode="auto">
            <a:xfrm>
              <a:off x="8431213" y="8712200"/>
              <a:ext cx="52388" cy="28575"/>
            </a:xfrm>
            <a:custGeom>
              <a:avLst/>
              <a:gdLst>
                <a:gd name="T0" fmla="*/ 15 w 19"/>
                <a:gd name="T1" fmla="*/ 10 h 10"/>
                <a:gd name="T2" fmla="*/ 5 w 19"/>
                <a:gd name="T3" fmla="*/ 10 h 10"/>
                <a:gd name="T4" fmla="*/ 0 w 19"/>
                <a:gd name="T5" fmla="*/ 5 h 10"/>
                <a:gd name="T6" fmla="*/ 5 w 19"/>
                <a:gd name="T7" fmla="*/ 0 h 10"/>
                <a:gd name="T8" fmla="*/ 15 w 19"/>
                <a:gd name="T9" fmla="*/ 0 h 10"/>
                <a:gd name="T10" fmla="*/ 19 w 19"/>
                <a:gd name="T11" fmla="*/ 5 h 10"/>
                <a:gd name="T12" fmla="*/ 15 w 19"/>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10"/>
                  </a:moveTo>
                  <a:cubicBezTo>
                    <a:pt x="5" y="10"/>
                    <a:pt x="5" y="10"/>
                    <a:pt x="5" y="10"/>
                  </a:cubicBezTo>
                  <a:cubicBezTo>
                    <a:pt x="2" y="10"/>
                    <a:pt x="0" y="7"/>
                    <a:pt x="0" y="5"/>
                  </a:cubicBezTo>
                  <a:cubicBezTo>
                    <a:pt x="0" y="2"/>
                    <a:pt x="2" y="0"/>
                    <a:pt x="5" y="0"/>
                  </a:cubicBezTo>
                  <a:cubicBezTo>
                    <a:pt x="15" y="0"/>
                    <a:pt x="15" y="0"/>
                    <a:pt x="15" y="0"/>
                  </a:cubicBezTo>
                  <a:cubicBezTo>
                    <a:pt x="17" y="0"/>
                    <a:pt x="19" y="2"/>
                    <a:pt x="19" y="5"/>
                  </a:cubicBezTo>
                  <a:cubicBezTo>
                    <a:pt x="19" y="7"/>
                    <a:pt x="17" y="10"/>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7" name="Freeform 448"/>
            <p:cNvSpPr/>
            <p:nvPr/>
          </p:nvSpPr>
          <p:spPr bwMode="auto">
            <a:xfrm>
              <a:off x="8304213" y="8480425"/>
              <a:ext cx="174625" cy="260350"/>
            </a:xfrm>
            <a:custGeom>
              <a:avLst/>
              <a:gdLst>
                <a:gd name="T0" fmla="*/ 58 w 62"/>
                <a:gd name="T1" fmla="*/ 93 h 93"/>
                <a:gd name="T2" fmla="*/ 53 w 62"/>
                <a:gd name="T3" fmla="*/ 88 h 93"/>
                <a:gd name="T4" fmla="*/ 3 w 62"/>
                <a:gd name="T5" fmla="*/ 10 h 93"/>
                <a:gd name="T6" fmla="*/ 1 w 62"/>
                <a:gd name="T7" fmla="*/ 3 h 93"/>
                <a:gd name="T8" fmla="*/ 7 w 62"/>
                <a:gd name="T9" fmla="*/ 1 h 93"/>
                <a:gd name="T10" fmla="*/ 62 w 62"/>
                <a:gd name="T11" fmla="*/ 88 h 93"/>
                <a:gd name="T12" fmla="*/ 58 w 62"/>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62" h="93">
                  <a:moveTo>
                    <a:pt x="58" y="93"/>
                  </a:moveTo>
                  <a:cubicBezTo>
                    <a:pt x="55" y="93"/>
                    <a:pt x="53" y="90"/>
                    <a:pt x="53" y="88"/>
                  </a:cubicBezTo>
                  <a:cubicBezTo>
                    <a:pt x="53" y="53"/>
                    <a:pt x="34" y="23"/>
                    <a:pt x="3" y="10"/>
                  </a:cubicBezTo>
                  <a:cubicBezTo>
                    <a:pt x="1" y="9"/>
                    <a:pt x="0" y="6"/>
                    <a:pt x="1" y="3"/>
                  </a:cubicBezTo>
                  <a:cubicBezTo>
                    <a:pt x="2" y="1"/>
                    <a:pt x="5" y="0"/>
                    <a:pt x="7" y="1"/>
                  </a:cubicBezTo>
                  <a:cubicBezTo>
                    <a:pt x="41" y="16"/>
                    <a:pt x="62" y="50"/>
                    <a:pt x="62" y="88"/>
                  </a:cubicBezTo>
                  <a:cubicBezTo>
                    <a:pt x="62" y="90"/>
                    <a:pt x="60" y="93"/>
                    <a:pt x="58"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8" name="Freeform 449"/>
            <p:cNvSpPr/>
            <p:nvPr/>
          </p:nvSpPr>
          <p:spPr bwMode="auto">
            <a:xfrm>
              <a:off x="7974013" y="8480425"/>
              <a:ext cx="176213" cy="260350"/>
            </a:xfrm>
            <a:custGeom>
              <a:avLst/>
              <a:gdLst>
                <a:gd name="T0" fmla="*/ 5 w 63"/>
                <a:gd name="T1" fmla="*/ 93 h 93"/>
                <a:gd name="T2" fmla="*/ 0 w 63"/>
                <a:gd name="T3" fmla="*/ 88 h 93"/>
                <a:gd name="T4" fmla="*/ 56 w 63"/>
                <a:gd name="T5" fmla="*/ 1 h 93"/>
                <a:gd name="T6" fmla="*/ 62 w 63"/>
                <a:gd name="T7" fmla="*/ 3 h 93"/>
                <a:gd name="T8" fmla="*/ 59 w 63"/>
                <a:gd name="T9" fmla="*/ 10 h 93"/>
                <a:gd name="T10" fmla="*/ 10 w 63"/>
                <a:gd name="T11" fmla="*/ 88 h 93"/>
                <a:gd name="T12" fmla="*/ 5 w 63"/>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63" h="93">
                  <a:moveTo>
                    <a:pt x="5" y="93"/>
                  </a:moveTo>
                  <a:cubicBezTo>
                    <a:pt x="2" y="93"/>
                    <a:pt x="0" y="90"/>
                    <a:pt x="0" y="88"/>
                  </a:cubicBezTo>
                  <a:cubicBezTo>
                    <a:pt x="0" y="50"/>
                    <a:pt x="22" y="16"/>
                    <a:pt x="56" y="1"/>
                  </a:cubicBezTo>
                  <a:cubicBezTo>
                    <a:pt x="58" y="0"/>
                    <a:pt x="61" y="1"/>
                    <a:pt x="62" y="3"/>
                  </a:cubicBezTo>
                  <a:cubicBezTo>
                    <a:pt x="63" y="6"/>
                    <a:pt x="62" y="9"/>
                    <a:pt x="59" y="10"/>
                  </a:cubicBezTo>
                  <a:cubicBezTo>
                    <a:pt x="29" y="23"/>
                    <a:pt x="10" y="53"/>
                    <a:pt x="10" y="88"/>
                  </a:cubicBezTo>
                  <a:cubicBezTo>
                    <a:pt x="10" y="90"/>
                    <a:pt x="8" y="93"/>
                    <a:pt x="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79" name="Freeform 450"/>
            <p:cNvSpPr>
              <a:spLocks noEditPoints="1"/>
            </p:cNvSpPr>
            <p:nvPr/>
          </p:nvSpPr>
          <p:spPr bwMode="auto">
            <a:xfrm>
              <a:off x="8124825" y="8437563"/>
              <a:ext cx="204788" cy="92075"/>
            </a:xfrm>
            <a:custGeom>
              <a:avLst/>
              <a:gdLst>
                <a:gd name="T0" fmla="*/ 56 w 73"/>
                <a:gd name="T1" fmla="*/ 33 h 33"/>
                <a:gd name="T2" fmla="*/ 16 w 73"/>
                <a:gd name="T3" fmla="*/ 33 h 33"/>
                <a:gd name="T4" fmla="*/ 0 w 73"/>
                <a:gd name="T5" fmla="*/ 17 h 33"/>
                <a:gd name="T6" fmla="*/ 16 w 73"/>
                <a:gd name="T7" fmla="*/ 0 h 33"/>
                <a:gd name="T8" fmla="*/ 56 w 73"/>
                <a:gd name="T9" fmla="*/ 0 h 33"/>
                <a:gd name="T10" fmla="*/ 73 w 73"/>
                <a:gd name="T11" fmla="*/ 17 h 33"/>
                <a:gd name="T12" fmla="*/ 56 w 73"/>
                <a:gd name="T13" fmla="*/ 33 h 33"/>
                <a:gd name="T14" fmla="*/ 16 w 73"/>
                <a:gd name="T15" fmla="*/ 9 h 33"/>
                <a:gd name="T16" fmla="*/ 9 w 73"/>
                <a:gd name="T17" fmla="*/ 17 h 33"/>
                <a:gd name="T18" fmla="*/ 16 w 73"/>
                <a:gd name="T19" fmla="*/ 24 h 33"/>
                <a:gd name="T20" fmla="*/ 56 w 73"/>
                <a:gd name="T21" fmla="*/ 24 h 33"/>
                <a:gd name="T22" fmla="*/ 64 w 73"/>
                <a:gd name="T23" fmla="*/ 17 h 33"/>
                <a:gd name="T24" fmla="*/ 56 w 73"/>
                <a:gd name="T25" fmla="*/ 9 h 33"/>
                <a:gd name="T26" fmla="*/ 16 w 73"/>
                <a:gd name="T2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3">
                  <a:moveTo>
                    <a:pt x="56" y="33"/>
                  </a:moveTo>
                  <a:cubicBezTo>
                    <a:pt x="16" y="33"/>
                    <a:pt x="16" y="33"/>
                    <a:pt x="16" y="33"/>
                  </a:cubicBezTo>
                  <a:cubicBezTo>
                    <a:pt x="7" y="33"/>
                    <a:pt x="0" y="26"/>
                    <a:pt x="0" y="17"/>
                  </a:cubicBezTo>
                  <a:cubicBezTo>
                    <a:pt x="0" y="7"/>
                    <a:pt x="7" y="0"/>
                    <a:pt x="16" y="0"/>
                  </a:cubicBezTo>
                  <a:cubicBezTo>
                    <a:pt x="56" y="0"/>
                    <a:pt x="56" y="0"/>
                    <a:pt x="56" y="0"/>
                  </a:cubicBezTo>
                  <a:cubicBezTo>
                    <a:pt x="66" y="0"/>
                    <a:pt x="73" y="7"/>
                    <a:pt x="73" y="17"/>
                  </a:cubicBezTo>
                  <a:cubicBezTo>
                    <a:pt x="73" y="26"/>
                    <a:pt x="66" y="33"/>
                    <a:pt x="56" y="33"/>
                  </a:cubicBezTo>
                  <a:close/>
                  <a:moveTo>
                    <a:pt x="16" y="9"/>
                  </a:moveTo>
                  <a:cubicBezTo>
                    <a:pt x="12" y="9"/>
                    <a:pt x="9" y="12"/>
                    <a:pt x="9" y="17"/>
                  </a:cubicBezTo>
                  <a:cubicBezTo>
                    <a:pt x="9" y="21"/>
                    <a:pt x="12" y="24"/>
                    <a:pt x="16" y="24"/>
                  </a:cubicBezTo>
                  <a:cubicBezTo>
                    <a:pt x="56" y="24"/>
                    <a:pt x="56" y="24"/>
                    <a:pt x="56" y="24"/>
                  </a:cubicBezTo>
                  <a:cubicBezTo>
                    <a:pt x="61" y="24"/>
                    <a:pt x="64" y="21"/>
                    <a:pt x="64" y="17"/>
                  </a:cubicBezTo>
                  <a:cubicBezTo>
                    <a:pt x="64" y="12"/>
                    <a:pt x="61" y="9"/>
                    <a:pt x="56" y="9"/>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0" name="Freeform 451"/>
            <p:cNvSpPr/>
            <p:nvPr/>
          </p:nvSpPr>
          <p:spPr bwMode="auto">
            <a:xfrm>
              <a:off x="8475663" y="8275638"/>
              <a:ext cx="328613" cy="347662"/>
            </a:xfrm>
            <a:custGeom>
              <a:avLst/>
              <a:gdLst>
                <a:gd name="T0" fmla="*/ 100 w 117"/>
                <a:gd name="T1" fmla="*/ 124 h 124"/>
                <a:gd name="T2" fmla="*/ 66 w 117"/>
                <a:gd name="T3" fmla="*/ 124 h 124"/>
                <a:gd name="T4" fmla="*/ 62 w 117"/>
                <a:gd name="T5" fmla="*/ 120 h 124"/>
                <a:gd name="T6" fmla="*/ 66 w 117"/>
                <a:gd name="T7" fmla="*/ 115 h 124"/>
                <a:gd name="T8" fmla="*/ 100 w 117"/>
                <a:gd name="T9" fmla="*/ 115 h 124"/>
                <a:gd name="T10" fmla="*/ 106 w 117"/>
                <a:gd name="T11" fmla="*/ 109 h 124"/>
                <a:gd name="T12" fmla="*/ 82 w 117"/>
                <a:gd name="T13" fmla="*/ 20 h 124"/>
                <a:gd name="T14" fmla="*/ 58 w 117"/>
                <a:gd name="T15" fmla="*/ 10 h 124"/>
                <a:gd name="T16" fmla="*/ 34 w 117"/>
                <a:gd name="T17" fmla="*/ 20 h 124"/>
                <a:gd name="T18" fmla="*/ 10 w 117"/>
                <a:gd name="T19" fmla="*/ 109 h 124"/>
                <a:gd name="T20" fmla="*/ 16 w 117"/>
                <a:gd name="T21" fmla="*/ 115 h 124"/>
                <a:gd name="T22" fmla="*/ 50 w 117"/>
                <a:gd name="T23" fmla="*/ 115 h 124"/>
                <a:gd name="T24" fmla="*/ 55 w 117"/>
                <a:gd name="T25" fmla="*/ 120 h 124"/>
                <a:gd name="T26" fmla="*/ 50 w 117"/>
                <a:gd name="T27" fmla="*/ 124 h 124"/>
                <a:gd name="T28" fmla="*/ 16 w 117"/>
                <a:gd name="T29" fmla="*/ 124 h 124"/>
                <a:gd name="T30" fmla="*/ 1 w 117"/>
                <a:gd name="T31" fmla="*/ 109 h 124"/>
                <a:gd name="T32" fmla="*/ 27 w 117"/>
                <a:gd name="T33" fmla="*/ 13 h 124"/>
                <a:gd name="T34" fmla="*/ 58 w 117"/>
                <a:gd name="T35" fmla="*/ 0 h 124"/>
                <a:gd name="T36" fmla="*/ 89 w 117"/>
                <a:gd name="T37" fmla="*/ 13 h 124"/>
                <a:gd name="T38" fmla="*/ 115 w 117"/>
                <a:gd name="T39" fmla="*/ 109 h 124"/>
                <a:gd name="T40" fmla="*/ 100 w 11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24">
                  <a:moveTo>
                    <a:pt x="100" y="124"/>
                  </a:moveTo>
                  <a:cubicBezTo>
                    <a:pt x="66" y="124"/>
                    <a:pt x="66" y="124"/>
                    <a:pt x="66" y="124"/>
                  </a:cubicBezTo>
                  <a:cubicBezTo>
                    <a:pt x="64" y="124"/>
                    <a:pt x="62" y="122"/>
                    <a:pt x="62" y="120"/>
                  </a:cubicBezTo>
                  <a:cubicBezTo>
                    <a:pt x="62" y="117"/>
                    <a:pt x="64" y="115"/>
                    <a:pt x="66" y="115"/>
                  </a:cubicBezTo>
                  <a:cubicBezTo>
                    <a:pt x="100" y="115"/>
                    <a:pt x="100" y="115"/>
                    <a:pt x="100" y="115"/>
                  </a:cubicBezTo>
                  <a:cubicBezTo>
                    <a:pt x="103" y="115"/>
                    <a:pt x="106" y="112"/>
                    <a:pt x="106" y="109"/>
                  </a:cubicBezTo>
                  <a:cubicBezTo>
                    <a:pt x="106" y="109"/>
                    <a:pt x="107" y="45"/>
                    <a:pt x="82" y="20"/>
                  </a:cubicBezTo>
                  <a:cubicBezTo>
                    <a:pt x="76" y="13"/>
                    <a:pt x="68" y="10"/>
                    <a:pt x="58" y="10"/>
                  </a:cubicBezTo>
                  <a:cubicBezTo>
                    <a:pt x="49" y="10"/>
                    <a:pt x="41" y="13"/>
                    <a:pt x="34" y="20"/>
                  </a:cubicBezTo>
                  <a:cubicBezTo>
                    <a:pt x="9" y="45"/>
                    <a:pt x="10" y="109"/>
                    <a:pt x="10" y="109"/>
                  </a:cubicBezTo>
                  <a:cubicBezTo>
                    <a:pt x="10" y="112"/>
                    <a:pt x="13" y="115"/>
                    <a:pt x="16" y="115"/>
                  </a:cubicBezTo>
                  <a:cubicBezTo>
                    <a:pt x="50" y="115"/>
                    <a:pt x="50" y="115"/>
                    <a:pt x="50" y="115"/>
                  </a:cubicBezTo>
                  <a:cubicBezTo>
                    <a:pt x="53" y="115"/>
                    <a:pt x="55" y="117"/>
                    <a:pt x="55" y="120"/>
                  </a:cubicBezTo>
                  <a:cubicBezTo>
                    <a:pt x="55" y="122"/>
                    <a:pt x="53" y="124"/>
                    <a:pt x="50" y="124"/>
                  </a:cubicBezTo>
                  <a:cubicBezTo>
                    <a:pt x="16" y="124"/>
                    <a:pt x="16" y="124"/>
                    <a:pt x="16" y="124"/>
                  </a:cubicBezTo>
                  <a:cubicBezTo>
                    <a:pt x="8" y="124"/>
                    <a:pt x="1" y="117"/>
                    <a:pt x="1" y="109"/>
                  </a:cubicBezTo>
                  <a:cubicBezTo>
                    <a:pt x="1" y="107"/>
                    <a:pt x="0" y="42"/>
                    <a:pt x="27" y="13"/>
                  </a:cubicBezTo>
                  <a:cubicBezTo>
                    <a:pt x="36" y="5"/>
                    <a:pt x="46" y="0"/>
                    <a:pt x="58" y="0"/>
                  </a:cubicBezTo>
                  <a:cubicBezTo>
                    <a:pt x="70" y="0"/>
                    <a:pt x="81" y="5"/>
                    <a:pt x="89" y="13"/>
                  </a:cubicBezTo>
                  <a:cubicBezTo>
                    <a:pt x="117" y="42"/>
                    <a:pt x="115" y="107"/>
                    <a:pt x="115" y="109"/>
                  </a:cubicBezTo>
                  <a:cubicBezTo>
                    <a:pt x="115" y="117"/>
                    <a:pt x="109" y="124"/>
                    <a:pt x="100"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1" name="Freeform 452"/>
            <p:cNvSpPr/>
            <p:nvPr/>
          </p:nvSpPr>
          <p:spPr bwMode="auto">
            <a:xfrm>
              <a:off x="8604250" y="8597900"/>
              <a:ext cx="69850" cy="377825"/>
            </a:xfrm>
            <a:custGeom>
              <a:avLst/>
              <a:gdLst>
                <a:gd name="T0" fmla="*/ 20 w 25"/>
                <a:gd name="T1" fmla="*/ 135 h 135"/>
                <a:gd name="T2" fmla="*/ 4 w 25"/>
                <a:gd name="T3" fmla="*/ 135 h 135"/>
                <a:gd name="T4" fmla="*/ 0 w 25"/>
                <a:gd name="T5" fmla="*/ 131 h 135"/>
                <a:gd name="T6" fmla="*/ 0 w 25"/>
                <a:gd name="T7" fmla="*/ 5 h 135"/>
                <a:gd name="T8" fmla="*/ 4 w 25"/>
                <a:gd name="T9" fmla="*/ 0 h 135"/>
                <a:gd name="T10" fmla="*/ 9 w 25"/>
                <a:gd name="T11" fmla="*/ 5 h 135"/>
                <a:gd name="T12" fmla="*/ 9 w 25"/>
                <a:gd name="T13" fmla="*/ 126 h 135"/>
                <a:gd name="T14" fmla="*/ 16 w 25"/>
                <a:gd name="T15" fmla="*/ 126 h 135"/>
                <a:gd name="T16" fmla="*/ 16 w 25"/>
                <a:gd name="T17" fmla="*/ 5 h 135"/>
                <a:gd name="T18" fmla="*/ 20 w 25"/>
                <a:gd name="T19" fmla="*/ 0 h 135"/>
                <a:gd name="T20" fmla="*/ 25 w 25"/>
                <a:gd name="T21" fmla="*/ 5 h 135"/>
                <a:gd name="T22" fmla="*/ 25 w 25"/>
                <a:gd name="T23" fmla="*/ 131 h 135"/>
                <a:gd name="T24" fmla="*/ 20 w 25"/>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35">
                  <a:moveTo>
                    <a:pt x="20" y="135"/>
                  </a:moveTo>
                  <a:cubicBezTo>
                    <a:pt x="4" y="135"/>
                    <a:pt x="4" y="135"/>
                    <a:pt x="4" y="135"/>
                  </a:cubicBezTo>
                  <a:cubicBezTo>
                    <a:pt x="2" y="135"/>
                    <a:pt x="0" y="133"/>
                    <a:pt x="0" y="131"/>
                  </a:cubicBezTo>
                  <a:cubicBezTo>
                    <a:pt x="0" y="5"/>
                    <a:pt x="0" y="5"/>
                    <a:pt x="0" y="5"/>
                  </a:cubicBezTo>
                  <a:cubicBezTo>
                    <a:pt x="0" y="2"/>
                    <a:pt x="2" y="0"/>
                    <a:pt x="4" y="0"/>
                  </a:cubicBezTo>
                  <a:cubicBezTo>
                    <a:pt x="7" y="0"/>
                    <a:pt x="9" y="2"/>
                    <a:pt x="9" y="5"/>
                  </a:cubicBezTo>
                  <a:cubicBezTo>
                    <a:pt x="9" y="126"/>
                    <a:pt x="9" y="126"/>
                    <a:pt x="9" y="126"/>
                  </a:cubicBezTo>
                  <a:cubicBezTo>
                    <a:pt x="16" y="126"/>
                    <a:pt x="16" y="126"/>
                    <a:pt x="16" y="126"/>
                  </a:cubicBezTo>
                  <a:cubicBezTo>
                    <a:pt x="16" y="5"/>
                    <a:pt x="16" y="5"/>
                    <a:pt x="16" y="5"/>
                  </a:cubicBezTo>
                  <a:cubicBezTo>
                    <a:pt x="16" y="2"/>
                    <a:pt x="18" y="0"/>
                    <a:pt x="20" y="0"/>
                  </a:cubicBezTo>
                  <a:cubicBezTo>
                    <a:pt x="23" y="0"/>
                    <a:pt x="25" y="2"/>
                    <a:pt x="25" y="5"/>
                  </a:cubicBezTo>
                  <a:cubicBezTo>
                    <a:pt x="25" y="131"/>
                    <a:pt x="25" y="131"/>
                    <a:pt x="25" y="131"/>
                  </a:cubicBezTo>
                  <a:cubicBezTo>
                    <a:pt x="25" y="133"/>
                    <a:pt x="23" y="135"/>
                    <a:pt x="20"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2" name="Freeform 453"/>
            <p:cNvSpPr>
              <a:spLocks noEditPoints="1"/>
            </p:cNvSpPr>
            <p:nvPr/>
          </p:nvSpPr>
          <p:spPr bwMode="auto">
            <a:xfrm>
              <a:off x="8575675" y="8951913"/>
              <a:ext cx="123825" cy="169862"/>
            </a:xfrm>
            <a:custGeom>
              <a:avLst/>
              <a:gdLst>
                <a:gd name="T0" fmla="*/ 24 w 44"/>
                <a:gd name="T1" fmla="*/ 61 h 61"/>
                <a:gd name="T2" fmla="*/ 20 w 44"/>
                <a:gd name="T3" fmla="*/ 61 h 61"/>
                <a:gd name="T4" fmla="*/ 0 w 44"/>
                <a:gd name="T5" fmla="*/ 41 h 61"/>
                <a:gd name="T6" fmla="*/ 0 w 44"/>
                <a:gd name="T7" fmla="*/ 21 h 61"/>
                <a:gd name="T8" fmla="*/ 20 w 44"/>
                <a:gd name="T9" fmla="*/ 0 h 61"/>
                <a:gd name="T10" fmla="*/ 24 w 44"/>
                <a:gd name="T11" fmla="*/ 0 h 61"/>
                <a:gd name="T12" fmla="*/ 44 w 44"/>
                <a:gd name="T13" fmla="*/ 21 h 61"/>
                <a:gd name="T14" fmla="*/ 44 w 44"/>
                <a:gd name="T15" fmla="*/ 41 h 61"/>
                <a:gd name="T16" fmla="*/ 24 w 44"/>
                <a:gd name="T17" fmla="*/ 61 h 61"/>
                <a:gd name="T18" fmla="*/ 20 w 44"/>
                <a:gd name="T19" fmla="*/ 9 h 61"/>
                <a:gd name="T20" fmla="*/ 9 w 44"/>
                <a:gd name="T21" fmla="*/ 21 h 61"/>
                <a:gd name="T22" fmla="*/ 9 w 44"/>
                <a:gd name="T23" fmla="*/ 41 h 61"/>
                <a:gd name="T24" fmla="*/ 20 w 44"/>
                <a:gd name="T25" fmla="*/ 52 h 61"/>
                <a:gd name="T26" fmla="*/ 24 w 44"/>
                <a:gd name="T27" fmla="*/ 52 h 61"/>
                <a:gd name="T28" fmla="*/ 35 w 44"/>
                <a:gd name="T29" fmla="*/ 41 h 61"/>
                <a:gd name="T30" fmla="*/ 35 w 44"/>
                <a:gd name="T31" fmla="*/ 21 h 61"/>
                <a:gd name="T32" fmla="*/ 24 w 44"/>
                <a:gd name="T33" fmla="*/ 9 h 61"/>
                <a:gd name="T34" fmla="*/ 20 w 44"/>
                <a:gd name="T35"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1">
                  <a:moveTo>
                    <a:pt x="24" y="61"/>
                  </a:moveTo>
                  <a:cubicBezTo>
                    <a:pt x="20" y="61"/>
                    <a:pt x="20" y="61"/>
                    <a:pt x="20" y="61"/>
                  </a:cubicBezTo>
                  <a:cubicBezTo>
                    <a:pt x="9" y="61"/>
                    <a:pt x="0" y="52"/>
                    <a:pt x="0" y="41"/>
                  </a:cubicBezTo>
                  <a:cubicBezTo>
                    <a:pt x="0" y="21"/>
                    <a:pt x="0" y="21"/>
                    <a:pt x="0" y="21"/>
                  </a:cubicBezTo>
                  <a:cubicBezTo>
                    <a:pt x="0" y="9"/>
                    <a:pt x="9" y="0"/>
                    <a:pt x="20" y="0"/>
                  </a:cubicBezTo>
                  <a:cubicBezTo>
                    <a:pt x="24" y="0"/>
                    <a:pt x="24" y="0"/>
                    <a:pt x="24" y="0"/>
                  </a:cubicBezTo>
                  <a:cubicBezTo>
                    <a:pt x="35" y="0"/>
                    <a:pt x="44" y="9"/>
                    <a:pt x="44" y="21"/>
                  </a:cubicBezTo>
                  <a:cubicBezTo>
                    <a:pt x="44" y="41"/>
                    <a:pt x="44" y="41"/>
                    <a:pt x="44" y="41"/>
                  </a:cubicBezTo>
                  <a:cubicBezTo>
                    <a:pt x="44" y="52"/>
                    <a:pt x="35" y="61"/>
                    <a:pt x="24" y="61"/>
                  </a:cubicBezTo>
                  <a:close/>
                  <a:moveTo>
                    <a:pt x="20" y="9"/>
                  </a:moveTo>
                  <a:cubicBezTo>
                    <a:pt x="14" y="9"/>
                    <a:pt x="9" y="14"/>
                    <a:pt x="9" y="21"/>
                  </a:cubicBezTo>
                  <a:cubicBezTo>
                    <a:pt x="9" y="41"/>
                    <a:pt x="9" y="41"/>
                    <a:pt x="9" y="41"/>
                  </a:cubicBezTo>
                  <a:cubicBezTo>
                    <a:pt x="9" y="47"/>
                    <a:pt x="14" y="52"/>
                    <a:pt x="20" y="52"/>
                  </a:cubicBezTo>
                  <a:cubicBezTo>
                    <a:pt x="24" y="52"/>
                    <a:pt x="24" y="52"/>
                    <a:pt x="24" y="52"/>
                  </a:cubicBezTo>
                  <a:cubicBezTo>
                    <a:pt x="30" y="52"/>
                    <a:pt x="35" y="47"/>
                    <a:pt x="35" y="41"/>
                  </a:cubicBezTo>
                  <a:cubicBezTo>
                    <a:pt x="35" y="21"/>
                    <a:pt x="35" y="21"/>
                    <a:pt x="35" y="21"/>
                  </a:cubicBezTo>
                  <a:cubicBezTo>
                    <a:pt x="35" y="14"/>
                    <a:pt x="30" y="9"/>
                    <a:pt x="24" y="9"/>
                  </a:cubicBezTo>
                  <a:lnTo>
                    <a:pt x="2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3" name="Freeform 454"/>
            <p:cNvSpPr/>
            <p:nvPr/>
          </p:nvSpPr>
          <p:spPr bwMode="auto">
            <a:xfrm>
              <a:off x="8604250" y="8482013"/>
              <a:ext cx="69850" cy="141287"/>
            </a:xfrm>
            <a:custGeom>
              <a:avLst/>
              <a:gdLst>
                <a:gd name="T0" fmla="*/ 20 w 25"/>
                <a:gd name="T1" fmla="*/ 50 h 50"/>
                <a:gd name="T2" fmla="*/ 16 w 25"/>
                <a:gd name="T3" fmla="*/ 46 h 50"/>
                <a:gd name="T4" fmla="*/ 16 w 25"/>
                <a:gd name="T5" fmla="*/ 12 h 50"/>
                <a:gd name="T6" fmla="*/ 12 w 25"/>
                <a:gd name="T7" fmla="*/ 9 h 50"/>
                <a:gd name="T8" fmla="*/ 9 w 25"/>
                <a:gd name="T9" fmla="*/ 12 h 50"/>
                <a:gd name="T10" fmla="*/ 9 w 25"/>
                <a:gd name="T11" fmla="*/ 46 h 50"/>
                <a:gd name="T12" fmla="*/ 4 w 25"/>
                <a:gd name="T13" fmla="*/ 50 h 50"/>
                <a:gd name="T14" fmla="*/ 0 w 25"/>
                <a:gd name="T15" fmla="*/ 46 h 50"/>
                <a:gd name="T16" fmla="*/ 0 w 25"/>
                <a:gd name="T17" fmla="*/ 12 h 50"/>
                <a:gd name="T18" fmla="*/ 12 w 25"/>
                <a:gd name="T19" fmla="*/ 0 h 50"/>
                <a:gd name="T20" fmla="*/ 25 w 25"/>
                <a:gd name="T21" fmla="*/ 12 h 50"/>
                <a:gd name="T22" fmla="*/ 25 w 25"/>
                <a:gd name="T23" fmla="*/ 46 h 50"/>
                <a:gd name="T24" fmla="*/ 20 w 25"/>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0">
                  <a:moveTo>
                    <a:pt x="20" y="50"/>
                  </a:moveTo>
                  <a:cubicBezTo>
                    <a:pt x="18" y="50"/>
                    <a:pt x="16" y="48"/>
                    <a:pt x="16" y="46"/>
                  </a:cubicBezTo>
                  <a:cubicBezTo>
                    <a:pt x="16" y="12"/>
                    <a:pt x="16" y="12"/>
                    <a:pt x="16" y="12"/>
                  </a:cubicBezTo>
                  <a:cubicBezTo>
                    <a:pt x="16" y="10"/>
                    <a:pt x="14" y="9"/>
                    <a:pt x="12" y="9"/>
                  </a:cubicBezTo>
                  <a:cubicBezTo>
                    <a:pt x="10" y="9"/>
                    <a:pt x="9" y="10"/>
                    <a:pt x="9" y="12"/>
                  </a:cubicBezTo>
                  <a:cubicBezTo>
                    <a:pt x="9" y="46"/>
                    <a:pt x="9" y="46"/>
                    <a:pt x="9" y="46"/>
                  </a:cubicBezTo>
                  <a:cubicBezTo>
                    <a:pt x="9" y="48"/>
                    <a:pt x="7" y="50"/>
                    <a:pt x="4" y="50"/>
                  </a:cubicBezTo>
                  <a:cubicBezTo>
                    <a:pt x="2" y="50"/>
                    <a:pt x="0" y="48"/>
                    <a:pt x="0" y="46"/>
                  </a:cubicBezTo>
                  <a:cubicBezTo>
                    <a:pt x="0" y="12"/>
                    <a:pt x="0" y="12"/>
                    <a:pt x="0" y="12"/>
                  </a:cubicBezTo>
                  <a:cubicBezTo>
                    <a:pt x="0" y="5"/>
                    <a:pt x="5" y="0"/>
                    <a:pt x="12" y="0"/>
                  </a:cubicBezTo>
                  <a:cubicBezTo>
                    <a:pt x="19" y="0"/>
                    <a:pt x="25" y="5"/>
                    <a:pt x="25" y="12"/>
                  </a:cubicBezTo>
                  <a:cubicBezTo>
                    <a:pt x="25" y="46"/>
                    <a:pt x="25" y="46"/>
                    <a:pt x="25" y="46"/>
                  </a:cubicBezTo>
                  <a:cubicBezTo>
                    <a:pt x="25" y="48"/>
                    <a:pt x="23" y="50"/>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84" name="Freeform 455"/>
          <p:cNvSpPr>
            <a:spLocks noEditPoints="1"/>
          </p:cNvSpPr>
          <p:nvPr/>
        </p:nvSpPr>
        <p:spPr bwMode="auto">
          <a:xfrm>
            <a:off x="9771494" y="3593691"/>
            <a:ext cx="863248" cy="863247"/>
          </a:xfrm>
          <a:custGeom>
            <a:avLst/>
            <a:gdLst>
              <a:gd name="T0" fmla="*/ 228 w 457"/>
              <a:gd name="T1" fmla="*/ 457 h 457"/>
              <a:gd name="T2" fmla="*/ 0 w 457"/>
              <a:gd name="T3" fmla="*/ 228 h 457"/>
              <a:gd name="T4" fmla="*/ 228 w 457"/>
              <a:gd name="T5" fmla="*/ 0 h 457"/>
              <a:gd name="T6" fmla="*/ 457 w 457"/>
              <a:gd name="T7" fmla="*/ 228 h 457"/>
              <a:gd name="T8" fmla="*/ 228 w 457"/>
              <a:gd name="T9" fmla="*/ 457 h 457"/>
              <a:gd name="T10" fmla="*/ 228 w 457"/>
              <a:gd name="T11" fmla="*/ 9 h 457"/>
              <a:gd name="T12" fmla="*/ 9 w 457"/>
              <a:gd name="T13" fmla="*/ 228 h 457"/>
              <a:gd name="T14" fmla="*/ 228 w 457"/>
              <a:gd name="T15" fmla="*/ 448 h 457"/>
              <a:gd name="T16" fmla="*/ 448 w 457"/>
              <a:gd name="T17" fmla="*/ 228 h 457"/>
              <a:gd name="T18" fmla="*/ 228 w 457"/>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457">
                <a:moveTo>
                  <a:pt x="228" y="457"/>
                </a:moveTo>
                <a:cubicBezTo>
                  <a:pt x="102" y="457"/>
                  <a:pt x="0" y="354"/>
                  <a:pt x="0" y="228"/>
                </a:cubicBezTo>
                <a:cubicBezTo>
                  <a:pt x="0" y="102"/>
                  <a:pt x="102" y="0"/>
                  <a:pt x="228" y="0"/>
                </a:cubicBezTo>
                <a:cubicBezTo>
                  <a:pt x="354" y="0"/>
                  <a:pt x="457" y="102"/>
                  <a:pt x="457" y="228"/>
                </a:cubicBezTo>
                <a:cubicBezTo>
                  <a:pt x="457" y="354"/>
                  <a:pt x="354" y="457"/>
                  <a:pt x="228" y="457"/>
                </a:cubicBezTo>
                <a:close/>
                <a:moveTo>
                  <a:pt x="228" y="9"/>
                </a:moveTo>
                <a:cubicBezTo>
                  <a:pt x="107" y="9"/>
                  <a:pt x="9" y="107"/>
                  <a:pt x="9" y="228"/>
                </a:cubicBezTo>
                <a:cubicBezTo>
                  <a:pt x="9" y="349"/>
                  <a:pt x="107" y="448"/>
                  <a:pt x="228" y="448"/>
                </a:cubicBezTo>
                <a:cubicBezTo>
                  <a:pt x="349" y="448"/>
                  <a:pt x="448" y="349"/>
                  <a:pt x="448" y="228"/>
                </a:cubicBezTo>
                <a:cubicBezTo>
                  <a:pt x="448" y="107"/>
                  <a:pt x="349" y="9"/>
                  <a:pt x="228"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grpSp>
        <p:nvGrpSpPr>
          <p:cNvPr id="585" name="组合 584"/>
          <p:cNvGrpSpPr/>
          <p:nvPr/>
        </p:nvGrpSpPr>
        <p:grpSpPr>
          <a:xfrm>
            <a:off x="11112897" y="3699591"/>
            <a:ext cx="502760" cy="616147"/>
            <a:chOff x="9734550" y="8216900"/>
            <a:chExt cx="746126" cy="914400"/>
          </a:xfrm>
          <a:solidFill>
            <a:srgbClr val="FC621E"/>
          </a:solidFill>
        </p:grpSpPr>
        <p:sp>
          <p:nvSpPr>
            <p:cNvPr id="586" name="Freeform 456"/>
            <p:cNvSpPr/>
            <p:nvPr/>
          </p:nvSpPr>
          <p:spPr bwMode="auto">
            <a:xfrm>
              <a:off x="10155238" y="8653463"/>
              <a:ext cx="61913" cy="452437"/>
            </a:xfrm>
            <a:custGeom>
              <a:avLst/>
              <a:gdLst>
                <a:gd name="T0" fmla="*/ 17 w 22"/>
                <a:gd name="T1" fmla="*/ 161 h 161"/>
                <a:gd name="T2" fmla="*/ 12 w 22"/>
                <a:gd name="T3" fmla="*/ 157 h 161"/>
                <a:gd name="T4" fmla="*/ 0 w 22"/>
                <a:gd name="T5" fmla="*/ 5 h 161"/>
                <a:gd name="T6" fmla="*/ 4 w 22"/>
                <a:gd name="T7" fmla="*/ 0 h 161"/>
                <a:gd name="T8" fmla="*/ 9 w 22"/>
                <a:gd name="T9" fmla="*/ 4 h 161"/>
                <a:gd name="T10" fmla="*/ 21 w 22"/>
                <a:gd name="T11" fmla="*/ 156 h 161"/>
                <a:gd name="T12" fmla="*/ 17 w 22"/>
                <a:gd name="T13" fmla="*/ 161 h 161"/>
                <a:gd name="T14" fmla="*/ 17 w 2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1">
                  <a:moveTo>
                    <a:pt x="17" y="161"/>
                  </a:moveTo>
                  <a:cubicBezTo>
                    <a:pt x="14" y="161"/>
                    <a:pt x="12" y="159"/>
                    <a:pt x="12" y="157"/>
                  </a:cubicBezTo>
                  <a:cubicBezTo>
                    <a:pt x="0" y="5"/>
                    <a:pt x="0" y="5"/>
                    <a:pt x="0" y="5"/>
                  </a:cubicBezTo>
                  <a:cubicBezTo>
                    <a:pt x="0" y="3"/>
                    <a:pt x="2" y="0"/>
                    <a:pt x="4" y="0"/>
                  </a:cubicBezTo>
                  <a:cubicBezTo>
                    <a:pt x="7" y="0"/>
                    <a:pt x="9" y="2"/>
                    <a:pt x="9" y="4"/>
                  </a:cubicBezTo>
                  <a:cubicBezTo>
                    <a:pt x="21" y="156"/>
                    <a:pt x="21" y="156"/>
                    <a:pt x="21" y="156"/>
                  </a:cubicBezTo>
                  <a:cubicBezTo>
                    <a:pt x="22" y="158"/>
                    <a:pt x="20" y="161"/>
                    <a:pt x="17" y="161"/>
                  </a:cubicBezTo>
                  <a:cubicBezTo>
                    <a:pt x="17" y="161"/>
                    <a:pt x="17" y="161"/>
                    <a:pt x="17"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7" name="Freeform 457"/>
            <p:cNvSpPr/>
            <p:nvPr/>
          </p:nvSpPr>
          <p:spPr bwMode="auto">
            <a:xfrm>
              <a:off x="10418763" y="8653463"/>
              <a:ext cx="61913" cy="452437"/>
            </a:xfrm>
            <a:custGeom>
              <a:avLst/>
              <a:gdLst>
                <a:gd name="T0" fmla="*/ 4 w 22"/>
                <a:gd name="T1" fmla="*/ 161 h 161"/>
                <a:gd name="T2" fmla="*/ 4 w 22"/>
                <a:gd name="T3" fmla="*/ 161 h 161"/>
                <a:gd name="T4" fmla="*/ 0 w 22"/>
                <a:gd name="T5" fmla="*/ 156 h 161"/>
                <a:gd name="T6" fmla="*/ 12 w 22"/>
                <a:gd name="T7" fmla="*/ 4 h 161"/>
                <a:gd name="T8" fmla="*/ 17 w 22"/>
                <a:gd name="T9" fmla="*/ 0 h 161"/>
                <a:gd name="T10" fmla="*/ 21 w 22"/>
                <a:gd name="T11" fmla="*/ 5 h 161"/>
                <a:gd name="T12" fmla="*/ 9 w 22"/>
                <a:gd name="T13" fmla="*/ 157 h 161"/>
                <a:gd name="T14" fmla="*/ 4 w 2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1">
                  <a:moveTo>
                    <a:pt x="4" y="161"/>
                  </a:moveTo>
                  <a:cubicBezTo>
                    <a:pt x="4" y="161"/>
                    <a:pt x="4" y="161"/>
                    <a:pt x="4" y="161"/>
                  </a:cubicBezTo>
                  <a:cubicBezTo>
                    <a:pt x="1" y="161"/>
                    <a:pt x="0" y="158"/>
                    <a:pt x="0" y="156"/>
                  </a:cubicBezTo>
                  <a:cubicBezTo>
                    <a:pt x="12" y="4"/>
                    <a:pt x="12" y="4"/>
                    <a:pt x="12" y="4"/>
                  </a:cubicBezTo>
                  <a:cubicBezTo>
                    <a:pt x="12" y="2"/>
                    <a:pt x="15" y="0"/>
                    <a:pt x="17" y="0"/>
                  </a:cubicBezTo>
                  <a:cubicBezTo>
                    <a:pt x="20" y="0"/>
                    <a:pt x="22" y="3"/>
                    <a:pt x="21" y="5"/>
                  </a:cubicBezTo>
                  <a:cubicBezTo>
                    <a:pt x="9" y="157"/>
                    <a:pt x="9" y="157"/>
                    <a:pt x="9" y="157"/>
                  </a:cubicBezTo>
                  <a:cubicBezTo>
                    <a:pt x="9" y="159"/>
                    <a:pt x="7" y="161"/>
                    <a:pt x="4"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8" name="Freeform 458"/>
            <p:cNvSpPr>
              <a:spLocks noEditPoints="1"/>
            </p:cNvSpPr>
            <p:nvPr/>
          </p:nvSpPr>
          <p:spPr bwMode="auto">
            <a:xfrm>
              <a:off x="9737725" y="8412163"/>
              <a:ext cx="314325" cy="687387"/>
            </a:xfrm>
            <a:custGeom>
              <a:avLst/>
              <a:gdLst>
                <a:gd name="T0" fmla="*/ 108 w 112"/>
                <a:gd name="T1" fmla="*/ 245 h 245"/>
                <a:gd name="T2" fmla="*/ 107 w 112"/>
                <a:gd name="T3" fmla="*/ 245 h 245"/>
                <a:gd name="T4" fmla="*/ 3 w 112"/>
                <a:gd name="T5" fmla="*/ 225 h 245"/>
                <a:gd name="T6" fmla="*/ 0 w 112"/>
                <a:gd name="T7" fmla="*/ 221 h 245"/>
                <a:gd name="T8" fmla="*/ 0 w 112"/>
                <a:gd name="T9" fmla="*/ 5 h 245"/>
                <a:gd name="T10" fmla="*/ 1 w 112"/>
                <a:gd name="T11" fmla="*/ 1 h 245"/>
                <a:gd name="T12" fmla="*/ 5 w 112"/>
                <a:gd name="T13" fmla="*/ 0 h 245"/>
                <a:gd name="T14" fmla="*/ 108 w 112"/>
                <a:gd name="T15" fmla="*/ 20 h 245"/>
                <a:gd name="T16" fmla="*/ 112 w 112"/>
                <a:gd name="T17" fmla="*/ 24 h 245"/>
                <a:gd name="T18" fmla="*/ 112 w 112"/>
                <a:gd name="T19" fmla="*/ 240 h 245"/>
                <a:gd name="T20" fmla="*/ 110 w 112"/>
                <a:gd name="T21" fmla="*/ 244 h 245"/>
                <a:gd name="T22" fmla="*/ 108 w 112"/>
                <a:gd name="T23" fmla="*/ 245 h 245"/>
                <a:gd name="T24" fmla="*/ 9 w 112"/>
                <a:gd name="T25" fmla="*/ 217 h 245"/>
                <a:gd name="T26" fmla="*/ 103 w 112"/>
                <a:gd name="T27" fmla="*/ 235 h 245"/>
                <a:gd name="T28" fmla="*/ 103 w 112"/>
                <a:gd name="T29" fmla="*/ 28 h 245"/>
                <a:gd name="T30" fmla="*/ 9 w 112"/>
                <a:gd name="T31" fmla="*/ 10 h 245"/>
                <a:gd name="T32" fmla="*/ 9 w 112"/>
                <a:gd name="T33" fmla="*/ 2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45">
                  <a:moveTo>
                    <a:pt x="108" y="245"/>
                  </a:moveTo>
                  <a:cubicBezTo>
                    <a:pt x="107" y="245"/>
                    <a:pt x="107" y="245"/>
                    <a:pt x="107" y="245"/>
                  </a:cubicBezTo>
                  <a:cubicBezTo>
                    <a:pt x="3" y="225"/>
                    <a:pt x="3" y="225"/>
                    <a:pt x="3" y="225"/>
                  </a:cubicBezTo>
                  <a:cubicBezTo>
                    <a:pt x="1" y="225"/>
                    <a:pt x="0" y="223"/>
                    <a:pt x="0" y="221"/>
                  </a:cubicBezTo>
                  <a:cubicBezTo>
                    <a:pt x="0" y="5"/>
                    <a:pt x="0" y="5"/>
                    <a:pt x="0" y="5"/>
                  </a:cubicBezTo>
                  <a:cubicBezTo>
                    <a:pt x="0" y="3"/>
                    <a:pt x="0" y="2"/>
                    <a:pt x="1" y="1"/>
                  </a:cubicBezTo>
                  <a:cubicBezTo>
                    <a:pt x="2" y="0"/>
                    <a:pt x="4" y="0"/>
                    <a:pt x="5" y="0"/>
                  </a:cubicBezTo>
                  <a:cubicBezTo>
                    <a:pt x="108" y="20"/>
                    <a:pt x="108" y="20"/>
                    <a:pt x="108" y="20"/>
                  </a:cubicBezTo>
                  <a:cubicBezTo>
                    <a:pt x="111" y="20"/>
                    <a:pt x="112" y="22"/>
                    <a:pt x="112" y="24"/>
                  </a:cubicBezTo>
                  <a:cubicBezTo>
                    <a:pt x="112" y="240"/>
                    <a:pt x="112" y="240"/>
                    <a:pt x="112" y="240"/>
                  </a:cubicBezTo>
                  <a:cubicBezTo>
                    <a:pt x="112" y="242"/>
                    <a:pt x="112" y="243"/>
                    <a:pt x="110" y="244"/>
                  </a:cubicBezTo>
                  <a:cubicBezTo>
                    <a:pt x="110" y="244"/>
                    <a:pt x="109" y="245"/>
                    <a:pt x="108" y="245"/>
                  </a:cubicBezTo>
                  <a:close/>
                  <a:moveTo>
                    <a:pt x="9" y="217"/>
                  </a:moveTo>
                  <a:cubicBezTo>
                    <a:pt x="103" y="235"/>
                    <a:pt x="103" y="235"/>
                    <a:pt x="103" y="235"/>
                  </a:cubicBezTo>
                  <a:cubicBezTo>
                    <a:pt x="103" y="28"/>
                    <a:pt x="103" y="28"/>
                    <a:pt x="103" y="28"/>
                  </a:cubicBezTo>
                  <a:cubicBezTo>
                    <a:pt x="9" y="10"/>
                    <a:pt x="9" y="10"/>
                    <a:pt x="9" y="10"/>
                  </a:cubicBezTo>
                  <a:lnTo>
                    <a:pt x="9"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89" name="Freeform 459"/>
            <p:cNvSpPr/>
            <p:nvPr/>
          </p:nvSpPr>
          <p:spPr bwMode="auto">
            <a:xfrm>
              <a:off x="9825038" y="8275638"/>
              <a:ext cx="322263" cy="73025"/>
            </a:xfrm>
            <a:custGeom>
              <a:avLst/>
              <a:gdLst>
                <a:gd name="T0" fmla="*/ 110 w 115"/>
                <a:gd name="T1" fmla="*/ 26 h 26"/>
                <a:gd name="T2" fmla="*/ 110 w 115"/>
                <a:gd name="T3" fmla="*/ 26 h 26"/>
                <a:gd name="T4" fmla="*/ 4 w 115"/>
                <a:gd name="T5" fmla="*/ 10 h 26"/>
                <a:gd name="T6" fmla="*/ 0 w 115"/>
                <a:gd name="T7" fmla="*/ 5 h 26"/>
                <a:gd name="T8" fmla="*/ 5 w 115"/>
                <a:gd name="T9" fmla="*/ 1 h 26"/>
                <a:gd name="T10" fmla="*/ 111 w 115"/>
                <a:gd name="T11" fmla="*/ 17 h 26"/>
                <a:gd name="T12" fmla="*/ 115 w 115"/>
                <a:gd name="T13" fmla="*/ 22 h 26"/>
                <a:gd name="T14" fmla="*/ 110 w 1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6">
                  <a:moveTo>
                    <a:pt x="110" y="26"/>
                  </a:moveTo>
                  <a:cubicBezTo>
                    <a:pt x="110" y="26"/>
                    <a:pt x="110" y="26"/>
                    <a:pt x="110" y="26"/>
                  </a:cubicBezTo>
                  <a:cubicBezTo>
                    <a:pt x="4" y="10"/>
                    <a:pt x="4" y="10"/>
                    <a:pt x="4" y="10"/>
                  </a:cubicBezTo>
                  <a:cubicBezTo>
                    <a:pt x="1" y="10"/>
                    <a:pt x="0" y="7"/>
                    <a:pt x="0" y="5"/>
                  </a:cubicBezTo>
                  <a:cubicBezTo>
                    <a:pt x="0" y="2"/>
                    <a:pt x="3" y="0"/>
                    <a:pt x="5" y="1"/>
                  </a:cubicBezTo>
                  <a:cubicBezTo>
                    <a:pt x="111" y="17"/>
                    <a:pt x="111" y="17"/>
                    <a:pt x="111" y="17"/>
                  </a:cubicBezTo>
                  <a:cubicBezTo>
                    <a:pt x="114" y="17"/>
                    <a:pt x="115" y="19"/>
                    <a:pt x="115" y="22"/>
                  </a:cubicBezTo>
                  <a:cubicBezTo>
                    <a:pt x="115" y="24"/>
                    <a:pt x="113" y="26"/>
                    <a:pt x="1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0" name="Freeform 460"/>
            <p:cNvSpPr/>
            <p:nvPr/>
          </p:nvSpPr>
          <p:spPr bwMode="auto">
            <a:xfrm>
              <a:off x="9734550" y="8216900"/>
              <a:ext cx="412750" cy="220662"/>
            </a:xfrm>
            <a:custGeom>
              <a:avLst/>
              <a:gdLst>
                <a:gd name="T0" fmla="*/ 5 w 147"/>
                <a:gd name="T1" fmla="*/ 79 h 79"/>
                <a:gd name="T2" fmla="*/ 3 w 147"/>
                <a:gd name="T3" fmla="*/ 79 h 79"/>
                <a:gd name="T4" fmla="*/ 1 w 147"/>
                <a:gd name="T5" fmla="*/ 72 h 79"/>
                <a:gd name="T6" fmla="*/ 32 w 147"/>
                <a:gd name="T7" fmla="*/ 25 h 79"/>
                <a:gd name="T8" fmla="*/ 34 w 147"/>
                <a:gd name="T9" fmla="*/ 4 h 79"/>
                <a:gd name="T10" fmla="*/ 36 w 147"/>
                <a:gd name="T11" fmla="*/ 1 h 79"/>
                <a:gd name="T12" fmla="*/ 39 w 147"/>
                <a:gd name="T13" fmla="*/ 0 h 79"/>
                <a:gd name="T14" fmla="*/ 143 w 147"/>
                <a:gd name="T15" fmla="*/ 15 h 79"/>
                <a:gd name="T16" fmla="*/ 147 w 147"/>
                <a:gd name="T17" fmla="*/ 20 h 79"/>
                <a:gd name="T18" fmla="*/ 147 w 147"/>
                <a:gd name="T19" fmla="*/ 42 h 79"/>
                <a:gd name="T20" fmla="*/ 142 w 147"/>
                <a:gd name="T21" fmla="*/ 47 h 79"/>
                <a:gd name="T22" fmla="*/ 138 w 147"/>
                <a:gd name="T23" fmla="*/ 42 h 79"/>
                <a:gd name="T24" fmla="*/ 138 w 147"/>
                <a:gd name="T25" fmla="*/ 24 h 79"/>
                <a:gd name="T26" fmla="*/ 43 w 147"/>
                <a:gd name="T27" fmla="*/ 10 h 79"/>
                <a:gd name="T28" fmla="*/ 41 w 147"/>
                <a:gd name="T29" fmla="*/ 27 h 79"/>
                <a:gd name="T30" fmla="*/ 40 w 147"/>
                <a:gd name="T31" fmla="*/ 29 h 79"/>
                <a:gd name="T32" fmla="*/ 9 w 147"/>
                <a:gd name="T33" fmla="*/ 77 h 79"/>
                <a:gd name="T34" fmla="*/ 5 w 147"/>
                <a:gd name="T3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79">
                  <a:moveTo>
                    <a:pt x="5" y="79"/>
                  </a:moveTo>
                  <a:cubicBezTo>
                    <a:pt x="4" y="79"/>
                    <a:pt x="3" y="79"/>
                    <a:pt x="3" y="79"/>
                  </a:cubicBezTo>
                  <a:cubicBezTo>
                    <a:pt x="1" y="77"/>
                    <a:pt x="0" y="74"/>
                    <a:pt x="1" y="72"/>
                  </a:cubicBezTo>
                  <a:cubicBezTo>
                    <a:pt x="32" y="25"/>
                    <a:pt x="32" y="25"/>
                    <a:pt x="32" y="25"/>
                  </a:cubicBezTo>
                  <a:cubicBezTo>
                    <a:pt x="34" y="4"/>
                    <a:pt x="34" y="4"/>
                    <a:pt x="34" y="4"/>
                  </a:cubicBezTo>
                  <a:cubicBezTo>
                    <a:pt x="34" y="3"/>
                    <a:pt x="35" y="1"/>
                    <a:pt x="36" y="1"/>
                  </a:cubicBezTo>
                  <a:cubicBezTo>
                    <a:pt x="37" y="0"/>
                    <a:pt x="38" y="0"/>
                    <a:pt x="39" y="0"/>
                  </a:cubicBezTo>
                  <a:cubicBezTo>
                    <a:pt x="143" y="15"/>
                    <a:pt x="143" y="15"/>
                    <a:pt x="143" y="15"/>
                  </a:cubicBezTo>
                  <a:cubicBezTo>
                    <a:pt x="145" y="15"/>
                    <a:pt x="147" y="17"/>
                    <a:pt x="147" y="20"/>
                  </a:cubicBezTo>
                  <a:cubicBezTo>
                    <a:pt x="147" y="42"/>
                    <a:pt x="147" y="42"/>
                    <a:pt x="147" y="42"/>
                  </a:cubicBezTo>
                  <a:cubicBezTo>
                    <a:pt x="147" y="45"/>
                    <a:pt x="145" y="47"/>
                    <a:pt x="142" y="47"/>
                  </a:cubicBezTo>
                  <a:cubicBezTo>
                    <a:pt x="140" y="47"/>
                    <a:pt x="138" y="45"/>
                    <a:pt x="138" y="42"/>
                  </a:cubicBezTo>
                  <a:cubicBezTo>
                    <a:pt x="138" y="24"/>
                    <a:pt x="138" y="24"/>
                    <a:pt x="138" y="24"/>
                  </a:cubicBezTo>
                  <a:cubicBezTo>
                    <a:pt x="43" y="10"/>
                    <a:pt x="43" y="10"/>
                    <a:pt x="43" y="10"/>
                  </a:cubicBezTo>
                  <a:cubicBezTo>
                    <a:pt x="41" y="27"/>
                    <a:pt x="41" y="27"/>
                    <a:pt x="41" y="27"/>
                  </a:cubicBezTo>
                  <a:cubicBezTo>
                    <a:pt x="41" y="28"/>
                    <a:pt x="41" y="28"/>
                    <a:pt x="40" y="29"/>
                  </a:cubicBezTo>
                  <a:cubicBezTo>
                    <a:pt x="9" y="77"/>
                    <a:pt x="9" y="77"/>
                    <a:pt x="9" y="77"/>
                  </a:cubicBezTo>
                  <a:cubicBezTo>
                    <a:pt x="8" y="79"/>
                    <a:pt x="7" y="79"/>
                    <a:pt x="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1" name="Freeform 461"/>
            <p:cNvSpPr/>
            <p:nvPr/>
          </p:nvSpPr>
          <p:spPr bwMode="auto">
            <a:xfrm>
              <a:off x="10026650" y="8401050"/>
              <a:ext cx="215900" cy="698500"/>
            </a:xfrm>
            <a:custGeom>
              <a:avLst/>
              <a:gdLst>
                <a:gd name="T0" fmla="*/ 5 w 77"/>
                <a:gd name="T1" fmla="*/ 249 h 249"/>
                <a:gd name="T2" fmla="*/ 2 w 77"/>
                <a:gd name="T3" fmla="*/ 248 h 249"/>
                <a:gd name="T4" fmla="*/ 0 w 77"/>
                <a:gd name="T5" fmla="*/ 244 h 249"/>
                <a:gd name="T6" fmla="*/ 0 w 77"/>
                <a:gd name="T7" fmla="*/ 28 h 249"/>
                <a:gd name="T8" fmla="*/ 3 w 77"/>
                <a:gd name="T9" fmla="*/ 24 h 249"/>
                <a:gd name="T10" fmla="*/ 71 w 77"/>
                <a:gd name="T11" fmla="*/ 1 h 249"/>
                <a:gd name="T12" fmla="*/ 75 w 77"/>
                <a:gd name="T13" fmla="*/ 1 h 249"/>
                <a:gd name="T14" fmla="*/ 77 w 77"/>
                <a:gd name="T15" fmla="*/ 5 h 249"/>
                <a:gd name="T16" fmla="*/ 77 w 77"/>
                <a:gd name="T17" fmla="*/ 86 h 249"/>
                <a:gd name="T18" fmla="*/ 72 w 77"/>
                <a:gd name="T19" fmla="*/ 90 h 249"/>
                <a:gd name="T20" fmla="*/ 68 w 77"/>
                <a:gd name="T21" fmla="*/ 86 h 249"/>
                <a:gd name="T22" fmla="*/ 68 w 77"/>
                <a:gd name="T23" fmla="*/ 11 h 249"/>
                <a:gd name="T24" fmla="*/ 9 w 77"/>
                <a:gd name="T25" fmla="*/ 32 h 249"/>
                <a:gd name="T26" fmla="*/ 9 w 77"/>
                <a:gd name="T27" fmla="*/ 238 h 249"/>
                <a:gd name="T28" fmla="*/ 60 w 77"/>
                <a:gd name="T29" fmla="*/ 220 h 249"/>
                <a:gd name="T30" fmla="*/ 65 w 77"/>
                <a:gd name="T31" fmla="*/ 223 h 249"/>
                <a:gd name="T32" fmla="*/ 63 w 77"/>
                <a:gd name="T33" fmla="*/ 229 h 249"/>
                <a:gd name="T34" fmla="*/ 6 w 77"/>
                <a:gd name="T35" fmla="*/ 248 h 249"/>
                <a:gd name="T36" fmla="*/ 5 w 77"/>
                <a:gd name="T3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249">
                  <a:moveTo>
                    <a:pt x="5" y="249"/>
                  </a:moveTo>
                  <a:cubicBezTo>
                    <a:pt x="4" y="249"/>
                    <a:pt x="3" y="248"/>
                    <a:pt x="2" y="248"/>
                  </a:cubicBezTo>
                  <a:cubicBezTo>
                    <a:pt x="1" y="247"/>
                    <a:pt x="0" y="246"/>
                    <a:pt x="0" y="244"/>
                  </a:cubicBezTo>
                  <a:cubicBezTo>
                    <a:pt x="0" y="28"/>
                    <a:pt x="0" y="28"/>
                    <a:pt x="0" y="28"/>
                  </a:cubicBezTo>
                  <a:cubicBezTo>
                    <a:pt x="0" y="26"/>
                    <a:pt x="1" y="25"/>
                    <a:pt x="3" y="24"/>
                  </a:cubicBezTo>
                  <a:cubicBezTo>
                    <a:pt x="71" y="1"/>
                    <a:pt x="71" y="1"/>
                    <a:pt x="71" y="1"/>
                  </a:cubicBezTo>
                  <a:cubicBezTo>
                    <a:pt x="72" y="0"/>
                    <a:pt x="74" y="0"/>
                    <a:pt x="75" y="1"/>
                  </a:cubicBezTo>
                  <a:cubicBezTo>
                    <a:pt x="76" y="2"/>
                    <a:pt x="77" y="4"/>
                    <a:pt x="77" y="5"/>
                  </a:cubicBezTo>
                  <a:cubicBezTo>
                    <a:pt x="77" y="86"/>
                    <a:pt x="77" y="86"/>
                    <a:pt x="77" y="86"/>
                  </a:cubicBezTo>
                  <a:cubicBezTo>
                    <a:pt x="77" y="88"/>
                    <a:pt x="75" y="90"/>
                    <a:pt x="72" y="90"/>
                  </a:cubicBezTo>
                  <a:cubicBezTo>
                    <a:pt x="70" y="90"/>
                    <a:pt x="68" y="88"/>
                    <a:pt x="68" y="86"/>
                  </a:cubicBezTo>
                  <a:cubicBezTo>
                    <a:pt x="68" y="11"/>
                    <a:pt x="68" y="11"/>
                    <a:pt x="68" y="11"/>
                  </a:cubicBezTo>
                  <a:cubicBezTo>
                    <a:pt x="9" y="32"/>
                    <a:pt x="9" y="32"/>
                    <a:pt x="9" y="32"/>
                  </a:cubicBezTo>
                  <a:cubicBezTo>
                    <a:pt x="9" y="238"/>
                    <a:pt x="9" y="238"/>
                    <a:pt x="9" y="238"/>
                  </a:cubicBezTo>
                  <a:cubicBezTo>
                    <a:pt x="60" y="220"/>
                    <a:pt x="60" y="220"/>
                    <a:pt x="60" y="220"/>
                  </a:cubicBezTo>
                  <a:cubicBezTo>
                    <a:pt x="62" y="220"/>
                    <a:pt x="65" y="221"/>
                    <a:pt x="65" y="223"/>
                  </a:cubicBezTo>
                  <a:cubicBezTo>
                    <a:pt x="66" y="226"/>
                    <a:pt x="65" y="228"/>
                    <a:pt x="63" y="229"/>
                  </a:cubicBezTo>
                  <a:cubicBezTo>
                    <a:pt x="6" y="248"/>
                    <a:pt x="6" y="248"/>
                    <a:pt x="6" y="248"/>
                  </a:cubicBezTo>
                  <a:cubicBezTo>
                    <a:pt x="6" y="249"/>
                    <a:pt x="5" y="249"/>
                    <a:pt x="5"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2" name="Freeform 462"/>
            <p:cNvSpPr/>
            <p:nvPr/>
          </p:nvSpPr>
          <p:spPr bwMode="auto">
            <a:xfrm>
              <a:off x="10023475" y="8320088"/>
              <a:ext cx="219075" cy="173037"/>
            </a:xfrm>
            <a:custGeom>
              <a:avLst/>
              <a:gdLst>
                <a:gd name="T0" fmla="*/ 6 w 78"/>
                <a:gd name="T1" fmla="*/ 62 h 62"/>
                <a:gd name="T2" fmla="*/ 3 w 78"/>
                <a:gd name="T3" fmla="*/ 61 h 62"/>
                <a:gd name="T4" fmla="*/ 2 w 78"/>
                <a:gd name="T5" fmla="*/ 55 h 62"/>
                <a:gd name="T6" fmla="*/ 36 w 78"/>
                <a:gd name="T7" fmla="*/ 3 h 62"/>
                <a:gd name="T8" fmla="*/ 39 w 78"/>
                <a:gd name="T9" fmla="*/ 1 h 62"/>
                <a:gd name="T10" fmla="*/ 42 w 78"/>
                <a:gd name="T11" fmla="*/ 2 h 62"/>
                <a:gd name="T12" fmla="*/ 76 w 78"/>
                <a:gd name="T13" fmla="*/ 31 h 62"/>
                <a:gd name="T14" fmla="*/ 77 w 78"/>
                <a:gd name="T15" fmla="*/ 37 h 62"/>
                <a:gd name="T16" fmla="*/ 70 w 78"/>
                <a:gd name="T17" fmla="*/ 38 h 62"/>
                <a:gd name="T18" fmla="*/ 40 w 78"/>
                <a:gd name="T19" fmla="*/ 12 h 62"/>
                <a:gd name="T20" fmla="*/ 9 w 78"/>
                <a:gd name="T21" fmla="*/ 60 h 62"/>
                <a:gd name="T22" fmla="*/ 6 w 78"/>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2">
                  <a:moveTo>
                    <a:pt x="6" y="62"/>
                  </a:moveTo>
                  <a:cubicBezTo>
                    <a:pt x="5" y="62"/>
                    <a:pt x="4" y="62"/>
                    <a:pt x="3" y="61"/>
                  </a:cubicBezTo>
                  <a:cubicBezTo>
                    <a:pt x="1" y="60"/>
                    <a:pt x="0" y="57"/>
                    <a:pt x="2" y="55"/>
                  </a:cubicBezTo>
                  <a:cubicBezTo>
                    <a:pt x="36" y="3"/>
                    <a:pt x="36" y="3"/>
                    <a:pt x="36" y="3"/>
                  </a:cubicBezTo>
                  <a:cubicBezTo>
                    <a:pt x="36" y="1"/>
                    <a:pt x="37" y="1"/>
                    <a:pt x="39" y="1"/>
                  </a:cubicBezTo>
                  <a:cubicBezTo>
                    <a:pt x="40" y="0"/>
                    <a:pt x="41" y="1"/>
                    <a:pt x="42" y="2"/>
                  </a:cubicBezTo>
                  <a:cubicBezTo>
                    <a:pt x="76" y="31"/>
                    <a:pt x="76" y="31"/>
                    <a:pt x="76" y="31"/>
                  </a:cubicBezTo>
                  <a:cubicBezTo>
                    <a:pt x="78" y="32"/>
                    <a:pt x="78" y="35"/>
                    <a:pt x="77" y="37"/>
                  </a:cubicBezTo>
                  <a:cubicBezTo>
                    <a:pt x="75" y="39"/>
                    <a:pt x="72" y="39"/>
                    <a:pt x="70" y="38"/>
                  </a:cubicBezTo>
                  <a:cubicBezTo>
                    <a:pt x="40" y="12"/>
                    <a:pt x="40" y="12"/>
                    <a:pt x="40" y="12"/>
                  </a:cubicBezTo>
                  <a:cubicBezTo>
                    <a:pt x="9" y="60"/>
                    <a:pt x="9" y="60"/>
                    <a:pt x="9" y="60"/>
                  </a:cubicBezTo>
                  <a:cubicBezTo>
                    <a:pt x="9" y="61"/>
                    <a:pt x="7" y="62"/>
                    <a:pt x="6"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3" name="Freeform 463"/>
            <p:cNvSpPr>
              <a:spLocks noEditPoints="1"/>
            </p:cNvSpPr>
            <p:nvPr/>
          </p:nvSpPr>
          <p:spPr bwMode="auto">
            <a:xfrm>
              <a:off x="10155238" y="8634413"/>
              <a:ext cx="323850" cy="66675"/>
            </a:xfrm>
            <a:custGeom>
              <a:avLst/>
              <a:gdLst>
                <a:gd name="T0" fmla="*/ 58 w 115"/>
                <a:gd name="T1" fmla="*/ 24 h 24"/>
                <a:gd name="T2" fmla="*/ 0 w 115"/>
                <a:gd name="T3" fmla="*/ 12 h 24"/>
                <a:gd name="T4" fmla="*/ 58 w 115"/>
                <a:gd name="T5" fmla="*/ 0 h 24"/>
                <a:gd name="T6" fmla="*/ 115 w 115"/>
                <a:gd name="T7" fmla="*/ 12 h 24"/>
                <a:gd name="T8" fmla="*/ 58 w 115"/>
                <a:gd name="T9" fmla="*/ 24 h 24"/>
                <a:gd name="T10" fmla="*/ 18 w 115"/>
                <a:gd name="T11" fmla="*/ 12 h 24"/>
                <a:gd name="T12" fmla="*/ 58 w 115"/>
                <a:gd name="T13" fmla="*/ 14 h 24"/>
                <a:gd name="T14" fmla="*/ 98 w 115"/>
                <a:gd name="T15" fmla="*/ 12 h 24"/>
                <a:gd name="T16" fmla="*/ 58 w 115"/>
                <a:gd name="T17" fmla="*/ 9 h 24"/>
                <a:gd name="T18" fmla="*/ 18 w 115"/>
                <a:gd name="T19" fmla="*/ 12 h 24"/>
                <a:gd name="T20" fmla="*/ 107 w 115"/>
                <a:gd name="T21" fmla="*/ 14 h 24"/>
                <a:gd name="T22" fmla="*/ 107 w 115"/>
                <a:gd name="T2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24">
                  <a:moveTo>
                    <a:pt x="58" y="24"/>
                  </a:moveTo>
                  <a:cubicBezTo>
                    <a:pt x="0" y="24"/>
                    <a:pt x="0" y="15"/>
                    <a:pt x="0" y="12"/>
                  </a:cubicBezTo>
                  <a:cubicBezTo>
                    <a:pt x="0" y="9"/>
                    <a:pt x="0" y="0"/>
                    <a:pt x="58" y="0"/>
                  </a:cubicBezTo>
                  <a:cubicBezTo>
                    <a:pt x="115" y="0"/>
                    <a:pt x="115" y="9"/>
                    <a:pt x="115" y="12"/>
                  </a:cubicBezTo>
                  <a:cubicBezTo>
                    <a:pt x="115" y="15"/>
                    <a:pt x="115" y="24"/>
                    <a:pt x="58" y="24"/>
                  </a:cubicBezTo>
                  <a:close/>
                  <a:moveTo>
                    <a:pt x="18" y="12"/>
                  </a:moveTo>
                  <a:cubicBezTo>
                    <a:pt x="26" y="13"/>
                    <a:pt x="39" y="14"/>
                    <a:pt x="58" y="14"/>
                  </a:cubicBezTo>
                  <a:cubicBezTo>
                    <a:pt x="76" y="14"/>
                    <a:pt x="89" y="13"/>
                    <a:pt x="98" y="12"/>
                  </a:cubicBezTo>
                  <a:cubicBezTo>
                    <a:pt x="89" y="11"/>
                    <a:pt x="76" y="9"/>
                    <a:pt x="58" y="9"/>
                  </a:cubicBezTo>
                  <a:cubicBezTo>
                    <a:pt x="39" y="9"/>
                    <a:pt x="26" y="11"/>
                    <a:pt x="18" y="12"/>
                  </a:cubicBezTo>
                  <a:close/>
                  <a:moveTo>
                    <a:pt x="107" y="14"/>
                  </a:moveTo>
                  <a:cubicBezTo>
                    <a:pt x="107" y="14"/>
                    <a:pt x="107" y="14"/>
                    <a:pt x="10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4" name="Freeform 464"/>
            <p:cNvSpPr>
              <a:spLocks noEditPoints="1"/>
            </p:cNvSpPr>
            <p:nvPr/>
          </p:nvSpPr>
          <p:spPr bwMode="auto">
            <a:xfrm>
              <a:off x="10164763" y="8748713"/>
              <a:ext cx="304800" cy="61912"/>
            </a:xfrm>
            <a:custGeom>
              <a:avLst/>
              <a:gdLst>
                <a:gd name="T0" fmla="*/ 55 w 109"/>
                <a:gd name="T1" fmla="*/ 22 h 22"/>
                <a:gd name="T2" fmla="*/ 0 w 109"/>
                <a:gd name="T3" fmla="*/ 11 h 22"/>
                <a:gd name="T4" fmla="*/ 55 w 109"/>
                <a:gd name="T5" fmla="*/ 0 h 22"/>
                <a:gd name="T6" fmla="*/ 109 w 109"/>
                <a:gd name="T7" fmla="*/ 11 h 22"/>
                <a:gd name="T8" fmla="*/ 55 w 109"/>
                <a:gd name="T9" fmla="*/ 22 h 22"/>
                <a:gd name="T10" fmla="*/ 101 w 109"/>
                <a:gd name="T11" fmla="*/ 14 h 22"/>
                <a:gd name="T12" fmla="*/ 101 w 109"/>
                <a:gd name="T13" fmla="*/ 14 h 22"/>
                <a:gd name="T14" fmla="*/ 19 w 109"/>
                <a:gd name="T15" fmla="*/ 11 h 22"/>
                <a:gd name="T16" fmla="*/ 55 w 109"/>
                <a:gd name="T17" fmla="*/ 13 h 22"/>
                <a:gd name="T18" fmla="*/ 90 w 109"/>
                <a:gd name="T19" fmla="*/ 11 h 22"/>
                <a:gd name="T20" fmla="*/ 55 w 109"/>
                <a:gd name="T21" fmla="*/ 9 h 22"/>
                <a:gd name="T22" fmla="*/ 19 w 109"/>
                <a:gd name="T2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2">
                  <a:moveTo>
                    <a:pt x="55" y="22"/>
                  </a:moveTo>
                  <a:cubicBezTo>
                    <a:pt x="0" y="22"/>
                    <a:pt x="0" y="14"/>
                    <a:pt x="0" y="11"/>
                  </a:cubicBezTo>
                  <a:cubicBezTo>
                    <a:pt x="0" y="8"/>
                    <a:pt x="0" y="0"/>
                    <a:pt x="55" y="0"/>
                  </a:cubicBezTo>
                  <a:cubicBezTo>
                    <a:pt x="109" y="0"/>
                    <a:pt x="109" y="8"/>
                    <a:pt x="109" y="11"/>
                  </a:cubicBezTo>
                  <a:cubicBezTo>
                    <a:pt x="109" y="14"/>
                    <a:pt x="109" y="22"/>
                    <a:pt x="55" y="22"/>
                  </a:cubicBezTo>
                  <a:close/>
                  <a:moveTo>
                    <a:pt x="101" y="14"/>
                  </a:moveTo>
                  <a:cubicBezTo>
                    <a:pt x="101" y="14"/>
                    <a:pt x="101" y="14"/>
                    <a:pt x="101" y="14"/>
                  </a:cubicBezTo>
                  <a:close/>
                  <a:moveTo>
                    <a:pt x="19" y="11"/>
                  </a:moveTo>
                  <a:cubicBezTo>
                    <a:pt x="27" y="12"/>
                    <a:pt x="39" y="13"/>
                    <a:pt x="55" y="13"/>
                  </a:cubicBezTo>
                  <a:cubicBezTo>
                    <a:pt x="70" y="13"/>
                    <a:pt x="82" y="12"/>
                    <a:pt x="90" y="11"/>
                  </a:cubicBezTo>
                  <a:cubicBezTo>
                    <a:pt x="82" y="10"/>
                    <a:pt x="70" y="9"/>
                    <a:pt x="55" y="9"/>
                  </a:cubicBezTo>
                  <a:cubicBezTo>
                    <a:pt x="39" y="9"/>
                    <a:pt x="27" y="10"/>
                    <a:pt x="1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sp>
          <p:nvSpPr>
            <p:cNvPr id="595" name="Freeform 465"/>
            <p:cNvSpPr/>
            <p:nvPr/>
          </p:nvSpPr>
          <p:spPr bwMode="auto">
            <a:xfrm>
              <a:off x="10190163" y="9080500"/>
              <a:ext cx="254000" cy="50800"/>
            </a:xfrm>
            <a:custGeom>
              <a:avLst/>
              <a:gdLst>
                <a:gd name="T0" fmla="*/ 46 w 91"/>
                <a:gd name="T1" fmla="*/ 18 h 18"/>
                <a:gd name="T2" fmla="*/ 0 w 91"/>
                <a:gd name="T3" fmla="*/ 4 h 18"/>
                <a:gd name="T4" fmla="*/ 5 w 91"/>
                <a:gd name="T5" fmla="*/ 0 h 18"/>
                <a:gd name="T6" fmla="*/ 10 w 91"/>
                <a:gd name="T7" fmla="*/ 3 h 18"/>
                <a:gd name="T8" fmla="*/ 46 w 91"/>
                <a:gd name="T9" fmla="*/ 9 h 18"/>
                <a:gd name="T10" fmla="*/ 82 w 91"/>
                <a:gd name="T11" fmla="*/ 3 h 18"/>
                <a:gd name="T12" fmla="*/ 86 w 91"/>
                <a:gd name="T13" fmla="*/ 0 h 18"/>
                <a:gd name="T14" fmla="*/ 91 w 91"/>
                <a:gd name="T15" fmla="*/ 4 h 18"/>
                <a:gd name="T16" fmla="*/ 46 w 9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8">
                  <a:moveTo>
                    <a:pt x="46" y="18"/>
                  </a:moveTo>
                  <a:cubicBezTo>
                    <a:pt x="35" y="18"/>
                    <a:pt x="0" y="17"/>
                    <a:pt x="0" y="4"/>
                  </a:cubicBezTo>
                  <a:cubicBezTo>
                    <a:pt x="0" y="2"/>
                    <a:pt x="3" y="0"/>
                    <a:pt x="5" y="0"/>
                  </a:cubicBezTo>
                  <a:cubicBezTo>
                    <a:pt x="7" y="0"/>
                    <a:pt x="9" y="1"/>
                    <a:pt x="10" y="3"/>
                  </a:cubicBezTo>
                  <a:cubicBezTo>
                    <a:pt x="12" y="5"/>
                    <a:pt x="25" y="9"/>
                    <a:pt x="46" y="9"/>
                  </a:cubicBezTo>
                  <a:cubicBezTo>
                    <a:pt x="67" y="9"/>
                    <a:pt x="79" y="5"/>
                    <a:pt x="82" y="3"/>
                  </a:cubicBezTo>
                  <a:cubicBezTo>
                    <a:pt x="82" y="1"/>
                    <a:pt x="84" y="0"/>
                    <a:pt x="86" y="0"/>
                  </a:cubicBezTo>
                  <a:cubicBezTo>
                    <a:pt x="89" y="0"/>
                    <a:pt x="91" y="2"/>
                    <a:pt x="91" y="4"/>
                  </a:cubicBezTo>
                  <a:cubicBezTo>
                    <a:pt x="91" y="17"/>
                    <a:pt x="56" y="18"/>
                    <a:pt x="4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prstClr val="black"/>
                </a:solidFill>
              </a:endParaRPr>
            </a:p>
          </p:txBody>
        </p:sp>
      </p:grpSp>
      <p:sp>
        <p:nvSpPr>
          <p:cNvPr id="596" name="Freeform 466"/>
          <p:cNvSpPr>
            <a:spLocks noEditPoints="1"/>
          </p:cNvSpPr>
          <p:nvPr/>
        </p:nvSpPr>
        <p:spPr bwMode="auto">
          <a:xfrm>
            <a:off x="10924629" y="3593691"/>
            <a:ext cx="865387" cy="863247"/>
          </a:xfrm>
          <a:custGeom>
            <a:avLst/>
            <a:gdLst>
              <a:gd name="T0" fmla="*/ 229 w 458"/>
              <a:gd name="T1" fmla="*/ 457 h 457"/>
              <a:gd name="T2" fmla="*/ 0 w 458"/>
              <a:gd name="T3" fmla="*/ 228 h 457"/>
              <a:gd name="T4" fmla="*/ 229 w 458"/>
              <a:gd name="T5" fmla="*/ 0 h 457"/>
              <a:gd name="T6" fmla="*/ 458 w 458"/>
              <a:gd name="T7" fmla="*/ 228 h 457"/>
              <a:gd name="T8" fmla="*/ 229 w 458"/>
              <a:gd name="T9" fmla="*/ 457 h 457"/>
              <a:gd name="T10" fmla="*/ 229 w 458"/>
              <a:gd name="T11" fmla="*/ 9 h 457"/>
              <a:gd name="T12" fmla="*/ 10 w 458"/>
              <a:gd name="T13" fmla="*/ 228 h 457"/>
              <a:gd name="T14" fmla="*/ 229 w 458"/>
              <a:gd name="T15" fmla="*/ 448 h 457"/>
              <a:gd name="T16" fmla="*/ 448 w 458"/>
              <a:gd name="T17" fmla="*/ 228 h 457"/>
              <a:gd name="T18" fmla="*/ 229 w 458"/>
              <a:gd name="T19"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457">
                <a:moveTo>
                  <a:pt x="229" y="457"/>
                </a:moveTo>
                <a:cubicBezTo>
                  <a:pt x="103" y="457"/>
                  <a:pt x="0" y="354"/>
                  <a:pt x="0" y="228"/>
                </a:cubicBezTo>
                <a:cubicBezTo>
                  <a:pt x="0" y="102"/>
                  <a:pt x="103" y="0"/>
                  <a:pt x="229" y="0"/>
                </a:cubicBezTo>
                <a:cubicBezTo>
                  <a:pt x="355" y="0"/>
                  <a:pt x="458" y="102"/>
                  <a:pt x="458" y="228"/>
                </a:cubicBezTo>
                <a:cubicBezTo>
                  <a:pt x="458" y="354"/>
                  <a:pt x="355" y="457"/>
                  <a:pt x="229" y="457"/>
                </a:cubicBezTo>
                <a:close/>
                <a:moveTo>
                  <a:pt x="229" y="9"/>
                </a:moveTo>
                <a:cubicBezTo>
                  <a:pt x="108" y="9"/>
                  <a:pt x="10" y="107"/>
                  <a:pt x="10" y="228"/>
                </a:cubicBezTo>
                <a:cubicBezTo>
                  <a:pt x="10" y="349"/>
                  <a:pt x="108" y="448"/>
                  <a:pt x="229" y="448"/>
                </a:cubicBezTo>
                <a:cubicBezTo>
                  <a:pt x="350" y="448"/>
                  <a:pt x="448" y="349"/>
                  <a:pt x="448" y="228"/>
                </a:cubicBezTo>
                <a:cubicBezTo>
                  <a:pt x="448" y="107"/>
                  <a:pt x="350" y="9"/>
                  <a:pt x="229" y="9"/>
                </a:cubicBezTo>
                <a:close/>
              </a:path>
            </a:pathLst>
          </a:custGeom>
          <a:solidFill>
            <a:srgbClr val="FC621E"/>
          </a:solidFill>
          <a:ln>
            <a:noFill/>
          </a:ln>
        </p:spPr>
        <p:txBody>
          <a:bodyPr vert="horz" wrap="square" lIns="91428" tIns="45714" rIns="91428" bIns="45714"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6"/>
                                        </p:tgtEl>
                                        <p:attrNameLst>
                                          <p:attrName>style.visibility</p:attrName>
                                        </p:attrNameLst>
                                      </p:cBhvr>
                                      <p:to>
                                        <p:strVal val="visible"/>
                                      </p:to>
                                    </p:set>
                                    <p:anim calcmode="lin" valueType="num">
                                      <p:cBhvr>
                                        <p:cTn id="7" dur="75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26"/>
                                        </p:tgtEl>
                                        <p:attrNameLst>
                                          <p:attrName>ppt_y</p:attrName>
                                        </p:attrNameLst>
                                      </p:cBhvr>
                                      <p:tavLst>
                                        <p:tav tm="0">
                                          <p:val>
                                            <p:strVal val="#ppt_y"/>
                                          </p:val>
                                        </p:tav>
                                        <p:tav tm="100000">
                                          <p:val>
                                            <p:strVal val="#ppt_y"/>
                                          </p:val>
                                        </p:tav>
                                      </p:tavLst>
                                    </p:anim>
                                    <p:anim calcmode="lin" valueType="num">
                                      <p:cBhvr>
                                        <p:cTn id="9" dur="75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1181099" y="1963477"/>
            <a:ext cx="4648201" cy="4008898"/>
            <a:chOff x="1175672" y="1121802"/>
            <a:chExt cx="5198938" cy="3482146"/>
          </a:xfrm>
        </p:grpSpPr>
        <p:sp>
          <p:nvSpPr>
            <p:cNvPr id="6" name="矩形 5"/>
            <p:cNvSpPr/>
            <p:nvPr/>
          </p:nvSpPr>
          <p:spPr>
            <a:xfrm>
              <a:off x="4632991" y="2867768"/>
              <a:ext cx="1741619" cy="1736180"/>
            </a:xfrm>
            <a:prstGeom prst="rect">
              <a:avLst/>
            </a:prstGeom>
            <a:solidFill>
              <a:srgbClr val="8A896E"/>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itchFamily="34" charset="-122"/>
                  <a:ea typeface="微软雅黑" pitchFamily="34" charset="-122"/>
                </a:rPr>
                <a:t>标题</a:t>
              </a:r>
              <a:endParaRPr lang="en-US" altLang="zh-CN" sz="16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endParaRPr lang="en-US" altLang="zh-CN" sz="15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sp>
          <p:nvSpPr>
            <p:cNvPr id="7" name="矩形 6"/>
            <p:cNvSpPr/>
            <p:nvPr/>
          </p:nvSpPr>
          <p:spPr>
            <a:xfrm>
              <a:off x="2912829" y="1121802"/>
              <a:ext cx="3461781" cy="1736180"/>
            </a:xfrm>
            <a:prstGeom prst="rect">
              <a:avLst/>
            </a:prstGeom>
            <a:blipFill dpi="0" rotWithShape="1">
              <a:blip r:embed="rId3"/>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sp>
          <p:nvSpPr>
            <p:cNvPr id="8" name="矩形 7"/>
            <p:cNvSpPr/>
            <p:nvPr/>
          </p:nvSpPr>
          <p:spPr>
            <a:xfrm>
              <a:off x="1175672" y="1121802"/>
              <a:ext cx="1737156" cy="1755757"/>
            </a:xfrm>
            <a:prstGeom prst="rect">
              <a:avLst/>
            </a:prstGeom>
            <a:solidFill>
              <a:srgbClr val="8A896E"/>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latin typeface="微软雅黑" pitchFamily="34" charset="-122"/>
                  <a:ea typeface="微软雅黑" pitchFamily="34" charset="-122"/>
                </a:rPr>
                <a:t>标题</a:t>
              </a:r>
              <a:endParaRPr lang="en-US" altLang="zh-CN" sz="16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endParaRPr lang="en-US" altLang="zh-CN" sz="1500" kern="0" dirty="0">
                <a:solidFill>
                  <a:srgbClr val="F9F9F9"/>
                </a:solidFill>
                <a:latin typeface="微软雅黑" pitchFamily="34" charset="-122"/>
                <a:ea typeface="微软雅黑" pitchFamily="34" charset="-122"/>
              </a:endParaRP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r>
                <a:rPr lang="zh-CN" altLang="en-US" sz="1500" kern="0" dirty="0">
                  <a:solidFill>
                    <a:srgbClr val="F9F9F9"/>
                  </a:solidFill>
                  <a:latin typeface="微软雅黑" pitchFamily="34" charset="-122"/>
                  <a:ea typeface="微软雅黑" pitchFamily="34" charset="-122"/>
                </a:rPr>
                <a:t>点击添加内容</a:t>
              </a:r>
            </a:p>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sp>
          <p:nvSpPr>
            <p:cNvPr id="9" name="矩形 8"/>
            <p:cNvSpPr/>
            <p:nvPr/>
          </p:nvSpPr>
          <p:spPr>
            <a:xfrm>
              <a:off x="1175672" y="2867768"/>
              <a:ext cx="3462940" cy="1736180"/>
            </a:xfrm>
            <a:prstGeom prst="rect">
              <a:avLst/>
            </a:prstGeom>
            <a:blipFill>
              <a:blip r:embed="rId4"/>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latin typeface="微软雅黑" pitchFamily="34" charset="-122"/>
                <a:ea typeface="微软雅黑" pitchFamily="34" charset="-122"/>
              </a:endParaRPr>
            </a:p>
          </p:txBody>
        </p:sp>
      </p:grpSp>
      <p:sp>
        <p:nvSpPr>
          <p:cNvPr id="10" name="Rectangle 70"/>
          <p:cNvSpPr>
            <a:spLocks noChangeArrowheads="1"/>
          </p:cNvSpPr>
          <p:nvPr/>
        </p:nvSpPr>
        <p:spPr bwMode="auto">
          <a:xfrm flipH="1">
            <a:off x="6562938" y="2049770"/>
            <a:ext cx="12930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eaLnBrk="1" hangingPunct="1"/>
            <a:r>
              <a:rPr lang="en-US" altLang="zh-CN" sz="2000" noProof="1">
                <a:solidFill>
                  <a:schemeClr val="bg1">
                    <a:lumMod val="50000"/>
                  </a:schemeClr>
                </a:solidFill>
                <a:latin typeface="Abraham Lincoln" pitchFamily="2" charset="0"/>
                <a:ea typeface="Lato Light" pitchFamily="34" charset="0"/>
                <a:cs typeface="Lato Light" pitchFamily="34" charset="0"/>
              </a:rPr>
              <a:t>Promotion</a:t>
            </a:r>
          </a:p>
        </p:txBody>
      </p:sp>
      <p:sp>
        <p:nvSpPr>
          <p:cNvPr id="11" name="Rectangle 23"/>
          <p:cNvSpPr/>
          <p:nvPr/>
        </p:nvSpPr>
        <p:spPr>
          <a:xfrm flipH="1">
            <a:off x="6562938" y="2386320"/>
            <a:ext cx="4943475" cy="430887"/>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pitchFamily="2" charset="0"/>
              </a:rPr>
              <a:t>Lorem ipsum dolor sit amet, consectetur adipiscing elit. Nulla imperdiet volutpat dui at fermentum..</a:t>
            </a:r>
          </a:p>
        </p:txBody>
      </p:sp>
      <p:sp>
        <p:nvSpPr>
          <p:cNvPr id="13" name="Rectangle 42"/>
          <p:cNvSpPr>
            <a:spLocks noChangeArrowheads="1"/>
          </p:cNvSpPr>
          <p:nvPr/>
        </p:nvSpPr>
        <p:spPr bwMode="auto">
          <a:xfrm flipH="1">
            <a:off x="6562938" y="2997353"/>
            <a:ext cx="630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eaLnBrk="1" hangingPunct="1"/>
            <a:r>
              <a:rPr lang="en-US" altLang="zh-CN" sz="2000" noProof="1">
                <a:solidFill>
                  <a:schemeClr val="bg1">
                    <a:lumMod val="50000"/>
                  </a:schemeClr>
                </a:solidFill>
                <a:latin typeface="Abraham Lincoln" pitchFamily="2" charset="0"/>
                <a:ea typeface="Lato Light" pitchFamily="34" charset="0"/>
                <a:cs typeface="Lato Light" pitchFamily="34" charset="0"/>
              </a:rPr>
              <a:t>idea</a:t>
            </a:r>
          </a:p>
        </p:txBody>
      </p:sp>
      <p:sp>
        <p:nvSpPr>
          <p:cNvPr id="14" name="Rectangle 43"/>
          <p:cNvSpPr/>
          <p:nvPr/>
        </p:nvSpPr>
        <p:spPr>
          <a:xfrm flipH="1">
            <a:off x="6562938" y="3332316"/>
            <a:ext cx="4943475" cy="430887"/>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pitchFamily="2" charset="0"/>
              </a:rPr>
              <a:t>Lorem ipsum dolor sit amet, consectetur adipiscing elit. Nulla imperdiet volutpat dui at fermentum..</a:t>
            </a:r>
          </a:p>
        </p:txBody>
      </p:sp>
      <p:sp>
        <p:nvSpPr>
          <p:cNvPr id="15" name="Rectangle 44"/>
          <p:cNvSpPr>
            <a:spLocks noChangeArrowheads="1"/>
          </p:cNvSpPr>
          <p:nvPr/>
        </p:nvSpPr>
        <p:spPr bwMode="auto">
          <a:xfrm flipH="1">
            <a:off x="6562938" y="3970298"/>
            <a:ext cx="835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eaLnBrk="1" hangingPunct="1"/>
            <a:r>
              <a:rPr lang="en-US" altLang="zh-CN" sz="2000" noProof="1">
                <a:solidFill>
                  <a:schemeClr val="bg1">
                    <a:lumMod val="50000"/>
                  </a:schemeClr>
                </a:solidFill>
                <a:latin typeface="Abraham Lincoln" pitchFamily="2" charset="0"/>
                <a:ea typeface="Lato Light" pitchFamily="34" charset="0"/>
                <a:cs typeface="Lato Light" pitchFamily="34" charset="0"/>
              </a:rPr>
              <a:t>media</a:t>
            </a:r>
          </a:p>
        </p:txBody>
      </p:sp>
      <p:sp>
        <p:nvSpPr>
          <p:cNvPr id="18" name="Rectangle 45"/>
          <p:cNvSpPr/>
          <p:nvPr/>
        </p:nvSpPr>
        <p:spPr>
          <a:xfrm flipH="1">
            <a:off x="6562938" y="4305261"/>
            <a:ext cx="4943475" cy="430887"/>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pitchFamily="2" charset="0"/>
              </a:rPr>
              <a:t>Lorem ipsum dolor sit amet, consectetur adipiscing elit. Nulla imperdiet volutpat dui at fermentum..</a:t>
            </a:r>
          </a:p>
        </p:txBody>
      </p:sp>
      <p:sp>
        <p:nvSpPr>
          <p:cNvPr id="19" name="Rectangle 46"/>
          <p:cNvSpPr>
            <a:spLocks noChangeArrowheads="1"/>
          </p:cNvSpPr>
          <p:nvPr/>
        </p:nvSpPr>
        <p:spPr bwMode="auto">
          <a:xfrm flipH="1">
            <a:off x="6562938" y="4951142"/>
            <a:ext cx="1808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eaLnBrk="1" hangingPunct="1"/>
            <a:r>
              <a:rPr lang="en-US" altLang="zh-CN" sz="2000" noProof="1">
                <a:solidFill>
                  <a:schemeClr val="bg1">
                    <a:lumMod val="50000"/>
                  </a:schemeClr>
                </a:solidFill>
                <a:latin typeface="Abraham Lincoln" pitchFamily="2" charset="0"/>
                <a:ea typeface="Lato Light" pitchFamily="34" charset="0"/>
                <a:cs typeface="Lato Light" pitchFamily="34" charset="0"/>
              </a:rPr>
              <a:t>communication</a:t>
            </a:r>
          </a:p>
        </p:txBody>
      </p:sp>
      <p:sp>
        <p:nvSpPr>
          <p:cNvPr id="20" name="Rectangle 47"/>
          <p:cNvSpPr/>
          <p:nvPr/>
        </p:nvSpPr>
        <p:spPr>
          <a:xfrm flipH="1">
            <a:off x="6562938" y="5286105"/>
            <a:ext cx="4943475" cy="430887"/>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lumMod val="50000"/>
                  </a:schemeClr>
                </a:solidFill>
                <a:latin typeface="+mj-lt"/>
                <a:ea typeface="Roboto Light" pitchFamily="2" charset="0"/>
              </a:rPr>
              <a:t>Lorem ipsum dolor sit amet, consectetur adipiscing elit. Nulla imperdiet volutpat dui at fermentum..</a:t>
            </a:r>
          </a:p>
        </p:txBody>
      </p:sp>
      <p:cxnSp>
        <p:nvCxnSpPr>
          <p:cNvPr id="21" name="Straight Connector 16"/>
          <p:cNvCxnSpPr/>
          <p:nvPr/>
        </p:nvCxnSpPr>
        <p:spPr>
          <a:xfrm flipH="1">
            <a:off x="6208383" y="2010529"/>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50" fill="hold"/>
                                        <p:tgtEl>
                                          <p:spTgt spid="10"/>
                                        </p:tgtEl>
                                        <p:attrNameLst>
                                          <p:attrName>ppt_x</p:attrName>
                                        </p:attrNameLst>
                                      </p:cBhvr>
                                      <p:tavLst>
                                        <p:tav tm="0">
                                          <p:val>
                                            <p:strVal val="0-#ppt_w/2"/>
                                          </p:val>
                                        </p:tav>
                                        <p:tav tm="100000">
                                          <p:val>
                                            <p:strVal val="#ppt_x"/>
                                          </p:val>
                                        </p:tav>
                                      </p:tavLst>
                                    </p:anim>
                                    <p:anim calcmode="lin" valueType="num">
                                      <p:cBhvr additive="base">
                                        <p:cTn id="19" dur="25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50" fill="hold"/>
                                        <p:tgtEl>
                                          <p:spTgt spid="11"/>
                                        </p:tgtEl>
                                        <p:attrNameLst>
                                          <p:attrName>ppt_x</p:attrName>
                                        </p:attrNameLst>
                                      </p:cBhvr>
                                      <p:tavLst>
                                        <p:tav tm="0">
                                          <p:val>
                                            <p:strVal val="0-#ppt_w/2"/>
                                          </p:val>
                                        </p:tav>
                                        <p:tav tm="100000">
                                          <p:val>
                                            <p:strVal val="#ppt_x"/>
                                          </p:val>
                                        </p:tav>
                                      </p:tavLst>
                                    </p:anim>
                                    <p:anim calcmode="lin" valueType="num">
                                      <p:cBhvr additive="base">
                                        <p:cTn id="24" dur="25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50" fill="hold"/>
                                        <p:tgtEl>
                                          <p:spTgt spid="13"/>
                                        </p:tgtEl>
                                        <p:attrNameLst>
                                          <p:attrName>ppt_x</p:attrName>
                                        </p:attrNameLst>
                                      </p:cBhvr>
                                      <p:tavLst>
                                        <p:tav tm="0">
                                          <p:val>
                                            <p:strVal val="0-#ppt_w/2"/>
                                          </p:val>
                                        </p:tav>
                                        <p:tav tm="100000">
                                          <p:val>
                                            <p:strVal val="#ppt_x"/>
                                          </p:val>
                                        </p:tav>
                                      </p:tavLst>
                                    </p:anim>
                                    <p:anim calcmode="lin" valueType="num">
                                      <p:cBhvr additive="base">
                                        <p:cTn id="29" dur="2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0-#ppt_w/2"/>
                                          </p:val>
                                        </p:tav>
                                        <p:tav tm="100000">
                                          <p:val>
                                            <p:strVal val="#ppt_x"/>
                                          </p:val>
                                        </p:tav>
                                      </p:tavLst>
                                    </p:anim>
                                    <p:anim calcmode="lin" valueType="num">
                                      <p:cBhvr additive="base">
                                        <p:cTn id="34" dur="250" fill="hold"/>
                                        <p:tgtEl>
                                          <p:spTgt spid="1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50" fill="hold"/>
                                        <p:tgtEl>
                                          <p:spTgt spid="15"/>
                                        </p:tgtEl>
                                        <p:attrNameLst>
                                          <p:attrName>ppt_x</p:attrName>
                                        </p:attrNameLst>
                                      </p:cBhvr>
                                      <p:tavLst>
                                        <p:tav tm="0">
                                          <p:val>
                                            <p:strVal val="0-#ppt_w/2"/>
                                          </p:val>
                                        </p:tav>
                                        <p:tav tm="100000">
                                          <p:val>
                                            <p:strVal val="#ppt_x"/>
                                          </p:val>
                                        </p:tav>
                                      </p:tavLst>
                                    </p:anim>
                                    <p:anim calcmode="lin" valueType="num">
                                      <p:cBhvr additive="base">
                                        <p:cTn id="39" dur="25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50" fill="hold"/>
                                        <p:tgtEl>
                                          <p:spTgt spid="18"/>
                                        </p:tgtEl>
                                        <p:attrNameLst>
                                          <p:attrName>ppt_x</p:attrName>
                                        </p:attrNameLst>
                                      </p:cBhvr>
                                      <p:tavLst>
                                        <p:tav tm="0">
                                          <p:val>
                                            <p:strVal val="0-#ppt_w/2"/>
                                          </p:val>
                                        </p:tav>
                                        <p:tav tm="100000">
                                          <p:val>
                                            <p:strVal val="#ppt_x"/>
                                          </p:val>
                                        </p:tav>
                                      </p:tavLst>
                                    </p:anim>
                                    <p:anim calcmode="lin" valueType="num">
                                      <p:cBhvr additive="base">
                                        <p:cTn id="44" dur="25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250" fill="hold"/>
                                        <p:tgtEl>
                                          <p:spTgt spid="19"/>
                                        </p:tgtEl>
                                        <p:attrNameLst>
                                          <p:attrName>ppt_x</p:attrName>
                                        </p:attrNameLst>
                                      </p:cBhvr>
                                      <p:tavLst>
                                        <p:tav tm="0">
                                          <p:val>
                                            <p:strVal val="0-#ppt_w/2"/>
                                          </p:val>
                                        </p:tav>
                                        <p:tav tm="100000">
                                          <p:val>
                                            <p:strVal val="#ppt_x"/>
                                          </p:val>
                                        </p:tav>
                                      </p:tavLst>
                                    </p:anim>
                                    <p:anim calcmode="lin" valueType="num">
                                      <p:cBhvr additive="base">
                                        <p:cTn id="49" dur="250" fill="hold"/>
                                        <p:tgtEl>
                                          <p:spTgt spid="19"/>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50" fill="hold"/>
                                        <p:tgtEl>
                                          <p:spTgt spid="20"/>
                                        </p:tgtEl>
                                        <p:attrNameLst>
                                          <p:attrName>ppt_x</p:attrName>
                                        </p:attrNameLst>
                                      </p:cBhvr>
                                      <p:tavLst>
                                        <p:tav tm="0">
                                          <p:val>
                                            <p:strVal val="0-#ppt_w/2"/>
                                          </p:val>
                                        </p:tav>
                                        <p:tav tm="100000">
                                          <p:val>
                                            <p:strVal val="#ppt_x"/>
                                          </p:val>
                                        </p:tav>
                                      </p:tavLst>
                                    </p:anim>
                                    <p:anim calcmode="lin" valueType="num">
                                      <p:cBhvr additive="base">
                                        <p:cTn id="54" dur="25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250" fill="hold"/>
                                        <p:tgtEl>
                                          <p:spTgt spid="21"/>
                                        </p:tgtEl>
                                        <p:attrNameLst>
                                          <p:attrName>ppt_x</p:attrName>
                                        </p:attrNameLst>
                                      </p:cBhvr>
                                      <p:tavLst>
                                        <p:tav tm="0">
                                          <p:val>
                                            <p:strVal val="0-#ppt_w/2"/>
                                          </p:val>
                                        </p:tav>
                                        <p:tav tm="100000">
                                          <p:val>
                                            <p:strVal val="#ppt_x"/>
                                          </p:val>
                                        </p:tav>
                                      </p:tavLst>
                                    </p:anim>
                                    <p:anim calcmode="lin" valueType="num">
                                      <p:cBhvr additive="base">
                                        <p:cTn id="59" dur="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661899" y="4613381"/>
            <a:ext cx="2370017" cy="1023960"/>
            <a:chOff x="8707919" y="4585130"/>
            <a:chExt cx="2370017" cy="1023960"/>
          </a:xfrm>
        </p:grpSpPr>
        <p:sp>
          <p:nvSpPr>
            <p:cNvPr id="6" name="矩形 5"/>
            <p:cNvSpPr/>
            <p:nvPr/>
          </p:nvSpPr>
          <p:spPr>
            <a:xfrm>
              <a:off x="8934973" y="4585130"/>
              <a:ext cx="1915910" cy="369332"/>
            </a:xfrm>
            <a:prstGeom prst="rect">
              <a:avLst/>
            </a:prstGeom>
          </p:spPr>
          <p:txBody>
            <a:bodyPr wrap="none">
              <a:spAutoFit/>
            </a:bodyPr>
            <a:lstStyle/>
            <a:p>
              <a:pPr algn="ctr"/>
              <a:r>
                <a:rPr lang="en-US" altLang="zh-CN" dirty="0">
                  <a:solidFill>
                    <a:schemeClr val="bg1">
                      <a:lumMod val="50000"/>
                    </a:schemeClr>
                  </a:solidFill>
                  <a:latin typeface="+mn-ea"/>
                </a:rPr>
                <a:t>CLICK ADD TITLE</a:t>
              </a:r>
              <a:endParaRPr lang="zh-CN" altLang="en-US" dirty="0">
                <a:solidFill>
                  <a:schemeClr val="bg1">
                    <a:lumMod val="50000"/>
                  </a:schemeClr>
                </a:solidFill>
                <a:latin typeface="+mn-ea"/>
              </a:endParaRPr>
            </a:p>
          </p:txBody>
        </p:sp>
        <p:sp>
          <p:nvSpPr>
            <p:cNvPr id="7" name="矩形 6"/>
            <p:cNvSpPr/>
            <p:nvPr/>
          </p:nvSpPr>
          <p:spPr>
            <a:xfrm>
              <a:off x="8707919" y="4916400"/>
              <a:ext cx="2370017" cy="692690"/>
            </a:xfrm>
            <a:prstGeom prst="rect">
              <a:avLst/>
            </a:prstGeom>
          </p:spPr>
          <p:txBody>
            <a:bodyPr wrap="square">
              <a:spAutoFit/>
            </a:bodyPr>
            <a:lstStyle/>
            <a:p>
              <a:pPr algn="ctr">
                <a:lnSpc>
                  <a:spcPct val="130000"/>
                </a:lnSpc>
              </a:pPr>
              <a:r>
                <a:rPr lang="zh-CN" altLang="en-US" sz="1050" dirty="0">
                  <a:solidFill>
                    <a:schemeClr val="bg1">
                      <a:lumMod val="50000"/>
                    </a:schemeClr>
                  </a:solidFill>
                  <a:latin typeface="+mn-ea"/>
                </a:rPr>
                <a:t>Hunan magic rain Advertising CoLtd.professional professional team</a:t>
              </a:r>
            </a:p>
          </p:txBody>
        </p:sp>
      </p:grpSp>
      <p:grpSp>
        <p:nvGrpSpPr>
          <p:cNvPr id="8" name="组合 7"/>
          <p:cNvGrpSpPr/>
          <p:nvPr/>
        </p:nvGrpSpPr>
        <p:grpSpPr>
          <a:xfrm>
            <a:off x="3887353" y="2539206"/>
            <a:ext cx="1625600" cy="1779588"/>
            <a:chOff x="3869722" y="2539206"/>
            <a:chExt cx="1625600" cy="1779588"/>
          </a:xfrm>
          <a:solidFill>
            <a:srgbClr val="8A896E"/>
          </a:solidFill>
        </p:grpSpPr>
        <p:grpSp>
          <p:nvGrpSpPr>
            <p:cNvPr id="9" name="组合 8"/>
            <p:cNvGrpSpPr/>
            <p:nvPr/>
          </p:nvGrpSpPr>
          <p:grpSpPr>
            <a:xfrm>
              <a:off x="3869722" y="2539206"/>
              <a:ext cx="1625600" cy="1779588"/>
              <a:chOff x="1330325" y="2408238"/>
              <a:chExt cx="1625600" cy="1779588"/>
            </a:xfrm>
            <a:grpFill/>
          </p:grpSpPr>
          <p:sp>
            <p:nvSpPr>
              <p:cNvPr id="11" name="Freeform 7"/>
              <p:cNvSpPr>
                <a:spLocks noEditPoints="1"/>
              </p:cNvSpPr>
              <p:nvPr/>
            </p:nvSpPr>
            <p:spPr bwMode="auto">
              <a:xfrm>
                <a:off x="1365250" y="2408238"/>
                <a:ext cx="1546225" cy="1681163"/>
              </a:xfrm>
              <a:custGeom>
                <a:avLst/>
                <a:gdLst>
                  <a:gd name="T0" fmla="*/ 404 w 515"/>
                  <a:gd name="T1" fmla="*/ 561 h 561"/>
                  <a:gd name="T2" fmla="*/ 362 w 515"/>
                  <a:gd name="T3" fmla="*/ 534 h 561"/>
                  <a:gd name="T4" fmla="*/ 301 w 515"/>
                  <a:gd name="T5" fmla="*/ 488 h 561"/>
                  <a:gd name="T6" fmla="*/ 242 w 515"/>
                  <a:gd name="T7" fmla="*/ 462 h 561"/>
                  <a:gd name="T8" fmla="*/ 109 w 515"/>
                  <a:gd name="T9" fmla="*/ 109 h 561"/>
                  <a:gd name="T10" fmla="*/ 444 w 515"/>
                  <a:gd name="T11" fmla="*/ 110 h 561"/>
                  <a:gd name="T12" fmla="*/ 411 w 515"/>
                  <a:gd name="T13" fmla="*/ 420 h 561"/>
                  <a:gd name="T14" fmla="*/ 399 w 515"/>
                  <a:gd name="T15" fmla="*/ 448 h 561"/>
                  <a:gd name="T16" fmla="*/ 405 w 515"/>
                  <a:gd name="T17" fmla="*/ 544 h 561"/>
                  <a:gd name="T18" fmla="*/ 404 w 515"/>
                  <a:gd name="T19" fmla="*/ 561 h 561"/>
                  <a:gd name="T20" fmla="*/ 361 w 515"/>
                  <a:gd name="T21" fmla="*/ 480 h 561"/>
                  <a:gd name="T22" fmla="*/ 355 w 515"/>
                  <a:gd name="T23" fmla="*/ 423 h 561"/>
                  <a:gd name="T24" fmla="*/ 368 w 515"/>
                  <a:gd name="T25" fmla="*/ 395 h 561"/>
                  <a:gd name="T26" fmla="*/ 430 w 515"/>
                  <a:gd name="T27" fmla="*/ 329 h 561"/>
                  <a:gd name="T28" fmla="*/ 371 w 515"/>
                  <a:gd name="T29" fmla="*/ 102 h 561"/>
                  <a:gd name="T30" fmla="*/ 132 w 515"/>
                  <a:gd name="T31" fmla="*/ 149 h 561"/>
                  <a:gd name="T32" fmla="*/ 119 w 515"/>
                  <a:gd name="T33" fmla="*/ 325 h 561"/>
                  <a:gd name="T34" fmla="*/ 265 w 515"/>
                  <a:gd name="T35" fmla="*/ 422 h 561"/>
                  <a:gd name="T36" fmla="*/ 294 w 515"/>
                  <a:gd name="T37" fmla="*/ 432 h 561"/>
                  <a:gd name="T38" fmla="*/ 361 w 515"/>
                  <a:gd name="T39" fmla="*/ 48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561">
                    <a:moveTo>
                      <a:pt x="404" y="561"/>
                    </a:moveTo>
                    <a:cubicBezTo>
                      <a:pt x="388" y="551"/>
                      <a:pt x="374" y="543"/>
                      <a:pt x="362" y="534"/>
                    </a:cubicBezTo>
                    <a:cubicBezTo>
                      <a:pt x="341" y="519"/>
                      <a:pt x="321" y="504"/>
                      <a:pt x="301" y="488"/>
                    </a:cubicBezTo>
                    <a:cubicBezTo>
                      <a:pt x="283" y="474"/>
                      <a:pt x="264" y="466"/>
                      <a:pt x="242" y="462"/>
                    </a:cubicBezTo>
                    <a:cubicBezTo>
                      <a:pt x="72" y="433"/>
                      <a:pt x="0" y="242"/>
                      <a:pt x="109" y="109"/>
                    </a:cubicBezTo>
                    <a:cubicBezTo>
                      <a:pt x="198" y="0"/>
                      <a:pt x="357" y="6"/>
                      <a:pt x="444" y="110"/>
                    </a:cubicBezTo>
                    <a:cubicBezTo>
                      <a:pt x="514" y="194"/>
                      <a:pt x="515" y="331"/>
                      <a:pt x="411" y="420"/>
                    </a:cubicBezTo>
                    <a:cubicBezTo>
                      <a:pt x="404" y="426"/>
                      <a:pt x="399" y="439"/>
                      <a:pt x="399" y="448"/>
                    </a:cubicBezTo>
                    <a:cubicBezTo>
                      <a:pt x="400" y="480"/>
                      <a:pt x="403" y="512"/>
                      <a:pt x="405" y="544"/>
                    </a:cubicBezTo>
                    <a:cubicBezTo>
                      <a:pt x="405" y="548"/>
                      <a:pt x="405" y="553"/>
                      <a:pt x="404" y="561"/>
                    </a:cubicBezTo>
                    <a:close/>
                    <a:moveTo>
                      <a:pt x="361" y="480"/>
                    </a:moveTo>
                    <a:cubicBezTo>
                      <a:pt x="359" y="457"/>
                      <a:pt x="357" y="440"/>
                      <a:pt x="355" y="423"/>
                    </a:cubicBezTo>
                    <a:cubicBezTo>
                      <a:pt x="353" y="410"/>
                      <a:pt x="357" y="402"/>
                      <a:pt x="368" y="395"/>
                    </a:cubicBezTo>
                    <a:cubicBezTo>
                      <a:pt x="395" y="379"/>
                      <a:pt x="415" y="357"/>
                      <a:pt x="430" y="329"/>
                    </a:cubicBezTo>
                    <a:cubicBezTo>
                      <a:pt x="472" y="250"/>
                      <a:pt x="445" y="150"/>
                      <a:pt x="371" y="102"/>
                    </a:cubicBezTo>
                    <a:cubicBezTo>
                      <a:pt x="289" y="49"/>
                      <a:pt x="185" y="73"/>
                      <a:pt x="132" y="149"/>
                    </a:cubicBezTo>
                    <a:cubicBezTo>
                      <a:pt x="94" y="204"/>
                      <a:pt x="90" y="265"/>
                      <a:pt x="119" y="325"/>
                    </a:cubicBezTo>
                    <a:cubicBezTo>
                      <a:pt x="148" y="385"/>
                      <a:pt x="198" y="417"/>
                      <a:pt x="265" y="422"/>
                    </a:cubicBezTo>
                    <a:cubicBezTo>
                      <a:pt x="275" y="423"/>
                      <a:pt x="286" y="427"/>
                      <a:pt x="294" y="432"/>
                    </a:cubicBezTo>
                    <a:cubicBezTo>
                      <a:pt x="316" y="446"/>
                      <a:pt x="336" y="462"/>
                      <a:pt x="361" y="48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Freeform 8"/>
              <p:cNvSpPr/>
              <p:nvPr/>
            </p:nvSpPr>
            <p:spPr bwMode="auto">
              <a:xfrm>
                <a:off x="1330325" y="2509838"/>
                <a:ext cx="984250" cy="1677988"/>
              </a:xfrm>
              <a:custGeom>
                <a:avLst/>
                <a:gdLst>
                  <a:gd name="T0" fmla="*/ 130 w 328"/>
                  <a:gd name="T1" fmla="*/ 471 h 560"/>
                  <a:gd name="T2" fmla="*/ 327 w 328"/>
                  <a:gd name="T3" fmla="*/ 477 h 560"/>
                  <a:gd name="T4" fmla="*/ 328 w 328"/>
                  <a:gd name="T5" fmla="*/ 484 h 560"/>
                  <a:gd name="T6" fmla="*/ 298 w 328"/>
                  <a:gd name="T7" fmla="*/ 488 h 560"/>
                  <a:gd name="T8" fmla="*/ 209 w 328"/>
                  <a:gd name="T9" fmla="*/ 483 h 560"/>
                  <a:gd name="T10" fmla="*/ 181 w 328"/>
                  <a:gd name="T11" fmla="*/ 492 h 560"/>
                  <a:gd name="T12" fmla="*/ 86 w 328"/>
                  <a:gd name="T13" fmla="*/ 549 h 560"/>
                  <a:gd name="T14" fmla="*/ 62 w 328"/>
                  <a:gd name="T15" fmla="*/ 560 h 560"/>
                  <a:gd name="T16" fmla="*/ 66 w 328"/>
                  <a:gd name="T17" fmla="*/ 535 h 560"/>
                  <a:gd name="T18" fmla="*/ 89 w 328"/>
                  <a:gd name="T19" fmla="*/ 434 h 560"/>
                  <a:gd name="T20" fmla="*/ 82 w 328"/>
                  <a:gd name="T21" fmla="*/ 405 h 560"/>
                  <a:gd name="T22" fmla="*/ 51 w 328"/>
                  <a:gd name="T23" fmla="*/ 116 h 560"/>
                  <a:gd name="T24" fmla="*/ 201 w 328"/>
                  <a:gd name="T25" fmla="*/ 0 h 560"/>
                  <a:gd name="T26" fmla="*/ 182 w 328"/>
                  <a:gd name="T27" fmla="*/ 10 h 560"/>
                  <a:gd name="T28" fmla="*/ 114 w 328"/>
                  <a:gd name="T29" fmla="*/ 371 h 560"/>
                  <a:gd name="T30" fmla="*/ 130 w 328"/>
                  <a:gd name="T31" fmla="*/ 451 h 560"/>
                  <a:gd name="T32" fmla="*/ 128 w 328"/>
                  <a:gd name="T33" fmla="*/ 466 h 560"/>
                  <a:gd name="T34" fmla="*/ 130 w 328"/>
                  <a:gd name="T35" fmla="*/ 47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560">
                    <a:moveTo>
                      <a:pt x="130" y="471"/>
                    </a:moveTo>
                    <a:cubicBezTo>
                      <a:pt x="200" y="416"/>
                      <a:pt x="264" y="438"/>
                      <a:pt x="327" y="477"/>
                    </a:cubicBezTo>
                    <a:cubicBezTo>
                      <a:pt x="328" y="479"/>
                      <a:pt x="328" y="482"/>
                      <a:pt x="328" y="484"/>
                    </a:cubicBezTo>
                    <a:cubicBezTo>
                      <a:pt x="318" y="485"/>
                      <a:pt x="308" y="489"/>
                      <a:pt x="298" y="488"/>
                    </a:cubicBezTo>
                    <a:cubicBezTo>
                      <a:pt x="268" y="487"/>
                      <a:pt x="238" y="484"/>
                      <a:pt x="209" y="483"/>
                    </a:cubicBezTo>
                    <a:cubicBezTo>
                      <a:pt x="199" y="483"/>
                      <a:pt x="189" y="487"/>
                      <a:pt x="181" y="492"/>
                    </a:cubicBezTo>
                    <a:cubicBezTo>
                      <a:pt x="149" y="510"/>
                      <a:pt x="117" y="530"/>
                      <a:pt x="86" y="549"/>
                    </a:cubicBezTo>
                    <a:cubicBezTo>
                      <a:pt x="80" y="553"/>
                      <a:pt x="73" y="555"/>
                      <a:pt x="62" y="560"/>
                    </a:cubicBezTo>
                    <a:cubicBezTo>
                      <a:pt x="64" y="549"/>
                      <a:pt x="65" y="542"/>
                      <a:pt x="66" y="535"/>
                    </a:cubicBezTo>
                    <a:cubicBezTo>
                      <a:pt x="74" y="501"/>
                      <a:pt x="83" y="468"/>
                      <a:pt x="89" y="434"/>
                    </a:cubicBezTo>
                    <a:cubicBezTo>
                      <a:pt x="90" y="425"/>
                      <a:pt x="88" y="413"/>
                      <a:pt x="82" y="405"/>
                    </a:cubicBezTo>
                    <a:cubicBezTo>
                      <a:pt x="11" y="315"/>
                      <a:pt x="0" y="218"/>
                      <a:pt x="51" y="116"/>
                    </a:cubicBezTo>
                    <a:cubicBezTo>
                      <a:pt x="81" y="55"/>
                      <a:pt x="133" y="16"/>
                      <a:pt x="201" y="0"/>
                    </a:cubicBezTo>
                    <a:cubicBezTo>
                      <a:pt x="194" y="3"/>
                      <a:pt x="188" y="7"/>
                      <a:pt x="182" y="10"/>
                    </a:cubicBezTo>
                    <a:cubicBezTo>
                      <a:pt x="43" y="83"/>
                      <a:pt x="21" y="258"/>
                      <a:pt x="114" y="371"/>
                    </a:cubicBezTo>
                    <a:cubicBezTo>
                      <a:pt x="136" y="398"/>
                      <a:pt x="141" y="421"/>
                      <a:pt x="130" y="451"/>
                    </a:cubicBezTo>
                    <a:cubicBezTo>
                      <a:pt x="128" y="456"/>
                      <a:pt x="128" y="461"/>
                      <a:pt x="128" y="466"/>
                    </a:cubicBezTo>
                    <a:cubicBezTo>
                      <a:pt x="129" y="468"/>
                      <a:pt x="130" y="469"/>
                      <a:pt x="130" y="47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9"/>
              <p:cNvSpPr/>
              <p:nvPr/>
            </p:nvSpPr>
            <p:spPr bwMode="auto">
              <a:xfrm>
                <a:off x="2578100" y="3086100"/>
                <a:ext cx="377825" cy="733425"/>
              </a:xfrm>
              <a:custGeom>
                <a:avLst/>
                <a:gdLst>
                  <a:gd name="T0" fmla="*/ 10 w 126"/>
                  <a:gd name="T1" fmla="*/ 245 h 245"/>
                  <a:gd name="T2" fmla="*/ 16 w 126"/>
                  <a:gd name="T3" fmla="*/ 200 h 245"/>
                  <a:gd name="T4" fmla="*/ 102 w 126"/>
                  <a:gd name="T5" fmla="*/ 19 h 245"/>
                  <a:gd name="T6" fmla="*/ 103 w 126"/>
                  <a:gd name="T7" fmla="*/ 0 h 245"/>
                  <a:gd name="T8" fmla="*/ 10 w 126"/>
                  <a:gd name="T9" fmla="*/ 245 h 245"/>
                </a:gdLst>
                <a:ahLst/>
                <a:cxnLst>
                  <a:cxn ang="0">
                    <a:pos x="T0" y="T1"/>
                  </a:cxn>
                  <a:cxn ang="0">
                    <a:pos x="T2" y="T3"/>
                  </a:cxn>
                  <a:cxn ang="0">
                    <a:pos x="T4" y="T5"/>
                  </a:cxn>
                  <a:cxn ang="0">
                    <a:pos x="T6" y="T7"/>
                  </a:cxn>
                  <a:cxn ang="0">
                    <a:pos x="T8" y="T9"/>
                  </a:cxn>
                </a:cxnLst>
                <a:rect l="0" t="0" r="r" b="b"/>
                <a:pathLst>
                  <a:path w="126" h="245">
                    <a:moveTo>
                      <a:pt x="10" y="245"/>
                    </a:moveTo>
                    <a:cubicBezTo>
                      <a:pt x="4" y="227"/>
                      <a:pt x="0" y="213"/>
                      <a:pt x="16" y="200"/>
                    </a:cubicBezTo>
                    <a:cubicBezTo>
                      <a:pt x="73" y="154"/>
                      <a:pt x="101" y="92"/>
                      <a:pt x="102" y="19"/>
                    </a:cubicBezTo>
                    <a:cubicBezTo>
                      <a:pt x="102" y="14"/>
                      <a:pt x="103" y="9"/>
                      <a:pt x="103" y="0"/>
                    </a:cubicBezTo>
                    <a:cubicBezTo>
                      <a:pt x="126" y="95"/>
                      <a:pt x="78" y="198"/>
                      <a:pt x="10" y="245"/>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157"/>
            <p:cNvSpPr>
              <a:spLocks noChangeAspect="1" noEditPoints="1"/>
            </p:cNvSpPr>
            <p:nvPr/>
          </p:nvSpPr>
          <p:spPr bwMode="auto">
            <a:xfrm>
              <a:off x="4527277" y="3031965"/>
              <a:ext cx="441004" cy="486555"/>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 name="组合 14"/>
          <p:cNvGrpSpPr/>
          <p:nvPr/>
        </p:nvGrpSpPr>
        <p:grpSpPr>
          <a:xfrm>
            <a:off x="9523637" y="2539206"/>
            <a:ext cx="1625600" cy="1779588"/>
            <a:chOff x="9523637" y="2539206"/>
            <a:chExt cx="1625600" cy="1779588"/>
          </a:xfrm>
          <a:solidFill>
            <a:srgbClr val="8A896E"/>
          </a:solidFill>
        </p:grpSpPr>
        <p:grpSp>
          <p:nvGrpSpPr>
            <p:cNvPr id="18" name="组合 17"/>
            <p:cNvGrpSpPr/>
            <p:nvPr/>
          </p:nvGrpSpPr>
          <p:grpSpPr>
            <a:xfrm>
              <a:off x="9523637" y="2539206"/>
              <a:ext cx="1625600" cy="1779588"/>
              <a:chOff x="1330325" y="2408238"/>
              <a:chExt cx="1625600" cy="1779588"/>
            </a:xfrm>
            <a:grpFill/>
          </p:grpSpPr>
          <p:sp>
            <p:nvSpPr>
              <p:cNvPr id="23" name="Freeform 7"/>
              <p:cNvSpPr>
                <a:spLocks noEditPoints="1"/>
              </p:cNvSpPr>
              <p:nvPr/>
            </p:nvSpPr>
            <p:spPr bwMode="auto">
              <a:xfrm>
                <a:off x="1365250" y="2408238"/>
                <a:ext cx="1546225" cy="1681163"/>
              </a:xfrm>
              <a:custGeom>
                <a:avLst/>
                <a:gdLst>
                  <a:gd name="T0" fmla="*/ 404 w 515"/>
                  <a:gd name="T1" fmla="*/ 561 h 561"/>
                  <a:gd name="T2" fmla="*/ 362 w 515"/>
                  <a:gd name="T3" fmla="*/ 534 h 561"/>
                  <a:gd name="T4" fmla="*/ 301 w 515"/>
                  <a:gd name="T5" fmla="*/ 488 h 561"/>
                  <a:gd name="T6" fmla="*/ 242 w 515"/>
                  <a:gd name="T7" fmla="*/ 462 h 561"/>
                  <a:gd name="T8" fmla="*/ 109 w 515"/>
                  <a:gd name="T9" fmla="*/ 109 h 561"/>
                  <a:gd name="T10" fmla="*/ 444 w 515"/>
                  <a:gd name="T11" fmla="*/ 110 h 561"/>
                  <a:gd name="T12" fmla="*/ 411 w 515"/>
                  <a:gd name="T13" fmla="*/ 420 h 561"/>
                  <a:gd name="T14" fmla="*/ 399 w 515"/>
                  <a:gd name="T15" fmla="*/ 448 h 561"/>
                  <a:gd name="T16" fmla="*/ 405 w 515"/>
                  <a:gd name="T17" fmla="*/ 544 h 561"/>
                  <a:gd name="T18" fmla="*/ 404 w 515"/>
                  <a:gd name="T19" fmla="*/ 561 h 561"/>
                  <a:gd name="T20" fmla="*/ 361 w 515"/>
                  <a:gd name="T21" fmla="*/ 480 h 561"/>
                  <a:gd name="T22" fmla="*/ 355 w 515"/>
                  <a:gd name="T23" fmla="*/ 423 h 561"/>
                  <a:gd name="T24" fmla="*/ 368 w 515"/>
                  <a:gd name="T25" fmla="*/ 395 h 561"/>
                  <a:gd name="T26" fmla="*/ 430 w 515"/>
                  <a:gd name="T27" fmla="*/ 329 h 561"/>
                  <a:gd name="T28" fmla="*/ 371 w 515"/>
                  <a:gd name="T29" fmla="*/ 102 h 561"/>
                  <a:gd name="T30" fmla="*/ 132 w 515"/>
                  <a:gd name="T31" fmla="*/ 149 h 561"/>
                  <a:gd name="T32" fmla="*/ 119 w 515"/>
                  <a:gd name="T33" fmla="*/ 325 h 561"/>
                  <a:gd name="T34" fmla="*/ 265 w 515"/>
                  <a:gd name="T35" fmla="*/ 422 h 561"/>
                  <a:gd name="T36" fmla="*/ 294 w 515"/>
                  <a:gd name="T37" fmla="*/ 432 h 561"/>
                  <a:gd name="T38" fmla="*/ 361 w 515"/>
                  <a:gd name="T39" fmla="*/ 48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561">
                    <a:moveTo>
                      <a:pt x="404" y="561"/>
                    </a:moveTo>
                    <a:cubicBezTo>
                      <a:pt x="388" y="551"/>
                      <a:pt x="374" y="543"/>
                      <a:pt x="362" y="534"/>
                    </a:cubicBezTo>
                    <a:cubicBezTo>
                      <a:pt x="341" y="519"/>
                      <a:pt x="321" y="504"/>
                      <a:pt x="301" y="488"/>
                    </a:cubicBezTo>
                    <a:cubicBezTo>
                      <a:pt x="283" y="474"/>
                      <a:pt x="264" y="466"/>
                      <a:pt x="242" y="462"/>
                    </a:cubicBezTo>
                    <a:cubicBezTo>
                      <a:pt x="72" y="433"/>
                      <a:pt x="0" y="242"/>
                      <a:pt x="109" y="109"/>
                    </a:cubicBezTo>
                    <a:cubicBezTo>
                      <a:pt x="198" y="0"/>
                      <a:pt x="357" y="6"/>
                      <a:pt x="444" y="110"/>
                    </a:cubicBezTo>
                    <a:cubicBezTo>
                      <a:pt x="514" y="194"/>
                      <a:pt x="515" y="331"/>
                      <a:pt x="411" y="420"/>
                    </a:cubicBezTo>
                    <a:cubicBezTo>
                      <a:pt x="404" y="426"/>
                      <a:pt x="399" y="439"/>
                      <a:pt x="399" y="448"/>
                    </a:cubicBezTo>
                    <a:cubicBezTo>
                      <a:pt x="400" y="480"/>
                      <a:pt x="403" y="512"/>
                      <a:pt x="405" y="544"/>
                    </a:cubicBezTo>
                    <a:cubicBezTo>
                      <a:pt x="405" y="548"/>
                      <a:pt x="405" y="553"/>
                      <a:pt x="404" y="561"/>
                    </a:cubicBezTo>
                    <a:close/>
                    <a:moveTo>
                      <a:pt x="361" y="480"/>
                    </a:moveTo>
                    <a:cubicBezTo>
                      <a:pt x="359" y="457"/>
                      <a:pt x="357" y="440"/>
                      <a:pt x="355" y="423"/>
                    </a:cubicBezTo>
                    <a:cubicBezTo>
                      <a:pt x="353" y="410"/>
                      <a:pt x="357" y="402"/>
                      <a:pt x="368" y="395"/>
                    </a:cubicBezTo>
                    <a:cubicBezTo>
                      <a:pt x="395" y="379"/>
                      <a:pt x="415" y="357"/>
                      <a:pt x="430" y="329"/>
                    </a:cubicBezTo>
                    <a:cubicBezTo>
                      <a:pt x="472" y="250"/>
                      <a:pt x="445" y="150"/>
                      <a:pt x="371" y="102"/>
                    </a:cubicBezTo>
                    <a:cubicBezTo>
                      <a:pt x="289" y="49"/>
                      <a:pt x="185" y="73"/>
                      <a:pt x="132" y="149"/>
                    </a:cubicBezTo>
                    <a:cubicBezTo>
                      <a:pt x="94" y="204"/>
                      <a:pt x="90" y="265"/>
                      <a:pt x="119" y="325"/>
                    </a:cubicBezTo>
                    <a:cubicBezTo>
                      <a:pt x="148" y="385"/>
                      <a:pt x="198" y="417"/>
                      <a:pt x="265" y="422"/>
                    </a:cubicBezTo>
                    <a:cubicBezTo>
                      <a:pt x="275" y="423"/>
                      <a:pt x="286" y="427"/>
                      <a:pt x="294" y="432"/>
                    </a:cubicBezTo>
                    <a:cubicBezTo>
                      <a:pt x="316" y="446"/>
                      <a:pt x="336" y="462"/>
                      <a:pt x="361" y="48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Freeform 8"/>
              <p:cNvSpPr/>
              <p:nvPr/>
            </p:nvSpPr>
            <p:spPr bwMode="auto">
              <a:xfrm>
                <a:off x="1330325" y="2509838"/>
                <a:ext cx="984250" cy="1677988"/>
              </a:xfrm>
              <a:custGeom>
                <a:avLst/>
                <a:gdLst>
                  <a:gd name="T0" fmla="*/ 130 w 328"/>
                  <a:gd name="T1" fmla="*/ 471 h 560"/>
                  <a:gd name="T2" fmla="*/ 327 w 328"/>
                  <a:gd name="T3" fmla="*/ 477 h 560"/>
                  <a:gd name="T4" fmla="*/ 328 w 328"/>
                  <a:gd name="T5" fmla="*/ 484 h 560"/>
                  <a:gd name="T6" fmla="*/ 298 w 328"/>
                  <a:gd name="T7" fmla="*/ 488 h 560"/>
                  <a:gd name="T8" fmla="*/ 209 w 328"/>
                  <a:gd name="T9" fmla="*/ 483 h 560"/>
                  <a:gd name="T10" fmla="*/ 181 w 328"/>
                  <a:gd name="T11" fmla="*/ 492 h 560"/>
                  <a:gd name="T12" fmla="*/ 86 w 328"/>
                  <a:gd name="T13" fmla="*/ 549 h 560"/>
                  <a:gd name="T14" fmla="*/ 62 w 328"/>
                  <a:gd name="T15" fmla="*/ 560 h 560"/>
                  <a:gd name="T16" fmla="*/ 66 w 328"/>
                  <a:gd name="T17" fmla="*/ 535 h 560"/>
                  <a:gd name="T18" fmla="*/ 89 w 328"/>
                  <a:gd name="T19" fmla="*/ 434 h 560"/>
                  <a:gd name="T20" fmla="*/ 82 w 328"/>
                  <a:gd name="T21" fmla="*/ 405 h 560"/>
                  <a:gd name="T22" fmla="*/ 51 w 328"/>
                  <a:gd name="T23" fmla="*/ 116 h 560"/>
                  <a:gd name="T24" fmla="*/ 201 w 328"/>
                  <a:gd name="T25" fmla="*/ 0 h 560"/>
                  <a:gd name="T26" fmla="*/ 182 w 328"/>
                  <a:gd name="T27" fmla="*/ 10 h 560"/>
                  <a:gd name="T28" fmla="*/ 114 w 328"/>
                  <a:gd name="T29" fmla="*/ 371 h 560"/>
                  <a:gd name="T30" fmla="*/ 130 w 328"/>
                  <a:gd name="T31" fmla="*/ 451 h 560"/>
                  <a:gd name="T32" fmla="*/ 128 w 328"/>
                  <a:gd name="T33" fmla="*/ 466 h 560"/>
                  <a:gd name="T34" fmla="*/ 130 w 328"/>
                  <a:gd name="T35" fmla="*/ 47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560">
                    <a:moveTo>
                      <a:pt x="130" y="471"/>
                    </a:moveTo>
                    <a:cubicBezTo>
                      <a:pt x="200" y="416"/>
                      <a:pt x="264" y="438"/>
                      <a:pt x="327" y="477"/>
                    </a:cubicBezTo>
                    <a:cubicBezTo>
                      <a:pt x="328" y="479"/>
                      <a:pt x="328" y="482"/>
                      <a:pt x="328" y="484"/>
                    </a:cubicBezTo>
                    <a:cubicBezTo>
                      <a:pt x="318" y="485"/>
                      <a:pt x="308" y="489"/>
                      <a:pt x="298" y="488"/>
                    </a:cubicBezTo>
                    <a:cubicBezTo>
                      <a:pt x="268" y="487"/>
                      <a:pt x="238" y="484"/>
                      <a:pt x="209" y="483"/>
                    </a:cubicBezTo>
                    <a:cubicBezTo>
                      <a:pt x="199" y="483"/>
                      <a:pt x="189" y="487"/>
                      <a:pt x="181" y="492"/>
                    </a:cubicBezTo>
                    <a:cubicBezTo>
                      <a:pt x="149" y="510"/>
                      <a:pt x="117" y="530"/>
                      <a:pt x="86" y="549"/>
                    </a:cubicBezTo>
                    <a:cubicBezTo>
                      <a:pt x="80" y="553"/>
                      <a:pt x="73" y="555"/>
                      <a:pt x="62" y="560"/>
                    </a:cubicBezTo>
                    <a:cubicBezTo>
                      <a:pt x="64" y="549"/>
                      <a:pt x="65" y="542"/>
                      <a:pt x="66" y="535"/>
                    </a:cubicBezTo>
                    <a:cubicBezTo>
                      <a:pt x="74" y="501"/>
                      <a:pt x="83" y="468"/>
                      <a:pt x="89" y="434"/>
                    </a:cubicBezTo>
                    <a:cubicBezTo>
                      <a:pt x="90" y="425"/>
                      <a:pt x="88" y="413"/>
                      <a:pt x="82" y="405"/>
                    </a:cubicBezTo>
                    <a:cubicBezTo>
                      <a:pt x="11" y="315"/>
                      <a:pt x="0" y="218"/>
                      <a:pt x="51" y="116"/>
                    </a:cubicBezTo>
                    <a:cubicBezTo>
                      <a:pt x="81" y="55"/>
                      <a:pt x="133" y="16"/>
                      <a:pt x="201" y="0"/>
                    </a:cubicBezTo>
                    <a:cubicBezTo>
                      <a:pt x="194" y="3"/>
                      <a:pt x="188" y="7"/>
                      <a:pt x="182" y="10"/>
                    </a:cubicBezTo>
                    <a:cubicBezTo>
                      <a:pt x="43" y="83"/>
                      <a:pt x="21" y="258"/>
                      <a:pt x="114" y="371"/>
                    </a:cubicBezTo>
                    <a:cubicBezTo>
                      <a:pt x="136" y="398"/>
                      <a:pt x="141" y="421"/>
                      <a:pt x="130" y="451"/>
                    </a:cubicBezTo>
                    <a:cubicBezTo>
                      <a:pt x="128" y="456"/>
                      <a:pt x="128" y="461"/>
                      <a:pt x="128" y="466"/>
                    </a:cubicBezTo>
                    <a:cubicBezTo>
                      <a:pt x="129" y="468"/>
                      <a:pt x="130" y="469"/>
                      <a:pt x="130" y="47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
              <p:cNvSpPr/>
              <p:nvPr/>
            </p:nvSpPr>
            <p:spPr bwMode="auto">
              <a:xfrm>
                <a:off x="2578100" y="3086100"/>
                <a:ext cx="377825" cy="733425"/>
              </a:xfrm>
              <a:custGeom>
                <a:avLst/>
                <a:gdLst>
                  <a:gd name="T0" fmla="*/ 10 w 126"/>
                  <a:gd name="T1" fmla="*/ 245 h 245"/>
                  <a:gd name="T2" fmla="*/ 16 w 126"/>
                  <a:gd name="T3" fmla="*/ 200 h 245"/>
                  <a:gd name="T4" fmla="*/ 102 w 126"/>
                  <a:gd name="T5" fmla="*/ 19 h 245"/>
                  <a:gd name="T6" fmla="*/ 103 w 126"/>
                  <a:gd name="T7" fmla="*/ 0 h 245"/>
                  <a:gd name="T8" fmla="*/ 10 w 126"/>
                  <a:gd name="T9" fmla="*/ 245 h 245"/>
                </a:gdLst>
                <a:ahLst/>
                <a:cxnLst>
                  <a:cxn ang="0">
                    <a:pos x="T0" y="T1"/>
                  </a:cxn>
                  <a:cxn ang="0">
                    <a:pos x="T2" y="T3"/>
                  </a:cxn>
                  <a:cxn ang="0">
                    <a:pos x="T4" y="T5"/>
                  </a:cxn>
                  <a:cxn ang="0">
                    <a:pos x="T6" y="T7"/>
                  </a:cxn>
                  <a:cxn ang="0">
                    <a:pos x="T8" y="T9"/>
                  </a:cxn>
                </a:cxnLst>
                <a:rect l="0" t="0" r="r" b="b"/>
                <a:pathLst>
                  <a:path w="126" h="245">
                    <a:moveTo>
                      <a:pt x="10" y="245"/>
                    </a:moveTo>
                    <a:cubicBezTo>
                      <a:pt x="4" y="227"/>
                      <a:pt x="0" y="213"/>
                      <a:pt x="16" y="200"/>
                    </a:cubicBezTo>
                    <a:cubicBezTo>
                      <a:pt x="73" y="154"/>
                      <a:pt x="101" y="92"/>
                      <a:pt x="102" y="19"/>
                    </a:cubicBezTo>
                    <a:cubicBezTo>
                      <a:pt x="102" y="14"/>
                      <a:pt x="103" y="9"/>
                      <a:pt x="103" y="0"/>
                    </a:cubicBezTo>
                    <a:cubicBezTo>
                      <a:pt x="126" y="95"/>
                      <a:pt x="78" y="198"/>
                      <a:pt x="10" y="245"/>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a:grpSpLocks noChangeAspect="1"/>
            </p:cNvGrpSpPr>
            <p:nvPr/>
          </p:nvGrpSpPr>
          <p:grpSpPr>
            <a:xfrm>
              <a:off x="10076862" y="3021355"/>
              <a:ext cx="509623" cy="507774"/>
              <a:chOff x="3618897" y="2279040"/>
              <a:chExt cx="706229" cy="703668"/>
            </a:xfrm>
            <a:grpFill/>
          </p:grpSpPr>
          <p:sp>
            <p:nvSpPr>
              <p:cNvPr id="20"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26" name="组合 25"/>
          <p:cNvGrpSpPr/>
          <p:nvPr/>
        </p:nvGrpSpPr>
        <p:grpSpPr>
          <a:xfrm>
            <a:off x="6696680" y="2539206"/>
            <a:ext cx="1625600" cy="1779588"/>
            <a:chOff x="6696680" y="2539206"/>
            <a:chExt cx="1625600" cy="1779588"/>
          </a:xfrm>
          <a:solidFill>
            <a:srgbClr val="8A896E"/>
          </a:solidFill>
        </p:grpSpPr>
        <p:grpSp>
          <p:nvGrpSpPr>
            <p:cNvPr id="27" name="组合 26"/>
            <p:cNvGrpSpPr/>
            <p:nvPr/>
          </p:nvGrpSpPr>
          <p:grpSpPr>
            <a:xfrm>
              <a:off x="6696680" y="2539206"/>
              <a:ext cx="1625600" cy="1779588"/>
              <a:chOff x="1330325" y="2408238"/>
              <a:chExt cx="1625600" cy="1779588"/>
            </a:xfrm>
            <a:grpFill/>
          </p:grpSpPr>
          <p:sp>
            <p:nvSpPr>
              <p:cNvPr id="32" name="Freeform 7"/>
              <p:cNvSpPr>
                <a:spLocks noEditPoints="1"/>
              </p:cNvSpPr>
              <p:nvPr/>
            </p:nvSpPr>
            <p:spPr bwMode="auto">
              <a:xfrm>
                <a:off x="1365250" y="2408238"/>
                <a:ext cx="1546225" cy="1681163"/>
              </a:xfrm>
              <a:custGeom>
                <a:avLst/>
                <a:gdLst>
                  <a:gd name="T0" fmla="*/ 404 w 515"/>
                  <a:gd name="T1" fmla="*/ 561 h 561"/>
                  <a:gd name="T2" fmla="*/ 362 w 515"/>
                  <a:gd name="T3" fmla="*/ 534 h 561"/>
                  <a:gd name="T4" fmla="*/ 301 w 515"/>
                  <a:gd name="T5" fmla="*/ 488 h 561"/>
                  <a:gd name="T6" fmla="*/ 242 w 515"/>
                  <a:gd name="T7" fmla="*/ 462 h 561"/>
                  <a:gd name="T8" fmla="*/ 109 w 515"/>
                  <a:gd name="T9" fmla="*/ 109 h 561"/>
                  <a:gd name="T10" fmla="*/ 444 w 515"/>
                  <a:gd name="T11" fmla="*/ 110 h 561"/>
                  <a:gd name="T12" fmla="*/ 411 w 515"/>
                  <a:gd name="T13" fmla="*/ 420 h 561"/>
                  <a:gd name="T14" fmla="*/ 399 w 515"/>
                  <a:gd name="T15" fmla="*/ 448 h 561"/>
                  <a:gd name="T16" fmla="*/ 405 w 515"/>
                  <a:gd name="T17" fmla="*/ 544 h 561"/>
                  <a:gd name="T18" fmla="*/ 404 w 515"/>
                  <a:gd name="T19" fmla="*/ 561 h 561"/>
                  <a:gd name="T20" fmla="*/ 361 w 515"/>
                  <a:gd name="T21" fmla="*/ 480 h 561"/>
                  <a:gd name="T22" fmla="*/ 355 w 515"/>
                  <a:gd name="T23" fmla="*/ 423 h 561"/>
                  <a:gd name="T24" fmla="*/ 368 w 515"/>
                  <a:gd name="T25" fmla="*/ 395 h 561"/>
                  <a:gd name="T26" fmla="*/ 430 w 515"/>
                  <a:gd name="T27" fmla="*/ 329 h 561"/>
                  <a:gd name="T28" fmla="*/ 371 w 515"/>
                  <a:gd name="T29" fmla="*/ 102 h 561"/>
                  <a:gd name="T30" fmla="*/ 132 w 515"/>
                  <a:gd name="T31" fmla="*/ 149 h 561"/>
                  <a:gd name="T32" fmla="*/ 119 w 515"/>
                  <a:gd name="T33" fmla="*/ 325 h 561"/>
                  <a:gd name="T34" fmla="*/ 265 w 515"/>
                  <a:gd name="T35" fmla="*/ 422 h 561"/>
                  <a:gd name="T36" fmla="*/ 294 w 515"/>
                  <a:gd name="T37" fmla="*/ 432 h 561"/>
                  <a:gd name="T38" fmla="*/ 361 w 515"/>
                  <a:gd name="T39" fmla="*/ 48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561">
                    <a:moveTo>
                      <a:pt x="404" y="561"/>
                    </a:moveTo>
                    <a:cubicBezTo>
                      <a:pt x="388" y="551"/>
                      <a:pt x="374" y="543"/>
                      <a:pt x="362" y="534"/>
                    </a:cubicBezTo>
                    <a:cubicBezTo>
                      <a:pt x="341" y="519"/>
                      <a:pt x="321" y="504"/>
                      <a:pt x="301" y="488"/>
                    </a:cubicBezTo>
                    <a:cubicBezTo>
                      <a:pt x="283" y="474"/>
                      <a:pt x="264" y="466"/>
                      <a:pt x="242" y="462"/>
                    </a:cubicBezTo>
                    <a:cubicBezTo>
                      <a:pt x="72" y="433"/>
                      <a:pt x="0" y="242"/>
                      <a:pt x="109" y="109"/>
                    </a:cubicBezTo>
                    <a:cubicBezTo>
                      <a:pt x="198" y="0"/>
                      <a:pt x="357" y="6"/>
                      <a:pt x="444" y="110"/>
                    </a:cubicBezTo>
                    <a:cubicBezTo>
                      <a:pt x="514" y="194"/>
                      <a:pt x="515" y="331"/>
                      <a:pt x="411" y="420"/>
                    </a:cubicBezTo>
                    <a:cubicBezTo>
                      <a:pt x="404" y="426"/>
                      <a:pt x="399" y="439"/>
                      <a:pt x="399" y="448"/>
                    </a:cubicBezTo>
                    <a:cubicBezTo>
                      <a:pt x="400" y="480"/>
                      <a:pt x="403" y="512"/>
                      <a:pt x="405" y="544"/>
                    </a:cubicBezTo>
                    <a:cubicBezTo>
                      <a:pt x="405" y="548"/>
                      <a:pt x="405" y="553"/>
                      <a:pt x="404" y="561"/>
                    </a:cubicBezTo>
                    <a:close/>
                    <a:moveTo>
                      <a:pt x="361" y="480"/>
                    </a:moveTo>
                    <a:cubicBezTo>
                      <a:pt x="359" y="457"/>
                      <a:pt x="357" y="440"/>
                      <a:pt x="355" y="423"/>
                    </a:cubicBezTo>
                    <a:cubicBezTo>
                      <a:pt x="353" y="410"/>
                      <a:pt x="357" y="402"/>
                      <a:pt x="368" y="395"/>
                    </a:cubicBezTo>
                    <a:cubicBezTo>
                      <a:pt x="395" y="379"/>
                      <a:pt x="415" y="357"/>
                      <a:pt x="430" y="329"/>
                    </a:cubicBezTo>
                    <a:cubicBezTo>
                      <a:pt x="472" y="250"/>
                      <a:pt x="445" y="150"/>
                      <a:pt x="371" y="102"/>
                    </a:cubicBezTo>
                    <a:cubicBezTo>
                      <a:pt x="289" y="49"/>
                      <a:pt x="185" y="73"/>
                      <a:pt x="132" y="149"/>
                    </a:cubicBezTo>
                    <a:cubicBezTo>
                      <a:pt x="94" y="204"/>
                      <a:pt x="90" y="265"/>
                      <a:pt x="119" y="325"/>
                    </a:cubicBezTo>
                    <a:cubicBezTo>
                      <a:pt x="148" y="385"/>
                      <a:pt x="198" y="417"/>
                      <a:pt x="265" y="422"/>
                    </a:cubicBezTo>
                    <a:cubicBezTo>
                      <a:pt x="275" y="423"/>
                      <a:pt x="286" y="427"/>
                      <a:pt x="294" y="432"/>
                    </a:cubicBezTo>
                    <a:cubicBezTo>
                      <a:pt x="316" y="446"/>
                      <a:pt x="336" y="462"/>
                      <a:pt x="361" y="48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reeform 8"/>
              <p:cNvSpPr/>
              <p:nvPr/>
            </p:nvSpPr>
            <p:spPr bwMode="auto">
              <a:xfrm>
                <a:off x="1330325" y="2509838"/>
                <a:ext cx="984250" cy="1677988"/>
              </a:xfrm>
              <a:custGeom>
                <a:avLst/>
                <a:gdLst>
                  <a:gd name="T0" fmla="*/ 130 w 328"/>
                  <a:gd name="T1" fmla="*/ 471 h 560"/>
                  <a:gd name="T2" fmla="*/ 327 w 328"/>
                  <a:gd name="T3" fmla="*/ 477 h 560"/>
                  <a:gd name="T4" fmla="*/ 328 w 328"/>
                  <a:gd name="T5" fmla="*/ 484 h 560"/>
                  <a:gd name="T6" fmla="*/ 298 w 328"/>
                  <a:gd name="T7" fmla="*/ 488 h 560"/>
                  <a:gd name="T8" fmla="*/ 209 w 328"/>
                  <a:gd name="T9" fmla="*/ 483 h 560"/>
                  <a:gd name="T10" fmla="*/ 181 w 328"/>
                  <a:gd name="T11" fmla="*/ 492 h 560"/>
                  <a:gd name="T12" fmla="*/ 86 w 328"/>
                  <a:gd name="T13" fmla="*/ 549 h 560"/>
                  <a:gd name="T14" fmla="*/ 62 w 328"/>
                  <a:gd name="T15" fmla="*/ 560 h 560"/>
                  <a:gd name="T16" fmla="*/ 66 w 328"/>
                  <a:gd name="T17" fmla="*/ 535 h 560"/>
                  <a:gd name="T18" fmla="*/ 89 w 328"/>
                  <a:gd name="T19" fmla="*/ 434 h 560"/>
                  <a:gd name="T20" fmla="*/ 82 w 328"/>
                  <a:gd name="T21" fmla="*/ 405 h 560"/>
                  <a:gd name="T22" fmla="*/ 51 w 328"/>
                  <a:gd name="T23" fmla="*/ 116 h 560"/>
                  <a:gd name="T24" fmla="*/ 201 w 328"/>
                  <a:gd name="T25" fmla="*/ 0 h 560"/>
                  <a:gd name="T26" fmla="*/ 182 w 328"/>
                  <a:gd name="T27" fmla="*/ 10 h 560"/>
                  <a:gd name="T28" fmla="*/ 114 w 328"/>
                  <a:gd name="T29" fmla="*/ 371 h 560"/>
                  <a:gd name="T30" fmla="*/ 130 w 328"/>
                  <a:gd name="T31" fmla="*/ 451 h 560"/>
                  <a:gd name="T32" fmla="*/ 128 w 328"/>
                  <a:gd name="T33" fmla="*/ 466 h 560"/>
                  <a:gd name="T34" fmla="*/ 130 w 328"/>
                  <a:gd name="T35" fmla="*/ 47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560">
                    <a:moveTo>
                      <a:pt x="130" y="471"/>
                    </a:moveTo>
                    <a:cubicBezTo>
                      <a:pt x="200" y="416"/>
                      <a:pt x="264" y="438"/>
                      <a:pt x="327" y="477"/>
                    </a:cubicBezTo>
                    <a:cubicBezTo>
                      <a:pt x="328" y="479"/>
                      <a:pt x="328" y="482"/>
                      <a:pt x="328" y="484"/>
                    </a:cubicBezTo>
                    <a:cubicBezTo>
                      <a:pt x="318" y="485"/>
                      <a:pt x="308" y="489"/>
                      <a:pt x="298" y="488"/>
                    </a:cubicBezTo>
                    <a:cubicBezTo>
                      <a:pt x="268" y="487"/>
                      <a:pt x="238" y="484"/>
                      <a:pt x="209" y="483"/>
                    </a:cubicBezTo>
                    <a:cubicBezTo>
                      <a:pt x="199" y="483"/>
                      <a:pt x="189" y="487"/>
                      <a:pt x="181" y="492"/>
                    </a:cubicBezTo>
                    <a:cubicBezTo>
                      <a:pt x="149" y="510"/>
                      <a:pt x="117" y="530"/>
                      <a:pt x="86" y="549"/>
                    </a:cubicBezTo>
                    <a:cubicBezTo>
                      <a:pt x="80" y="553"/>
                      <a:pt x="73" y="555"/>
                      <a:pt x="62" y="560"/>
                    </a:cubicBezTo>
                    <a:cubicBezTo>
                      <a:pt x="64" y="549"/>
                      <a:pt x="65" y="542"/>
                      <a:pt x="66" y="535"/>
                    </a:cubicBezTo>
                    <a:cubicBezTo>
                      <a:pt x="74" y="501"/>
                      <a:pt x="83" y="468"/>
                      <a:pt x="89" y="434"/>
                    </a:cubicBezTo>
                    <a:cubicBezTo>
                      <a:pt x="90" y="425"/>
                      <a:pt x="88" y="413"/>
                      <a:pt x="82" y="405"/>
                    </a:cubicBezTo>
                    <a:cubicBezTo>
                      <a:pt x="11" y="315"/>
                      <a:pt x="0" y="218"/>
                      <a:pt x="51" y="116"/>
                    </a:cubicBezTo>
                    <a:cubicBezTo>
                      <a:pt x="81" y="55"/>
                      <a:pt x="133" y="16"/>
                      <a:pt x="201" y="0"/>
                    </a:cubicBezTo>
                    <a:cubicBezTo>
                      <a:pt x="194" y="3"/>
                      <a:pt x="188" y="7"/>
                      <a:pt x="182" y="10"/>
                    </a:cubicBezTo>
                    <a:cubicBezTo>
                      <a:pt x="43" y="83"/>
                      <a:pt x="21" y="258"/>
                      <a:pt x="114" y="371"/>
                    </a:cubicBezTo>
                    <a:cubicBezTo>
                      <a:pt x="136" y="398"/>
                      <a:pt x="141" y="421"/>
                      <a:pt x="130" y="451"/>
                    </a:cubicBezTo>
                    <a:cubicBezTo>
                      <a:pt x="128" y="456"/>
                      <a:pt x="128" y="461"/>
                      <a:pt x="128" y="466"/>
                    </a:cubicBezTo>
                    <a:cubicBezTo>
                      <a:pt x="129" y="468"/>
                      <a:pt x="130" y="469"/>
                      <a:pt x="130" y="47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
              <p:cNvSpPr/>
              <p:nvPr/>
            </p:nvSpPr>
            <p:spPr bwMode="auto">
              <a:xfrm>
                <a:off x="2578100" y="3086100"/>
                <a:ext cx="377825" cy="733425"/>
              </a:xfrm>
              <a:custGeom>
                <a:avLst/>
                <a:gdLst>
                  <a:gd name="T0" fmla="*/ 10 w 126"/>
                  <a:gd name="T1" fmla="*/ 245 h 245"/>
                  <a:gd name="T2" fmla="*/ 16 w 126"/>
                  <a:gd name="T3" fmla="*/ 200 h 245"/>
                  <a:gd name="T4" fmla="*/ 102 w 126"/>
                  <a:gd name="T5" fmla="*/ 19 h 245"/>
                  <a:gd name="T6" fmla="*/ 103 w 126"/>
                  <a:gd name="T7" fmla="*/ 0 h 245"/>
                  <a:gd name="T8" fmla="*/ 10 w 126"/>
                  <a:gd name="T9" fmla="*/ 245 h 245"/>
                </a:gdLst>
                <a:ahLst/>
                <a:cxnLst>
                  <a:cxn ang="0">
                    <a:pos x="T0" y="T1"/>
                  </a:cxn>
                  <a:cxn ang="0">
                    <a:pos x="T2" y="T3"/>
                  </a:cxn>
                  <a:cxn ang="0">
                    <a:pos x="T4" y="T5"/>
                  </a:cxn>
                  <a:cxn ang="0">
                    <a:pos x="T6" y="T7"/>
                  </a:cxn>
                  <a:cxn ang="0">
                    <a:pos x="T8" y="T9"/>
                  </a:cxn>
                </a:cxnLst>
                <a:rect l="0" t="0" r="r" b="b"/>
                <a:pathLst>
                  <a:path w="126" h="245">
                    <a:moveTo>
                      <a:pt x="10" y="245"/>
                    </a:moveTo>
                    <a:cubicBezTo>
                      <a:pt x="4" y="227"/>
                      <a:pt x="0" y="213"/>
                      <a:pt x="16" y="200"/>
                    </a:cubicBezTo>
                    <a:cubicBezTo>
                      <a:pt x="73" y="154"/>
                      <a:pt x="101" y="92"/>
                      <a:pt x="102" y="19"/>
                    </a:cubicBezTo>
                    <a:cubicBezTo>
                      <a:pt x="102" y="14"/>
                      <a:pt x="103" y="9"/>
                      <a:pt x="103" y="0"/>
                    </a:cubicBezTo>
                    <a:cubicBezTo>
                      <a:pt x="126" y="95"/>
                      <a:pt x="78" y="198"/>
                      <a:pt x="10" y="245"/>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a:grpSpLocks noChangeAspect="1"/>
            </p:cNvGrpSpPr>
            <p:nvPr/>
          </p:nvGrpSpPr>
          <p:grpSpPr>
            <a:xfrm>
              <a:off x="7384104" y="3011154"/>
              <a:ext cx="391836" cy="528176"/>
              <a:chOff x="3722033" y="3714538"/>
              <a:chExt cx="500321" cy="674410"/>
            </a:xfrm>
            <a:grpFill/>
          </p:grpSpPr>
          <p:sp>
            <p:nvSpPr>
              <p:cNvPr id="29"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35" name="组合 34"/>
          <p:cNvGrpSpPr/>
          <p:nvPr/>
        </p:nvGrpSpPr>
        <p:grpSpPr>
          <a:xfrm>
            <a:off x="1042764" y="2539206"/>
            <a:ext cx="1625600" cy="1779588"/>
            <a:chOff x="1042764" y="2539206"/>
            <a:chExt cx="1625600" cy="1779588"/>
          </a:xfrm>
          <a:solidFill>
            <a:srgbClr val="8A896E"/>
          </a:solidFill>
        </p:grpSpPr>
        <p:grpSp>
          <p:nvGrpSpPr>
            <p:cNvPr id="36" name="组合 35"/>
            <p:cNvGrpSpPr/>
            <p:nvPr/>
          </p:nvGrpSpPr>
          <p:grpSpPr>
            <a:xfrm>
              <a:off x="1042764" y="2539206"/>
              <a:ext cx="1625600" cy="1779588"/>
              <a:chOff x="1330325" y="2408238"/>
              <a:chExt cx="1625600" cy="1779588"/>
            </a:xfrm>
            <a:grpFill/>
          </p:grpSpPr>
          <p:sp>
            <p:nvSpPr>
              <p:cNvPr id="42" name="Freeform 7"/>
              <p:cNvSpPr>
                <a:spLocks noEditPoints="1"/>
              </p:cNvSpPr>
              <p:nvPr/>
            </p:nvSpPr>
            <p:spPr bwMode="auto">
              <a:xfrm>
                <a:off x="1365250" y="2408238"/>
                <a:ext cx="1546225" cy="1681163"/>
              </a:xfrm>
              <a:custGeom>
                <a:avLst/>
                <a:gdLst>
                  <a:gd name="T0" fmla="*/ 404 w 515"/>
                  <a:gd name="T1" fmla="*/ 561 h 561"/>
                  <a:gd name="T2" fmla="*/ 362 w 515"/>
                  <a:gd name="T3" fmla="*/ 534 h 561"/>
                  <a:gd name="T4" fmla="*/ 301 w 515"/>
                  <a:gd name="T5" fmla="*/ 488 h 561"/>
                  <a:gd name="T6" fmla="*/ 242 w 515"/>
                  <a:gd name="T7" fmla="*/ 462 h 561"/>
                  <a:gd name="T8" fmla="*/ 109 w 515"/>
                  <a:gd name="T9" fmla="*/ 109 h 561"/>
                  <a:gd name="T10" fmla="*/ 444 w 515"/>
                  <a:gd name="T11" fmla="*/ 110 h 561"/>
                  <a:gd name="T12" fmla="*/ 411 w 515"/>
                  <a:gd name="T13" fmla="*/ 420 h 561"/>
                  <a:gd name="T14" fmla="*/ 399 w 515"/>
                  <a:gd name="T15" fmla="*/ 448 h 561"/>
                  <a:gd name="T16" fmla="*/ 405 w 515"/>
                  <a:gd name="T17" fmla="*/ 544 h 561"/>
                  <a:gd name="T18" fmla="*/ 404 w 515"/>
                  <a:gd name="T19" fmla="*/ 561 h 561"/>
                  <a:gd name="T20" fmla="*/ 361 w 515"/>
                  <a:gd name="T21" fmla="*/ 480 h 561"/>
                  <a:gd name="T22" fmla="*/ 355 w 515"/>
                  <a:gd name="T23" fmla="*/ 423 h 561"/>
                  <a:gd name="T24" fmla="*/ 368 w 515"/>
                  <a:gd name="T25" fmla="*/ 395 h 561"/>
                  <a:gd name="T26" fmla="*/ 430 w 515"/>
                  <a:gd name="T27" fmla="*/ 329 h 561"/>
                  <a:gd name="T28" fmla="*/ 371 w 515"/>
                  <a:gd name="T29" fmla="*/ 102 h 561"/>
                  <a:gd name="T30" fmla="*/ 132 w 515"/>
                  <a:gd name="T31" fmla="*/ 149 h 561"/>
                  <a:gd name="T32" fmla="*/ 119 w 515"/>
                  <a:gd name="T33" fmla="*/ 325 h 561"/>
                  <a:gd name="T34" fmla="*/ 265 w 515"/>
                  <a:gd name="T35" fmla="*/ 422 h 561"/>
                  <a:gd name="T36" fmla="*/ 294 w 515"/>
                  <a:gd name="T37" fmla="*/ 432 h 561"/>
                  <a:gd name="T38" fmla="*/ 361 w 515"/>
                  <a:gd name="T39" fmla="*/ 48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5" h="561">
                    <a:moveTo>
                      <a:pt x="404" y="561"/>
                    </a:moveTo>
                    <a:cubicBezTo>
                      <a:pt x="388" y="551"/>
                      <a:pt x="374" y="543"/>
                      <a:pt x="362" y="534"/>
                    </a:cubicBezTo>
                    <a:cubicBezTo>
                      <a:pt x="341" y="519"/>
                      <a:pt x="321" y="504"/>
                      <a:pt x="301" y="488"/>
                    </a:cubicBezTo>
                    <a:cubicBezTo>
                      <a:pt x="283" y="474"/>
                      <a:pt x="264" y="466"/>
                      <a:pt x="242" y="462"/>
                    </a:cubicBezTo>
                    <a:cubicBezTo>
                      <a:pt x="72" y="433"/>
                      <a:pt x="0" y="242"/>
                      <a:pt x="109" y="109"/>
                    </a:cubicBezTo>
                    <a:cubicBezTo>
                      <a:pt x="198" y="0"/>
                      <a:pt x="357" y="6"/>
                      <a:pt x="444" y="110"/>
                    </a:cubicBezTo>
                    <a:cubicBezTo>
                      <a:pt x="514" y="194"/>
                      <a:pt x="515" y="331"/>
                      <a:pt x="411" y="420"/>
                    </a:cubicBezTo>
                    <a:cubicBezTo>
                      <a:pt x="404" y="426"/>
                      <a:pt x="399" y="439"/>
                      <a:pt x="399" y="448"/>
                    </a:cubicBezTo>
                    <a:cubicBezTo>
                      <a:pt x="400" y="480"/>
                      <a:pt x="403" y="512"/>
                      <a:pt x="405" y="544"/>
                    </a:cubicBezTo>
                    <a:cubicBezTo>
                      <a:pt x="405" y="548"/>
                      <a:pt x="405" y="553"/>
                      <a:pt x="404" y="561"/>
                    </a:cubicBezTo>
                    <a:close/>
                    <a:moveTo>
                      <a:pt x="361" y="480"/>
                    </a:moveTo>
                    <a:cubicBezTo>
                      <a:pt x="359" y="457"/>
                      <a:pt x="357" y="440"/>
                      <a:pt x="355" y="423"/>
                    </a:cubicBezTo>
                    <a:cubicBezTo>
                      <a:pt x="353" y="410"/>
                      <a:pt x="357" y="402"/>
                      <a:pt x="368" y="395"/>
                    </a:cubicBezTo>
                    <a:cubicBezTo>
                      <a:pt x="395" y="379"/>
                      <a:pt x="415" y="357"/>
                      <a:pt x="430" y="329"/>
                    </a:cubicBezTo>
                    <a:cubicBezTo>
                      <a:pt x="472" y="250"/>
                      <a:pt x="445" y="150"/>
                      <a:pt x="371" y="102"/>
                    </a:cubicBezTo>
                    <a:cubicBezTo>
                      <a:pt x="289" y="49"/>
                      <a:pt x="185" y="73"/>
                      <a:pt x="132" y="149"/>
                    </a:cubicBezTo>
                    <a:cubicBezTo>
                      <a:pt x="94" y="204"/>
                      <a:pt x="90" y="265"/>
                      <a:pt x="119" y="325"/>
                    </a:cubicBezTo>
                    <a:cubicBezTo>
                      <a:pt x="148" y="385"/>
                      <a:pt x="198" y="417"/>
                      <a:pt x="265" y="422"/>
                    </a:cubicBezTo>
                    <a:cubicBezTo>
                      <a:pt x="275" y="423"/>
                      <a:pt x="286" y="427"/>
                      <a:pt x="294" y="432"/>
                    </a:cubicBezTo>
                    <a:cubicBezTo>
                      <a:pt x="316" y="446"/>
                      <a:pt x="336" y="462"/>
                      <a:pt x="361" y="48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43" name="Freeform 8"/>
              <p:cNvSpPr/>
              <p:nvPr/>
            </p:nvSpPr>
            <p:spPr bwMode="auto">
              <a:xfrm>
                <a:off x="1330325" y="2509838"/>
                <a:ext cx="984250" cy="1677988"/>
              </a:xfrm>
              <a:custGeom>
                <a:avLst/>
                <a:gdLst>
                  <a:gd name="T0" fmla="*/ 130 w 328"/>
                  <a:gd name="T1" fmla="*/ 471 h 560"/>
                  <a:gd name="T2" fmla="*/ 327 w 328"/>
                  <a:gd name="T3" fmla="*/ 477 h 560"/>
                  <a:gd name="T4" fmla="*/ 328 w 328"/>
                  <a:gd name="T5" fmla="*/ 484 h 560"/>
                  <a:gd name="T6" fmla="*/ 298 w 328"/>
                  <a:gd name="T7" fmla="*/ 488 h 560"/>
                  <a:gd name="T8" fmla="*/ 209 w 328"/>
                  <a:gd name="T9" fmla="*/ 483 h 560"/>
                  <a:gd name="T10" fmla="*/ 181 w 328"/>
                  <a:gd name="T11" fmla="*/ 492 h 560"/>
                  <a:gd name="T12" fmla="*/ 86 w 328"/>
                  <a:gd name="T13" fmla="*/ 549 h 560"/>
                  <a:gd name="T14" fmla="*/ 62 w 328"/>
                  <a:gd name="T15" fmla="*/ 560 h 560"/>
                  <a:gd name="T16" fmla="*/ 66 w 328"/>
                  <a:gd name="T17" fmla="*/ 535 h 560"/>
                  <a:gd name="T18" fmla="*/ 89 w 328"/>
                  <a:gd name="T19" fmla="*/ 434 h 560"/>
                  <a:gd name="T20" fmla="*/ 82 w 328"/>
                  <a:gd name="T21" fmla="*/ 405 h 560"/>
                  <a:gd name="T22" fmla="*/ 51 w 328"/>
                  <a:gd name="T23" fmla="*/ 116 h 560"/>
                  <a:gd name="T24" fmla="*/ 201 w 328"/>
                  <a:gd name="T25" fmla="*/ 0 h 560"/>
                  <a:gd name="T26" fmla="*/ 182 w 328"/>
                  <a:gd name="T27" fmla="*/ 10 h 560"/>
                  <a:gd name="T28" fmla="*/ 114 w 328"/>
                  <a:gd name="T29" fmla="*/ 371 h 560"/>
                  <a:gd name="T30" fmla="*/ 130 w 328"/>
                  <a:gd name="T31" fmla="*/ 451 h 560"/>
                  <a:gd name="T32" fmla="*/ 128 w 328"/>
                  <a:gd name="T33" fmla="*/ 466 h 560"/>
                  <a:gd name="T34" fmla="*/ 130 w 328"/>
                  <a:gd name="T35" fmla="*/ 47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560">
                    <a:moveTo>
                      <a:pt x="130" y="471"/>
                    </a:moveTo>
                    <a:cubicBezTo>
                      <a:pt x="200" y="416"/>
                      <a:pt x="264" y="438"/>
                      <a:pt x="327" y="477"/>
                    </a:cubicBezTo>
                    <a:cubicBezTo>
                      <a:pt x="328" y="479"/>
                      <a:pt x="328" y="482"/>
                      <a:pt x="328" y="484"/>
                    </a:cubicBezTo>
                    <a:cubicBezTo>
                      <a:pt x="318" y="485"/>
                      <a:pt x="308" y="489"/>
                      <a:pt x="298" y="488"/>
                    </a:cubicBezTo>
                    <a:cubicBezTo>
                      <a:pt x="268" y="487"/>
                      <a:pt x="238" y="484"/>
                      <a:pt x="209" y="483"/>
                    </a:cubicBezTo>
                    <a:cubicBezTo>
                      <a:pt x="199" y="483"/>
                      <a:pt x="189" y="487"/>
                      <a:pt x="181" y="492"/>
                    </a:cubicBezTo>
                    <a:cubicBezTo>
                      <a:pt x="149" y="510"/>
                      <a:pt x="117" y="530"/>
                      <a:pt x="86" y="549"/>
                    </a:cubicBezTo>
                    <a:cubicBezTo>
                      <a:pt x="80" y="553"/>
                      <a:pt x="73" y="555"/>
                      <a:pt x="62" y="560"/>
                    </a:cubicBezTo>
                    <a:cubicBezTo>
                      <a:pt x="64" y="549"/>
                      <a:pt x="65" y="542"/>
                      <a:pt x="66" y="535"/>
                    </a:cubicBezTo>
                    <a:cubicBezTo>
                      <a:pt x="74" y="501"/>
                      <a:pt x="83" y="468"/>
                      <a:pt x="89" y="434"/>
                    </a:cubicBezTo>
                    <a:cubicBezTo>
                      <a:pt x="90" y="425"/>
                      <a:pt x="88" y="413"/>
                      <a:pt x="82" y="405"/>
                    </a:cubicBezTo>
                    <a:cubicBezTo>
                      <a:pt x="11" y="315"/>
                      <a:pt x="0" y="218"/>
                      <a:pt x="51" y="116"/>
                    </a:cubicBezTo>
                    <a:cubicBezTo>
                      <a:pt x="81" y="55"/>
                      <a:pt x="133" y="16"/>
                      <a:pt x="201" y="0"/>
                    </a:cubicBezTo>
                    <a:cubicBezTo>
                      <a:pt x="194" y="3"/>
                      <a:pt x="188" y="7"/>
                      <a:pt x="182" y="10"/>
                    </a:cubicBezTo>
                    <a:cubicBezTo>
                      <a:pt x="43" y="83"/>
                      <a:pt x="21" y="258"/>
                      <a:pt x="114" y="371"/>
                    </a:cubicBezTo>
                    <a:cubicBezTo>
                      <a:pt x="136" y="398"/>
                      <a:pt x="141" y="421"/>
                      <a:pt x="130" y="451"/>
                    </a:cubicBezTo>
                    <a:cubicBezTo>
                      <a:pt x="128" y="456"/>
                      <a:pt x="128" y="461"/>
                      <a:pt x="128" y="466"/>
                    </a:cubicBezTo>
                    <a:cubicBezTo>
                      <a:pt x="129" y="468"/>
                      <a:pt x="130" y="469"/>
                      <a:pt x="130" y="47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9"/>
              <p:cNvSpPr/>
              <p:nvPr/>
            </p:nvSpPr>
            <p:spPr bwMode="auto">
              <a:xfrm>
                <a:off x="2578100" y="3086100"/>
                <a:ext cx="377825" cy="733425"/>
              </a:xfrm>
              <a:custGeom>
                <a:avLst/>
                <a:gdLst>
                  <a:gd name="T0" fmla="*/ 10 w 126"/>
                  <a:gd name="T1" fmla="*/ 245 h 245"/>
                  <a:gd name="T2" fmla="*/ 16 w 126"/>
                  <a:gd name="T3" fmla="*/ 200 h 245"/>
                  <a:gd name="T4" fmla="*/ 102 w 126"/>
                  <a:gd name="T5" fmla="*/ 19 h 245"/>
                  <a:gd name="T6" fmla="*/ 103 w 126"/>
                  <a:gd name="T7" fmla="*/ 0 h 245"/>
                  <a:gd name="T8" fmla="*/ 10 w 126"/>
                  <a:gd name="T9" fmla="*/ 245 h 245"/>
                </a:gdLst>
                <a:ahLst/>
                <a:cxnLst>
                  <a:cxn ang="0">
                    <a:pos x="T0" y="T1"/>
                  </a:cxn>
                  <a:cxn ang="0">
                    <a:pos x="T2" y="T3"/>
                  </a:cxn>
                  <a:cxn ang="0">
                    <a:pos x="T4" y="T5"/>
                  </a:cxn>
                  <a:cxn ang="0">
                    <a:pos x="T6" y="T7"/>
                  </a:cxn>
                  <a:cxn ang="0">
                    <a:pos x="T8" y="T9"/>
                  </a:cxn>
                </a:cxnLst>
                <a:rect l="0" t="0" r="r" b="b"/>
                <a:pathLst>
                  <a:path w="126" h="245">
                    <a:moveTo>
                      <a:pt x="10" y="245"/>
                    </a:moveTo>
                    <a:cubicBezTo>
                      <a:pt x="4" y="227"/>
                      <a:pt x="0" y="213"/>
                      <a:pt x="16" y="200"/>
                    </a:cubicBezTo>
                    <a:cubicBezTo>
                      <a:pt x="73" y="154"/>
                      <a:pt x="101" y="92"/>
                      <a:pt x="102" y="19"/>
                    </a:cubicBezTo>
                    <a:cubicBezTo>
                      <a:pt x="102" y="14"/>
                      <a:pt x="103" y="9"/>
                      <a:pt x="103" y="0"/>
                    </a:cubicBezTo>
                    <a:cubicBezTo>
                      <a:pt x="126" y="95"/>
                      <a:pt x="78" y="198"/>
                      <a:pt x="10" y="245"/>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7" name="组合 36"/>
            <p:cNvGrpSpPr/>
            <p:nvPr/>
          </p:nvGrpSpPr>
          <p:grpSpPr>
            <a:xfrm>
              <a:off x="1649992" y="3034254"/>
              <a:ext cx="481507" cy="481976"/>
              <a:chOff x="5240338" y="2657475"/>
              <a:chExt cx="1630363" cy="1631951"/>
            </a:xfrm>
            <a:grpFill/>
          </p:grpSpPr>
          <p:sp>
            <p:nvSpPr>
              <p:cNvPr id="38"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45" name="组合 44"/>
          <p:cNvGrpSpPr/>
          <p:nvPr/>
        </p:nvGrpSpPr>
        <p:grpSpPr>
          <a:xfrm>
            <a:off x="3515145" y="4613381"/>
            <a:ext cx="2370017" cy="1023960"/>
            <a:chOff x="8707919" y="4585130"/>
            <a:chExt cx="2370017" cy="1023960"/>
          </a:xfrm>
        </p:grpSpPr>
        <p:sp>
          <p:nvSpPr>
            <p:cNvPr id="46" name="矩形 45"/>
            <p:cNvSpPr/>
            <p:nvPr/>
          </p:nvSpPr>
          <p:spPr>
            <a:xfrm>
              <a:off x="8934973" y="4585130"/>
              <a:ext cx="1915910" cy="369332"/>
            </a:xfrm>
            <a:prstGeom prst="rect">
              <a:avLst/>
            </a:prstGeom>
          </p:spPr>
          <p:txBody>
            <a:bodyPr wrap="none">
              <a:spAutoFit/>
            </a:bodyPr>
            <a:lstStyle/>
            <a:p>
              <a:pPr algn="ctr"/>
              <a:r>
                <a:rPr lang="en-US" altLang="zh-CN" dirty="0">
                  <a:solidFill>
                    <a:schemeClr val="bg1">
                      <a:lumMod val="50000"/>
                    </a:schemeClr>
                  </a:solidFill>
                  <a:latin typeface="+mn-ea"/>
                </a:rPr>
                <a:t>CLICK ADD TITLE</a:t>
              </a:r>
              <a:endParaRPr lang="zh-CN" altLang="en-US" dirty="0">
                <a:solidFill>
                  <a:schemeClr val="bg1">
                    <a:lumMod val="50000"/>
                  </a:schemeClr>
                </a:solidFill>
                <a:latin typeface="+mn-ea"/>
              </a:endParaRPr>
            </a:p>
          </p:txBody>
        </p:sp>
        <p:sp>
          <p:nvSpPr>
            <p:cNvPr id="47" name="矩形 46"/>
            <p:cNvSpPr/>
            <p:nvPr/>
          </p:nvSpPr>
          <p:spPr>
            <a:xfrm>
              <a:off x="8707919" y="4916400"/>
              <a:ext cx="2370017" cy="692690"/>
            </a:xfrm>
            <a:prstGeom prst="rect">
              <a:avLst/>
            </a:prstGeom>
          </p:spPr>
          <p:txBody>
            <a:bodyPr wrap="square">
              <a:spAutoFit/>
            </a:bodyPr>
            <a:lstStyle/>
            <a:p>
              <a:pPr algn="ctr">
                <a:lnSpc>
                  <a:spcPct val="130000"/>
                </a:lnSpc>
              </a:pPr>
              <a:r>
                <a:rPr lang="zh-CN" altLang="en-US" sz="1050" dirty="0">
                  <a:solidFill>
                    <a:schemeClr val="bg1">
                      <a:lumMod val="50000"/>
                    </a:schemeClr>
                  </a:solidFill>
                  <a:latin typeface="+mn-ea"/>
                </a:rPr>
                <a:t>Hunan magic rain Advertising CoLtd.professional professional team</a:t>
              </a:r>
            </a:p>
          </p:txBody>
        </p:sp>
      </p:grpSp>
      <p:grpSp>
        <p:nvGrpSpPr>
          <p:cNvPr id="48" name="组合 47"/>
          <p:cNvGrpSpPr/>
          <p:nvPr/>
        </p:nvGrpSpPr>
        <p:grpSpPr>
          <a:xfrm>
            <a:off x="6319708" y="4613381"/>
            <a:ext cx="2370017" cy="1023960"/>
            <a:chOff x="8707919" y="4585130"/>
            <a:chExt cx="2370017" cy="1023960"/>
          </a:xfrm>
        </p:grpSpPr>
        <p:sp>
          <p:nvSpPr>
            <p:cNvPr id="49" name="矩形 48"/>
            <p:cNvSpPr/>
            <p:nvPr/>
          </p:nvSpPr>
          <p:spPr>
            <a:xfrm>
              <a:off x="8934973" y="4585130"/>
              <a:ext cx="1915910" cy="369332"/>
            </a:xfrm>
            <a:prstGeom prst="rect">
              <a:avLst/>
            </a:prstGeom>
          </p:spPr>
          <p:txBody>
            <a:bodyPr wrap="none">
              <a:spAutoFit/>
            </a:bodyPr>
            <a:lstStyle/>
            <a:p>
              <a:pPr algn="ctr"/>
              <a:r>
                <a:rPr lang="en-US" altLang="zh-CN" dirty="0">
                  <a:solidFill>
                    <a:schemeClr val="bg1">
                      <a:lumMod val="50000"/>
                    </a:schemeClr>
                  </a:solidFill>
                  <a:latin typeface="+mn-ea"/>
                </a:rPr>
                <a:t>CLICK ADD TITLE</a:t>
              </a:r>
              <a:endParaRPr lang="zh-CN" altLang="en-US" dirty="0">
                <a:solidFill>
                  <a:schemeClr val="bg1">
                    <a:lumMod val="50000"/>
                  </a:schemeClr>
                </a:solidFill>
                <a:latin typeface="+mn-ea"/>
              </a:endParaRPr>
            </a:p>
          </p:txBody>
        </p:sp>
        <p:sp>
          <p:nvSpPr>
            <p:cNvPr id="50" name="矩形 49"/>
            <p:cNvSpPr/>
            <p:nvPr/>
          </p:nvSpPr>
          <p:spPr>
            <a:xfrm>
              <a:off x="8707919" y="4916400"/>
              <a:ext cx="2370017" cy="692690"/>
            </a:xfrm>
            <a:prstGeom prst="rect">
              <a:avLst/>
            </a:prstGeom>
          </p:spPr>
          <p:txBody>
            <a:bodyPr wrap="square">
              <a:spAutoFit/>
            </a:bodyPr>
            <a:lstStyle/>
            <a:p>
              <a:pPr algn="ctr">
                <a:lnSpc>
                  <a:spcPct val="130000"/>
                </a:lnSpc>
              </a:pPr>
              <a:r>
                <a:rPr lang="zh-CN" altLang="en-US" sz="1050" dirty="0">
                  <a:solidFill>
                    <a:schemeClr val="bg1">
                      <a:lumMod val="50000"/>
                    </a:schemeClr>
                  </a:solidFill>
                  <a:latin typeface="+mn-ea"/>
                </a:rPr>
                <a:t>Hunan magic rain Advertising CoLtd.professional professional team</a:t>
              </a:r>
            </a:p>
          </p:txBody>
        </p:sp>
      </p:grpSp>
      <p:grpSp>
        <p:nvGrpSpPr>
          <p:cNvPr id="51" name="组合 50"/>
          <p:cNvGrpSpPr/>
          <p:nvPr/>
        </p:nvGrpSpPr>
        <p:grpSpPr>
          <a:xfrm>
            <a:off x="9146664" y="4613381"/>
            <a:ext cx="2370017" cy="1053775"/>
            <a:chOff x="8707919" y="4585130"/>
            <a:chExt cx="2370017" cy="1053775"/>
          </a:xfrm>
        </p:grpSpPr>
        <p:sp>
          <p:nvSpPr>
            <p:cNvPr id="52" name="矩形 51"/>
            <p:cNvSpPr/>
            <p:nvPr/>
          </p:nvSpPr>
          <p:spPr>
            <a:xfrm>
              <a:off x="8934973" y="4585130"/>
              <a:ext cx="1915910" cy="369332"/>
            </a:xfrm>
            <a:prstGeom prst="rect">
              <a:avLst/>
            </a:prstGeom>
          </p:spPr>
          <p:txBody>
            <a:bodyPr wrap="none">
              <a:spAutoFit/>
            </a:bodyPr>
            <a:lstStyle/>
            <a:p>
              <a:pPr algn="ctr"/>
              <a:r>
                <a:rPr lang="en-US" altLang="zh-CN" dirty="0">
                  <a:solidFill>
                    <a:schemeClr val="bg1">
                      <a:lumMod val="50000"/>
                    </a:schemeClr>
                  </a:solidFill>
                  <a:latin typeface="+mn-ea"/>
                </a:rPr>
                <a:t>CLICK ADD TITLE</a:t>
              </a:r>
              <a:endParaRPr lang="zh-CN" altLang="en-US" dirty="0">
                <a:solidFill>
                  <a:schemeClr val="bg1">
                    <a:lumMod val="50000"/>
                  </a:schemeClr>
                </a:solidFill>
                <a:latin typeface="+mn-ea"/>
              </a:endParaRPr>
            </a:p>
          </p:txBody>
        </p:sp>
        <p:sp>
          <p:nvSpPr>
            <p:cNvPr id="53" name="矩形 52"/>
            <p:cNvSpPr/>
            <p:nvPr/>
          </p:nvSpPr>
          <p:spPr>
            <a:xfrm>
              <a:off x="8707919" y="4916400"/>
              <a:ext cx="2370017" cy="722505"/>
            </a:xfrm>
            <a:prstGeom prst="rect">
              <a:avLst/>
            </a:prstGeom>
          </p:spPr>
          <p:txBody>
            <a:bodyPr wrap="square">
              <a:spAutoFit/>
            </a:bodyPr>
            <a:lstStyle/>
            <a:p>
              <a:pPr algn="ctr">
                <a:lnSpc>
                  <a:spcPct val="130000"/>
                </a:lnSpc>
              </a:pPr>
              <a:r>
                <a:rPr lang="zh-CN" altLang="en-US" sz="1050" dirty="0">
                  <a:solidFill>
                    <a:schemeClr val="bg1">
                      <a:lumMod val="50000"/>
                    </a:schemeClr>
                  </a:solidFill>
                  <a:latin typeface="+mn-ea"/>
                </a:rPr>
                <a:t>Hunan magic rain Advertising CoLtd.professional professional team</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712459" y="1993900"/>
            <a:ext cx="10792480" cy="3948128"/>
            <a:chOff x="457200" y="1581150"/>
            <a:chExt cx="8153400" cy="2982694"/>
          </a:xfrm>
        </p:grpSpPr>
        <p:sp>
          <p:nvSpPr>
            <p:cNvPr id="6" name="Oval 2"/>
            <p:cNvSpPr/>
            <p:nvPr/>
          </p:nvSpPr>
          <p:spPr>
            <a:xfrm>
              <a:off x="3322320" y="1932127"/>
              <a:ext cx="2427428" cy="2441359"/>
            </a:xfrm>
            <a:prstGeom prst="ellipse">
              <a:avLst/>
            </a:prstGeom>
            <a:noFill/>
            <a:ln w="53975" cmpd="dbl">
              <a:solidFill>
                <a:srgbClr val="8A896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7" name="Oval 3"/>
            <p:cNvSpPr/>
            <p:nvPr/>
          </p:nvSpPr>
          <p:spPr>
            <a:xfrm>
              <a:off x="3246120" y="1897837"/>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8" name="Oval 4"/>
            <p:cNvSpPr/>
            <p:nvPr/>
          </p:nvSpPr>
          <p:spPr>
            <a:xfrm>
              <a:off x="2895600" y="2769620"/>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9" name="Oval 5"/>
            <p:cNvSpPr/>
            <p:nvPr/>
          </p:nvSpPr>
          <p:spPr>
            <a:xfrm>
              <a:off x="3246120" y="3684727"/>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10" name="Oval 6"/>
            <p:cNvSpPr/>
            <p:nvPr/>
          </p:nvSpPr>
          <p:spPr>
            <a:xfrm>
              <a:off x="5074920" y="1897836"/>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11" name="Oval 7"/>
            <p:cNvSpPr/>
            <p:nvPr/>
          </p:nvSpPr>
          <p:spPr>
            <a:xfrm>
              <a:off x="5379720" y="2769619"/>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13" name="Oval 8"/>
            <p:cNvSpPr/>
            <p:nvPr/>
          </p:nvSpPr>
          <p:spPr>
            <a:xfrm>
              <a:off x="5074920" y="3684726"/>
              <a:ext cx="762000" cy="766373"/>
            </a:xfrm>
            <a:prstGeom prst="ellipse">
              <a:avLst/>
            </a:prstGeom>
            <a:solidFill>
              <a:srgbClr val="8A896E"/>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000">
                <a:solidFill>
                  <a:schemeClr val="bg1"/>
                </a:solidFill>
              </a:endParaRPr>
            </a:p>
          </p:txBody>
        </p:sp>
        <p:sp>
          <p:nvSpPr>
            <p:cNvPr id="14" name="Text Box 10"/>
            <p:cNvSpPr txBox="1">
              <a:spLocks noChangeArrowheads="1"/>
            </p:cNvSpPr>
            <p:nvPr/>
          </p:nvSpPr>
          <p:spPr bwMode="auto">
            <a:xfrm>
              <a:off x="6172200" y="1581150"/>
              <a:ext cx="2161607" cy="554302"/>
            </a:xfrm>
            <a:prstGeom prst="rect">
              <a:avLst/>
            </a:prstGeom>
            <a:noFill/>
            <a:ln w="9525">
              <a:noFill/>
              <a:miter lim="800000"/>
            </a:ln>
          </p:spPr>
          <p:txBody>
            <a:bodyPr wrap="square" lIns="45720" tIns="22860" rIns="45720" bIns="22860">
              <a:spAutoFit/>
            </a:bodyPr>
            <a:lstStyle/>
            <a:p>
              <a:pPr defTabSz="1087755"/>
              <a:r>
                <a:rPr lang="en-US" sz="1100" b="1">
                  <a:solidFill>
                    <a:schemeClr val="bg1">
                      <a:lumMod val="50000"/>
                    </a:schemeClr>
                  </a:solidFill>
                  <a:latin typeface="Open Sans" pitchFamily="34" charset="0"/>
                  <a:ea typeface="Open Sans" pitchFamily="34" charset="0"/>
                  <a:cs typeface="Open Sans" pitchFamily="34" charset="0"/>
                </a:rPr>
                <a:t>Connection</a:t>
              </a:r>
            </a:p>
            <a:p>
              <a:pPr defTabSz="1087755"/>
              <a:r>
                <a:rPr lang="en-US" sz="10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5" name="Text Box 10"/>
            <p:cNvSpPr txBox="1">
              <a:spLocks noChangeArrowheads="1"/>
            </p:cNvSpPr>
            <p:nvPr/>
          </p:nvSpPr>
          <p:spPr bwMode="auto">
            <a:xfrm>
              <a:off x="6448993" y="2789635"/>
              <a:ext cx="2161607" cy="554302"/>
            </a:xfrm>
            <a:prstGeom prst="rect">
              <a:avLst/>
            </a:prstGeom>
            <a:noFill/>
            <a:ln w="9525">
              <a:noFill/>
              <a:miter lim="800000"/>
            </a:ln>
          </p:spPr>
          <p:txBody>
            <a:bodyPr wrap="square" lIns="45720" tIns="22860" rIns="45720" bIns="22860">
              <a:spAutoFit/>
            </a:bodyPr>
            <a:lstStyle/>
            <a:p>
              <a:pPr defTabSz="1087755"/>
              <a:r>
                <a:rPr lang="en-US" sz="1100" b="1">
                  <a:solidFill>
                    <a:schemeClr val="bg1">
                      <a:lumMod val="50000"/>
                    </a:schemeClr>
                  </a:solidFill>
                  <a:latin typeface="Open Sans" pitchFamily="34" charset="0"/>
                  <a:ea typeface="Open Sans" pitchFamily="34" charset="0"/>
                  <a:cs typeface="Open Sans" pitchFamily="34" charset="0"/>
                </a:rPr>
                <a:t>Global Update</a:t>
              </a:r>
            </a:p>
            <a:p>
              <a:pPr defTabSz="1087755"/>
              <a:r>
                <a:rPr lang="en-US" sz="10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8" name="Text Box 10"/>
            <p:cNvSpPr txBox="1">
              <a:spLocks noChangeArrowheads="1"/>
            </p:cNvSpPr>
            <p:nvPr/>
          </p:nvSpPr>
          <p:spPr bwMode="auto">
            <a:xfrm>
              <a:off x="6172200" y="4009542"/>
              <a:ext cx="2161607" cy="554302"/>
            </a:xfrm>
            <a:prstGeom prst="rect">
              <a:avLst/>
            </a:prstGeom>
            <a:noFill/>
            <a:ln w="9525">
              <a:noFill/>
              <a:miter lim="800000"/>
            </a:ln>
          </p:spPr>
          <p:txBody>
            <a:bodyPr wrap="square" lIns="45720" tIns="22860" rIns="45720" bIns="22860">
              <a:spAutoFit/>
            </a:bodyPr>
            <a:lstStyle/>
            <a:p>
              <a:pPr defTabSz="1087755"/>
              <a:r>
                <a:rPr lang="en-US" sz="1100" b="1">
                  <a:solidFill>
                    <a:schemeClr val="bg1">
                      <a:lumMod val="50000"/>
                    </a:schemeClr>
                  </a:solidFill>
                  <a:latin typeface="Open Sans" pitchFamily="34" charset="0"/>
                  <a:ea typeface="Open Sans" pitchFamily="34" charset="0"/>
                  <a:cs typeface="Open Sans" pitchFamily="34" charset="0"/>
                </a:rPr>
                <a:t>Service</a:t>
              </a:r>
            </a:p>
            <a:p>
              <a:pPr defTabSz="1087755"/>
              <a:r>
                <a:rPr lang="en-US" sz="10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19" name="Text Box 10"/>
            <p:cNvSpPr txBox="1">
              <a:spLocks noChangeArrowheads="1"/>
            </p:cNvSpPr>
            <p:nvPr/>
          </p:nvSpPr>
          <p:spPr bwMode="auto">
            <a:xfrm>
              <a:off x="733993" y="1581150"/>
              <a:ext cx="2161607" cy="554302"/>
            </a:xfrm>
            <a:prstGeom prst="rect">
              <a:avLst/>
            </a:prstGeom>
            <a:noFill/>
            <a:ln w="9525">
              <a:noFill/>
              <a:miter lim="800000"/>
            </a:ln>
          </p:spPr>
          <p:txBody>
            <a:bodyPr wrap="square" lIns="45720" tIns="22860" rIns="45720" bIns="22860">
              <a:spAutoFit/>
            </a:bodyPr>
            <a:lstStyle/>
            <a:p>
              <a:pPr algn="r" defTabSz="1087755"/>
              <a:r>
                <a:rPr lang="en-US" sz="1100" b="1" dirty="0">
                  <a:solidFill>
                    <a:schemeClr val="bg1">
                      <a:lumMod val="50000"/>
                    </a:schemeClr>
                  </a:solidFill>
                  <a:latin typeface="Open Sans" pitchFamily="34" charset="0"/>
                  <a:ea typeface="Open Sans" pitchFamily="34" charset="0"/>
                  <a:cs typeface="Open Sans" pitchFamily="34" charset="0"/>
                </a:rPr>
                <a:t>Documentation</a:t>
              </a:r>
            </a:p>
            <a:p>
              <a:pPr algn="r" defTabSz="1087755"/>
              <a:r>
                <a:rPr lang="en-US" sz="1000" dirty="0" err="1">
                  <a:solidFill>
                    <a:schemeClr val="bg1">
                      <a:lumMod val="50000"/>
                    </a:schemeClr>
                  </a:solidFill>
                  <a:latin typeface="Open Sans" pitchFamily="34" charset="0"/>
                  <a:ea typeface="Open Sans" pitchFamily="34" charset="0"/>
                  <a:cs typeface="Open Sans" pitchFamily="34" charset="0"/>
                </a:rPr>
                <a:t>Nullam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eu</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tempor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purus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Nunc</a:t>
              </a:r>
              <a:r>
                <a:rPr lang="en-US" sz="1000" dirty="0">
                  <a:solidFill>
                    <a:schemeClr val="bg1">
                      <a:lumMod val="50000"/>
                    </a:schemeClr>
                  </a:solidFill>
                  <a:latin typeface="Open Sans" pitchFamily="34" charset="0"/>
                  <a:ea typeface="Open Sans" pitchFamily="34" charset="0"/>
                  <a:cs typeface="Open Sans" pitchFamily="34" charset="0"/>
                </a:rPr>
                <a:t> a </a:t>
              </a:r>
              <a:r>
                <a:rPr lang="en-US" sz="1000" dirty="0" err="1">
                  <a:solidFill>
                    <a:schemeClr val="bg1">
                      <a:lumMod val="50000"/>
                    </a:schemeClr>
                  </a:solidFill>
                  <a:latin typeface="Open Sans" pitchFamily="34" charset="0"/>
                  <a:ea typeface="Open Sans" pitchFamily="34" charset="0"/>
                  <a:cs typeface="Open Sans" pitchFamily="34" charset="0"/>
                </a:rPr>
                <a:t>leo</a:t>
              </a:r>
              <a:r>
                <a:rPr lang="en-US" sz="1000" dirty="0">
                  <a:solidFill>
                    <a:schemeClr val="bg1">
                      <a:lumMod val="50000"/>
                    </a:schemeClr>
                  </a:solidFill>
                  <a:latin typeface="Open Sans" pitchFamily="34" charset="0"/>
                  <a:ea typeface="Open Sans" pitchFamily="34" charset="0"/>
                  <a:cs typeface="Open Sans" pitchFamily="34" charset="0"/>
                </a:rPr>
                <a:t> magna, sit </a:t>
              </a:r>
              <a:r>
                <a:rPr lang="en-US" sz="1000" dirty="0" err="1">
                  <a:solidFill>
                    <a:schemeClr val="bg1">
                      <a:lumMod val="50000"/>
                    </a:schemeClr>
                  </a:solidFill>
                  <a:latin typeface="Open Sans" pitchFamily="34" charset="0"/>
                  <a:ea typeface="Open Sans" pitchFamily="34" charset="0"/>
                  <a:cs typeface="Open Sans" pitchFamily="34" charset="0"/>
                </a:rPr>
                <a:t>amet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consequat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risus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Nullam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eu</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tempor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purus</a:t>
              </a:r>
              <a:r>
                <a:rPr lang="en-US" sz="1000" dirty="0">
                  <a:solidFill>
                    <a:schemeClr val="bg1">
                      <a:lumMod val="50000"/>
                    </a:schemeClr>
                  </a:solidFill>
                  <a:latin typeface="Open Sans" pitchFamily="34" charset="0"/>
                  <a:ea typeface="Open Sans" pitchFamily="34" charset="0"/>
                  <a:cs typeface="Open Sans" pitchFamily="34" charset="0"/>
                </a:rPr>
                <a:t>.</a:t>
              </a:r>
            </a:p>
          </p:txBody>
        </p:sp>
        <p:sp>
          <p:nvSpPr>
            <p:cNvPr id="20" name="Text Box 10"/>
            <p:cNvSpPr txBox="1">
              <a:spLocks noChangeArrowheads="1"/>
            </p:cNvSpPr>
            <p:nvPr/>
          </p:nvSpPr>
          <p:spPr bwMode="auto">
            <a:xfrm>
              <a:off x="457200" y="2789635"/>
              <a:ext cx="2161607" cy="554302"/>
            </a:xfrm>
            <a:prstGeom prst="rect">
              <a:avLst/>
            </a:prstGeom>
            <a:noFill/>
            <a:ln w="9525">
              <a:noFill/>
              <a:miter lim="800000"/>
            </a:ln>
          </p:spPr>
          <p:txBody>
            <a:bodyPr wrap="square" lIns="45720" tIns="22860" rIns="45720" bIns="22860">
              <a:spAutoFit/>
            </a:bodyPr>
            <a:lstStyle/>
            <a:p>
              <a:pPr algn="r" defTabSz="1087755"/>
              <a:r>
                <a:rPr lang="en-US" sz="1100" b="1">
                  <a:solidFill>
                    <a:schemeClr val="bg1">
                      <a:lumMod val="50000"/>
                    </a:schemeClr>
                  </a:solidFill>
                  <a:latin typeface="Open Sans" pitchFamily="34" charset="0"/>
                  <a:ea typeface="Open Sans" pitchFamily="34" charset="0"/>
                  <a:cs typeface="Open Sans" pitchFamily="34" charset="0"/>
                </a:rPr>
                <a:t>Maintenance</a:t>
              </a:r>
            </a:p>
            <a:p>
              <a:pPr algn="r" defTabSz="1087755"/>
              <a:r>
                <a:rPr lang="en-US" sz="10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sp>
          <p:nvSpPr>
            <p:cNvPr id="21" name="Text Box 10"/>
            <p:cNvSpPr txBox="1">
              <a:spLocks noChangeArrowheads="1"/>
            </p:cNvSpPr>
            <p:nvPr/>
          </p:nvSpPr>
          <p:spPr bwMode="auto">
            <a:xfrm>
              <a:off x="733993" y="4009542"/>
              <a:ext cx="2161607" cy="554302"/>
            </a:xfrm>
            <a:prstGeom prst="rect">
              <a:avLst/>
            </a:prstGeom>
            <a:noFill/>
            <a:ln w="9525">
              <a:noFill/>
              <a:miter lim="800000"/>
            </a:ln>
          </p:spPr>
          <p:txBody>
            <a:bodyPr wrap="square" lIns="45720" tIns="22860" rIns="45720" bIns="22860">
              <a:spAutoFit/>
            </a:bodyPr>
            <a:lstStyle/>
            <a:p>
              <a:pPr algn="r" defTabSz="1087755"/>
              <a:r>
                <a:rPr lang="en-US" sz="1100" b="1">
                  <a:solidFill>
                    <a:schemeClr val="bg1">
                      <a:lumMod val="50000"/>
                    </a:schemeClr>
                  </a:solidFill>
                  <a:latin typeface="Open Sans" pitchFamily="34" charset="0"/>
                  <a:ea typeface="Open Sans" pitchFamily="34" charset="0"/>
                  <a:cs typeface="Open Sans" pitchFamily="34" charset="0"/>
                </a:rPr>
                <a:t>Security</a:t>
              </a:r>
            </a:p>
            <a:p>
              <a:pPr algn="r" defTabSz="1087755"/>
              <a:r>
                <a:rPr lang="en-US" sz="10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purus.</a:t>
              </a:r>
            </a:p>
          </p:txBody>
        </p:sp>
        <p:grpSp>
          <p:nvGrpSpPr>
            <p:cNvPr id="22" name="Group 25"/>
            <p:cNvGrpSpPr/>
            <p:nvPr/>
          </p:nvGrpSpPr>
          <p:grpSpPr>
            <a:xfrm>
              <a:off x="4168487" y="2695371"/>
              <a:ext cx="784513" cy="638379"/>
              <a:chOff x="1550139" y="1314466"/>
              <a:chExt cx="509139" cy="414300"/>
            </a:xfrm>
            <a:solidFill>
              <a:srgbClr val="45C1A4"/>
            </a:solidFill>
          </p:grpSpPr>
          <p:sp>
            <p:nvSpPr>
              <p:cNvPr id="4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8A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rgbClr val="8A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8" name="Oval 7"/>
              <p:cNvSpPr>
                <a:spLocks noChangeArrowheads="1"/>
              </p:cNvSpPr>
              <p:nvPr/>
            </p:nvSpPr>
            <p:spPr bwMode="auto">
              <a:xfrm>
                <a:off x="1777255" y="1484179"/>
                <a:ext cx="52412" cy="54907"/>
              </a:xfrm>
              <a:prstGeom prst="ellipse">
                <a:avLst/>
              </a:prstGeom>
              <a:solidFill>
                <a:srgbClr val="8A89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23" name="Group 29"/>
            <p:cNvGrpSpPr/>
            <p:nvPr/>
          </p:nvGrpSpPr>
          <p:grpSpPr>
            <a:xfrm>
              <a:off x="3443331" y="2088900"/>
              <a:ext cx="420252" cy="356898"/>
              <a:chOff x="2950272" y="1314466"/>
              <a:chExt cx="496661" cy="421788"/>
            </a:xfrm>
            <a:solidFill>
              <a:schemeClr val="bg1"/>
            </a:solidFill>
          </p:grpSpPr>
          <p:sp>
            <p:nvSpPr>
              <p:cNvPr id="40"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1"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2"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3"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4"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5"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24" name="Group 36"/>
            <p:cNvGrpSpPr/>
            <p:nvPr/>
          </p:nvGrpSpPr>
          <p:grpSpPr>
            <a:xfrm>
              <a:off x="3069121" y="2966230"/>
              <a:ext cx="395238" cy="388965"/>
              <a:chOff x="1587575" y="2265358"/>
              <a:chExt cx="314468" cy="309477"/>
            </a:xfrm>
            <a:solidFill>
              <a:schemeClr val="bg1"/>
            </a:solidFill>
          </p:grpSpPr>
          <p:sp>
            <p:nvSpPr>
              <p:cNvPr id="3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25" name="Group 39"/>
            <p:cNvGrpSpPr/>
            <p:nvPr/>
          </p:nvGrpSpPr>
          <p:grpSpPr>
            <a:xfrm>
              <a:off x="5598494" y="2928587"/>
              <a:ext cx="324452" cy="406813"/>
              <a:chOff x="5106627" y="2260366"/>
              <a:chExt cx="324452" cy="406813"/>
            </a:xfrm>
            <a:solidFill>
              <a:schemeClr val="bg1"/>
            </a:solidFill>
          </p:grpSpPr>
          <p:sp>
            <p:nvSpPr>
              <p:cNvPr id="3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sp>
          <p:nvSpPr>
            <p:cNvPr id="26" name="Freeform 103"/>
            <p:cNvSpPr>
              <a:spLocks noEditPoints="1"/>
            </p:cNvSpPr>
            <p:nvPr/>
          </p:nvSpPr>
          <p:spPr bwMode="auto">
            <a:xfrm>
              <a:off x="3409312" y="3881976"/>
              <a:ext cx="376864" cy="371872"/>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sz="1600"/>
            </a:p>
          </p:txBody>
        </p:sp>
        <p:sp>
          <p:nvSpPr>
            <p:cNvPr id="27" name="Freeform 104"/>
            <p:cNvSpPr>
              <a:spLocks noEditPoints="1"/>
            </p:cNvSpPr>
            <p:nvPr/>
          </p:nvSpPr>
          <p:spPr bwMode="auto">
            <a:xfrm>
              <a:off x="5256257" y="3859515"/>
              <a:ext cx="399325" cy="39433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endParaRPr lang="en-US" sz="1600"/>
            </a:p>
          </p:txBody>
        </p:sp>
        <p:grpSp>
          <p:nvGrpSpPr>
            <p:cNvPr id="28" name="Group 46"/>
            <p:cNvGrpSpPr/>
            <p:nvPr/>
          </p:nvGrpSpPr>
          <p:grpSpPr>
            <a:xfrm>
              <a:off x="5247394" y="2020485"/>
              <a:ext cx="408188" cy="464492"/>
              <a:chOff x="2927811" y="2108124"/>
              <a:chExt cx="361887" cy="411804"/>
            </a:xfrm>
            <a:solidFill>
              <a:schemeClr val="bg1"/>
            </a:solidFill>
          </p:grpSpPr>
          <p:sp>
            <p:nvSpPr>
              <p:cNvPr id="30"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1"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2"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3"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sp>
          <p:nvSpPr>
            <p:cNvPr id="29" name="Text Box 10"/>
            <p:cNvSpPr txBox="1">
              <a:spLocks noChangeArrowheads="1"/>
            </p:cNvSpPr>
            <p:nvPr/>
          </p:nvSpPr>
          <p:spPr bwMode="auto">
            <a:xfrm>
              <a:off x="3971508" y="3389800"/>
              <a:ext cx="1176214" cy="170555"/>
            </a:xfrm>
            <a:prstGeom prst="rect">
              <a:avLst/>
            </a:prstGeom>
            <a:noFill/>
            <a:ln w="9525">
              <a:noFill/>
              <a:miter lim="800000"/>
            </a:ln>
          </p:spPr>
          <p:txBody>
            <a:bodyPr wrap="square" lIns="45720" tIns="22860" rIns="45720" bIns="22860">
              <a:spAutoFit/>
            </a:bodyPr>
            <a:lstStyle/>
            <a:p>
              <a:pPr algn="ctr" defTabSz="1087755"/>
              <a:r>
                <a:rPr lang="en-US" sz="1100" b="1">
                  <a:solidFill>
                    <a:schemeClr val="bg1">
                      <a:lumMod val="50000"/>
                    </a:schemeClr>
                  </a:solidFill>
                  <a:latin typeface="Open Sans" pitchFamily="34" charset="0"/>
                  <a:ea typeface="Open Sans" pitchFamily="34" charset="0"/>
                  <a:cs typeface="Open Sans" pitchFamily="34" charset="0"/>
                </a:rPr>
                <a:t>Property</a:t>
              </a:r>
              <a:endParaRPr lang="en-US" sz="900" b="1">
                <a:solidFill>
                  <a:schemeClr val="bg1">
                    <a:lumMod val="50000"/>
                  </a:schemeClr>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26" name="Group 4"/>
          <p:cNvGrpSpPr>
            <a:grpSpLocks noChangeAspect="1"/>
          </p:cNvGrpSpPr>
          <p:nvPr/>
        </p:nvGrpSpPr>
        <p:grpSpPr bwMode="auto">
          <a:xfrm rot="4351113">
            <a:off x="908051" y="2100996"/>
            <a:ext cx="4706938" cy="3246438"/>
            <a:chOff x="940378" y="1114346"/>
            <a:chExt cx="7056438" cy="4867275"/>
          </a:xfrm>
          <a:solidFill>
            <a:srgbClr val="8A896E"/>
          </a:solidFill>
        </p:grpSpPr>
        <p:sp>
          <p:nvSpPr>
            <p:cNvPr id="27" name="Arc 682"/>
            <p:cNvSpPr>
              <a:spLocks noChangeArrowheads="1"/>
            </p:cNvSpPr>
            <p:nvPr/>
          </p:nvSpPr>
          <p:spPr bwMode="auto">
            <a:xfrm rot="-2853595">
              <a:off x="3554195" y="1119903"/>
              <a:ext cx="1014413" cy="1003300"/>
            </a:xfrm>
            <a:custGeom>
              <a:avLst/>
              <a:gdLst>
                <a:gd name="T0" fmla="*/ 7139448 w 21600"/>
                <a:gd name="T1" fmla="*/ -2208 h 21356"/>
                <a:gd name="T2" fmla="*/ 47640451 w 21600"/>
                <a:gd name="T3" fmla="*/ 47134805 h 21356"/>
                <a:gd name="T4" fmla="*/ 7139448 w 21600"/>
                <a:gd name="T5" fmla="*/ -2208 h 21356"/>
                <a:gd name="T6" fmla="*/ 47640451 w 21600"/>
                <a:gd name="T7" fmla="*/ 47134805 h 21356"/>
                <a:gd name="T8" fmla="*/ 0 w 21600"/>
                <a:gd name="T9" fmla="*/ 47134805 h 21356"/>
                <a:gd name="T10" fmla="*/ 7139448 w 21600"/>
                <a:gd name="T11" fmla="*/ -2208 h 2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356" fill="none">
                  <a:moveTo>
                    <a:pt x="3237" y="-1"/>
                  </a:moveTo>
                  <a:cubicBezTo>
                    <a:pt x="13795" y="1600"/>
                    <a:pt x="21600" y="10676"/>
                    <a:pt x="21600" y="21356"/>
                  </a:cubicBezTo>
                </a:path>
                <a:path w="21600" h="21356" stroke="0">
                  <a:moveTo>
                    <a:pt x="3237" y="-1"/>
                  </a:moveTo>
                  <a:cubicBezTo>
                    <a:pt x="13795" y="1600"/>
                    <a:pt x="21600" y="10676"/>
                    <a:pt x="21600" y="21356"/>
                  </a:cubicBezTo>
                  <a:lnTo>
                    <a:pt x="0" y="21356"/>
                  </a:lnTo>
                  <a:lnTo>
                    <a:pt x="3237" y="-1"/>
                  </a:lnTo>
                  <a:close/>
                </a:path>
              </a:pathLst>
            </a:custGeom>
            <a:noFill/>
            <a:ln w="9525">
              <a:solidFill>
                <a:srgbClr val="8A896E"/>
              </a:solidFill>
              <a:prstDash val="sysDot"/>
              <a:round/>
              <a:tailEnd type="triangle" w="med" len="med"/>
            </a:ln>
          </p:spPr>
          <p:txBody>
            <a:bodyPr wrap="none" anchor="ctr"/>
            <a:lstStyle/>
            <a:p>
              <a:endParaRPr lang="zh-CN" altLang="en-US"/>
            </a:p>
          </p:txBody>
        </p:sp>
        <p:sp>
          <p:nvSpPr>
            <p:cNvPr id="28" name="Freeform 673"/>
            <p:cNvSpPr>
              <a:spLocks noEditPoints="1" noChangeArrowheads="1"/>
            </p:cNvSpPr>
            <p:nvPr/>
          </p:nvSpPr>
          <p:spPr bwMode="auto">
            <a:xfrm rot="-324743">
              <a:off x="4204278" y="1579484"/>
              <a:ext cx="2628900" cy="2630487"/>
            </a:xfrm>
            <a:custGeom>
              <a:avLst/>
              <a:gdLst>
                <a:gd name="T0" fmla="*/ 2147483646 w 1816"/>
                <a:gd name="T1" fmla="*/ 1661750774 h 1816"/>
                <a:gd name="T2" fmla="*/ 2147483646 w 1816"/>
                <a:gd name="T3" fmla="*/ 1313454595 h 1816"/>
                <a:gd name="T4" fmla="*/ 2147483646 w 1816"/>
                <a:gd name="T5" fmla="*/ 965158417 h 1816"/>
                <a:gd name="T6" fmla="*/ 2147483646 w 1816"/>
                <a:gd name="T7" fmla="*/ 453204230 h 1816"/>
                <a:gd name="T8" fmla="*/ 2147483646 w 1816"/>
                <a:gd name="T9" fmla="*/ 449007908 h 1816"/>
                <a:gd name="T10" fmla="*/ 2147483646 w 1816"/>
                <a:gd name="T11" fmla="*/ 289547670 h 1816"/>
                <a:gd name="T12" fmla="*/ 2049534448 w 1816"/>
                <a:gd name="T13" fmla="*/ 218210195 h 1816"/>
                <a:gd name="T14" fmla="*/ 1659746461 w 1816"/>
                <a:gd name="T15" fmla="*/ 230799161 h 1816"/>
                <a:gd name="T16" fmla="*/ 1311870319 w 1816"/>
                <a:gd name="T17" fmla="*/ 88122763 h 1816"/>
                <a:gd name="T18" fmla="*/ 963994178 w 1816"/>
                <a:gd name="T19" fmla="*/ 495167450 h 1816"/>
                <a:gd name="T20" fmla="*/ 452658652 w 1816"/>
                <a:gd name="T21" fmla="*/ 663021781 h 1816"/>
                <a:gd name="T22" fmla="*/ 448466309 w 1816"/>
                <a:gd name="T23" fmla="*/ 1040692213 h 1816"/>
                <a:gd name="T24" fmla="*/ 289197819 w 1816"/>
                <a:gd name="T25" fmla="*/ 1397381036 h 1816"/>
                <a:gd name="T26" fmla="*/ 217946812 w 1816"/>
                <a:gd name="T27" fmla="*/ 1754069859 h 1816"/>
                <a:gd name="T28" fmla="*/ 226328602 w 1816"/>
                <a:gd name="T29" fmla="*/ 2144329258 h 1816"/>
                <a:gd name="T30" fmla="*/ 88017483 w 1816"/>
                <a:gd name="T31" fmla="*/ 2147483646 h 1816"/>
                <a:gd name="T32" fmla="*/ 494570498 w 1816"/>
                <a:gd name="T33" fmla="*/ 2147483646 h 1816"/>
                <a:gd name="T34" fmla="*/ 662222226 w 1816"/>
                <a:gd name="T35" fmla="*/ 2147483646 h 1816"/>
                <a:gd name="T36" fmla="*/ 1039437528 w 1816"/>
                <a:gd name="T37" fmla="*/ 2147483646 h 1816"/>
                <a:gd name="T38" fmla="*/ 1395695460 w 1816"/>
                <a:gd name="T39" fmla="*/ 2147483646 h 1816"/>
                <a:gd name="T40" fmla="*/ 1751953391 w 1816"/>
                <a:gd name="T41" fmla="*/ 2147483646 h 1816"/>
                <a:gd name="T42" fmla="*/ 2141742826 w 1816"/>
                <a:gd name="T43" fmla="*/ 2147483646 h 1816"/>
                <a:gd name="T44" fmla="*/ 2147483646 w 1816"/>
                <a:gd name="T45" fmla="*/ 2147483646 h 1816"/>
                <a:gd name="T46" fmla="*/ 2147483646 w 1816"/>
                <a:gd name="T47" fmla="*/ 2147483646 h 1816"/>
                <a:gd name="T48" fmla="*/ 2147483646 w 1816"/>
                <a:gd name="T49" fmla="*/ 2147483646 h 1816"/>
                <a:gd name="T50" fmla="*/ 2147483646 w 1816"/>
                <a:gd name="T51" fmla="*/ 2147483646 h 1816"/>
                <a:gd name="T52" fmla="*/ 2147483646 w 1816"/>
                <a:gd name="T53" fmla="*/ 2147483646 h 1816"/>
                <a:gd name="T54" fmla="*/ 2147483646 w 1816"/>
                <a:gd name="T55" fmla="*/ 2052010172 h 1816"/>
                <a:gd name="T56" fmla="*/ 1827396741 w 1816"/>
                <a:gd name="T57" fmla="*/ 2147483646 h 1816"/>
                <a:gd name="T58" fmla="*/ 1529815684 w 1816"/>
                <a:gd name="T59" fmla="*/ 2147483646 h 1816"/>
                <a:gd name="T60" fmla="*/ 1261575235 w 1816"/>
                <a:gd name="T61" fmla="*/ 2147483646 h 1816"/>
                <a:gd name="T62" fmla="*/ 1014289262 w 1816"/>
                <a:gd name="T63" fmla="*/ 2147483646 h 1816"/>
                <a:gd name="T64" fmla="*/ 804725688 w 1816"/>
                <a:gd name="T65" fmla="*/ 2147483646 h 1816"/>
                <a:gd name="T66" fmla="*/ 637073960 w 1816"/>
                <a:gd name="T67" fmla="*/ 2147483646 h 1816"/>
                <a:gd name="T68" fmla="*/ 511335526 w 1816"/>
                <a:gd name="T69" fmla="*/ 2147483646 h 1816"/>
                <a:gd name="T70" fmla="*/ 440084519 w 1816"/>
                <a:gd name="T71" fmla="*/ 2131740291 h 1816"/>
                <a:gd name="T72" fmla="*/ 423319491 w 1816"/>
                <a:gd name="T73" fmla="*/ 1829603655 h 1816"/>
                <a:gd name="T74" fmla="*/ 469423680 w 1816"/>
                <a:gd name="T75" fmla="*/ 1535859664 h 1816"/>
                <a:gd name="T76" fmla="*/ 570013848 w 1816"/>
                <a:gd name="T77" fmla="*/ 1263098730 h 1816"/>
                <a:gd name="T78" fmla="*/ 716708205 w 1816"/>
                <a:gd name="T79" fmla="*/ 1019710603 h 1816"/>
                <a:gd name="T80" fmla="*/ 905315856 w 1816"/>
                <a:gd name="T81" fmla="*/ 809893052 h 1816"/>
                <a:gd name="T82" fmla="*/ 1135836801 w 1816"/>
                <a:gd name="T83" fmla="*/ 637843848 h 1816"/>
                <a:gd name="T84" fmla="*/ 1391504565 w 1816"/>
                <a:gd name="T85" fmla="*/ 511952738 h 1816"/>
                <a:gd name="T86" fmla="*/ 1676511489 w 1816"/>
                <a:gd name="T87" fmla="*/ 440615264 h 1816"/>
                <a:gd name="T88" fmla="*/ 1978283441 w 1816"/>
                <a:gd name="T89" fmla="*/ 423829975 h 1816"/>
                <a:gd name="T90" fmla="*/ 2147483646 w 1816"/>
                <a:gd name="T91" fmla="*/ 469989518 h 1816"/>
                <a:gd name="T92" fmla="*/ 2147483646 w 1816"/>
                <a:gd name="T93" fmla="*/ 570702696 h 1816"/>
                <a:gd name="T94" fmla="*/ 2147483646 w 1816"/>
                <a:gd name="T95" fmla="*/ 717573967 h 1816"/>
                <a:gd name="T96" fmla="*/ 2147483646 w 1816"/>
                <a:gd name="T97" fmla="*/ 906409908 h 1816"/>
                <a:gd name="T98" fmla="*/ 2147483646 w 1816"/>
                <a:gd name="T99" fmla="*/ 1137207621 h 1816"/>
                <a:gd name="T100" fmla="*/ 2147483646 w 1816"/>
                <a:gd name="T101" fmla="*/ 1393184714 h 1816"/>
                <a:gd name="T102" fmla="*/ 2147483646 w 1816"/>
                <a:gd name="T103" fmla="*/ 1678536062 h 1816"/>
                <a:gd name="T104" fmla="*/ 2147483646 w 1816"/>
                <a:gd name="T105" fmla="*/ 1980672698 h 1816"/>
                <a:gd name="T106" fmla="*/ 2147483646 w 1816"/>
                <a:gd name="T107" fmla="*/ 2147483646 h 1816"/>
                <a:gd name="T108" fmla="*/ 2147483646 w 1816"/>
                <a:gd name="T109" fmla="*/ 2147483646 h 1816"/>
                <a:gd name="T110" fmla="*/ 2147483646 w 1816"/>
                <a:gd name="T111" fmla="*/ 2147483646 h 1816"/>
                <a:gd name="T112" fmla="*/ 2147483646 w 1816"/>
                <a:gd name="T113" fmla="*/ 2147483646 h 1816"/>
                <a:gd name="T114" fmla="*/ 2147483646 w 1816"/>
                <a:gd name="T115" fmla="*/ 2147483646 h 1816"/>
                <a:gd name="T116" fmla="*/ 2147483646 w 1816"/>
                <a:gd name="T117" fmla="*/ 2147483646 h 1816"/>
                <a:gd name="T118" fmla="*/ 2124977798 w 1816"/>
                <a:gd name="T119" fmla="*/ 2147483646 h 18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9" name="Freeform 675"/>
            <p:cNvSpPr>
              <a:spLocks noEditPoints="1" noChangeArrowheads="1"/>
            </p:cNvSpPr>
            <p:nvPr/>
          </p:nvSpPr>
          <p:spPr bwMode="auto">
            <a:xfrm rot="-324743">
              <a:off x="940378" y="1649334"/>
              <a:ext cx="3429000" cy="3429000"/>
            </a:xfrm>
            <a:custGeom>
              <a:avLst/>
              <a:gdLst>
                <a:gd name="T0" fmla="*/ 2147483646 w 2622"/>
                <a:gd name="T1" fmla="*/ 1970253443 h 2622"/>
                <a:gd name="T2" fmla="*/ 2147483646 w 2622"/>
                <a:gd name="T3" fmla="*/ 1590569506 h 2622"/>
                <a:gd name="T4" fmla="*/ 2147483646 w 2622"/>
                <a:gd name="T5" fmla="*/ 1227987412 h 2622"/>
                <a:gd name="T6" fmla="*/ 2147483646 w 2622"/>
                <a:gd name="T7" fmla="*/ 923555770 h 2622"/>
                <a:gd name="T8" fmla="*/ 2147483646 w 2622"/>
                <a:gd name="T9" fmla="*/ 646489431 h 2622"/>
                <a:gd name="T10" fmla="*/ 2147483646 w 2622"/>
                <a:gd name="T11" fmla="*/ 239440191 h 2622"/>
                <a:gd name="T12" fmla="*/ 2147483646 w 2622"/>
                <a:gd name="T13" fmla="*/ 277066339 h 2622"/>
                <a:gd name="T14" fmla="*/ 2147483646 w 2622"/>
                <a:gd name="T15" fmla="*/ 191551891 h 2622"/>
                <a:gd name="T16" fmla="*/ 2120759341 w 2622"/>
                <a:gd name="T17" fmla="*/ 177869894 h 2622"/>
                <a:gd name="T18" fmla="*/ 1782121397 w 2622"/>
                <a:gd name="T19" fmla="*/ 44467146 h 2622"/>
                <a:gd name="T20" fmla="*/ 1381913156 w 2622"/>
                <a:gd name="T21" fmla="*/ 359160941 h 2622"/>
                <a:gd name="T22" fmla="*/ 1043276519 w 2622"/>
                <a:gd name="T23" fmla="*/ 557553831 h 2622"/>
                <a:gd name="T24" fmla="*/ 571237136 w 2622"/>
                <a:gd name="T25" fmla="*/ 742266031 h 2622"/>
                <a:gd name="T26" fmla="*/ 516507838 w 2622"/>
                <a:gd name="T27" fmla="*/ 1104846817 h 2622"/>
                <a:gd name="T28" fmla="*/ 331795637 w 2622"/>
                <a:gd name="T29" fmla="*/ 1450325760 h 2622"/>
                <a:gd name="T30" fmla="*/ 215496041 w 2622"/>
                <a:gd name="T31" fmla="*/ 1826588543 h 2622"/>
                <a:gd name="T32" fmla="*/ 0 w 2622"/>
                <a:gd name="T33" fmla="*/ 2120759341 h 2622"/>
                <a:gd name="T34" fmla="*/ 201814043 w 2622"/>
                <a:gd name="T35" fmla="*/ 2147483646 h 2622"/>
                <a:gd name="T36" fmla="*/ 304431642 w 2622"/>
                <a:gd name="T37" fmla="*/ 2147483646 h 2622"/>
                <a:gd name="T38" fmla="*/ 362580786 w 2622"/>
                <a:gd name="T39" fmla="*/ 2147483646 h 2622"/>
                <a:gd name="T40" fmla="*/ 697797577 w 2622"/>
                <a:gd name="T41" fmla="*/ 2147483646 h 2622"/>
                <a:gd name="T42" fmla="*/ 985126068 w 2622"/>
                <a:gd name="T43" fmla="*/ 2147483646 h 2622"/>
                <a:gd name="T44" fmla="*/ 1316923013 w 2622"/>
                <a:gd name="T45" fmla="*/ 2147483646 h 2622"/>
                <a:gd name="T46" fmla="*/ 1546101051 w 2622"/>
                <a:gd name="T47" fmla="*/ 2147483646 h 2622"/>
                <a:gd name="T48" fmla="*/ 2045505738 w 2622"/>
                <a:gd name="T49" fmla="*/ 2147483646 h 2622"/>
                <a:gd name="T50" fmla="*/ 2147483646 w 2622"/>
                <a:gd name="T51" fmla="*/ 2147483646 h 2622"/>
                <a:gd name="T52" fmla="*/ 2147483646 w 2622"/>
                <a:gd name="T53" fmla="*/ 2147483646 h 2622"/>
                <a:gd name="T54" fmla="*/ 2147483646 w 2622"/>
                <a:gd name="T55" fmla="*/ 2147483646 h 2622"/>
                <a:gd name="T56" fmla="*/ 2147483646 w 2622"/>
                <a:gd name="T57" fmla="*/ 2147483646 h 2622"/>
                <a:gd name="T58" fmla="*/ 2147483646 w 2622"/>
                <a:gd name="T59" fmla="*/ 2147483646 h 2622"/>
                <a:gd name="T60" fmla="*/ 2147483646 w 2622"/>
                <a:gd name="T61" fmla="*/ 2147483646 h 2622"/>
                <a:gd name="T62" fmla="*/ 2147483646 w 2622"/>
                <a:gd name="T63" fmla="*/ 2147483646 h 2622"/>
                <a:gd name="T64" fmla="*/ 2147483646 w 2622"/>
                <a:gd name="T65" fmla="*/ 2147483646 h 2622"/>
                <a:gd name="T66" fmla="*/ 2147483646 w 2622"/>
                <a:gd name="T67" fmla="*/ 2147483646 h 2622"/>
                <a:gd name="T68" fmla="*/ 1860794846 w 2622"/>
                <a:gd name="T69" fmla="*/ 2147483646 h 2622"/>
                <a:gd name="T70" fmla="*/ 1419540611 w 2622"/>
                <a:gd name="T71" fmla="*/ 2147483646 h 2622"/>
                <a:gd name="T72" fmla="*/ 1036435521 w 2622"/>
                <a:gd name="T73" fmla="*/ 2147483646 h 2622"/>
                <a:gd name="T74" fmla="*/ 721741727 w 2622"/>
                <a:gd name="T75" fmla="*/ 2147483646 h 2622"/>
                <a:gd name="T76" fmla="*/ 495983533 w 2622"/>
                <a:gd name="T77" fmla="*/ 2147483646 h 2622"/>
                <a:gd name="T78" fmla="*/ 369423093 w 2622"/>
                <a:gd name="T79" fmla="*/ 2147483646 h 2622"/>
                <a:gd name="T80" fmla="*/ 355739787 w 2622"/>
                <a:gd name="T81" fmla="*/ 2048926891 h 2622"/>
                <a:gd name="T82" fmla="*/ 461778539 w 2622"/>
                <a:gd name="T83" fmla="*/ 1590569506 h 2622"/>
                <a:gd name="T84" fmla="*/ 670433581 w 2622"/>
                <a:gd name="T85" fmla="*/ 1183520265 h 2622"/>
                <a:gd name="T86" fmla="*/ 968024224 w 2622"/>
                <a:gd name="T87" fmla="*/ 838041323 h 2622"/>
                <a:gd name="T88" fmla="*/ 1337446009 w 2622"/>
                <a:gd name="T89" fmla="*/ 574656982 h 2622"/>
                <a:gd name="T90" fmla="*/ 1768439399 w 2622"/>
                <a:gd name="T91" fmla="*/ 403628087 h 2622"/>
                <a:gd name="T92" fmla="*/ 2147483646 w 2622"/>
                <a:gd name="T93" fmla="*/ 345478943 h 2622"/>
                <a:gd name="T94" fmla="*/ 2147483646 w 2622"/>
                <a:gd name="T95" fmla="*/ 403628087 h 2622"/>
                <a:gd name="T96" fmla="*/ 2147483646 w 2622"/>
                <a:gd name="T97" fmla="*/ 574656982 h 2622"/>
                <a:gd name="T98" fmla="*/ 2147483646 w 2622"/>
                <a:gd name="T99" fmla="*/ 838041323 h 2622"/>
                <a:gd name="T100" fmla="*/ 2147483646 w 2622"/>
                <a:gd name="T101" fmla="*/ 1183520265 h 2622"/>
                <a:gd name="T102" fmla="*/ 2147483646 w 2622"/>
                <a:gd name="T103" fmla="*/ 1590569506 h 2622"/>
                <a:gd name="T104" fmla="*/ 2147483646 w 2622"/>
                <a:gd name="T105" fmla="*/ 2048926891 h 2622"/>
                <a:gd name="T106" fmla="*/ 2147483646 w 2622"/>
                <a:gd name="T107" fmla="*/ 2147483646 h 2622"/>
                <a:gd name="T108" fmla="*/ 2147483646 w 2622"/>
                <a:gd name="T109" fmla="*/ 2147483646 h 2622"/>
                <a:gd name="T110" fmla="*/ 2147483646 w 2622"/>
                <a:gd name="T111" fmla="*/ 2147483646 h 2622"/>
                <a:gd name="T112" fmla="*/ 2147483646 w 2622"/>
                <a:gd name="T113" fmla="*/ 2147483646 h 2622"/>
                <a:gd name="T114" fmla="*/ 2147483646 w 2622"/>
                <a:gd name="T115" fmla="*/ 2147483646 h 2622"/>
                <a:gd name="T116" fmla="*/ 2147483646 w 2622"/>
                <a:gd name="T117" fmla="*/ 2147483646 h 26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0" name="Oval 676"/>
            <p:cNvSpPr>
              <a:spLocks noChangeArrowheads="1"/>
            </p:cNvSpPr>
            <p:nvPr/>
          </p:nvSpPr>
          <p:spPr bwMode="auto">
            <a:xfrm rot="-324743">
              <a:off x="1307091" y="2016046"/>
              <a:ext cx="2695575" cy="269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900">
                <a:solidFill>
                  <a:srgbClr val="A6A6A6"/>
                </a:solidFill>
                <a:latin typeface="Arial" pitchFamily="34" charset="0"/>
                <a:ea typeface="Malgun Gothic" pitchFamily="34" charset="-127"/>
                <a:sym typeface="Arial" pitchFamily="34" charset="0"/>
              </a:endParaRPr>
            </a:p>
          </p:txBody>
        </p:sp>
        <p:sp>
          <p:nvSpPr>
            <p:cNvPr id="31" name="Oval 677"/>
            <p:cNvSpPr>
              <a:spLocks noChangeArrowheads="1"/>
            </p:cNvSpPr>
            <p:nvPr/>
          </p:nvSpPr>
          <p:spPr bwMode="auto">
            <a:xfrm rot="-324743">
              <a:off x="4617028" y="1993821"/>
              <a:ext cx="1801813" cy="1801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eaLnBrk="1" latinLnBrk="1" hangingPunct="1">
                <a:lnSpc>
                  <a:spcPct val="120000"/>
                </a:lnSpc>
              </a:pPr>
              <a:endParaRPr lang="ko-KR" altLang="en-US" sz="900">
                <a:solidFill>
                  <a:srgbClr val="A6A6A6"/>
                </a:solidFill>
                <a:latin typeface="Arial" pitchFamily="34" charset="0"/>
                <a:ea typeface="Malgun Gothic" pitchFamily="34" charset="-127"/>
                <a:sym typeface="Arial" pitchFamily="34" charset="0"/>
              </a:endParaRPr>
            </a:p>
          </p:txBody>
        </p:sp>
        <p:sp>
          <p:nvSpPr>
            <p:cNvPr id="32" name="Freeform 679"/>
            <p:cNvSpPr>
              <a:spLocks noEditPoints="1"/>
            </p:cNvSpPr>
            <p:nvPr/>
          </p:nvSpPr>
          <p:spPr bwMode="auto">
            <a:xfrm rot="21275257">
              <a:off x="5687182" y="3675390"/>
              <a:ext cx="2303754" cy="2303922"/>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p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eaLnBrk="1" latinLnBrk="1" hangingPunct="1">
                <a:lnSpc>
                  <a:spcPct val="120000"/>
                </a:lnSpc>
                <a:spcBef>
                  <a:spcPts val="0"/>
                </a:spcBef>
                <a:spcAft>
                  <a:spcPts val="0"/>
                </a:spcAft>
                <a:defRPr/>
              </a:pPr>
              <a:endParaRPr kumimoji="1" lang="zh-CN" altLang="en-US" sz="900" noProof="1">
                <a:solidFill>
                  <a:schemeClr val="bg1">
                    <a:lumMod val="65000"/>
                  </a:schemeClr>
                </a:solidFill>
                <a:latin typeface="Arial" pitchFamily="34" charset="0"/>
                <a:ea typeface="微软雅黑" pitchFamily="34" charset="-122"/>
                <a:cs typeface="+mn-ea"/>
                <a:sym typeface="Arial" pitchFamily="34" charset="0"/>
              </a:endParaRPr>
            </a:p>
          </p:txBody>
        </p:sp>
        <p:sp>
          <p:nvSpPr>
            <p:cNvPr id="33" name="Oval 680"/>
            <p:cNvSpPr>
              <a:spLocks noChangeArrowheads="1"/>
            </p:cNvSpPr>
            <p:nvPr/>
          </p:nvSpPr>
          <p:spPr bwMode="auto">
            <a:xfrm rot="21275257">
              <a:off x="6048627" y="4039133"/>
              <a:ext cx="1577882" cy="1577996"/>
            </a:xfrm>
            <a:prstGeom prst="ellipse">
              <a:avLst/>
            </a:prstGeom>
            <a:grp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eaLnBrk="1" latinLnBrk="1" hangingPunct="1">
                <a:lnSpc>
                  <a:spcPct val="120000"/>
                </a:lnSpc>
                <a:spcBef>
                  <a:spcPts val="0"/>
                </a:spcBef>
                <a:spcAft>
                  <a:spcPts val="0"/>
                </a:spcAft>
                <a:defRPr/>
              </a:pPr>
              <a:endParaRPr kumimoji="1" lang="ko-KR" altLang="en-US" sz="900" noProof="1">
                <a:solidFill>
                  <a:schemeClr val="bg1">
                    <a:lumMod val="65000"/>
                  </a:schemeClr>
                </a:solidFill>
                <a:latin typeface="Arial" pitchFamily="34" charset="0"/>
                <a:ea typeface="+mn-ea"/>
                <a:cs typeface="+mn-ea"/>
                <a:sym typeface="Arial" pitchFamily="34" charset="0"/>
              </a:endParaRPr>
            </a:p>
          </p:txBody>
        </p:sp>
        <p:sp>
          <p:nvSpPr>
            <p:cNvPr id="34" name="Arc 681"/>
            <p:cNvSpPr>
              <a:spLocks noChangeArrowheads="1"/>
            </p:cNvSpPr>
            <p:nvPr/>
          </p:nvSpPr>
          <p:spPr bwMode="auto">
            <a:xfrm rot="7501686">
              <a:off x="4141571" y="3609103"/>
              <a:ext cx="1906587" cy="1549400"/>
            </a:xfrm>
            <a:custGeom>
              <a:avLst/>
              <a:gdLst>
                <a:gd name="T0" fmla="*/ 115621791 w 21600"/>
                <a:gd name="T1" fmla="*/ -9773 h 15695"/>
                <a:gd name="T2" fmla="*/ 168290462 w 21600"/>
                <a:gd name="T3" fmla="*/ 152955741 h 15695"/>
                <a:gd name="T4" fmla="*/ 115621791 w 21600"/>
                <a:gd name="T5" fmla="*/ -9773 h 15695"/>
                <a:gd name="T6" fmla="*/ 168290462 w 21600"/>
                <a:gd name="T7" fmla="*/ 152955741 h 15695"/>
                <a:gd name="T8" fmla="*/ 0 w 21600"/>
                <a:gd name="T9" fmla="*/ 152955741 h 15695"/>
                <a:gd name="T10" fmla="*/ 115621791 w 21600"/>
                <a:gd name="T11" fmla="*/ -9773 h 15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5695" fill="none">
                  <a:moveTo>
                    <a:pt x="14840" y="-1"/>
                  </a:moveTo>
                  <a:cubicBezTo>
                    <a:pt x="19155" y="4079"/>
                    <a:pt x="21600" y="9756"/>
                    <a:pt x="21600" y="15695"/>
                  </a:cubicBezTo>
                </a:path>
                <a:path w="21600" h="15695" stroke="0">
                  <a:moveTo>
                    <a:pt x="14840" y="-1"/>
                  </a:moveTo>
                  <a:cubicBezTo>
                    <a:pt x="19155" y="4079"/>
                    <a:pt x="21600" y="9756"/>
                    <a:pt x="21600" y="15695"/>
                  </a:cubicBezTo>
                  <a:lnTo>
                    <a:pt x="0" y="15695"/>
                  </a:lnTo>
                  <a:lnTo>
                    <a:pt x="14840" y="-1"/>
                  </a:lnTo>
                  <a:close/>
                </a:path>
              </a:pathLst>
            </a:custGeom>
            <a:noFill/>
            <a:ln w="9525">
              <a:solidFill>
                <a:srgbClr val="8A896E"/>
              </a:solidFill>
              <a:prstDash val="sysDot"/>
              <a:round/>
              <a:tailEnd type="triangle" w="med" len="med"/>
            </a:ln>
          </p:spPr>
          <p:txBody>
            <a:bodyPr wrap="none" anchor="ctr"/>
            <a:lstStyle/>
            <a:p>
              <a:endParaRPr lang="zh-CN" altLang="en-US"/>
            </a:p>
          </p:txBody>
        </p:sp>
        <p:sp>
          <p:nvSpPr>
            <p:cNvPr id="35" name="Arc 683"/>
            <p:cNvSpPr>
              <a:spLocks noChangeArrowheads="1"/>
            </p:cNvSpPr>
            <p:nvPr/>
          </p:nvSpPr>
          <p:spPr bwMode="auto">
            <a:xfrm rot="256945">
              <a:off x="7018916" y="2744709"/>
              <a:ext cx="620712" cy="898525"/>
            </a:xfrm>
            <a:custGeom>
              <a:avLst/>
              <a:gdLst>
                <a:gd name="T0" fmla="*/ 2673113 w 21600"/>
                <a:gd name="T1" fmla="*/ -835 h 31203"/>
                <a:gd name="T2" fmla="*/ 17837194 w 21600"/>
                <a:gd name="T3" fmla="*/ 17708743 h 31203"/>
                <a:gd name="T4" fmla="*/ 15875112 w 21600"/>
                <a:gd name="T5" fmla="*/ 25873189 h 31203"/>
                <a:gd name="T6" fmla="*/ 2673113 w 21600"/>
                <a:gd name="T7" fmla="*/ -835 h 31203"/>
                <a:gd name="T8" fmla="*/ 17837194 w 21600"/>
                <a:gd name="T9" fmla="*/ 17708743 h 31203"/>
                <a:gd name="T10" fmla="*/ 15875112 w 21600"/>
                <a:gd name="T11" fmla="*/ 25873189 h 31203"/>
                <a:gd name="T12" fmla="*/ 0 w 21600"/>
                <a:gd name="T13" fmla="*/ 17708743 h 31203"/>
                <a:gd name="T14" fmla="*/ 2673113 w 21600"/>
                <a:gd name="T15" fmla="*/ -835 h 31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31203" fill="none">
                  <a:moveTo>
                    <a:pt x="3237" y="-1"/>
                  </a:moveTo>
                  <a:cubicBezTo>
                    <a:pt x="13795" y="1600"/>
                    <a:pt x="21600" y="10676"/>
                    <a:pt x="21600" y="21356"/>
                  </a:cubicBezTo>
                  <a:cubicBezTo>
                    <a:pt x="21600" y="24780"/>
                    <a:pt x="20785" y="28155"/>
                    <a:pt x="19224" y="31202"/>
                  </a:cubicBezTo>
                </a:path>
                <a:path w="21600" h="31203" stroke="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8A896E"/>
              </a:solidFill>
              <a:prstDash val="sysDot"/>
              <a:round/>
              <a:tailEnd type="triangle" w="med" len="med"/>
            </a:ln>
          </p:spPr>
          <p:txBody>
            <a:bodyPr wrap="none" anchor="ctr"/>
            <a:lstStyle/>
            <a:p>
              <a:endParaRPr lang="zh-CN" altLang="en-US"/>
            </a:p>
          </p:txBody>
        </p:sp>
      </p:grpSp>
      <p:sp>
        <p:nvSpPr>
          <p:cNvPr id="36" name="Content Placeholder 2"/>
          <p:cNvSpPr txBox="1">
            <a:spLocks noChangeArrowheads="1"/>
          </p:cNvSpPr>
          <p:nvPr/>
        </p:nvSpPr>
        <p:spPr bwMode="auto">
          <a:xfrm>
            <a:off x="4484689" y="2204184"/>
            <a:ext cx="990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itchFamily="34" charset="0"/>
              <a:buNone/>
            </a:pPr>
            <a:r>
              <a:rPr lang="zh-CN" altLang="en-US" sz="1400">
                <a:solidFill>
                  <a:srgbClr val="7F7F7F"/>
                </a:solidFill>
                <a:latin typeface="Arial" pitchFamily="34" charset="0"/>
                <a:ea typeface="微软雅黑" pitchFamily="34" charset="-122"/>
                <a:sym typeface="Arial" pitchFamily="34" charset="0"/>
              </a:rPr>
              <a:t>请替换文字内容</a:t>
            </a:r>
            <a:endParaRPr lang="en-US" altLang="en-US" sz="1400">
              <a:solidFill>
                <a:srgbClr val="7F7F7F"/>
              </a:solidFill>
              <a:latin typeface="Arial" pitchFamily="34" charset="0"/>
              <a:ea typeface="微软雅黑" pitchFamily="34" charset="-122"/>
              <a:sym typeface="Arial" pitchFamily="34" charset="0"/>
            </a:endParaRPr>
          </a:p>
        </p:txBody>
      </p:sp>
      <p:sp>
        <p:nvSpPr>
          <p:cNvPr id="37" name="Content Placeholder 2"/>
          <p:cNvSpPr txBox="1">
            <a:spLocks noChangeArrowheads="1"/>
          </p:cNvSpPr>
          <p:nvPr/>
        </p:nvSpPr>
        <p:spPr bwMode="auto">
          <a:xfrm>
            <a:off x="4132264" y="5631596"/>
            <a:ext cx="990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itchFamily="34" charset="0"/>
              <a:buNone/>
            </a:pPr>
            <a:r>
              <a:rPr lang="zh-CN" altLang="en-US" sz="1400">
                <a:solidFill>
                  <a:srgbClr val="7F7F7F"/>
                </a:solidFill>
                <a:latin typeface="Arial" pitchFamily="34" charset="0"/>
                <a:ea typeface="微软雅黑" pitchFamily="34" charset="-122"/>
                <a:sym typeface="Arial" pitchFamily="34" charset="0"/>
              </a:rPr>
              <a:t>请替换文字内容</a:t>
            </a:r>
            <a:endParaRPr lang="en-US" altLang="en-US" sz="1400">
              <a:solidFill>
                <a:srgbClr val="7F7F7F"/>
              </a:solidFill>
              <a:latin typeface="Arial" pitchFamily="34" charset="0"/>
              <a:ea typeface="微软雅黑" pitchFamily="34" charset="-122"/>
              <a:sym typeface="Arial" pitchFamily="34" charset="0"/>
            </a:endParaRPr>
          </a:p>
        </p:txBody>
      </p:sp>
      <p:sp>
        <p:nvSpPr>
          <p:cNvPr id="38" name="Content Placeholder 2"/>
          <p:cNvSpPr txBox="1">
            <a:spLocks noChangeArrowheads="1"/>
          </p:cNvSpPr>
          <p:nvPr/>
        </p:nvSpPr>
        <p:spPr bwMode="auto">
          <a:xfrm>
            <a:off x="1325564" y="3974246"/>
            <a:ext cx="990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484" tIns="52741" rIns="105484" bIns="52741"/>
          <a:lstStyle/>
          <a:p>
            <a:pPr algn="ctr" eaLnBrk="1" hangingPunct="1">
              <a:lnSpc>
                <a:spcPct val="120000"/>
              </a:lnSpc>
              <a:buFont typeface="Arial" pitchFamily="34" charset="0"/>
              <a:buNone/>
            </a:pPr>
            <a:r>
              <a:rPr lang="zh-CN" altLang="en-US" sz="1400">
                <a:solidFill>
                  <a:srgbClr val="7F7F7F"/>
                </a:solidFill>
                <a:latin typeface="Arial" pitchFamily="34" charset="0"/>
                <a:ea typeface="微软雅黑" pitchFamily="34" charset="-122"/>
                <a:sym typeface="Arial" pitchFamily="34" charset="0"/>
              </a:rPr>
              <a:t>请替换文字内容</a:t>
            </a:r>
            <a:endParaRPr lang="en-US" altLang="en-US" sz="1400">
              <a:solidFill>
                <a:srgbClr val="7F7F7F"/>
              </a:solidFill>
              <a:latin typeface="Arial" pitchFamily="34" charset="0"/>
              <a:ea typeface="微软雅黑" pitchFamily="34" charset="-122"/>
              <a:sym typeface="Arial" pitchFamily="34" charset="0"/>
            </a:endParaRPr>
          </a:p>
        </p:txBody>
      </p:sp>
      <p:grpSp>
        <p:nvGrpSpPr>
          <p:cNvPr id="39" name="Group 17"/>
          <p:cNvGrpSpPr/>
          <p:nvPr/>
        </p:nvGrpSpPr>
        <p:grpSpPr>
          <a:xfrm>
            <a:off x="2722678" y="5264791"/>
            <a:ext cx="436704" cy="436704"/>
            <a:chOff x="5607370" y="3562829"/>
            <a:chExt cx="587140" cy="587140"/>
          </a:xfrm>
          <a:solidFill>
            <a:schemeClr val="bg1"/>
          </a:solidFill>
        </p:grpSpPr>
        <p:sp>
          <p:nvSpPr>
            <p:cNvPr id="40"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sp>
          <p:nvSpPr>
            <p:cNvPr id="41"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42" name="Group 20"/>
          <p:cNvGrpSpPr/>
          <p:nvPr/>
        </p:nvGrpSpPr>
        <p:grpSpPr>
          <a:xfrm>
            <a:off x="2720600" y="2167185"/>
            <a:ext cx="627243" cy="627243"/>
            <a:chOff x="6665323" y="3562825"/>
            <a:chExt cx="587140" cy="587140"/>
          </a:xfrm>
          <a:solidFill>
            <a:schemeClr val="bg1"/>
          </a:solidFill>
        </p:grpSpPr>
        <p:sp>
          <p:nvSpPr>
            <p:cNvPr id="43"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sp>
          <p:nvSpPr>
            <p:cNvPr id="44"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grpSp>
      <p:grpSp>
        <p:nvGrpSpPr>
          <p:cNvPr id="45" name="Group 23"/>
          <p:cNvGrpSpPr/>
          <p:nvPr/>
        </p:nvGrpSpPr>
        <p:grpSpPr>
          <a:xfrm>
            <a:off x="3668962" y="4024540"/>
            <a:ext cx="436704" cy="436704"/>
            <a:chOff x="7740352" y="3562825"/>
            <a:chExt cx="587140" cy="587140"/>
          </a:xfrm>
          <a:solidFill>
            <a:schemeClr val="bg1"/>
          </a:solidFill>
        </p:grpSpPr>
        <p:sp>
          <p:nvSpPr>
            <p:cNvPr id="46"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sp>
          <p:nvSpPr>
            <p:cNvPr id="47"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lIns="105484" tIns="52741" rIns="105484" bIns="52741"/>
            <a:lstStyle/>
            <a:p>
              <a:pPr algn="just" eaLnBrk="1" hangingPunct="1">
                <a:lnSpc>
                  <a:spcPct val="120000"/>
                </a:lnSpc>
                <a:spcBef>
                  <a:spcPts val="0"/>
                </a:spcBef>
                <a:spcAft>
                  <a:spcPts val="0"/>
                </a:spcAft>
                <a:defRPr/>
              </a:pPr>
              <a:endParaRPr lang="en-US" sz="900" noProof="1">
                <a:solidFill>
                  <a:schemeClr val="bg1">
                    <a:lumMod val="65000"/>
                  </a:schemeClr>
                </a:solidFill>
                <a:latin typeface="Arial" pitchFamily="34" charset="0"/>
                <a:ea typeface="微软雅黑" pitchFamily="34" charset="-122"/>
                <a:cs typeface="+mn-ea"/>
                <a:sym typeface="Arial" pitchFamily="34" charset="0"/>
              </a:endParaRPr>
            </a:p>
          </p:txBody>
        </p:sp>
      </p:grpSp>
      <p:sp>
        <p:nvSpPr>
          <p:cNvPr id="48" name="椭圆 47"/>
          <p:cNvSpPr/>
          <p:nvPr/>
        </p:nvSpPr>
        <p:spPr>
          <a:xfrm>
            <a:off x="6154251" y="2564215"/>
            <a:ext cx="576622" cy="57678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1</a:t>
            </a:r>
            <a:endParaRPr lang="zh-CN" altLang="en-US" dirty="0">
              <a:latin typeface="Impact MT Std" pitchFamily="34" charset="0"/>
              <a:ea typeface="微软雅黑" pitchFamily="34" charset="-122"/>
            </a:endParaRPr>
          </a:p>
        </p:txBody>
      </p:sp>
      <p:cxnSp>
        <p:nvCxnSpPr>
          <p:cNvPr id="49" name="直接连接符 48"/>
          <p:cNvCxnSpPr/>
          <p:nvPr/>
        </p:nvCxnSpPr>
        <p:spPr>
          <a:xfrm>
            <a:off x="6718689" y="283094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7748230" y="2610359"/>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请在此处输入详细的文字介绍信息和简介，表达图表的含义</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表达图表的含义</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sp>
        <p:nvSpPr>
          <p:cNvPr id="51" name="椭圆 50"/>
          <p:cNvSpPr/>
          <p:nvPr/>
        </p:nvSpPr>
        <p:spPr>
          <a:xfrm>
            <a:off x="6154252" y="3752644"/>
            <a:ext cx="576622" cy="57678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2</a:t>
            </a:r>
            <a:endParaRPr lang="zh-CN" altLang="en-US" dirty="0">
              <a:latin typeface="Impact MT Std" pitchFamily="34" charset="0"/>
              <a:ea typeface="微软雅黑" pitchFamily="34" charset="-122"/>
            </a:endParaRPr>
          </a:p>
        </p:txBody>
      </p:sp>
      <p:cxnSp>
        <p:nvCxnSpPr>
          <p:cNvPr id="52" name="直接连接符 51"/>
          <p:cNvCxnSpPr/>
          <p:nvPr/>
        </p:nvCxnSpPr>
        <p:spPr>
          <a:xfrm>
            <a:off x="6718690" y="401937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7748231" y="3798788"/>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请在此处输入详细的文字介绍信息和简介，表达图表的含义</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表达图表的含义</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sp>
        <p:nvSpPr>
          <p:cNvPr id="54" name="椭圆 53"/>
          <p:cNvSpPr/>
          <p:nvPr/>
        </p:nvSpPr>
        <p:spPr>
          <a:xfrm>
            <a:off x="6154252" y="5002477"/>
            <a:ext cx="576622" cy="576785"/>
          </a:xfrm>
          <a:prstGeom prst="ellipse">
            <a:avLst/>
          </a:prstGeom>
          <a:solidFill>
            <a:srgbClr val="8A8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3</a:t>
            </a:r>
            <a:endParaRPr lang="zh-CN" altLang="en-US" dirty="0">
              <a:latin typeface="Impact MT Std" pitchFamily="34" charset="0"/>
              <a:ea typeface="微软雅黑" pitchFamily="34" charset="-122"/>
            </a:endParaRPr>
          </a:p>
        </p:txBody>
      </p:sp>
      <p:cxnSp>
        <p:nvCxnSpPr>
          <p:cNvPr id="55" name="直接连接符 54"/>
          <p:cNvCxnSpPr/>
          <p:nvPr/>
        </p:nvCxnSpPr>
        <p:spPr>
          <a:xfrm>
            <a:off x="6718690" y="526920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6" name="标题 11"/>
          <p:cNvSpPr txBox="1"/>
          <p:nvPr/>
        </p:nvSpPr>
        <p:spPr>
          <a:xfrm>
            <a:off x="7748231" y="5048621"/>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itchFamily="34" charset="-122"/>
                <a:ea typeface="微软雅黑" pitchFamily="34" charset="-122"/>
              </a:rPr>
              <a:t>请在此处输入详细的文字介绍信息和简介，表达图表的含义</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表达图表的含义</a:t>
            </a:r>
            <a:r>
              <a:rPr lang="en-US" altLang="zh-CN" sz="1400" dirty="0">
                <a:solidFill>
                  <a:schemeClr val="bg1">
                    <a:lumMod val="50000"/>
                  </a:schemeClr>
                </a:solidFill>
                <a:latin typeface="微软雅黑" pitchFamily="34" charset="-122"/>
                <a:ea typeface="微软雅黑" pitchFamily="34" charset="-122"/>
              </a:rPr>
              <a:t>.</a:t>
            </a:r>
            <a:endParaRPr lang="zh-CN" altLang="en-US" sz="1400" dirty="0">
              <a:solidFill>
                <a:schemeClr val="bg1">
                  <a:lumMod val="50000"/>
                </a:schemeClr>
              </a:solidFill>
              <a:latin typeface="微软雅黑" pitchFamily="34" charset="-122"/>
              <a:ea typeface="微软雅黑" pitchFamily="34" charset="-122"/>
            </a:endParaRPr>
          </a:p>
          <a:p>
            <a:pPr algn="l"/>
            <a:endParaRPr lang="zh-CN" altLang="en-US" sz="1400" dirty="0">
              <a:solidFill>
                <a:schemeClr val="bg1">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2400" fill="hold"/>
                                        <p:tgtEl>
                                          <p:spTgt spid="26"/>
                                        </p:tgtEl>
                                        <p:attrNameLst>
                                          <p:attrName>ppt_w</p:attrName>
                                        </p:attrNameLst>
                                      </p:cBhvr>
                                      <p:tavLst>
                                        <p:tav tm="0">
                                          <p:val>
                                            <p:fltVal val="0"/>
                                          </p:val>
                                        </p:tav>
                                        <p:tav tm="100000">
                                          <p:val>
                                            <p:strVal val="#ppt_w"/>
                                          </p:val>
                                        </p:tav>
                                      </p:tavLst>
                                    </p:anim>
                                    <p:anim calcmode="lin" valueType="num">
                                      <p:cBhvr>
                                        <p:cTn id="12" dur="2400" fill="hold"/>
                                        <p:tgtEl>
                                          <p:spTgt spid="26"/>
                                        </p:tgtEl>
                                        <p:attrNameLst>
                                          <p:attrName>ppt_h</p:attrName>
                                        </p:attrNameLst>
                                      </p:cBhvr>
                                      <p:tavLst>
                                        <p:tav tm="0">
                                          <p:val>
                                            <p:fltVal val="0"/>
                                          </p:val>
                                        </p:tav>
                                        <p:tav tm="100000">
                                          <p:val>
                                            <p:strVal val="#ppt_h"/>
                                          </p:val>
                                        </p:tav>
                                      </p:tavLst>
                                    </p:anim>
                                    <p:anim calcmode="lin" valueType="num">
                                      <p:cBhvr>
                                        <p:cTn id="13" dur="2400" fill="hold"/>
                                        <p:tgtEl>
                                          <p:spTgt spid="26"/>
                                        </p:tgtEl>
                                        <p:attrNameLst>
                                          <p:attrName>style.rotation</p:attrName>
                                        </p:attrNameLst>
                                      </p:cBhvr>
                                      <p:tavLst>
                                        <p:tav tm="0">
                                          <p:val>
                                            <p:fltVal val="90"/>
                                          </p:val>
                                        </p:tav>
                                        <p:tav tm="100000">
                                          <p:val>
                                            <p:fltVal val="0"/>
                                          </p:val>
                                        </p:tav>
                                      </p:tavLst>
                                    </p:anim>
                                    <p:animEffect transition="in" filter="fade">
                                      <p:cBhvr>
                                        <p:cTn id="14" dur="2400"/>
                                        <p:tgtEl>
                                          <p:spTgt spid="26"/>
                                        </p:tgtEl>
                                      </p:cBhvr>
                                    </p:animEffect>
                                  </p:childTnLst>
                                </p:cTn>
                              </p:par>
                              <p:par>
                                <p:cTn id="15" presetID="53" presetClass="entr" presetSubtype="16" fill="hold" nodeType="withEffect">
                                  <p:stCondLst>
                                    <p:cond delay="2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nodeType="withEffect">
                                  <p:stCondLst>
                                    <p:cond delay="30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nodeType="withEffect">
                                  <p:stCondLst>
                                    <p:cond delay="35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par>
                                <p:cTn id="33" presetID="22" presetClass="entr" presetSubtype="8" fill="hold" grpId="0" nodeType="withEffect">
                                  <p:stCondLst>
                                    <p:cond delay="400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22" presetClass="entr" presetSubtype="8" fill="hold" grpId="0" nodeType="withEffect">
                                  <p:stCondLst>
                                    <p:cond delay="4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250"/>
                                        <p:tgtEl>
                                          <p:spTgt spid="49"/>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250" fill="hold"/>
                                        <p:tgtEl>
                                          <p:spTgt spid="50"/>
                                        </p:tgtEl>
                                        <p:attrNameLst>
                                          <p:attrName>ppt_w</p:attrName>
                                        </p:attrNameLst>
                                      </p:cBhvr>
                                      <p:tavLst>
                                        <p:tav tm="0">
                                          <p:val>
                                            <p:fltVal val="0"/>
                                          </p:val>
                                        </p:tav>
                                        <p:tav tm="100000">
                                          <p:val>
                                            <p:strVal val="#ppt_w"/>
                                          </p:val>
                                        </p:tav>
                                      </p:tavLst>
                                    </p:anim>
                                    <p:anim calcmode="lin" valueType="num">
                                      <p:cBhvr>
                                        <p:cTn id="51" dur="250" fill="hold"/>
                                        <p:tgtEl>
                                          <p:spTgt spid="50"/>
                                        </p:tgtEl>
                                        <p:attrNameLst>
                                          <p:attrName>ppt_h</p:attrName>
                                        </p:attrNameLst>
                                      </p:cBhvr>
                                      <p:tavLst>
                                        <p:tav tm="0">
                                          <p:val>
                                            <p:fltVal val="0"/>
                                          </p:val>
                                        </p:tav>
                                        <p:tav tm="100000">
                                          <p:val>
                                            <p:strVal val="#ppt_h"/>
                                          </p:val>
                                        </p:tav>
                                      </p:tavLst>
                                    </p:anim>
                                    <p:animEffect transition="in" filter="fade">
                                      <p:cBhvr>
                                        <p:cTn id="52" dur="250"/>
                                        <p:tgtEl>
                                          <p:spTgt spid="50"/>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250"/>
                                        <p:tgtEl>
                                          <p:spTgt spid="51"/>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250"/>
                                        <p:tgtEl>
                                          <p:spTgt spid="52"/>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250" fill="hold"/>
                                        <p:tgtEl>
                                          <p:spTgt spid="53"/>
                                        </p:tgtEl>
                                        <p:attrNameLst>
                                          <p:attrName>ppt_w</p:attrName>
                                        </p:attrNameLst>
                                      </p:cBhvr>
                                      <p:tavLst>
                                        <p:tav tm="0">
                                          <p:val>
                                            <p:fltVal val="0"/>
                                          </p:val>
                                        </p:tav>
                                        <p:tav tm="100000">
                                          <p:val>
                                            <p:strVal val="#ppt_w"/>
                                          </p:val>
                                        </p:tav>
                                      </p:tavLst>
                                    </p:anim>
                                    <p:anim calcmode="lin" valueType="num">
                                      <p:cBhvr>
                                        <p:cTn id="65" dur="250" fill="hold"/>
                                        <p:tgtEl>
                                          <p:spTgt spid="53"/>
                                        </p:tgtEl>
                                        <p:attrNameLst>
                                          <p:attrName>ppt_h</p:attrName>
                                        </p:attrNameLst>
                                      </p:cBhvr>
                                      <p:tavLst>
                                        <p:tav tm="0">
                                          <p:val>
                                            <p:fltVal val="0"/>
                                          </p:val>
                                        </p:tav>
                                        <p:tav tm="100000">
                                          <p:val>
                                            <p:strVal val="#ppt_h"/>
                                          </p:val>
                                        </p:tav>
                                      </p:tavLst>
                                    </p:anim>
                                    <p:animEffect transition="in" filter="fade">
                                      <p:cBhvr>
                                        <p:cTn id="66" dur="250"/>
                                        <p:tgtEl>
                                          <p:spTgt spid="53"/>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50"/>
                                        <p:tgtEl>
                                          <p:spTgt spid="54"/>
                                        </p:tgtEl>
                                      </p:cBhvr>
                                    </p:animEffect>
                                  </p:childTnLst>
                                </p:cTn>
                              </p:par>
                            </p:childTnLst>
                          </p:cTn>
                        </p:par>
                        <p:par>
                          <p:cTn id="71" fill="hold">
                            <p:stCondLst>
                              <p:cond delay="4000"/>
                            </p:stCondLst>
                            <p:childTnLst>
                              <p:par>
                                <p:cTn id="72" presetID="22" presetClass="entr" presetSubtype="8"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left)">
                                      <p:cBhvr>
                                        <p:cTn id="74" dur="250"/>
                                        <p:tgtEl>
                                          <p:spTgt spid="55"/>
                                        </p:tgtEl>
                                      </p:cBhvr>
                                    </p:animEffect>
                                  </p:childTnLst>
                                </p:cTn>
                              </p:par>
                            </p:childTnLst>
                          </p:cTn>
                        </p:par>
                        <p:par>
                          <p:cTn id="75" fill="hold">
                            <p:stCondLst>
                              <p:cond delay="4500"/>
                            </p:stCondLst>
                            <p:childTnLst>
                              <p:par>
                                <p:cTn id="76" presetID="53" presetClass="entr" presetSubtype="16"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250" fill="hold"/>
                                        <p:tgtEl>
                                          <p:spTgt spid="56"/>
                                        </p:tgtEl>
                                        <p:attrNameLst>
                                          <p:attrName>ppt_w</p:attrName>
                                        </p:attrNameLst>
                                      </p:cBhvr>
                                      <p:tavLst>
                                        <p:tav tm="0">
                                          <p:val>
                                            <p:fltVal val="0"/>
                                          </p:val>
                                        </p:tav>
                                        <p:tav tm="100000">
                                          <p:val>
                                            <p:strVal val="#ppt_w"/>
                                          </p:val>
                                        </p:tav>
                                      </p:tavLst>
                                    </p:anim>
                                    <p:anim calcmode="lin" valueType="num">
                                      <p:cBhvr>
                                        <p:cTn id="79" dur="250" fill="hold"/>
                                        <p:tgtEl>
                                          <p:spTgt spid="56"/>
                                        </p:tgtEl>
                                        <p:attrNameLst>
                                          <p:attrName>ppt_h</p:attrName>
                                        </p:attrNameLst>
                                      </p:cBhvr>
                                      <p:tavLst>
                                        <p:tav tm="0">
                                          <p:val>
                                            <p:fltVal val="0"/>
                                          </p:val>
                                        </p:tav>
                                        <p:tav tm="100000">
                                          <p:val>
                                            <p:strVal val="#ppt_h"/>
                                          </p:val>
                                        </p:tav>
                                      </p:tavLst>
                                    </p:anim>
                                    <p:animEffect transition="in" filter="fade">
                                      <p:cBhvr>
                                        <p:cTn id="80"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8" grpId="0" animBg="1"/>
      <p:bldP spid="50" grpId="0"/>
      <p:bldP spid="51" grpId="0" animBg="1"/>
      <p:bldP spid="53" grpId="0"/>
      <p:bldP spid="54"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481038" y="413438"/>
            <a:ext cx="3255323" cy="653431"/>
            <a:chOff x="4973577" y="1165682"/>
            <a:chExt cx="2311400" cy="653431"/>
          </a:xfrm>
        </p:grpSpPr>
        <p:sp>
          <p:nvSpPr>
            <p:cNvPr id="16" name="TextBox 8"/>
            <p:cNvSpPr txBox="1">
              <a:spLocks noChangeArrowheads="1"/>
            </p:cNvSpPr>
            <p:nvPr/>
          </p:nvSpPr>
          <p:spPr bwMode="auto">
            <a:xfrm>
              <a:off x="4973577" y="11656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800" dirty="0">
                  <a:solidFill>
                    <a:srgbClr val="8A896E"/>
                  </a:solidFill>
                  <a:latin typeface="微软雅黑" pitchFamily="34" charset="-122"/>
                  <a:ea typeface="微软雅黑" pitchFamily="34" charset="-122"/>
                  <a:sym typeface="Arial" pitchFamily="34" charset="0"/>
                </a:rPr>
                <a:t>加入标题描述</a:t>
              </a:r>
            </a:p>
          </p:txBody>
        </p:sp>
        <p:sp>
          <p:nvSpPr>
            <p:cNvPr id="17" name="TextBox 8"/>
            <p:cNvSpPr txBox="1">
              <a:spLocks noChangeArrowheads="1"/>
            </p:cNvSpPr>
            <p:nvPr/>
          </p:nvSpPr>
          <p:spPr bwMode="auto">
            <a:xfrm>
              <a:off x="4973577" y="1634447"/>
              <a:ext cx="231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7F7F7F"/>
                  </a:solidFill>
                  <a:latin typeface="微软雅黑" pitchFamily="34" charset="-122"/>
                  <a:ea typeface="微软雅黑" pitchFamily="34" charset="-122"/>
                  <a:sym typeface="Arial" pitchFamily="34" charset="0"/>
                </a:rPr>
                <a:t>CLICK TO ADD CAPTION TEXT</a:t>
              </a:r>
              <a:endParaRPr lang="zh-CN" altLang="en-US" sz="1200" dirty="0">
                <a:solidFill>
                  <a:srgbClr val="7F7F7F"/>
                </a:solidFill>
                <a:latin typeface="微软雅黑" pitchFamily="34" charset="-122"/>
                <a:ea typeface="微软雅黑" pitchFamily="34" charset="-122"/>
                <a:sym typeface="Arial" pitchFamily="34" charset="0"/>
              </a:endParaRPr>
            </a:p>
          </p:txBody>
        </p:sp>
      </p:grpSp>
      <p:grpSp>
        <p:nvGrpSpPr>
          <p:cNvPr id="5" name="组合 4"/>
          <p:cNvGrpSpPr/>
          <p:nvPr/>
        </p:nvGrpSpPr>
        <p:grpSpPr>
          <a:xfrm>
            <a:off x="1505016" y="1726167"/>
            <a:ext cx="9207366" cy="4731196"/>
            <a:chOff x="1094041" y="1197361"/>
            <a:chExt cx="6948622" cy="3570543"/>
          </a:xfrm>
        </p:grpSpPr>
        <p:sp>
          <p:nvSpPr>
            <p:cNvPr id="6" name="Freeform 6"/>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7" name="Freeform 7"/>
            <p:cNvSpPr>
              <a:spLocks noEditPoints="1"/>
            </p:cNvSpPr>
            <p:nvPr/>
          </p:nvSpPr>
          <p:spPr bwMode="auto">
            <a:xfrm>
              <a:off x="1267848"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8" name="Oval 9"/>
            <p:cNvSpPr>
              <a:spLocks noChangeArrowheads="1"/>
            </p:cNvSpPr>
            <p:nvPr/>
          </p:nvSpPr>
          <p:spPr bwMode="auto">
            <a:xfrm>
              <a:off x="1481450"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9" name="Freeform 10"/>
            <p:cNvSpPr>
              <a:spLocks noEditPoints="1"/>
            </p:cNvSpPr>
            <p:nvPr/>
          </p:nvSpPr>
          <p:spPr bwMode="auto">
            <a:xfrm>
              <a:off x="6801470"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0" name="Oval 12"/>
            <p:cNvSpPr>
              <a:spLocks noChangeArrowheads="1"/>
            </p:cNvSpPr>
            <p:nvPr/>
          </p:nvSpPr>
          <p:spPr bwMode="auto">
            <a:xfrm>
              <a:off x="7015072"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1" name="Freeform 13"/>
            <p:cNvSpPr>
              <a:spLocks noEditPoints="1"/>
            </p:cNvSpPr>
            <p:nvPr/>
          </p:nvSpPr>
          <p:spPr bwMode="auto">
            <a:xfrm>
              <a:off x="2374573"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3" name="Oval 14"/>
            <p:cNvSpPr>
              <a:spLocks noChangeArrowheads="1"/>
            </p:cNvSpPr>
            <p:nvPr/>
          </p:nvSpPr>
          <p:spPr bwMode="auto">
            <a:xfrm>
              <a:off x="2588175"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4" name="Freeform 15"/>
            <p:cNvSpPr>
              <a:spLocks noEditPoints="1"/>
            </p:cNvSpPr>
            <p:nvPr/>
          </p:nvSpPr>
          <p:spPr bwMode="auto">
            <a:xfrm>
              <a:off x="3481297"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5" name="Oval 16"/>
            <p:cNvSpPr>
              <a:spLocks noChangeArrowheads="1"/>
            </p:cNvSpPr>
            <p:nvPr/>
          </p:nvSpPr>
          <p:spPr bwMode="auto">
            <a:xfrm>
              <a:off x="3694899"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8" name="Freeform 17"/>
            <p:cNvSpPr>
              <a:spLocks noEditPoints="1"/>
            </p:cNvSpPr>
            <p:nvPr/>
          </p:nvSpPr>
          <p:spPr bwMode="auto">
            <a:xfrm>
              <a:off x="4588022"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19" name="Oval 18"/>
            <p:cNvSpPr>
              <a:spLocks noChangeArrowheads="1"/>
            </p:cNvSpPr>
            <p:nvPr/>
          </p:nvSpPr>
          <p:spPr bwMode="auto">
            <a:xfrm>
              <a:off x="4801623"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0" name="Freeform 19"/>
            <p:cNvSpPr>
              <a:spLocks noEditPoints="1"/>
            </p:cNvSpPr>
            <p:nvPr/>
          </p:nvSpPr>
          <p:spPr bwMode="auto">
            <a:xfrm>
              <a:off x="5694745" y="2448028"/>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1" name="Oval 20"/>
            <p:cNvSpPr>
              <a:spLocks noChangeArrowheads="1"/>
            </p:cNvSpPr>
            <p:nvPr/>
          </p:nvSpPr>
          <p:spPr bwMode="auto">
            <a:xfrm>
              <a:off x="5908347" y="2663031"/>
              <a:ext cx="647481" cy="651686"/>
            </a:xfrm>
            <a:prstGeom prst="ellipse">
              <a:avLst/>
            </a:prstGeom>
            <a:solidFill>
              <a:srgbClr val="8A896E"/>
            </a:solidFill>
            <a:ln>
              <a:noFill/>
            </a:ln>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2" name="Freeform 21"/>
            <p:cNvSpPr>
              <a:spLocks noEditPoints="1"/>
            </p:cNvSpPr>
            <p:nvPr/>
          </p:nvSpPr>
          <p:spPr bwMode="auto">
            <a:xfrm>
              <a:off x="7215323" y="286735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3" name="Freeform 22"/>
            <p:cNvSpPr>
              <a:spLocks noEditPoints="1"/>
            </p:cNvSpPr>
            <p:nvPr/>
          </p:nvSpPr>
          <p:spPr bwMode="auto">
            <a:xfrm>
              <a:off x="1673691" y="2862008"/>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4" name="Freeform 23"/>
            <p:cNvSpPr>
              <a:spLocks noEditPoints="1"/>
            </p:cNvSpPr>
            <p:nvPr/>
          </p:nvSpPr>
          <p:spPr bwMode="auto">
            <a:xfrm>
              <a:off x="6121948" y="2859337"/>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5" name="Freeform 24"/>
            <p:cNvSpPr>
              <a:spLocks noEditPoints="1"/>
            </p:cNvSpPr>
            <p:nvPr/>
          </p:nvSpPr>
          <p:spPr bwMode="auto">
            <a:xfrm>
              <a:off x="2780415" y="2864679"/>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6" name="Freeform 25"/>
            <p:cNvSpPr>
              <a:spLocks noEditPoints="1"/>
            </p:cNvSpPr>
            <p:nvPr/>
          </p:nvSpPr>
          <p:spPr bwMode="auto">
            <a:xfrm>
              <a:off x="3887139" y="2856666"/>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7" name="Freeform 26"/>
            <p:cNvSpPr>
              <a:spLocks noEditPoints="1"/>
            </p:cNvSpPr>
            <p:nvPr/>
          </p:nvSpPr>
          <p:spPr bwMode="auto">
            <a:xfrm>
              <a:off x="4983184" y="2845983"/>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65000"/>
                  </a:schemeClr>
                </a:solidFill>
              </a:endParaRPr>
            </a:p>
          </p:txBody>
        </p:sp>
        <p:sp>
          <p:nvSpPr>
            <p:cNvPr id="28" name="Rectangle 24"/>
            <p:cNvSpPr>
              <a:spLocks noChangeArrowheads="1"/>
            </p:cNvSpPr>
            <p:nvPr/>
          </p:nvSpPr>
          <p:spPr bwMode="auto">
            <a:xfrm>
              <a:off x="1094041" y="4083860"/>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cxnSp>
          <p:nvCxnSpPr>
            <p:cNvPr id="29" name="直接连接符 28"/>
            <p:cNvCxnSpPr/>
            <p:nvPr/>
          </p:nvCxnSpPr>
          <p:spPr>
            <a:xfrm flipV="1">
              <a:off x="180519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4"/>
            <p:cNvSpPr>
              <a:spLocks noChangeArrowheads="1"/>
            </p:cNvSpPr>
            <p:nvPr/>
          </p:nvSpPr>
          <p:spPr bwMode="auto">
            <a:xfrm>
              <a:off x="3307491" y="4083860"/>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cxnSp>
          <p:nvCxnSpPr>
            <p:cNvPr id="31" name="直接连接符 30"/>
            <p:cNvCxnSpPr/>
            <p:nvPr/>
          </p:nvCxnSpPr>
          <p:spPr>
            <a:xfrm flipV="1">
              <a:off x="401864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24"/>
            <p:cNvSpPr>
              <a:spLocks noChangeArrowheads="1"/>
            </p:cNvSpPr>
            <p:nvPr/>
          </p:nvSpPr>
          <p:spPr bwMode="auto">
            <a:xfrm>
              <a:off x="5532531" y="4083860"/>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cxnSp>
          <p:nvCxnSpPr>
            <p:cNvPr id="33" name="直接连接符 32"/>
            <p:cNvCxnSpPr/>
            <p:nvPr/>
          </p:nvCxnSpPr>
          <p:spPr>
            <a:xfrm flipV="1">
              <a:off x="6243680" y="3644866"/>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9119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2200766" y="1197361"/>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cxnSp>
          <p:nvCxnSpPr>
            <p:cNvPr id="36" name="直接连接符 35"/>
            <p:cNvCxnSpPr/>
            <p:nvPr/>
          </p:nvCxnSpPr>
          <p:spPr>
            <a:xfrm flipV="1">
              <a:off x="511409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24"/>
            <p:cNvSpPr>
              <a:spLocks noChangeArrowheads="1"/>
            </p:cNvSpPr>
            <p:nvPr/>
          </p:nvSpPr>
          <p:spPr bwMode="auto">
            <a:xfrm>
              <a:off x="4402946" y="1197361"/>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cxnSp>
          <p:nvCxnSpPr>
            <p:cNvPr id="38" name="直接连接符 37"/>
            <p:cNvCxnSpPr/>
            <p:nvPr/>
          </p:nvCxnSpPr>
          <p:spPr>
            <a:xfrm flipV="1">
              <a:off x="7331514" y="1962634"/>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24"/>
            <p:cNvSpPr>
              <a:spLocks noChangeArrowheads="1"/>
            </p:cNvSpPr>
            <p:nvPr/>
          </p:nvSpPr>
          <p:spPr bwMode="auto">
            <a:xfrm>
              <a:off x="6620366" y="1197361"/>
              <a:ext cx="1422297" cy="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65000"/>
                    </a:schemeClr>
                  </a:solidFill>
                </a:rPr>
                <a:t>TOPIC HEADER HERE</a:t>
              </a:r>
              <a:endParaRPr lang="zh-CN" altLang="en-US" sz="1400" dirty="0">
                <a:solidFill>
                  <a:schemeClr val="bg1">
                    <a:lumMod val="65000"/>
                  </a:schemeClr>
                </a:solidFill>
              </a:endParaRPr>
            </a:p>
            <a:p>
              <a:pPr algn="ctr">
                <a:lnSpc>
                  <a:spcPct val="120000"/>
                </a:lnSpc>
                <a:spcBef>
                  <a:spcPts val="300"/>
                </a:spcBef>
              </a:pPr>
              <a:r>
                <a:rPr lang="en-US" altLang="zh-CN" sz="1100" dirty="0">
                  <a:solidFill>
                    <a:schemeClr val="bg1">
                      <a:lumMod val="65000"/>
                    </a:schemeClr>
                  </a:solidFill>
                </a:rPr>
                <a:t>We have many PowerPoint </a:t>
              </a:r>
              <a:r>
                <a:rPr lang="zh-CN" altLang="en-US" sz="1100" dirty="0">
                  <a:solidFill>
                    <a:schemeClr val="bg1">
                      <a:lumMod val="65000"/>
                    </a:schemeClr>
                  </a:solidFill>
                </a:rPr>
                <a:t>templates</a:t>
              </a:r>
              <a:r>
                <a:rPr lang="en-US" altLang="zh-CN" sz="1100" dirty="0">
                  <a:solidFill>
                    <a:schemeClr val="bg1">
                      <a:lumMod val="65000"/>
                    </a:schemeClr>
                  </a:solidFill>
                </a:rPr>
                <a:t> that has been specifically designed.</a:t>
              </a:r>
              <a:endParaRPr lang="zh-CN" altLang="en-US" sz="1100" dirty="0">
                <a:solidFill>
                  <a:schemeClr val="bg1">
                    <a:lumMod val="6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 name="组合 1"/>
          <p:cNvGrpSpPr/>
          <p:nvPr/>
        </p:nvGrpSpPr>
        <p:grpSpPr>
          <a:xfrm>
            <a:off x="2820020" y="2938709"/>
            <a:ext cx="6579400" cy="950688"/>
            <a:chOff x="5476609" y="1901362"/>
            <a:chExt cx="3861441" cy="557958"/>
          </a:xfrm>
        </p:grpSpPr>
        <p:sp>
          <p:nvSpPr>
            <p:cNvPr id="32" name="Freeform 10"/>
            <p:cNvSpPr/>
            <p:nvPr/>
          </p:nvSpPr>
          <p:spPr bwMode="auto">
            <a:xfrm>
              <a:off x="6141190" y="1908016"/>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8A896E"/>
              </a:solidFill>
              <a:round/>
            </a:ln>
          </p:spPr>
          <p:txBody>
            <a:bodyPr lIns="68562" tIns="34281" rIns="68562" bIns="34281"/>
            <a:lstStyle/>
            <a:p>
              <a:endParaRPr lang="zh-CN" altLang="en-US" sz="1400"/>
            </a:p>
          </p:txBody>
        </p:sp>
        <p:sp>
          <p:nvSpPr>
            <p:cNvPr id="33" name="TextBox 105"/>
            <p:cNvSpPr txBox="1">
              <a:spLocks noChangeArrowheads="1"/>
            </p:cNvSpPr>
            <p:nvPr/>
          </p:nvSpPr>
          <p:spPr bwMode="auto">
            <a:xfrm>
              <a:off x="6475232" y="2009995"/>
              <a:ext cx="2103904" cy="3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dirty="0">
                  <a:solidFill>
                    <a:schemeClr val="bg1">
                      <a:lumMod val="50000"/>
                    </a:schemeClr>
                  </a:solidFill>
                  <a:latin typeface="微软雅黑" pitchFamily="34" charset="-122"/>
                  <a:ea typeface="微软雅黑" pitchFamily="34" charset="-122"/>
                </a:rPr>
                <a:t>加入你的标题描述</a:t>
              </a:r>
              <a:endParaRPr lang="zh-CN" altLang="en-US" sz="3200" b="0" dirty="0">
                <a:solidFill>
                  <a:schemeClr val="bg1">
                    <a:lumMod val="50000"/>
                  </a:schemeClr>
                </a:solidFill>
                <a:latin typeface="微软雅黑" pitchFamily="34" charset="-122"/>
                <a:ea typeface="微软雅黑" pitchFamily="34" charset="-122"/>
              </a:endParaRPr>
            </a:p>
          </p:txBody>
        </p:sp>
        <p:grpSp>
          <p:nvGrpSpPr>
            <p:cNvPr id="34" name="组合 33"/>
            <p:cNvGrpSpPr/>
            <p:nvPr/>
          </p:nvGrpSpPr>
          <p:grpSpPr>
            <a:xfrm>
              <a:off x="5476609" y="1901362"/>
              <a:ext cx="544548" cy="557958"/>
              <a:chOff x="2511588" y="3604589"/>
              <a:chExt cx="544548" cy="557958"/>
            </a:xfrm>
            <a:solidFill>
              <a:srgbClr val="8A896E"/>
            </a:solidFill>
          </p:grpSpPr>
          <p:sp>
            <p:nvSpPr>
              <p:cNvPr id="35" name="Rectangle 12"/>
              <p:cNvSpPr>
                <a:spLocks noChangeArrowheads="1"/>
              </p:cNvSpPr>
              <p:nvPr/>
            </p:nvSpPr>
            <p:spPr bwMode="auto">
              <a:xfrm>
                <a:off x="2511588" y="3604589"/>
                <a:ext cx="544548" cy="557958"/>
              </a:xfrm>
              <a:prstGeom prst="rect">
                <a:avLst/>
              </a:prstGeom>
              <a:grpFill/>
              <a:ln>
                <a:noFill/>
              </a:ln>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1400">
                  <a:solidFill>
                    <a:schemeClr val="bg1"/>
                  </a:solidFill>
                </a:endParaRPr>
              </a:p>
            </p:txBody>
          </p:sp>
          <p:sp>
            <p:nvSpPr>
              <p:cNvPr id="36" name="TextBox 106"/>
              <p:cNvSpPr txBox="1">
                <a:spLocks noChangeArrowheads="1"/>
              </p:cNvSpPr>
              <p:nvPr/>
            </p:nvSpPr>
            <p:spPr bwMode="auto">
              <a:xfrm>
                <a:off x="2593479" y="3670474"/>
                <a:ext cx="377825" cy="401900"/>
              </a:xfrm>
              <a:prstGeom prst="rect">
                <a:avLst/>
              </a:prstGeom>
              <a:grpFill/>
              <a:ln w="9525">
                <a:noFill/>
                <a:miter lim="800000"/>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4000" b="1" dirty="0">
                    <a:solidFill>
                      <a:schemeClr val="bg1"/>
                    </a:solidFill>
                    <a:latin typeface="微软雅黑" pitchFamily="34" charset="-122"/>
                    <a:ea typeface="微软雅黑" pitchFamily="34" charset="-122"/>
                  </a:rPr>
                  <a:t>2</a:t>
                </a:r>
                <a:endParaRPr lang="zh-CN" altLang="en-US" sz="4000" b="1" dirty="0">
                  <a:solidFill>
                    <a:schemeClr val="bg1"/>
                  </a:solidFill>
                  <a:latin typeface="微软雅黑" pitchFamily="34" charset="-122"/>
                  <a:ea typeface="微软雅黑" pitchFamily="34" charset="-122"/>
                </a:endParaRPr>
              </a:p>
            </p:txBody>
          </p:sp>
        </p:grpSp>
      </p:gr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7260" y="1525095"/>
            <a:ext cx="2455182" cy="2516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6"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362">
                                              <p:stCondLst>
                                                <p:cond delay="0"/>
                                              </p:stCondLst>
                                            </p:cTn>
                                            <p:tgtEl>
                                              <p:spTgt spid="37"/>
                                            </p:tgtEl>
                                          </p:cBhvr>
                                        </p:animEffect>
                                        <p:anim calcmode="lin" valueType="num">
                                          <p:cBhvr>
                                            <p:cTn id="17" dur="1139"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37"/>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37"/>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37"/>
                                            </p:tgtEl>
                                            <p:attrNameLst>
                                              <p:attrName>ppt_y</p:attrName>
                                            </p:attrNameLst>
                                          </p:cBhvr>
                                          <p:tavLst>
                                            <p:tav tm="0" fmla="#ppt_y-sin(pi*$)/81">
                                              <p:val>
                                                <p:fltVal val="0"/>
                                              </p:val>
                                            </p:tav>
                                            <p:tav tm="100000">
                                              <p:val>
                                                <p:fltVal val="1"/>
                                              </p:val>
                                            </p:tav>
                                          </p:tavLst>
                                        </p:anim>
                                        <p:animScale>
                                          <p:cBhvr>
                                            <p:cTn id="22" dur="16">
                                              <p:stCondLst>
                                                <p:cond delay="406"/>
                                              </p:stCondLst>
                                            </p:cTn>
                                            <p:tgtEl>
                                              <p:spTgt spid="37"/>
                                            </p:tgtEl>
                                          </p:cBhvr>
                                          <p:to x="100000" y="60000"/>
                                        </p:animScale>
                                        <p:animScale>
                                          <p:cBhvr>
                                            <p:cTn id="23" dur="104" decel="50000">
                                              <p:stCondLst>
                                                <p:cond delay="423"/>
                                              </p:stCondLst>
                                            </p:cTn>
                                            <p:tgtEl>
                                              <p:spTgt spid="37"/>
                                            </p:tgtEl>
                                          </p:cBhvr>
                                          <p:to x="100000" y="100000"/>
                                        </p:animScale>
                                        <p:animScale>
                                          <p:cBhvr>
                                            <p:cTn id="24" dur="16">
                                              <p:stCondLst>
                                                <p:cond delay="820"/>
                                              </p:stCondLst>
                                            </p:cTn>
                                            <p:tgtEl>
                                              <p:spTgt spid="37"/>
                                            </p:tgtEl>
                                          </p:cBhvr>
                                          <p:to x="100000" y="80000"/>
                                        </p:animScale>
                                        <p:animScale>
                                          <p:cBhvr>
                                            <p:cTn id="25" dur="104" decel="50000">
                                              <p:stCondLst>
                                                <p:cond delay="836"/>
                                              </p:stCondLst>
                                            </p:cTn>
                                            <p:tgtEl>
                                              <p:spTgt spid="37"/>
                                            </p:tgtEl>
                                          </p:cBhvr>
                                          <p:to x="100000" y="100000"/>
                                        </p:animScale>
                                        <p:animScale>
                                          <p:cBhvr>
                                            <p:cTn id="26" dur="16">
                                              <p:stCondLst>
                                                <p:cond delay="1026"/>
                                              </p:stCondLst>
                                            </p:cTn>
                                            <p:tgtEl>
                                              <p:spTgt spid="37"/>
                                            </p:tgtEl>
                                          </p:cBhvr>
                                          <p:to x="100000" y="90000"/>
                                        </p:animScale>
                                        <p:animScale>
                                          <p:cBhvr>
                                            <p:cTn id="27" dur="104" decel="50000">
                                              <p:stCondLst>
                                                <p:cond delay="1042"/>
                                              </p:stCondLst>
                                            </p:cTn>
                                            <p:tgtEl>
                                              <p:spTgt spid="37"/>
                                            </p:tgtEl>
                                          </p:cBhvr>
                                          <p:to x="100000" y="100000"/>
                                        </p:animScale>
                                        <p:animScale>
                                          <p:cBhvr>
                                            <p:cTn id="28" dur="16">
                                              <p:stCondLst>
                                                <p:cond delay="1130"/>
                                              </p:stCondLst>
                                            </p:cTn>
                                            <p:tgtEl>
                                              <p:spTgt spid="37"/>
                                            </p:tgtEl>
                                          </p:cBhvr>
                                          <p:to x="100000" y="95000"/>
                                        </p:animScale>
                                        <p:animScale>
                                          <p:cBhvr>
                                            <p:cTn id="29" dur="104" decel="50000">
                                              <p:stCondLst>
                                                <p:cond delay="1146"/>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https://www.freeppt7.com-Best free powerpoint templa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2089</Words>
  <Application>Microsoft Office PowerPoint</Application>
  <PresentationFormat>自定义</PresentationFormat>
  <Paragraphs>315</Paragraphs>
  <Slides>33</Slides>
  <Notes>26</Notes>
  <HiddenSlides>0</HiddenSlides>
  <MMClips>1</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33</vt:i4>
      </vt:variant>
    </vt:vector>
  </HeadingPairs>
  <TitlesOfParts>
    <vt:vector size="64" baseType="lpstr">
      <vt:lpstr>Abraham Lincoln</vt:lpstr>
      <vt:lpstr>Avant GardeBook</vt:lpstr>
      <vt:lpstr>Hiragino Sans GB W3</vt:lpstr>
      <vt:lpstr>Impact MT Std</vt:lpstr>
      <vt:lpstr>ITC Avant Garde Std Bk</vt:lpstr>
      <vt:lpstr>Lato Black</vt:lpstr>
      <vt:lpstr>LiHei Pro</vt:lpstr>
      <vt:lpstr>Signika</vt:lpstr>
      <vt:lpstr>等线</vt:lpstr>
      <vt:lpstr>等线 Light</vt:lpstr>
      <vt:lpstr>方正兰亭粗黑简体</vt:lpstr>
      <vt:lpstr>黑体</vt:lpstr>
      <vt:lpstr>迷你简汉真广标</vt:lpstr>
      <vt:lpstr>宋体</vt:lpstr>
      <vt:lpstr>微软雅黑</vt:lpstr>
      <vt:lpstr>Arial</vt:lpstr>
      <vt:lpstr>Calibri</vt:lpstr>
      <vt:lpstr>Helvetica</vt:lpstr>
      <vt:lpstr>Impact</vt:lpstr>
      <vt:lpstr>Open Sans</vt:lpstr>
      <vt:lpstr>Tw Cen MT</vt:lpstr>
      <vt:lpstr>https://www.freeppt7.com-Best free powerpoint templates!​​</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3591</cp:revision>
  <dcterms:created xsi:type="dcterms:W3CDTF">2015-12-01T09:06:00Z</dcterms:created>
  <dcterms:modified xsi:type="dcterms:W3CDTF">2019-02-02T02:04:41Z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