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32"/>
  </p:handoutMasterIdLst>
  <p:sldIdLst>
    <p:sldId id="348" r:id="rId3"/>
    <p:sldId id="349" r:id="rId4"/>
    <p:sldId id="354" r:id="rId5"/>
    <p:sldId id="268" r:id="rId6"/>
    <p:sldId id="319" r:id="rId7"/>
    <p:sldId id="334" r:id="rId8"/>
    <p:sldId id="310" r:id="rId9"/>
    <p:sldId id="325" r:id="rId10"/>
    <p:sldId id="313" r:id="rId11"/>
    <p:sldId id="299" r:id="rId12"/>
    <p:sldId id="336" r:id="rId13"/>
    <p:sldId id="309" r:id="rId14"/>
    <p:sldId id="338" r:id="rId15"/>
    <p:sldId id="265" r:id="rId16"/>
    <p:sldId id="315" r:id="rId17"/>
    <p:sldId id="275" r:id="rId18"/>
    <p:sldId id="294" r:id="rId19"/>
    <p:sldId id="351" r:id="rId20"/>
    <p:sldId id="270" r:id="rId21"/>
    <p:sldId id="280" r:id="rId22"/>
    <p:sldId id="314" r:id="rId24"/>
    <p:sldId id="326" r:id="rId25"/>
    <p:sldId id="318" r:id="rId26"/>
    <p:sldId id="296" r:id="rId27"/>
    <p:sldId id="279" r:id="rId28"/>
    <p:sldId id="261" r:id="rId29"/>
    <p:sldId id="288" r:id="rId30"/>
    <p:sldId id="379"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A0CA"/>
    <a:srgbClr val="FF7182"/>
    <a:srgbClr val="FFB0BA"/>
    <a:srgbClr val="A3C7E0"/>
    <a:srgbClr val="F2001D"/>
    <a:srgbClr val="FF8594"/>
    <a:srgbClr val="8CB9D8"/>
    <a:srgbClr val="FFB2BC"/>
    <a:srgbClr val="C51C29"/>
    <a:srgbClr val="2B33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61" autoAdjust="0"/>
    <p:restoredTop sz="94660"/>
  </p:normalViewPr>
  <p:slideViewPr>
    <p:cSldViewPr snapToGrid="0">
      <p:cViewPr varScale="1">
        <p:scale>
          <a:sx n="109" d="100"/>
          <a:sy n="109" d="100"/>
        </p:scale>
        <p:origin x="516" y="108"/>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rgbClr val="FF7182"/>
                </a:solidFill>
                <a:latin typeface="微软雅黑" panose="020B0503020204020204" pitchFamily="34" charset="-122"/>
                <a:ea typeface="微软雅黑" panose="020B0503020204020204" pitchFamily="34" charset="-122"/>
                <a:cs typeface="+mn-cs"/>
              </a:defRPr>
            </a:pPr>
            <a:r>
              <a:rPr lang="zh-CN" altLang="en-US" sz="1800" dirty="0">
                <a:solidFill>
                  <a:srgbClr val="FF7182"/>
                </a:solidFill>
                <a:latin typeface="微软雅黑" panose="020B0503020204020204" pitchFamily="34" charset="-122"/>
                <a:ea typeface="微软雅黑" panose="020B0503020204020204" pitchFamily="34" charset="-122"/>
              </a:rPr>
              <a:t>添加标题</a:t>
            </a:r>
            <a:endParaRPr lang="zh-CN" altLang="en-US" sz="1800" dirty="0">
              <a:solidFill>
                <a:srgbClr val="FF7182"/>
              </a:solidFill>
              <a:latin typeface="微软雅黑" panose="020B0503020204020204" pitchFamily="34" charset="-122"/>
              <a:ea typeface="微软雅黑" panose="020B0503020204020204" pitchFamily="34" charset="-122"/>
            </a:endParaRPr>
          </a:p>
        </c:rich>
      </c:tx>
      <c:layout>
        <c:manualLayout>
          <c:xMode val="edge"/>
          <c:yMode val="edge"/>
          <c:x val="0.357892658999821"/>
          <c:y val="0.0346393174254314"/>
        </c:manualLayout>
      </c:layout>
      <c:overlay val="1"/>
      <c:spPr>
        <a:noFill/>
        <a:ln>
          <a:noFill/>
        </a:ln>
        <a:effectLst/>
      </c:spPr>
    </c:title>
    <c:autoTitleDeleted val="0"/>
    <c:plotArea>
      <c:layout/>
      <c:barChart>
        <c:barDir val="col"/>
        <c:grouping val="clustered"/>
        <c:varyColors val="1"/>
        <c:ser>
          <c:idx val="0"/>
          <c:order val="0"/>
          <c:tx>
            <c:strRef>
              <c:f>Sheet1!$B$1</c:f>
              <c:strCache>
                <c:ptCount val="1"/>
                <c:pt idx="0">
                  <c:v>系列 1</c:v>
                </c:pt>
              </c:strCache>
            </c:strRef>
          </c:tx>
          <c:spPr>
            <a:solidFill>
              <a:srgbClr val="FF7182"/>
            </a:solidFill>
            <a:ln>
              <a:noFill/>
            </a:ln>
            <a:effectLst/>
          </c:spPr>
          <c:invertIfNegative val="1"/>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c:f>
              <c:strCache>
                <c:ptCount val="1"/>
                <c:pt idx="0">
                  <c:v>类别 1</c:v>
                </c:pt>
              </c:strCache>
            </c:strRef>
          </c:cat>
          <c:val>
            <c:numRef>
              <c:f>Sheet1!$B$2</c:f>
              <c:numCache>
                <c:formatCode>General</c:formatCode>
                <c:ptCount val="1"/>
                <c:pt idx="0">
                  <c:v>4.3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Sheet1!$C$1</c:f>
              <c:strCache>
                <c:ptCount val="1"/>
                <c:pt idx="0">
                  <c:v>系列 2</c:v>
                </c:pt>
              </c:strCache>
            </c:strRef>
          </c:tx>
          <c:spPr>
            <a:solidFill>
              <a:srgbClr val="62A0CA"/>
            </a:solidFill>
            <a:ln>
              <a:noFill/>
            </a:ln>
            <a:effectLst/>
          </c:spPr>
          <c:invertIfNegative val="1"/>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c:f>
              <c:strCache>
                <c:ptCount val="1"/>
                <c:pt idx="0">
                  <c:v>类别 1</c:v>
                </c:pt>
              </c:strCache>
            </c:strRef>
          </c:cat>
          <c:val>
            <c:numRef>
              <c:f>Sheet1!$C$2</c:f>
              <c:numCache>
                <c:formatCode>General</c:formatCode>
                <c:ptCount val="1"/>
                <c:pt idx="0">
                  <c:v>2.4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Sheet1!$D$1</c:f>
              <c:strCache>
                <c:ptCount val="1"/>
                <c:pt idx="0">
                  <c:v>系列 3</c:v>
                </c:pt>
              </c:strCache>
            </c:strRef>
          </c:tx>
          <c:spPr>
            <a:solidFill>
              <a:schemeClr val="bg1">
                <a:lumMod val="85000"/>
              </a:schemeClr>
            </a:solidFill>
            <a:ln>
              <a:noFill/>
            </a:ln>
            <a:effectLst/>
          </c:spPr>
          <c:invertIfNegative val="1"/>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c:f>
              <c:strCache>
                <c:ptCount val="1"/>
                <c:pt idx="0">
                  <c:v>类别 1</c:v>
                </c:pt>
              </c:strCache>
            </c:strRef>
          </c:cat>
          <c:val>
            <c:numRef>
              <c:f>Sheet1!$D$2</c:f>
              <c:numCache>
                <c:formatCode>General</c:formatCode>
                <c:ptCount val="1"/>
                <c:pt idx="0">
                  <c:v>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219"/>
        <c:overlap val="-27"/>
        <c:axId val="189282560"/>
        <c:axId val="190656896"/>
      </c:barChart>
      <c:catAx>
        <c:axId val="189282560"/>
        <c:scaling>
          <c:orientation val="minMax"/>
        </c:scaling>
        <c:delete val="1"/>
        <c:axPos val="b"/>
        <c:numFmt formatCode="General" sourceLinked="1"/>
        <c:majorTickMark val="none"/>
        <c:minorTickMark val="cross"/>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190656896"/>
        <c:crosses val="autoZero"/>
        <c:auto val="1"/>
        <c:lblAlgn val="ctr"/>
        <c:lblOffset val="100"/>
        <c:noMultiLvlLbl val="1"/>
      </c:catAx>
      <c:valAx>
        <c:axId val="190656896"/>
        <c:scaling>
          <c:orientation val="minMax"/>
        </c:scaling>
        <c:delete val="1"/>
        <c:axPos val="l"/>
        <c:majorGridlines>
          <c:spPr>
            <a:ln w="9525" cap="flat" cmpd="sng" algn="ctr">
              <a:solidFill>
                <a:schemeClr val="bg1">
                  <a:lumMod val="65000"/>
                </a:schemeClr>
              </a:solidFill>
              <a:prstDash val="solid"/>
              <a:round/>
            </a:ln>
            <a:effectLst/>
          </c:spPr>
        </c:majorGridlines>
        <c:numFmt formatCode="General" sourceLinked="1"/>
        <c:majorTickMark val="none"/>
        <c:minorTickMark val="cross"/>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189282560"/>
        <c:crosses val="autoZero"/>
        <c:crossBetween val="between"/>
      </c:valAx>
      <c:spPr>
        <a:noFill/>
        <a:ln>
          <a:noFill/>
        </a:ln>
        <a:effectLst/>
      </c:spPr>
    </c:plotArea>
    <c:legend>
      <c:legendPos val="b"/>
      <c:layout/>
      <c:overlay val="1"/>
      <c:spPr>
        <a:noFill/>
        <a:ln>
          <a:noFill/>
        </a:ln>
        <a:effectLst/>
      </c:spPr>
      <c:txPr>
        <a:bodyPr rot="0" spcFirstLastPara="1" vertOverflow="ellipsis" vert="horz" wrap="square" anchor="ctr" anchorCtr="1"/>
        <a:lstStyle/>
        <a:p>
          <a:pPr>
            <a:defRPr lang="zh-CN" sz="1195" b="0" i="0" u="none" strike="noStrike" kern="1200" baseline="0">
              <a:solidFill>
                <a:srgbClr val="2B3360"/>
              </a:solidFill>
              <a:latin typeface="+mn-lt"/>
              <a:ea typeface="+mn-ea"/>
              <a:cs typeface="+mn-cs"/>
            </a:defRPr>
          </a:pPr>
        </a:p>
      </c:txPr>
    </c:legend>
    <c:plotVisOnly val="1"/>
    <c:dispBlanksAs val="gap"/>
    <c:showDLblsOverMax val="1"/>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rgbClr val="FF7182"/>
                </a:solidFill>
                <a:latin typeface="微软雅黑" panose="020B0503020204020204" pitchFamily="34" charset="-122"/>
                <a:ea typeface="微软雅黑" panose="020B0503020204020204" pitchFamily="34" charset="-122"/>
                <a:cs typeface="+mn-cs"/>
              </a:defRPr>
            </a:pPr>
            <a:r>
              <a:rPr lang="zh-CN" altLang="en-US" sz="1800" dirty="0">
                <a:solidFill>
                  <a:srgbClr val="FF7182"/>
                </a:solidFill>
                <a:latin typeface="微软雅黑" panose="020B0503020204020204" pitchFamily="34" charset="-122"/>
                <a:ea typeface="微软雅黑" panose="020B0503020204020204" pitchFamily="34" charset="-122"/>
              </a:rPr>
              <a:t>添加标题</a:t>
            </a:r>
            <a:endParaRPr lang="zh-CN" altLang="en-US" sz="1800" dirty="0">
              <a:solidFill>
                <a:srgbClr val="FF7182"/>
              </a:solidFill>
              <a:latin typeface="微软雅黑" panose="020B0503020204020204" pitchFamily="34" charset="-122"/>
              <a:ea typeface="微软雅黑" panose="020B0503020204020204" pitchFamily="34" charset="-122"/>
            </a:endParaRPr>
          </a:p>
        </c:rich>
      </c:tx>
      <c:layout>
        <c:manualLayout>
          <c:xMode val="edge"/>
          <c:yMode val="edge"/>
          <c:x val="0.357892658999821"/>
          <c:y val="0.0346393174254314"/>
        </c:manualLayout>
      </c:layout>
      <c:overlay val="1"/>
      <c:spPr>
        <a:noFill/>
        <a:ln>
          <a:noFill/>
        </a:ln>
        <a:effectLst/>
      </c:spPr>
    </c:title>
    <c:autoTitleDeleted val="0"/>
    <c:plotArea>
      <c:layout/>
      <c:barChart>
        <c:barDir val="col"/>
        <c:grouping val="clustered"/>
        <c:varyColors val="1"/>
        <c:ser>
          <c:idx val="0"/>
          <c:order val="0"/>
          <c:tx>
            <c:strRef>
              <c:f>Sheet1!$B$1</c:f>
              <c:strCache>
                <c:ptCount val="1"/>
                <c:pt idx="0">
                  <c:v>系列 1</c:v>
                </c:pt>
              </c:strCache>
            </c:strRef>
          </c:tx>
          <c:spPr>
            <a:solidFill>
              <a:srgbClr val="FF7182"/>
            </a:solidFill>
            <a:ln>
              <a:noFill/>
            </a:ln>
            <a:effectLst/>
          </c:spPr>
          <c:invertIfNegative val="1"/>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c:f>
              <c:strCache>
                <c:ptCount val="1"/>
                <c:pt idx="0">
                  <c:v>类别 1</c:v>
                </c:pt>
              </c:strCache>
            </c:strRef>
          </c:cat>
          <c:val>
            <c:numRef>
              <c:f>Sheet1!$B$2</c:f>
              <c:numCache>
                <c:formatCode>General</c:formatCode>
                <c:ptCount val="1"/>
                <c:pt idx="0">
                  <c:v>4.3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Sheet1!$C$1</c:f>
              <c:strCache>
                <c:ptCount val="1"/>
                <c:pt idx="0">
                  <c:v>系列 2</c:v>
                </c:pt>
              </c:strCache>
            </c:strRef>
          </c:tx>
          <c:spPr>
            <a:solidFill>
              <a:srgbClr val="62A0CA"/>
            </a:solidFill>
            <a:ln>
              <a:noFill/>
            </a:ln>
            <a:effectLst/>
          </c:spPr>
          <c:invertIfNegative val="1"/>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c:f>
              <c:strCache>
                <c:ptCount val="1"/>
                <c:pt idx="0">
                  <c:v>类别 1</c:v>
                </c:pt>
              </c:strCache>
            </c:strRef>
          </c:cat>
          <c:val>
            <c:numRef>
              <c:f>Sheet1!$C$2</c:f>
              <c:numCache>
                <c:formatCode>General</c:formatCode>
                <c:ptCount val="1"/>
                <c:pt idx="0">
                  <c:v>2.4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Sheet1!$D$1</c:f>
              <c:strCache>
                <c:ptCount val="1"/>
                <c:pt idx="0">
                  <c:v>系列 3</c:v>
                </c:pt>
              </c:strCache>
            </c:strRef>
          </c:tx>
          <c:spPr>
            <a:solidFill>
              <a:schemeClr val="bg1">
                <a:lumMod val="85000"/>
              </a:schemeClr>
            </a:solidFill>
            <a:ln>
              <a:noFill/>
            </a:ln>
            <a:effectLst/>
          </c:spPr>
          <c:invertIfNegative val="1"/>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c:f>
              <c:strCache>
                <c:ptCount val="1"/>
                <c:pt idx="0">
                  <c:v>类别 1</c:v>
                </c:pt>
              </c:strCache>
            </c:strRef>
          </c:cat>
          <c:val>
            <c:numRef>
              <c:f>Sheet1!$D$2</c:f>
              <c:numCache>
                <c:formatCode>General</c:formatCode>
                <c:ptCount val="1"/>
                <c:pt idx="0">
                  <c:v>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219"/>
        <c:overlap val="-27"/>
        <c:axId val="198977024"/>
        <c:axId val="203462144"/>
      </c:barChart>
      <c:catAx>
        <c:axId val="198977024"/>
        <c:scaling>
          <c:orientation val="minMax"/>
        </c:scaling>
        <c:delete val="1"/>
        <c:axPos val="b"/>
        <c:numFmt formatCode="General" sourceLinked="1"/>
        <c:majorTickMark val="none"/>
        <c:minorTickMark val="cross"/>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203462144"/>
        <c:crosses val="autoZero"/>
        <c:auto val="1"/>
        <c:lblAlgn val="ctr"/>
        <c:lblOffset val="100"/>
        <c:noMultiLvlLbl val="1"/>
      </c:catAx>
      <c:valAx>
        <c:axId val="203462144"/>
        <c:scaling>
          <c:orientation val="minMax"/>
        </c:scaling>
        <c:delete val="1"/>
        <c:axPos val="l"/>
        <c:majorGridlines>
          <c:spPr>
            <a:ln w="9525" cap="flat" cmpd="sng" algn="ctr">
              <a:solidFill>
                <a:schemeClr val="bg1">
                  <a:lumMod val="65000"/>
                </a:schemeClr>
              </a:solidFill>
              <a:prstDash val="solid"/>
              <a:round/>
            </a:ln>
            <a:effectLst/>
          </c:spPr>
        </c:majorGridlines>
        <c:numFmt formatCode="General" sourceLinked="1"/>
        <c:majorTickMark val="none"/>
        <c:minorTickMark val="cross"/>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198977024"/>
        <c:crosses val="autoZero"/>
        <c:crossBetween val="between"/>
      </c:valAx>
      <c:spPr>
        <a:noFill/>
        <a:ln>
          <a:solidFill>
            <a:schemeClr val="bg1">
              <a:lumMod val="65000"/>
            </a:schemeClr>
          </a:solidFill>
        </a:ln>
        <a:effectLst/>
      </c:spPr>
    </c:plotArea>
    <c:legend>
      <c:legendPos val="b"/>
      <c:layout/>
      <c:overlay val="1"/>
      <c:spPr>
        <a:noFill/>
        <a:ln>
          <a:noFill/>
        </a:ln>
        <a:effectLst/>
      </c:spPr>
      <c:txPr>
        <a:bodyPr rot="0" spcFirstLastPara="1" vertOverflow="ellipsis" vert="horz" wrap="square" anchor="ctr" anchorCtr="1"/>
        <a:lstStyle/>
        <a:p>
          <a:pPr>
            <a:defRPr lang="zh-CN" sz="1195" b="0" i="0" u="none" strike="noStrike" kern="1200" baseline="0">
              <a:solidFill>
                <a:srgbClr val="2B3360"/>
              </a:solidFill>
              <a:latin typeface="+mn-lt"/>
              <a:ea typeface="+mn-ea"/>
              <a:cs typeface="+mn-cs"/>
            </a:defRPr>
          </a:pPr>
        </a:p>
      </c:txPr>
    </c:legend>
    <c:plotVisOnly val="1"/>
    <c:dispBlanksAs val="gap"/>
    <c:showDLblsOverMax val="1"/>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rgbClr val="FF7182"/>
                </a:solidFill>
                <a:latin typeface="微软雅黑" panose="020B0503020204020204" pitchFamily="34" charset="-122"/>
                <a:ea typeface="微软雅黑" panose="020B0503020204020204" pitchFamily="34" charset="-122"/>
                <a:cs typeface="+mn-cs"/>
              </a:defRPr>
            </a:pPr>
            <a:r>
              <a:rPr lang="zh-CN" altLang="en-US" sz="1800" dirty="0">
                <a:solidFill>
                  <a:srgbClr val="FF7182"/>
                </a:solidFill>
                <a:latin typeface="微软雅黑" panose="020B0503020204020204" pitchFamily="34" charset="-122"/>
                <a:ea typeface="微软雅黑" panose="020B0503020204020204" pitchFamily="34" charset="-122"/>
              </a:rPr>
              <a:t>添加标题</a:t>
            </a:r>
            <a:endParaRPr lang="zh-CN" altLang="en-US" sz="1800" dirty="0">
              <a:solidFill>
                <a:srgbClr val="FF7182"/>
              </a:solidFill>
              <a:latin typeface="微软雅黑" panose="020B0503020204020204" pitchFamily="34" charset="-122"/>
              <a:ea typeface="微软雅黑" panose="020B0503020204020204" pitchFamily="34" charset="-122"/>
            </a:endParaRPr>
          </a:p>
        </c:rich>
      </c:tx>
      <c:layout>
        <c:manualLayout>
          <c:xMode val="edge"/>
          <c:yMode val="edge"/>
          <c:x val="0.357892658999821"/>
          <c:y val="0.0346393174254314"/>
        </c:manualLayout>
      </c:layout>
      <c:overlay val="1"/>
      <c:spPr>
        <a:noFill/>
        <a:ln>
          <a:noFill/>
        </a:ln>
        <a:effectLst/>
      </c:spPr>
    </c:title>
    <c:autoTitleDeleted val="0"/>
    <c:plotArea>
      <c:layout/>
      <c:barChart>
        <c:barDir val="col"/>
        <c:grouping val="clustered"/>
        <c:varyColors val="1"/>
        <c:ser>
          <c:idx val="0"/>
          <c:order val="0"/>
          <c:tx>
            <c:strRef>
              <c:f>Sheet1!$B$1</c:f>
              <c:strCache>
                <c:ptCount val="1"/>
                <c:pt idx="0">
                  <c:v>系列 1</c:v>
                </c:pt>
              </c:strCache>
            </c:strRef>
          </c:tx>
          <c:spPr>
            <a:solidFill>
              <a:srgbClr val="FF7182"/>
            </a:solidFill>
            <a:ln>
              <a:noFill/>
            </a:ln>
            <a:effectLst/>
          </c:spPr>
          <c:invertIfNegative val="1"/>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c:f>
              <c:strCache>
                <c:ptCount val="1"/>
                <c:pt idx="0">
                  <c:v>类别 1</c:v>
                </c:pt>
              </c:strCache>
            </c:strRef>
          </c:cat>
          <c:val>
            <c:numRef>
              <c:f>Sheet1!$B$2</c:f>
              <c:numCache>
                <c:formatCode>General</c:formatCode>
                <c:ptCount val="1"/>
                <c:pt idx="0">
                  <c:v>4.3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Sheet1!$C$1</c:f>
              <c:strCache>
                <c:ptCount val="1"/>
                <c:pt idx="0">
                  <c:v>系列 2</c:v>
                </c:pt>
              </c:strCache>
            </c:strRef>
          </c:tx>
          <c:spPr>
            <a:solidFill>
              <a:srgbClr val="62A0CA"/>
            </a:solidFill>
            <a:ln>
              <a:noFill/>
            </a:ln>
            <a:effectLst/>
          </c:spPr>
          <c:invertIfNegative val="1"/>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c:f>
              <c:strCache>
                <c:ptCount val="1"/>
                <c:pt idx="0">
                  <c:v>类别 1</c:v>
                </c:pt>
              </c:strCache>
            </c:strRef>
          </c:cat>
          <c:val>
            <c:numRef>
              <c:f>Sheet1!$C$2</c:f>
              <c:numCache>
                <c:formatCode>General</c:formatCode>
                <c:ptCount val="1"/>
                <c:pt idx="0">
                  <c:v>2.4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Sheet1!$D$1</c:f>
              <c:strCache>
                <c:ptCount val="1"/>
                <c:pt idx="0">
                  <c:v>系列 3</c:v>
                </c:pt>
              </c:strCache>
            </c:strRef>
          </c:tx>
          <c:spPr>
            <a:solidFill>
              <a:schemeClr val="bg1">
                <a:lumMod val="85000"/>
              </a:schemeClr>
            </a:solidFill>
            <a:ln>
              <a:noFill/>
            </a:ln>
            <a:effectLst/>
          </c:spPr>
          <c:invertIfNegative val="1"/>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c:f>
              <c:strCache>
                <c:ptCount val="1"/>
                <c:pt idx="0">
                  <c:v>类别 1</c:v>
                </c:pt>
              </c:strCache>
            </c:strRef>
          </c:cat>
          <c:val>
            <c:numRef>
              <c:f>Sheet1!$D$2</c:f>
              <c:numCache>
                <c:formatCode>General</c:formatCode>
                <c:ptCount val="1"/>
                <c:pt idx="0">
                  <c:v>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219"/>
        <c:overlap val="-27"/>
        <c:axId val="235347968"/>
        <c:axId val="235349888"/>
      </c:barChart>
      <c:catAx>
        <c:axId val="235347968"/>
        <c:scaling>
          <c:orientation val="minMax"/>
        </c:scaling>
        <c:delete val="1"/>
        <c:axPos val="b"/>
        <c:numFmt formatCode="General" sourceLinked="1"/>
        <c:majorTickMark val="none"/>
        <c:minorTickMark val="cross"/>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235349888"/>
        <c:crosses val="autoZero"/>
        <c:auto val="1"/>
        <c:lblAlgn val="ctr"/>
        <c:lblOffset val="100"/>
        <c:noMultiLvlLbl val="1"/>
      </c:catAx>
      <c:valAx>
        <c:axId val="235349888"/>
        <c:scaling>
          <c:orientation val="minMax"/>
        </c:scaling>
        <c:delete val="1"/>
        <c:axPos val="l"/>
        <c:majorGridlines>
          <c:spPr>
            <a:ln w="9525" cap="flat" cmpd="sng" algn="ctr">
              <a:solidFill>
                <a:schemeClr val="bg1">
                  <a:lumMod val="65000"/>
                </a:schemeClr>
              </a:solidFill>
              <a:prstDash val="solid"/>
              <a:round/>
            </a:ln>
            <a:effectLst/>
          </c:spPr>
        </c:majorGridlines>
        <c:numFmt formatCode="General" sourceLinked="1"/>
        <c:majorTickMark val="none"/>
        <c:minorTickMark val="cross"/>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235347968"/>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lang="zh-CN" sz="1195" b="0" i="0" u="none" strike="noStrike" kern="1200" baseline="0">
                <a:solidFill>
                  <a:srgbClr val="2B3360"/>
                </a:solidFill>
                <a:latin typeface="+mn-lt"/>
                <a:ea typeface="+mn-ea"/>
                <a:cs typeface="+mn-cs"/>
              </a:defRPr>
            </a:pPr>
          </a:p>
        </c:txPr>
      </c:legendEntry>
      <c:layout/>
      <c:overlay val="1"/>
      <c:spPr>
        <a:noFill/>
        <a:ln>
          <a:noFill/>
        </a:ln>
        <a:effectLst/>
      </c:spPr>
      <c:txPr>
        <a:bodyPr rot="0" spcFirstLastPara="1" vertOverflow="ellipsis" vert="horz" wrap="square" anchor="ctr" anchorCtr="1"/>
        <a:lstStyle/>
        <a:p>
          <a:pPr>
            <a:defRPr lang="zh-CN" sz="1195" b="0" i="0" u="none" strike="noStrike" kern="1200" baseline="0">
              <a:solidFill>
                <a:srgbClr val="2B3360"/>
              </a:solidFill>
              <a:latin typeface="+mn-lt"/>
              <a:ea typeface="+mn-ea"/>
              <a:cs typeface="+mn-cs"/>
            </a:defRPr>
          </a:pPr>
        </a:p>
      </c:txPr>
    </c:legend>
    <c:plotVisOnly val="1"/>
    <c:dispBlanksAs val="gap"/>
    <c:showDLblsOverMax val="1"/>
  </c:chart>
  <c:spPr>
    <a:noFill/>
    <a:ln>
      <a:noFill/>
    </a:ln>
    <a:effectLst/>
  </c:spPr>
  <c:txPr>
    <a:bodyPr/>
    <a:lstStyle/>
    <a:p>
      <a:pPr>
        <a:defRPr lang="zh-CN"/>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rgbClr val="62A0CA"/>
                </a:solidFill>
                <a:latin typeface="微软雅黑" panose="020B0503020204020204" pitchFamily="34" charset="-122"/>
                <a:ea typeface="微软雅黑" panose="020B0503020204020204" pitchFamily="34" charset="-122"/>
                <a:cs typeface="+mn-cs"/>
              </a:defRPr>
            </a:pPr>
            <a:r>
              <a:rPr lang="zh-CN" altLang="en-US" dirty="0">
                <a:solidFill>
                  <a:srgbClr val="62A0CA"/>
                </a:solidFill>
                <a:latin typeface="微软雅黑" panose="020B0503020204020204" pitchFamily="34" charset="-122"/>
                <a:ea typeface="微软雅黑" panose="020B0503020204020204" pitchFamily="34" charset="-122"/>
              </a:rPr>
              <a:t>标题栏</a:t>
            </a:r>
            <a:endParaRPr lang="en-US" dirty="0">
              <a:solidFill>
                <a:srgbClr val="62A0CA"/>
              </a:solidFill>
              <a:latin typeface="微软雅黑" panose="020B0503020204020204" pitchFamily="34" charset="-122"/>
              <a:ea typeface="微软雅黑" panose="020B0503020204020204" pitchFamily="34" charset="-122"/>
            </a:endParaRPr>
          </a:p>
        </c:rich>
      </c:tx>
      <c:layout/>
      <c:overlay val="1"/>
      <c:spPr>
        <a:noFill/>
        <a:ln>
          <a:noFill/>
        </a:ln>
        <a:effectLst/>
      </c:spPr>
    </c:title>
    <c:autoTitleDeleted val="0"/>
    <c:plotArea>
      <c:layout/>
      <c:barChart>
        <c:barDir val="col"/>
        <c:grouping val="stacked"/>
        <c:varyColors val="1"/>
        <c:ser>
          <c:idx val="0"/>
          <c:order val="0"/>
          <c:tx>
            <c:strRef>
              <c:f>Sheet1!$B$1</c:f>
              <c:strCache>
                <c:ptCount val="1"/>
                <c:pt idx="0">
                  <c:v>系列 1</c:v>
                </c:pt>
              </c:strCache>
            </c:strRef>
          </c:tx>
          <c:spPr>
            <a:solidFill>
              <a:srgbClr val="FF7182"/>
            </a:solidFill>
            <a:ln>
              <a:noFill/>
            </a:ln>
            <a:effectLst/>
          </c:spPr>
          <c:invertIfNegative val="1"/>
          <c:dPt>
            <c:idx val="0"/>
            <c:invertIfNegative val="1"/>
            <c:bubble3D val="0"/>
            <c:spPr>
              <a:solidFill>
                <a:srgbClr val="FF7182"/>
              </a:solidFill>
              <a:ln>
                <a:noFill/>
              </a:ln>
              <a:effectLst/>
            </c:spPr>
          </c:dPt>
          <c:dPt>
            <c:idx val="1"/>
            <c:invertIfNegative val="1"/>
            <c:bubble3D val="0"/>
            <c:spPr>
              <a:solidFill>
                <a:srgbClr val="FF7182"/>
              </a:solidFill>
              <a:ln>
                <a:noFill/>
              </a:ln>
              <a:effectLst/>
            </c:spPr>
          </c:dPt>
          <c:dPt>
            <c:idx val="2"/>
            <c:invertIfNegative val="1"/>
            <c:bubble3D val="0"/>
            <c:spPr>
              <a:solidFill>
                <a:srgbClr val="FF7182"/>
              </a:solidFill>
              <a:ln>
                <a:noFill/>
              </a:ln>
              <a:effectLst/>
            </c:spPr>
          </c:dPt>
          <c:dPt>
            <c:idx val="3"/>
            <c:invertIfNegative val="1"/>
            <c:bubble3D val="0"/>
            <c:spPr>
              <a:solidFill>
                <a:srgbClr val="FF7182"/>
              </a:solidFill>
              <a:ln>
                <a:noFill/>
              </a:ln>
              <a:effectLst/>
            </c:spPr>
          </c:dPt>
          <c:dPt>
            <c:idx val="4"/>
            <c:invertIfNegative val="1"/>
            <c:bubble3D val="0"/>
            <c:spPr>
              <a:solidFill>
                <a:srgbClr val="FF7182"/>
              </a:solidFill>
              <a:ln>
                <a:noFill/>
              </a:ln>
              <a:effectLst/>
            </c:spPr>
          </c:dPt>
          <c:dPt>
            <c:idx val="5"/>
            <c:invertIfNegative val="1"/>
            <c:bubble3D val="0"/>
            <c:spPr>
              <a:solidFill>
                <a:srgbClr val="FF7182"/>
              </a:solidFill>
              <a:ln>
                <a:noFill/>
              </a:ln>
              <a:effectLst/>
            </c:spPr>
          </c:dPt>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bg1"/>
                    </a:solidFill>
                    <a:latin typeface="+mn-lt"/>
                    <a:ea typeface="+mn-ea"/>
                    <a:cs typeface="+mn-cs"/>
                  </a:defRPr>
                </a:pPr>
              </a:p>
            </c:txPr>
            <c:dLblPos val="ctr"/>
            <c:showLegendKey val="1"/>
            <c:showVal val="1"/>
            <c:showCatName val="1"/>
            <c:showSerName val="1"/>
            <c:showPercent val="1"/>
            <c:showBubbleSize val="1"/>
            <c:showLeaderLines val="0"/>
            <c:extLst>
              <c:ext xmlns:c15="http://schemas.microsoft.com/office/drawing/2012/chart" uri="{CE6537A1-D6FC-4f65-9D91-7224C49458BB}">
                <c15:layout/>
                <c15:showLeaderLines val="0"/>
                <c15:leaderLines/>
              </c:ext>
            </c:extLst>
          </c:dLbls>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150"/>
        <c:overlap val="100"/>
        <c:axId val="237151744"/>
        <c:axId val="237384064"/>
      </c:barChart>
      <c:catAx>
        <c:axId val="237151744"/>
        <c:scaling>
          <c:orientation val="minMax"/>
        </c:scaling>
        <c:delete val="1"/>
        <c:axPos val="b"/>
        <c:numFmt formatCode="General" sourceLinked="1"/>
        <c:majorTickMark val="none"/>
        <c:minorTickMark val="cross"/>
        <c:tickLblPos val="nextTo"/>
        <c:txPr>
          <a:bodyPr rot="-60000000" spcFirstLastPara="0" vertOverflow="ellipsis" vert="horz" wrap="square" anchor="ctr" anchorCtr="1"/>
          <a:lstStyle/>
          <a:p>
            <a:pPr>
              <a:defRPr lang="zh-CN" sz="1000" b="0" i="0" u="none" strike="noStrike" kern="1200" baseline="0">
                <a:solidFill>
                  <a:schemeClr val="bg1"/>
                </a:solidFill>
                <a:latin typeface="+mn-lt"/>
                <a:ea typeface="+mn-ea"/>
                <a:cs typeface="+mn-cs"/>
              </a:defRPr>
            </a:pPr>
          </a:p>
        </c:txPr>
        <c:crossAx val="237384064"/>
        <c:crosses val="autoZero"/>
        <c:auto val="1"/>
        <c:lblAlgn val="ctr"/>
        <c:lblOffset val="100"/>
        <c:noMultiLvlLbl val="1"/>
      </c:catAx>
      <c:valAx>
        <c:axId val="237384064"/>
        <c:scaling>
          <c:orientation val="minMax"/>
        </c:scaling>
        <c:delete val="1"/>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cross"/>
        <c:tickLblPos val="nextTo"/>
        <c:txPr>
          <a:bodyPr rot="-60000000" spcFirstLastPara="0" vertOverflow="ellipsis" vert="horz" wrap="square" anchor="ctr" anchorCtr="1"/>
          <a:lstStyle/>
          <a:p>
            <a:pPr>
              <a:defRPr lang="zh-CN" sz="1000" b="0" i="0" u="none" strike="noStrike" kern="1200" baseline="0">
                <a:solidFill>
                  <a:schemeClr val="bg1"/>
                </a:solidFill>
                <a:latin typeface="+mn-lt"/>
                <a:ea typeface="+mn-ea"/>
                <a:cs typeface="+mn-cs"/>
              </a:defRPr>
            </a:pPr>
          </a:p>
        </c:txPr>
        <c:crossAx val="237151744"/>
        <c:crosses val="autoZero"/>
        <c:crossBetween val="between"/>
      </c:valAx>
      <c:spPr>
        <a:noFill/>
        <a:ln>
          <a:noFill/>
        </a:ln>
        <a:effectLst/>
      </c:spPr>
    </c:plotArea>
    <c:legend>
      <c:legendPos val="b"/>
      <c:layout/>
      <c:overlay val="1"/>
      <c:spPr>
        <a:noFill/>
        <a:ln>
          <a:noFill/>
        </a:ln>
        <a:effectLst/>
      </c:spPr>
      <c:txPr>
        <a:bodyPr rot="0" spcFirstLastPara="1" vertOverflow="ellipsis" vert="horz" wrap="square" anchor="ctr" anchorCtr="1"/>
        <a:lstStyle/>
        <a:p>
          <a:pPr>
            <a:defRPr lang="zh-CN" sz="1195" b="0" i="0" u="none" strike="noStrike" kern="1200" baseline="0">
              <a:solidFill>
                <a:srgbClr val="62A0CA"/>
              </a:solidFill>
              <a:latin typeface="+mn-lt"/>
              <a:ea typeface="+mn-ea"/>
              <a:cs typeface="+mn-cs"/>
            </a:defRPr>
          </a:pPr>
        </a:p>
      </c:txPr>
    </c:legend>
    <c:plotVisOnly val="1"/>
    <c:dispBlanksAs val="gap"/>
    <c:showDLblsOverMax val="1"/>
  </c:chart>
  <c:spPr>
    <a:noFill/>
    <a:ln>
      <a:noFill/>
    </a:ln>
    <a:effectLst/>
  </c:spPr>
  <c:txPr>
    <a:bodyPr/>
    <a:lstStyle/>
    <a:p>
      <a:pPr>
        <a:defRPr lang="zh-CN">
          <a:solidFill>
            <a:schemeClr val="bg1"/>
          </a:solidFill>
        </a:defRPr>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noChangeAspect="1" noTextEdit="1"/>
          </p:cNvSpPr>
          <p:nvPr>
            <p:ph type="sldImg"/>
          </p:nvPr>
        </p:nvSpPr>
        <p:spPr>
          <a:xfrm>
            <a:off x="685800" y="1143000"/>
            <a:ext cx="5486400" cy="3086100"/>
          </a:xfrm>
          <a:ln>
            <a:solidFill>
              <a:srgbClr val="000000"/>
            </a:solidFill>
            <a:miter/>
          </a:ln>
        </p:spPr>
      </p:sp>
      <p:sp>
        <p:nvSpPr>
          <p:cNvPr id="16386" name="备注占位符 2"/>
          <p:cNvSpPr>
            <a:spLocks noGrp="1"/>
          </p:cNvSpPr>
          <p:nvPr>
            <p:ph type="body"/>
          </p:nvPr>
        </p:nvSpPr>
        <p:spPr>
          <a:noFill/>
          <a:ln>
            <a:noFill/>
          </a:ln>
        </p:spPr>
        <p:txBody>
          <a:bodyPr wrap="square" lIns="91440" tIns="45720" rIns="91440" bIns="45720" anchor="t"/>
          <a:p>
            <a:pPr lvl="0" eaLnBrk="1" hangingPunct="1">
              <a:spcBef>
                <a:spcPct val="0"/>
              </a:spcBef>
            </a:pPr>
            <a:r>
              <a:rPr lang="zh-CN" altLang="en-US" dirty="0"/>
              <a:t>模板来自于 </a:t>
            </a:r>
            <a:r>
              <a:rPr lang="en-US" altLang="zh-CN"/>
              <a:t>http://www.ypppt.com</a:t>
            </a:r>
            <a:endParaRPr lang="zh-CN" altLang="en-US" dirty="0"/>
          </a:p>
        </p:txBody>
      </p:sp>
      <p:sp>
        <p:nvSpPr>
          <p:cNvPr id="16387"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indent="0"/>
            <a:fld id="{9A0DB2DC-4C9A-4742-B13C-FB6460FD3503}" type="slidenum">
              <a:rPr lang="zh-CN" altLang="en-US" sz="1800">
                <a:solidFill>
                  <a:srgbClr val="000000"/>
                </a:solidFill>
                <a:latin typeface="Calibri" panose="020F0502020204030204" pitchFamily="34" charset="0"/>
                <a:ea typeface="宋体" panose="02010600030101010101" pitchFamily="2" charset="-122"/>
              </a:rPr>
            </a:fld>
            <a:endParaRPr lang="zh-CN" altLang="en-US" sz="18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grpSp>
        <p:nvGrpSpPr>
          <p:cNvPr id="5" name="组合 4"/>
          <p:cNvGrpSpPr/>
          <p:nvPr userDrawn="1"/>
        </p:nvGrpSpPr>
        <p:grpSpPr>
          <a:xfrm>
            <a:off x="-149352" y="0"/>
            <a:ext cx="12485731" cy="6858000"/>
            <a:chOff x="-149352" y="0"/>
            <a:chExt cx="12485731" cy="685800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352" y="0"/>
              <a:ext cx="6858000" cy="6858000"/>
            </a:xfrm>
            <a:prstGeom prst="rect">
              <a:avLst/>
            </a:prstGeom>
          </p:spPr>
        </p:pic>
        <p:pic>
          <p:nvPicPr>
            <p:cNvPr id="4" name="图片 3"/>
            <p:cNvPicPr>
              <a:picLocks noChangeAspect="1"/>
            </p:cNvPicPr>
            <p:nvPr userDrawn="1"/>
          </p:nvPicPr>
          <p:blipFill rotWithShape="1">
            <a:blip r:embed="rId2">
              <a:extLst>
                <a:ext uri="{28A0092B-C50C-407E-A947-70E740481C1C}">
                  <a14:useLocalDpi xmlns:a14="http://schemas.microsoft.com/office/drawing/2010/main" val="0"/>
                </a:ext>
              </a:extLst>
            </a:blip>
            <a:srcRect r="20045"/>
            <a:stretch>
              <a:fillRect/>
            </a:stretch>
          </p:blipFill>
          <p:spPr>
            <a:xfrm>
              <a:off x="6708649" y="0"/>
              <a:ext cx="5627730" cy="6858000"/>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2586790" y="-2747211"/>
            <a:ext cx="7018421" cy="12192002"/>
          </a:xfrm>
          <a:prstGeom prst="rect">
            <a:avLst/>
          </a:prstGeom>
        </p:spPr>
      </p:pic>
      <p:sp>
        <p:nvSpPr>
          <p:cNvPr id="4" name="矩形 3"/>
          <p:cNvSpPr/>
          <p:nvPr userDrawn="1"/>
        </p:nvSpPr>
        <p:spPr>
          <a:xfrm>
            <a:off x="214082" y="260684"/>
            <a:ext cx="11758863" cy="6336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grpSp>
        <p:nvGrpSpPr>
          <p:cNvPr id="4" name="组合 3"/>
          <p:cNvGrpSpPr/>
          <p:nvPr userDrawn="1"/>
        </p:nvGrpSpPr>
        <p:grpSpPr>
          <a:xfrm>
            <a:off x="-149352" y="0"/>
            <a:ext cx="12485731" cy="6858000"/>
            <a:chOff x="-149352" y="0"/>
            <a:chExt cx="12485731" cy="6858000"/>
          </a:xfrm>
        </p:grpSpPr>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352" y="0"/>
              <a:ext cx="6858000" cy="6858000"/>
            </a:xfrm>
            <a:prstGeom prst="rect">
              <a:avLst/>
            </a:prstGeom>
          </p:spPr>
        </p:pic>
        <p:pic>
          <p:nvPicPr>
            <p:cNvPr id="6" name="图片 5"/>
            <p:cNvPicPr>
              <a:picLocks noChangeAspect="1"/>
            </p:cNvPicPr>
            <p:nvPr userDrawn="1"/>
          </p:nvPicPr>
          <p:blipFill rotWithShape="1">
            <a:blip r:embed="rId2">
              <a:extLst>
                <a:ext uri="{28A0092B-C50C-407E-A947-70E740481C1C}">
                  <a14:useLocalDpi xmlns:a14="http://schemas.microsoft.com/office/drawing/2010/main" val="0"/>
                </a:ext>
              </a:extLst>
            </a:blip>
            <a:srcRect r="20045"/>
            <a:stretch>
              <a:fillRect/>
            </a:stretch>
          </p:blipFill>
          <p:spPr>
            <a:xfrm>
              <a:off x="6708649" y="0"/>
              <a:ext cx="5627730" cy="6858000"/>
            </a:xfrm>
            <a:prstGeom prst="rect">
              <a:avLst/>
            </a:prstGeom>
          </p:spPr>
        </p:pic>
      </p:grpSp>
      <p:sp>
        <p:nvSpPr>
          <p:cNvPr id="7" name="矩形 6"/>
          <p:cNvSpPr/>
          <p:nvPr userDrawn="1"/>
        </p:nvSpPr>
        <p:spPr>
          <a:xfrm>
            <a:off x="214082" y="260684"/>
            <a:ext cx="11758863" cy="6336632"/>
          </a:xfrm>
          <a:prstGeom prst="rect">
            <a:avLst/>
          </a:prstGeom>
          <a:gradFill>
            <a:gsLst>
              <a:gs pos="22000">
                <a:srgbClr val="A3C7E0"/>
              </a:gs>
              <a:gs pos="79000">
                <a:srgbClr val="FFB2BC"/>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gradFill>
            <a:gsLst>
              <a:gs pos="22000">
                <a:srgbClr val="A3C7E0"/>
              </a:gs>
              <a:gs pos="79000">
                <a:srgbClr val="FFB2BC"/>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a:prstGeom prst="rect">
            <a:avLst/>
          </a:prstGeom>
        </p:spPr>
        <p:txBody>
          <a:bodyPr/>
          <a:lstStyle/>
          <a:p>
            <a:r>
              <a:rPr lang="zh-CN" altLang="en-US"/>
              <a:t>单击此处编辑母版标题样式</a:t>
            </a:r>
            <a:endParaRPr lang="zh-CN" altLang="en-US"/>
          </a:p>
        </p:txBody>
      </p:sp>
      <p:sp>
        <p:nvSpPr>
          <p:cNvPr id="3" name="日期占位符 3"/>
          <p:cNvSpPr>
            <a:spLocks noGrp="1"/>
          </p:cNvSpPr>
          <p:nvPr>
            <p:ph type="dt" sz="half" idx="10"/>
          </p:nvPr>
        </p:nvSpPr>
        <p:spPr>
          <a:xfrm>
            <a:off x="838200" y="6356351"/>
            <a:ext cx="2743200" cy="365125"/>
          </a:xfrm>
          <a:prstGeom prst="rect">
            <a:avLst/>
          </a:prstGeom>
        </p:spPr>
        <p:txBody>
          <a:bodyPr/>
          <a:lstStyle>
            <a:lvl1pPr>
              <a:defRPr/>
            </a:lvl1pPr>
          </a:lstStyle>
          <a:p>
            <a:pPr>
              <a:defRPr/>
            </a:pPr>
            <a:fld id="{735DF084-378A-4C58-B603-380AFBB4388B}" type="datetimeFigureOut">
              <a:rPr lang="zh-CN" altLang="en-US"/>
            </a:fld>
            <a:endParaRPr lang="zh-CN" altLang="en-US"/>
          </a:p>
        </p:txBody>
      </p:sp>
      <p:sp>
        <p:nvSpPr>
          <p:cNvPr id="4" name="页脚占位符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E9AD3DE0-B2CB-43EB-AE94-F8E254FFCA8A}"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2"/>
            <a:ext cx="2743200" cy="365125"/>
          </a:xfrm>
          <a:prstGeom prst="rect">
            <a:avLst/>
          </a:prstGeom>
        </p:spPr>
        <p:txBody>
          <a:bodyPr/>
          <a:lstStyle/>
          <a:p>
            <a:fld id="{4FDC7B46-26A3-4552-B0B5-CFC2F7502514}" type="datetimeFigureOut">
              <a:rPr lang="zh-CN" altLang="en-US" smtClean="0"/>
            </a:fld>
            <a:endParaRPr lang="zh-CN" altLang="en-US"/>
          </a:p>
        </p:txBody>
      </p:sp>
      <p:sp>
        <p:nvSpPr>
          <p:cNvPr id="3" name="页脚占位符 2"/>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2"/>
            <a:ext cx="2743200" cy="365125"/>
          </a:xfrm>
          <a:prstGeom prst="rect">
            <a:avLst/>
          </a:prstGeom>
        </p:spPr>
        <p:txBody>
          <a:bodyPr/>
          <a:lstStyle/>
          <a:p>
            <a:fld id="{21AF309D-7309-4BA3-B261-EC05ECF6A6C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8.jpeg"/><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xml"/><Relationship Id="rId2" Type="http://schemas.openxmlformats.org/officeDocument/2006/relationships/image" Target="../media/image2.png"/><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8.xml"/><Relationship Id="rId2" Type="http://schemas.openxmlformats.org/officeDocument/2006/relationships/image" Target="../media/image10.png"/><Relationship Id="rId1" Type="http://schemas.openxmlformats.org/officeDocument/2006/relationships/hyperlink" Target="https://www.freeppt7.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530371" y="1690928"/>
            <a:ext cx="9131259" cy="347614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3418952" y="1692221"/>
            <a:ext cx="6186774" cy="1569660"/>
          </a:xfrm>
          <a:prstGeom prst="rect">
            <a:avLst/>
          </a:prstGeom>
          <a:noFill/>
        </p:spPr>
        <p:txBody>
          <a:bodyPr wrap="square" rtlCol="0">
            <a:spAutoFit/>
          </a:bodyPr>
          <a:lstStyle/>
          <a:p>
            <a:r>
              <a:rPr lang="zh-CN" altLang="en-US" sz="9600" dirty="0">
                <a:solidFill>
                  <a:srgbClr val="62A0CA"/>
                </a:solidFill>
                <a:latin typeface="Times New Roman" panose="02020603050405020304" pitchFamily="18" charset="0"/>
                <a:cs typeface="Times New Roman" panose="02020603050405020304" pitchFamily="18" charset="0"/>
              </a:rPr>
              <a:t>文艺清爽</a:t>
            </a:r>
            <a:endParaRPr lang="en-US" altLang="zh-CN" sz="9600" dirty="0">
              <a:solidFill>
                <a:srgbClr val="62A0CA"/>
              </a:solidFill>
              <a:latin typeface="Times New Roman" panose="02020603050405020304" pitchFamily="18" charset="0"/>
              <a:cs typeface="Times New Roman" panose="02020603050405020304" pitchFamily="18" charset="0"/>
            </a:endParaRPr>
          </a:p>
        </p:txBody>
      </p:sp>
      <p:sp>
        <p:nvSpPr>
          <p:cNvPr id="16" name="矩形 15"/>
          <p:cNvSpPr/>
          <p:nvPr/>
        </p:nvSpPr>
        <p:spPr>
          <a:xfrm>
            <a:off x="3811700" y="3091690"/>
            <a:ext cx="4599080" cy="707886"/>
          </a:xfrm>
          <a:prstGeom prst="rect">
            <a:avLst/>
          </a:prstGeom>
        </p:spPr>
        <p:txBody>
          <a:bodyPr wrap="none">
            <a:spAutoFit/>
          </a:bodyPr>
          <a:lstStyle/>
          <a:p>
            <a:r>
              <a:rPr lang="en-US" altLang="zh-CN" sz="4000" dirty="0">
                <a:solidFill>
                  <a:srgbClr val="FF7182"/>
                </a:solidFill>
                <a:latin typeface="Times New Roman" panose="02020603050405020304" pitchFamily="18" charset="0"/>
                <a:cs typeface="Times New Roman" panose="02020603050405020304" pitchFamily="18" charset="0"/>
              </a:rPr>
              <a:t>PowerPoint Template</a:t>
            </a:r>
            <a:endParaRPr lang="zh-CN" altLang="en-US" sz="4000" dirty="0">
              <a:solidFill>
                <a:srgbClr val="FF7182"/>
              </a:solidFill>
              <a:latin typeface="Times New Roman" panose="02020603050405020304" pitchFamily="18" charset="0"/>
              <a:cs typeface="Times New Roman" panose="02020603050405020304" pitchFamily="18" charset="0"/>
            </a:endParaRPr>
          </a:p>
        </p:txBody>
      </p:sp>
      <p:cxnSp>
        <p:nvCxnSpPr>
          <p:cNvPr id="17" name="直接箭头连接符 16"/>
          <p:cNvCxnSpPr/>
          <p:nvPr/>
        </p:nvCxnSpPr>
        <p:spPr>
          <a:xfrm>
            <a:off x="3267649" y="3799576"/>
            <a:ext cx="5656702" cy="0"/>
          </a:xfrm>
          <a:prstGeom prst="straightConnector1">
            <a:avLst/>
          </a:prstGeom>
          <a:ln w="95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3480059" y="3923111"/>
            <a:ext cx="5231882" cy="400110"/>
          </a:xfrm>
          <a:prstGeom prst="rect">
            <a:avLst/>
          </a:prstGeom>
          <a:solidFill>
            <a:srgbClr val="62A0CA"/>
          </a:solid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文艺清爽通用</a:t>
            </a:r>
            <a:r>
              <a:rPr lang="en-US" altLang="zh-CN" sz="2000" dirty="0">
                <a:solidFill>
                  <a:schemeClr val="bg1"/>
                </a:solidFill>
                <a:latin typeface="微软雅黑" panose="020B0503020204020204" pitchFamily="34" charset="-122"/>
                <a:ea typeface="微软雅黑" panose="020B0503020204020204" pitchFamily="34" charset="-122"/>
              </a:rPr>
              <a:t>PPT</a:t>
            </a:r>
            <a:r>
              <a:rPr lang="zh-CN" altLang="en-US" sz="2000" dirty="0">
                <a:solidFill>
                  <a:schemeClr val="bg1"/>
                </a:solidFill>
                <a:latin typeface="微软雅黑" panose="020B0503020204020204" pitchFamily="34" charset="-122"/>
                <a:ea typeface="微软雅黑" panose="020B0503020204020204" pitchFamily="34" charset="-122"/>
              </a:rPr>
              <a:t>模板</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4359680" y="4429901"/>
            <a:ext cx="3503118" cy="368300"/>
          </a:xfrm>
          <a:prstGeom prst="rect">
            <a:avLst/>
          </a:prstGeom>
          <a:solidFill>
            <a:srgbClr val="FF7182"/>
          </a:solid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日期：</a:t>
            </a:r>
            <a:r>
              <a:rPr lang="en-US" altLang="zh-CN" dirty="0">
                <a:solidFill>
                  <a:schemeClr val="bg1"/>
                </a:solidFill>
                <a:latin typeface="微软雅黑" panose="020B0503020204020204" pitchFamily="34" charset="-122"/>
                <a:ea typeface="微软雅黑" panose="020B0503020204020204" pitchFamily="34" charset="-122"/>
              </a:rPr>
              <a:t>20XX.0X.0X</a:t>
            </a:r>
            <a:endParaRPr lang="zh-CN" altLang="en-US"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681669" y="1155192"/>
            <a:ext cx="8724203" cy="1365504"/>
          </a:xfrm>
          <a:prstGeom prst="roundRect">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圆角矩形 25"/>
          <p:cNvSpPr/>
          <p:nvPr/>
        </p:nvSpPr>
        <p:spPr>
          <a:xfrm>
            <a:off x="1681669" y="2746248"/>
            <a:ext cx="8724203" cy="1365504"/>
          </a:xfrm>
          <a:prstGeom prst="roundRect">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681669" y="4337304"/>
            <a:ext cx="8724203" cy="1365504"/>
          </a:xfrm>
          <a:prstGeom prst="roundRect">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矩形 27"/>
          <p:cNvSpPr/>
          <p:nvPr/>
        </p:nvSpPr>
        <p:spPr>
          <a:xfrm>
            <a:off x="3182112"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182112"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182112"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a:xfrm>
            <a:off x="2150298" y="1334981"/>
            <a:ext cx="563185" cy="979452"/>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2" name="KSO_Shape"/>
          <p:cNvSpPr/>
          <p:nvPr/>
        </p:nvSpPr>
        <p:spPr bwMode="auto">
          <a:xfrm>
            <a:off x="2100134" y="2988253"/>
            <a:ext cx="795466" cy="778231"/>
          </a:xfrm>
          <a:custGeom>
            <a:avLst/>
            <a:gdLst>
              <a:gd name="T0" fmla="*/ 1597279 w 2787650"/>
              <a:gd name="T1" fmla="*/ 1636046 h 2727325"/>
              <a:gd name="T2" fmla="*/ 1627294 w 2787650"/>
              <a:gd name="T3" fmla="*/ 2215059 h 2727325"/>
              <a:gd name="T4" fmla="*/ 1883633 w 2787650"/>
              <a:gd name="T5" fmla="*/ 2097942 h 2727325"/>
              <a:gd name="T6" fmla="*/ 2087561 w 2787650"/>
              <a:gd name="T7" fmla="*/ 1909413 h 2727325"/>
              <a:gd name="T8" fmla="*/ 2223831 w 2787650"/>
              <a:gd name="T9" fmla="*/ 1665024 h 2727325"/>
              <a:gd name="T10" fmla="*/ 529196 w 2787650"/>
              <a:gd name="T11" fmla="*/ 1544733 h 2727325"/>
              <a:gd name="T12" fmla="*/ 630842 w 2787650"/>
              <a:gd name="T13" fmla="*/ 1808483 h 2727325"/>
              <a:gd name="T14" fmla="*/ 807453 w 2787650"/>
              <a:gd name="T15" fmla="*/ 2023673 h 2727325"/>
              <a:gd name="T16" fmla="*/ 1042827 w 2787650"/>
              <a:gd name="T17" fmla="*/ 2173481 h 2727325"/>
              <a:gd name="T18" fmla="*/ 1292972 w 2787650"/>
              <a:gd name="T19" fmla="*/ 1687822 h 2727325"/>
              <a:gd name="T20" fmla="*/ 1095077 w 2787650"/>
              <a:gd name="T21" fmla="*/ 1525504 h 2727325"/>
              <a:gd name="T22" fmla="*/ 1297101 w 2787650"/>
              <a:gd name="T23" fmla="*/ 1184350 h 2727325"/>
              <a:gd name="T24" fmla="*/ 1199583 w 2787650"/>
              <a:gd name="T25" fmla="*/ 1302832 h 2727325"/>
              <a:gd name="T26" fmla="*/ 1214830 w 2787650"/>
              <a:gd name="T27" fmla="*/ 1460386 h 2727325"/>
              <a:gd name="T28" fmla="*/ 1333631 w 2787650"/>
              <a:gd name="T29" fmla="*/ 1557904 h 2727325"/>
              <a:gd name="T30" fmla="*/ 1491184 w 2787650"/>
              <a:gd name="T31" fmla="*/ 1542657 h 2727325"/>
              <a:gd name="T32" fmla="*/ 1588385 w 2787650"/>
              <a:gd name="T33" fmla="*/ 1424174 h 2727325"/>
              <a:gd name="T34" fmla="*/ 1572820 w 2787650"/>
              <a:gd name="T35" fmla="*/ 1266303 h 2727325"/>
              <a:gd name="T36" fmla="*/ 1454655 w 2787650"/>
              <a:gd name="T37" fmla="*/ 1168785 h 2727325"/>
              <a:gd name="T38" fmla="*/ 1570279 w 2787650"/>
              <a:gd name="T39" fmla="*/ 1073173 h 2727325"/>
              <a:gd name="T40" fmla="*/ 1723068 w 2787650"/>
              <a:gd name="T41" fmla="*/ 1278691 h 2727325"/>
              <a:gd name="T42" fmla="*/ 2197149 w 2787650"/>
              <a:gd name="T43" fmla="*/ 996602 h 2727325"/>
              <a:gd name="T44" fmla="*/ 2042138 w 2787650"/>
              <a:gd name="T45" fmla="*/ 764591 h 2727325"/>
              <a:gd name="T46" fmla="*/ 1823916 w 2787650"/>
              <a:gd name="T47" fmla="*/ 592566 h 2727325"/>
              <a:gd name="T48" fmla="*/ 1557095 w 2787650"/>
              <a:gd name="T49" fmla="*/ 496397 h 2727325"/>
              <a:gd name="T50" fmla="*/ 1042827 w 2787650"/>
              <a:gd name="T51" fmla="*/ 553527 h 2727325"/>
              <a:gd name="T52" fmla="*/ 807453 w 2787650"/>
              <a:gd name="T53" fmla="*/ 703652 h 2727325"/>
              <a:gd name="T54" fmla="*/ 630842 w 2787650"/>
              <a:gd name="T55" fmla="*/ 918842 h 2727325"/>
              <a:gd name="T56" fmla="*/ 529196 w 2787650"/>
              <a:gd name="T57" fmla="*/ 1182909 h 2727325"/>
              <a:gd name="T58" fmla="*/ 1153524 w 2787650"/>
              <a:gd name="T59" fmla="*/ 1123361 h 2727325"/>
              <a:gd name="T60" fmla="*/ 1107627 w 2787650"/>
              <a:gd name="T61" fmla="*/ 952 h 2727325"/>
              <a:gd name="T62" fmla="*/ 1311873 w 2787650"/>
              <a:gd name="T63" fmla="*/ 257403 h 2727325"/>
              <a:gd name="T64" fmla="*/ 1636823 w 2787650"/>
              <a:gd name="T65" fmla="*/ 28882 h 2727325"/>
              <a:gd name="T66" fmla="*/ 1947798 w 2787650"/>
              <a:gd name="T67" fmla="*/ 80617 h 2727325"/>
              <a:gd name="T68" fmla="*/ 1925880 w 2787650"/>
              <a:gd name="T69" fmla="*/ 390389 h 2727325"/>
              <a:gd name="T70" fmla="*/ 2357242 w 2787650"/>
              <a:gd name="T71" fmla="*/ 435775 h 2727325"/>
              <a:gd name="T72" fmla="*/ 2452853 w 2787650"/>
              <a:gd name="T73" fmla="*/ 451327 h 2727325"/>
              <a:gd name="T74" fmla="*/ 2580228 w 2787650"/>
              <a:gd name="T75" fmla="*/ 730630 h 2727325"/>
              <a:gd name="T76" fmla="*/ 2480805 w 2787650"/>
              <a:gd name="T77" fmla="*/ 1138158 h 2727325"/>
              <a:gd name="T78" fmla="*/ 2784474 w 2787650"/>
              <a:gd name="T79" fmla="*/ 1226709 h 2727325"/>
              <a:gd name="T80" fmla="*/ 2745403 w 2787650"/>
              <a:gd name="T81" fmla="*/ 1543146 h 2727325"/>
              <a:gd name="T82" fmla="*/ 2428712 w 2787650"/>
              <a:gd name="T83" fmla="*/ 1764684 h 2727325"/>
              <a:gd name="T84" fmla="*/ 2602781 w 2787650"/>
              <a:gd name="T85" fmla="*/ 2050334 h 2727325"/>
              <a:gd name="T86" fmla="*/ 2401712 w 2787650"/>
              <a:gd name="T87" fmla="*/ 2304245 h 2727325"/>
              <a:gd name="T88" fmla="*/ 2046585 w 2787650"/>
              <a:gd name="T89" fmla="*/ 2260446 h 2727325"/>
              <a:gd name="T90" fmla="*/ 1977656 w 2787650"/>
              <a:gd name="T91" fmla="*/ 2612113 h 2727325"/>
              <a:gd name="T92" fmla="*/ 1673670 w 2787650"/>
              <a:gd name="T93" fmla="*/ 2724786 h 2727325"/>
              <a:gd name="T94" fmla="*/ 1455448 w 2787650"/>
              <a:gd name="T95" fmla="*/ 2470875 h 2727325"/>
              <a:gd name="T96" fmla="*/ 1147015 w 2787650"/>
              <a:gd name="T97" fmla="*/ 2703521 h 2727325"/>
              <a:gd name="T98" fmla="*/ 834135 w 2787650"/>
              <a:gd name="T99" fmla="*/ 2642900 h 2727325"/>
              <a:gd name="T100" fmla="*/ 843982 w 2787650"/>
              <a:gd name="T101" fmla="*/ 2327097 h 2727325"/>
              <a:gd name="T102" fmla="*/ 424691 w 2787650"/>
              <a:gd name="T103" fmla="*/ 2295041 h 2727325"/>
              <a:gd name="T104" fmla="*/ 197575 w 2787650"/>
              <a:gd name="T105" fmla="*/ 2087786 h 2727325"/>
              <a:gd name="T106" fmla="*/ 213139 w 2787650"/>
              <a:gd name="T107" fmla="*/ 1992252 h 2727325"/>
              <a:gd name="T108" fmla="*/ 303033 w 2787650"/>
              <a:gd name="T109" fmla="*/ 1568855 h 2727325"/>
              <a:gd name="T110" fmla="*/ 1588 w 2787650"/>
              <a:gd name="T111" fmla="*/ 1493951 h 2727325"/>
              <a:gd name="T112" fmla="*/ 48282 w 2787650"/>
              <a:gd name="T113" fmla="*/ 1181640 h 2727325"/>
              <a:gd name="T114" fmla="*/ 366244 w 2787650"/>
              <a:gd name="T115" fmla="*/ 943598 h 2727325"/>
              <a:gd name="T116" fmla="*/ 185187 w 2787650"/>
              <a:gd name="T117" fmla="*/ 670326 h 2727325"/>
              <a:gd name="T118" fmla="*/ 392609 w 2787650"/>
              <a:gd name="T119" fmla="*/ 422762 h 2727325"/>
              <a:gd name="T120" fmla="*/ 757900 w 2787650"/>
              <a:gd name="T121" fmla="*/ 454501 h 2727325"/>
              <a:gd name="T122" fmla="*/ 812217 w 2787650"/>
              <a:gd name="T123" fmla="*/ 109499 h 272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KSO_Shape"/>
          <p:cNvSpPr/>
          <p:nvPr/>
        </p:nvSpPr>
        <p:spPr>
          <a:xfrm>
            <a:off x="2100134" y="4504653"/>
            <a:ext cx="816055" cy="1030806"/>
          </a:xfrm>
          <a:custGeom>
            <a:avLst/>
            <a:gdLst/>
            <a:ahLst/>
            <a:cxnLst/>
            <a:rect l="l" t="t" r="r" b="b"/>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en-US">
              <a:solidFill>
                <a:srgbClr val="FFFFFF"/>
              </a:solidFill>
            </a:endParaRPr>
          </a:p>
        </p:txBody>
      </p:sp>
      <p:sp>
        <p:nvSpPr>
          <p:cNvPr id="34" name="矩形 33"/>
          <p:cNvSpPr/>
          <p:nvPr/>
        </p:nvSpPr>
        <p:spPr>
          <a:xfrm>
            <a:off x="4491083" y="1664766"/>
            <a:ext cx="4535424" cy="738664"/>
          </a:xfrm>
          <a:prstGeom prst="rect">
            <a:avLst/>
          </a:prstGeom>
        </p:spPr>
        <p:txBody>
          <a:bodyPr wrap="squar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输入简单的文字概述简单的文字标题此处输入文本简单的文字</a:t>
            </a:r>
            <a:endParaRPr lang="zh-CN" altLang="en-US" sz="1400" dirty="0"/>
          </a:p>
        </p:txBody>
      </p:sp>
      <p:sp>
        <p:nvSpPr>
          <p:cNvPr id="35" name="TextBox 4"/>
          <p:cNvSpPr txBox="1">
            <a:spLocks noChangeArrowheads="1"/>
          </p:cNvSpPr>
          <p:nvPr/>
        </p:nvSpPr>
        <p:spPr bwMode="auto">
          <a:xfrm>
            <a:off x="4428293" y="1155192"/>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标题栏</a:t>
            </a:r>
            <a:endParaRPr lang="en-US" altLang="zh-CN" sz="1800" b="1" dirty="0">
              <a:latin typeface="Franklin Gothic Book" panose="020B0503020102020204" pitchFamily="34" charset="0"/>
              <a:ea typeface="微软雅黑" panose="020B0503020204020204" pitchFamily="34" charset="-122"/>
            </a:endParaRPr>
          </a:p>
        </p:txBody>
      </p:sp>
      <p:sp>
        <p:nvSpPr>
          <p:cNvPr id="36" name="矩形 35"/>
          <p:cNvSpPr/>
          <p:nvPr/>
        </p:nvSpPr>
        <p:spPr>
          <a:xfrm>
            <a:off x="4491083" y="3243784"/>
            <a:ext cx="4535424" cy="738664"/>
          </a:xfrm>
          <a:prstGeom prst="rect">
            <a:avLst/>
          </a:prstGeom>
        </p:spPr>
        <p:txBody>
          <a:bodyPr wrap="squar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输入简单的文字概述简单的文字标题此处输入文本简单的文字</a:t>
            </a:r>
            <a:endParaRPr lang="zh-CN" altLang="en-US" sz="1400" dirty="0"/>
          </a:p>
        </p:txBody>
      </p:sp>
      <p:sp>
        <p:nvSpPr>
          <p:cNvPr id="37" name="TextBox 4"/>
          <p:cNvSpPr txBox="1">
            <a:spLocks noChangeArrowheads="1"/>
          </p:cNvSpPr>
          <p:nvPr/>
        </p:nvSpPr>
        <p:spPr bwMode="auto">
          <a:xfrm>
            <a:off x="4428293" y="2734210"/>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标题栏</a:t>
            </a:r>
            <a:endParaRPr lang="en-US" altLang="zh-CN" sz="1800" b="1" dirty="0">
              <a:latin typeface="Franklin Gothic Book" panose="020B0503020102020204" pitchFamily="34" charset="0"/>
              <a:ea typeface="微软雅黑" panose="020B0503020204020204" pitchFamily="34" charset="-122"/>
            </a:endParaRPr>
          </a:p>
        </p:txBody>
      </p:sp>
      <p:sp>
        <p:nvSpPr>
          <p:cNvPr id="38" name="矩形 37"/>
          <p:cNvSpPr/>
          <p:nvPr/>
        </p:nvSpPr>
        <p:spPr>
          <a:xfrm>
            <a:off x="4553873" y="4828982"/>
            <a:ext cx="4535424" cy="738664"/>
          </a:xfrm>
          <a:prstGeom prst="rect">
            <a:avLst/>
          </a:prstGeom>
        </p:spPr>
        <p:txBody>
          <a:bodyPr wrap="square">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输入简单的文字概述简单的文字标题此处输入文本简单的文字</a:t>
            </a:r>
            <a:endParaRPr lang="zh-CN" altLang="en-US" sz="1400" dirty="0"/>
          </a:p>
        </p:txBody>
      </p:sp>
      <p:sp>
        <p:nvSpPr>
          <p:cNvPr id="39" name="TextBox 4"/>
          <p:cNvSpPr txBox="1">
            <a:spLocks noChangeArrowheads="1"/>
          </p:cNvSpPr>
          <p:nvPr/>
        </p:nvSpPr>
        <p:spPr bwMode="auto">
          <a:xfrm>
            <a:off x="4491083" y="431940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标题栏</a:t>
            </a:r>
            <a:endParaRPr lang="en-US" altLang="zh-CN" sz="1800" b="1" dirty="0">
              <a:latin typeface="Franklin Gothic Book" panose="020B0503020102020204" pitchFamily="34" charset="0"/>
              <a:ea typeface="微软雅黑" panose="020B0503020204020204" pitchFamily="34" charset="-122"/>
            </a:endParaRPr>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等腰三角形 7"/>
          <p:cNvSpPr/>
          <p:nvPr/>
        </p:nvSpPr>
        <p:spPr>
          <a:xfrm rot="5400000" flipH="1">
            <a:off x="1859552" y="2623804"/>
            <a:ext cx="328612" cy="268288"/>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2" name="图片 10"/>
          <p:cNvPicPr>
            <a:picLocks noChangeAspect="1"/>
          </p:cNvPicPr>
          <p:nvPr/>
        </p:nvPicPr>
        <p:blipFill>
          <a:blip r:embed="rId1">
            <a:biLevel thresh="25000"/>
            <a:extLst>
              <a:ext uri="{28A0092B-C50C-407E-A947-70E740481C1C}">
                <a14:useLocalDpi xmlns:a14="http://schemas.microsoft.com/office/drawing/2010/main" val="0"/>
              </a:ext>
            </a:extLst>
          </a:blip>
          <a:srcRect l="88020" t="22713" r="2956" b="25212"/>
          <a:stretch>
            <a:fillRect/>
          </a:stretch>
        </p:blipFill>
        <p:spPr bwMode="auto">
          <a:xfrm>
            <a:off x="1892889" y="1815768"/>
            <a:ext cx="103188"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直角三角形 6"/>
          <p:cNvSpPr/>
          <p:nvPr/>
        </p:nvSpPr>
        <p:spPr>
          <a:xfrm flipH="1">
            <a:off x="1656353" y="2736517"/>
            <a:ext cx="503237" cy="323850"/>
          </a:xfrm>
          <a:prstGeom prst="rtTriangle">
            <a:avLst/>
          </a:prstGeom>
          <a:solidFill>
            <a:srgbClr val="8CB9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6" name="平行四边形 15"/>
          <p:cNvSpPr/>
          <p:nvPr/>
        </p:nvSpPr>
        <p:spPr>
          <a:xfrm>
            <a:off x="1656352"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33" name="等腰三角形 7"/>
          <p:cNvSpPr/>
          <p:nvPr/>
        </p:nvSpPr>
        <p:spPr>
          <a:xfrm rot="5400000" flipH="1">
            <a:off x="5172665"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7" name="图片 34"/>
          <p:cNvPicPr>
            <a:picLocks noChangeAspect="1"/>
          </p:cNvPicPr>
          <p:nvPr/>
        </p:nvPicPr>
        <p:blipFill>
          <a:blip r:embed="rId1">
            <a:biLevel thresh="25000"/>
            <a:extLst>
              <a:ext uri="{28A0092B-C50C-407E-A947-70E740481C1C}">
                <a14:useLocalDpi xmlns:a14="http://schemas.microsoft.com/office/drawing/2010/main" val="0"/>
              </a:ext>
            </a:extLst>
          </a:blip>
          <a:srcRect l="88020" t="22713" r="2956" b="25212"/>
          <a:stretch>
            <a:fillRect/>
          </a:stretch>
        </p:blipFill>
        <p:spPr bwMode="auto">
          <a:xfrm>
            <a:off x="5206003"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直角三角形 35"/>
          <p:cNvSpPr/>
          <p:nvPr/>
        </p:nvSpPr>
        <p:spPr>
          <a:xfrm flipH="1">
            <a:off x="4969464" y="2736517"/>
            <a:ext cx="503238" cy="323850"/>
          </a:xfrm>
          <a:prstGeom prst="rtTriangle">
            <a:avLst/>
          </a:prstGeom>
          <a:solidFill>
            <a:srgbClr val="FF85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37" name="平行四边形 15"/>
          <p:cNvSpPr/>
          <p:nvPr/>
        </p:nvSpPr>
        <p:spPr>
          <a:xfrm>
            <a:off x="4969464"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3" name="矩形 12"/>
          <p:cNvSpPr/>
          <p:nvPr/>
        </p:nvSpPr>
        <p:spPr>
          <a:xfrm>
            <a:off x="2034177" y="4484355"/>
            <a:ext cx="1929067" cy="923330"/>
          </a:xfrm>
          <a:prstGeom prst="rect">
            <a:avLst/>
          </a:prstGeom>
        </p:spPr>
        <p:txBody>
          <a:bodyPr wrap="square">
            <a:spAutoFit/>
          </a:bodyPr>
          <a:lstStyle/>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p:txBody>
      </p:sp>
      <p:sp>
        <p:nvSpPr>
          <p:cNvPr id="14" name="矩形 13"/>
          <p:cNvSpPr/>
          <p:nvPr/>
        </p:nvSpPr>
        <p:spPr>
          <a:xfrm>
            <a:off x="5283124" y="4446205"/>
            <a:ext cx="1929067" cy="923330"/>
          </a:xfrm>
          <a:prstGeom prst="rect">
            <a:avLst/>
          </a:prstGeom>
        </p:spPr>
        <p:txBody>
          <a:bodyPr wrap="square">
            <a:spAutoFit/>
          </a:bodyPr>
          <a:lstStyle/>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p:txBody>
      </p:sp>
      <p:sp>
        <p:nvSpPr>
          <p:cNvPr id="15" name="等腰三角形 7"/>
          <p:cNvSpPr/>
          <p:nvPr/>
        </p:nvSpPr>
        <p:spPr>
          <a:xfrm rot="5400000" flipH="1">
            <a:off x="8601159"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16" name="图片 34"/>
          <p:cNvPicPr>
            <a:picLocks noChangeAspect="1"/>
          </p:cNvPicPr>
          <p:nvPr/>
        </p:nvPicPr>
        <p:blipFill>
          <a:blip r:embed="rId1">
            <a:biLevel thresh="25000"/>
            <a:extLst>
              <a:ext uri="{28A0092B-C50C-407E-A947-70E740481C1C}">
                <a14:useLocalDpi xmlns:a14="http://schemas.microsoft.com/office/drawing/2010/main" val="0"/>
              </a:ext>
            </a:extLst>
          </a:blip>
          <a:srcRect l="88020" t="22713" r="2956" b="25212"/>
          <a:stretch>
            <a:fillRect/>
          </a:stretch>
        </p:blipFill>
        <p:spPr bwMode="auto">
          <a:xfrm>
            <a:off x="8634497"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直角三角形 16"/>
          <p:cNvSpPr/>
          <p:nvPr/>
        </p:nvSpPr>
        <p:spPr>
          <a:xfrm flipH="1">
            <a:off x="8397958" y="2736517"/>
            <a:ext cx="503238" cy="323850"/>
          </a:xfrm>
          <a:prstGeom prst="rtTriangle">
            <a:avLst/>
          </a:prstGeom>
          <a:solidFill>
            <a:srgbClr val="8CB9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8" name="平行四边形 15"/>
          <p:cNvSpPr/>
          <p:nvPr/>
        </p:nvSpPr>
        <p:spPr>
          <a:xfrm>
            <a:off x="8397958"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9" name="矩形 18"/>
          <p:cNvSpPr/>
          <p:nvPr/>
        </p:nvSpPr>
        <p:spPr>
          <a:xfrm>
            <a:off x="8711618" y="4446205"/>
            <a:ext cx="1929067" cy="923330"/>
          </a:xfrm>
          <a:prstGeom prst="rect">
            <a:avLst/>
          </a:prstGeom>
        </p:spPr>
        <p:txBody>
          <a:bodyPr wrap="square">
            <a:spAutoFit/>
          </a:bodyPr>
          <a:lstStyle/>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p:txBody>
      </p:sp>
      <p:sp>
        <p:nvSpPr>
          <p:cNvPr id="20" name="TextBox 4"/>
          <p:cNvSpPr txBox="1">
            <a:spLocks noChangeArrowheads="1"/>
          </p:cNvSpPr>
          <p:nvPr/>
        </p:nvSpPr>
        <p:spPr bwMode="auto">
          <a:xfrm>
            <a:off x="1644157" y="3242452"/>
            <a:ext cx="1479878"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请点击此处</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标题栏</a:t>
            </a:r>
            <a:endParaRPr lang="en-US" altLang="zh-CN" sz="1400" b="1" dirty="0">
              <a:solidFill>
                <a:schemeClr val="bg1"/>
              </a:solidFill>
              <a:latin typeface="微软雅黑" panose="020B0503020204020204" pitchFamily="34" charset="-122"/>
              <a:ea typeface="微软雅黑" panose="020B0503020204020204" pitchFamily="34" charset="-122"/>
            </a:endParaRPr>
          </a:p>
        </p:txBody>
      </p:sp>
      <p:sp>
        <p:nvSpPr>
          <p:cNvPr id="21" name="TextBox 4"/>
          <p:cNvSpPr txBox="1">
            <a:spLocks noChangeArrowheads="1"/>
          </p:cNvSpPr>
          <p:nvPr/>
        </p:nvSpPr>
        <p:spPr bwMode="auto">
          <a:xfrm>
            <a:off x="4969464" y="3242452"/>
            <a:ext cx="1479878"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请点击此处</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标题栏</a:t>
            </a:r>
            <a:endParaRPr lang="en-US" altLang="zh-CN" sz="1400" b="1" dirty="0">
              <a:solidFill>
                <a:schemeClr val="bg1"/>
              </a:solidFill>
              <a:latin typeface="微软雅黑" panose="020B0503020204020204" pitchFamily="34" charset="-122"/>
              <a:ea typeface="微软雅黑" panose="020B0503020204020204" pitchFamily="34" charset="-122"/>
            </a:endParaRPr>
          </a:p>
        </p:txBody>
      </p:sp>
      <p:sp>
        <p:nvSpPr>
          <p:cNvPr id="22" name="TextBox 4"/>
          <p:cNvSpPr txBox="1">
            <a:spLocks noChangeArrowheads="1"/>
          </p:cNvSpPr>
          <p:nvPr/>
        </p:nvSpPr>
        <p:spPr bwMode="auto">
          <a:xfrm>
            <a:off x="8397958" y="3242452"/>
            <a:ext cx="1479878"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请点击此处</a:t>
            </a:r>
            <a:endParaRPr lang="en-US" altLang="zh-CN" sz="1400" b="1" dirty="0">
              <a:solidFill>
                <a:schemeClr val="bg1"/>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标题栏</a:t>
            </a:r>
            <a:endParaRPr lang="en-US" altLang="zh-CN" sz="1400" b="1" dirty="0">
              <a:solidFill>
                <a:schemeClr val="bg1"/>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1551315" y="1157007"/>
            <a:ext cx="658761" cy="658761"/>
            <a:chOff x="5653311" y="1486807"/>
            <a:chExt cx="658761" cy="658761"/>
          </a:xfrm>
        </p:grpSpPr>
        <p:sp>
          <p:nvSpPr>
            <p:cNvPr id="24" name="椭圆 23"/>
            <p:cNvSpPr/>
            <p:nvPr/>
          </p:nvSpPr>
          <p:spPr>
            <a:xfrm>
              <a:off x="5653311" y="1486807"/>
              <a:ext cx="658761" cy="658761"/>
            </a:xfrm>
            <a:prstGeom prst="ellipse">
              <a:avLst/>
            </a:prstGeom>
            <a:solidFill>
              <a:srgbClr val="A3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矩形 24"/>
            <p:cNvSpPr/>
            <p:nvPr/>
          </p:nvSpPr>
          <p:spPr>
            <a:xfrm>
              <a:off x="5702079" y="1548601"/>
              <a:ext cx="561372" cy="584775"/>
            </a:xfrm>
            <a:prstGeom prst="rect">
              <a:avLst/>
            </a:prstGeom>
          </p:spPr>
          <p:txBody>
            <a:bodyPr wrap="none">
              <a:spAutoFit/>
            </a:bodyPr>
            <a:lstStyle/>
            <a:p>
              <a:r>
                <a:rPr lang="en-US" altLang="zh-CN" sz="3200" dirty="0">
                  <a:solidFill>
                    <a:schemeClr val="bg1"/>
                  </a:solidFill>
                  <a:latin typeface="Impact" panose="020B0806030902050204" pitchFamily="34" charset="0"/>
                </a:rPr>
                <a:t>01</a:t>
              </a:r>
              <a:endParaRPr lang="zh-CN" altLang="en-US" sz="3200" dirty="0">
                <a:solidFill>
                  <a:schemeClr val="bg1"/>
                </a:solidFill>
              </a:endParaRPr>
            </a:p>
          </p:txBody>
        </p:sp>
      </p:grpSp>
      <p:grpSp>
        <p:nvGrpSpPr>
          <p:cNvPr id="26" name="组合 25"/>
          <p:cNvGrpSpPr/>
          <p:nvPr/>
        </p:nvGrpSpPr>
        <p:grpSpPr>
          <a:xfrm>
            <a:off x="4891702" y="1157006"/>
            <a:ext cx="658761" cy="658761"/>
            <a:chOff x="5653311" y="2877320"/>
            <a:chExt cx="658761" cy="658761"/>
          </a:xfrm>
          <a:solidFill>
            <a:srgbClr val="B86720"/>
          </a:solidFill>
        </p:grpSpPr>
        <p:sp>
          <p:nvSpPr>
            <p:cNvPr id="27" name="椭圆 26"/>
            <p:cNvSpPr/>
            <p:nvPr/>
          </p:nvSpPr>
          <p:spPr>
            <a:xfrm>
              <a:off x="5653311" y="2877320"/>
              <a:ext cx="658761" cy="658761"/>
            </a:xfrm>
            <a:prstGeom prst="ellipse">
              <a:avLst/>
            </a:prstGeom>
            <a:solidFill>
              <a:srgbClr val="FF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8" name="矩形 27"/>
            <p:cNvSpPr/>
            <p:nvPr/>
          </p:nvSpPr>
          <p:spPr>
            <a:xfrm>
              <a:off x="5677695" y="2939114"/>
              <a:ext cx="611065" cy="584775"/>
            </a:xfrm>
            <a:prstGeom prst="rect">
              <a:avLst/>
            </a:prstGeom>
            <a:noFill/>
          </p:spPr>
          <p:txBody>
            <a:bodyPr wrap="none">
              <a:spAutoFit/>
            </a:bodyPr>
            <a:lstStyle/>
            <a:p>
              <a:r>
                <a:rPr lang="en-US" altLang="zh-CN" sz="3200" dirty="0">
                  <a:solidFill>
                    <a:schemeClr val="bg1"/>
                  </a:solidFill>
                  <a:latin typeface="Impact" panose="020B0806030902050204" pitchFamily="34" charset="0"/>
                </a:rPr>
                <a:t>02</a:t>
              </a:r>
              <a:endParaRPr lang="zh-CN" altLang="en-US" sz="3200" dirty="0">
                <a:solidFill>
                  <a:schemeClr val="bg1"/>
                </a:solidFill>
              </a:endParaRPr>
            </a:p>
          </p:txBody>
        </p:sp>
      </p:grpSp>
      <p:grpSp>
        <p:nvGrpSpPr>
          <p:cNvPr id="29" name="组合 28"/>
          <p:cNvGrpSpPr/>
          <p:nvPr/>
        </p:nvGrpSpPr>
        <p:grpSpPr>
          <a:xfrm>
            <a:off x="8342840" y="1141745"/>
            <a:ext cx="658761" cy="658761"/>
            <a:chOff x="5653311" y="4267833"/>
            <a:chExt cx="658761" cy="658761"/>
          </a:xfrm>
        </p:grpSpPr>
        <p:sp>
          <p:nvSpPr>
            <p:cNvPr id="30" name="椭圆 29"/>
            <p:cNvSpPr/>
            <p:nvPr/>
          </p:nvSpPr>
          <p:spPr>
            <a:xfrm>
              <a:off x="5653311" y="4267833"/>
              <a:ext cx="658761" cy="658761"/>
            </a:xfrm>
            <a:prstGeom prst="ellipse">
              <a:avLst/>
            </a:prstGeom>
            <a:solidFill>
              <a:srgbClr val="A3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5D5D"/>
                </a:solidFill>
              </a:endParaRPr>
            </a:p>
          </p:txBody>
        </p:sp>
        <p:sp>
          <p:nvSpPr>
            <p:cNvPr id="31" name="矩形 30"/>
            <p:cNvSpPr/>
            <p:nvPr/>
          </p:nvSpPr>
          <p:spPr>
            <a:xfrm>
              <a:off x="5665503" y="4308312"/>
              <a:ext cx="622286" cy="584775"/>
            </a:xfrm>
            <a:prstGeom prst="rect">
              <a:avLst/>
            </a:prstGeom>
          </p:spPr>
          <p:txBody>
            <a:bodyPr wrap="none">
              <a:spAutoFit/>
            </a:bodyPr>
            <a:lstStyle/>
            <a:p>
              <a:r>
                <a:rPr lang="en-US" altLang="zh-CN" sz="3200" dirty="0">
                  <a:solidFill>
                    <a:schemeClr val="bg1"/>
                  </a:solidFill>
                  <a:latin typeface="Impact" panose="020B0806030902050204" pitchFamily="34" charset="0"/>
                </a:rPr>
                <a:t>03</a:t>
              </a:r>
              <a:endParaRPr lang="zh-CN" altLang="en-US" sz="3200" dirty="0">
                <a:solidFill>
                  <a:schemeClr val="bg1"/>
                </a:solidFill>
              </a:endParaRPr>
            </a:p>
          </p:txBody>
        </p:sp>
      </p:grp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013260" y="3013504"/>
            <a:ext cx="759723" cy="759723"/>
          </a:xfrm>
          <a:prstGeom prst="ellipse">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013260" y="4392528"/>
            <a:ext cx="759723" cy="759723"/>
          </a:xfrm>
          <a:prstGeom prst="ellipse">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013260" y="1580420"/>
            <a:ext cx="759723" cy="759723"/>
          </a:xfrm>
          <a:prstGeom prst="ellipse">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KSO_Shape"/>
          <p:cNvSpPr/>
          <p:nvPr/>
        </p:nvSpPr>
        <p:spPr bwMode="auto">
          <a:xfrm>
            <a:off x="1081274" y="1673148"/>
            <a:ext cx="580659" cy="580659"/>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009242"/>
              </a:solidFill>
            </a:endParaRPr>
          </a:p>
        </p:txBody>
      </p:sp>
      <p:sp>
        <p:nvSpPr>
          <p:cNvPr id="8" name="KSO_Shape"/>
          <p:cNvSpPr/>
          <p:nvPr/>
        </p:nvSpPr>
        <p:spPr bwMode="auto">
          <a:xfrm>
            <a:off x="1098607" y="3117994"/>
            <a:ext cx="545992" cy="557135"/>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009242"/>
              </a:solidFill>
            </a:endParaRPr>
          </a:p>
        </p:txBody>
      </p:sp>
      <p:sp>
        <p:nvSpPr>
          <p:cNvPr id="9" name="KSO_Shape"/>
          <p:cNvSpPr/>
          <p:nvPr/>
        </p:nvSpPr>
        <p:spPr>
          <a:xfrm>
            <a:off x="1189585" y="4473063"/>
            <a:ext cx="364036" cy="605046"/>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792000"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009242"/>
              </a:solidFill>
            </a:endParaRPr>
          </a:p>
        </p:txBody>
      </p:sp>
      <p:sp>
        <p:nvSpPr>
          <p:cNvPr id="10" name="矩形 9"/>
          <p:cNvSpPr/>
          <p:nvPr/>
        </p:nvSpPr>
        <p:spPr>
          <a:xfrm>
            <a:off x="2235976" y="1943952"/>
            <a:ext cx="4535424" cy="523220"/>
          </a:xfrm>
          <a:prstGeom prst="rect">
            <a:avLst/>
          </a:prstGeom>
          <a:solidFill>
            <a:srgbClr val="FFB0BA"/>
          </a:solid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chemeClr val="bg1"/>
              </a:solidFill>
            </a:endParaRPr>
          </a:p>
        </p:txBody>
      </p:sp>
      <p:sp>
        <p:nvSpPr>
          <p:cNvPr id="11" name="TextBox 4"/>
          <p:cNvSpPr txBox="1">
            <a:spLocks noChangeArrowheads="1"/>
          </p:cNvSpPr>
          <p:nvPr/>
        </p:nvSpPr>
        <p:spPr bwMode="auto">
          <a:xfrm>
            <a:off x="2173186" y="143437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标题栏</a:t>
            </a:r>
            <a:endParaRPr lang="en-US" altLang="zh-CN" sz="1800" b="1" dirty="0">
              <a:latin typeface="Franklin Gothic Book" panose="020B0503020102020204" pitchFamily="34" charset="0"/>
              <a:ea typeface="微软雅黑" panose="020B0503020204020204" pitchFamily="34" charset="-122"/>
            </a:endParaRPr>
          </a:p>
        </p:txBody>
      </p:sp>
      <p:sp>
        <p:nvSpPr>
          <p:cNvPr id="12" name="矩形 11"/>
          <p:cNvSpPr/>
          <p:nvPr/>
        </p:nvSpPr>
        <p:spPr>
          <a:xfrm>
            <a:off x="2235976" y="3396562"/>
            <a:ext cx="4535424" cy="523220"/>
          </a:xfrm>
          <a:prstGeom prst="rect">
            <a:avLst/>
          </a:prstGeom>
          <a:solidFill>
            <a:srgbClr val="A3C7E0"/>
          </a:solid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chemeClr val="bg1"/>
              </a:solidFill>
            </a:endParaRPr>
          </a:p>
        </p:txBody>
      </p:sp>
      <p:sp>
        <p:nvSpPr>
          <p:cNvPr id="13" name="TextBox 4"/>
          <p:cNvSpPr txBox="1">
            <a:spLocks noChangeArrowheads="1"/>
          </p:cNvSpPr>
          <p:nvPr/>
        </p:nvSpPr>
        <p:spPr bwMode="auto">
          <a:xfrm>
            <a:off x="2173186" y="288698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标题栏</a:t>
            </a:r>
            <a:endParaRPr lang="en-US" altLang="zh-CN" sz="1800" b="1" dirty="0">
              <a:latin typeface="Franklin Gothic Book" panose="020B0503020102020204" pitchFamily="34" charset="0"/>
              <a:ea typeface="微软雅黑" panose="020B0503020204020204" pitchFamily="34" charset="-122"/>
            </a:endParaRPr>
          </a:p>
        </p:txBody>
      </p:sp>
      <p:sp>
        <p:nvSpPr>
          <p:cNvPr id="14" name="矩形 13"/>
          <p:cNvSpPr/>
          <p:nvPr/>
        </p:nvSpPr>
        <p:spPr>
          <a:xfrm>
            <a:off x="2235976" y="4826637"/>
            <a:ext cx="4535424" cy="523220"/>
          </a:xfrm>
          <a:prstGeom prst="rect">
            <a:avLst/>
          </a:prstGeom>
          <a:solidFill>
            <a:srgbClr val="FFB0BA"/>
          </a:solid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chemeClr val="bg1"/>
              </a:solidFill>
              <a:latin typeface="微软雅黑" panose="020B0503020204020204" pitchFamily="34" charset="-122"/>
              <a:ea typeface="微软雅黑" panose="020B0503020204020204" pitchFamily="34" charset="-122"/>
            </a:endParaRPr>
          </a:p>
          <a:p>
            <a:r>
              <a:rPr lang="zh-CN" altLang="en-US" sz="1400" dirty="0">
                <a:solidFill>
                  <a:schemeClr val="bg1"/>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chemeClr val="bg1"/>
              </a:solidFill>
            </a:endParaRPr>
          </a:p>
        </p:txBody>
      </p:sp>
      <p:sp>
        <p:nvSpPr>
          <p:cNvPr id="15" name="TextBox 4"/>
          <p:cNvSpPr txBox="1">
            <a:spLocks noChangeArrowheads="1"/>
          </p:cNvSpPr>
          <p:nvPr/>
        </p:nvSpPr>
        <p:spPr bwMode="auto">
          <a:xfrm>
            <a:off x="2173186" y="4317063"/>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latin typeface="Franklin Gothic Book" panose="020B0503020102020204" pitchFamily="34" charset="0"/>
                <a:ea typeface="微软雅黑" panose="020B0503020204020204" pitchFamily="34" charset="-122"/>
              </a:rPr>
              <a:t>标题栏</a:t>
            </a:r>
            <a:endParaRPr lang="en-US" altLang="zh-CN" sz="1800" b="1" dirty="0">
              <a:latin typeface="Franklin Gothic Book" panose="020B0503020102020204" pitchFamily="34" charset="0"/>
              <a:ea typeface="微软雅黑" panose="020B0503020204020204" pitchFamily="34" charset="-122"/>
            </a:endParaRPr>
          </a:p>
        </p:txBody>
      </p:sp>
      <p:pic>
        <p:nvPicPr>
          <p:cNvPr id="16" name="图片 15"/>
          <p:cNvPicPr>
            <a:picLocks noChangeAspect="1"/>
          </p:cNvPicPr>
          <p:nvPr/>
        </p:nvPicPr>
        <p:blipFill rotWithShape="1">
          <a:blip r:embed="rId1" cstate="print">
            <a:extLst>
              <a:ext uri="{28A0092B-C50C-407E-A947-70E740481C1C}">
                <a14:useLocalDpi xmlns:a14="http://schemas.microsoft.com/office/drawing/2010/main" val="0"/>
              </a:ext>
            </a:extLst>
          </a:blip>
          <a:srcRect r="796" b="4871"/>
          <a:stretch>
            <a:fillRect/>
          </a:stretch>
        </p:blipFill>
        <p:spPr>
          <a:xfrm>
            <a:off x="7383309" y="2213690"/>
            <a:ext cx="3930457" cy="2477207"/>
          </a:xfrm>
          <a:prstGeom prst="rect">
            <a:avLst/>
          </a:prstGeom>
        </p:spPr>
      </p:pic>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flipH="1">
            <a:off x="850010" y="2421809"/>
            <a:ext cx="10358120" cy="45719"/>
          </a:xfrm>
          <a:custGeom>
            <a:avLst/>
            <a:gdLst>
              <a:gd name="connsiteX0" fmla="*/ 7977051 w 7977051"/>
              <a:gd name="connsiteY0" fmla="*/ 0 h 31619"/>
              <a:gd name="connsiteX1" fmla="*/ 0 w 7977051"/>
              <a:gd name="connsiteY1" fmla="*/ 0 h 31619"/>
              <a:gd name="connsiteX2" fmla="*/ 0 w 7977051"/>
              <a:gd name="connsiteY2" fmla="*/ 31619 h 31619"/>
              <a:gd name="connsiteX3" fmla="*/ 7977051 w 7977051"/>
              <a:gd name="connsiteY3" fmla="*/ 31619 h 31619"/>
              <a:gd name="connsiteX4" fmla="*/ 7977051 w 7977051"/>
              <a:gd name="connsiteY4" fmla="*/ 15810 h 31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77051" h="31619">
                <a:moveTo>
                  <a:pt x="7977051" y="0"/>
                </a:moveTo>
                <a:lnTo>
                  <a:pt x="0" y="0"/>
                </a:lnTo>
                <a:lnTo>
                  <a:pt x="0" y="31619"/>
                </a:lnTo>
                <a:lnTo>
                  <a:pt x="7977051" y="31619"/>
                </a:lnTo>
                <a:lnTo>
                  <a:pt x="7977051" y="15810"/>
                </a:lnTo>
                <a:close/>
              </a:path>
            </a:pathLst>
          </a:cu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8" name="Straight Connector 32"/>
          <p:cNvCxnSpPr/>
          <p:nvPr/>
        </p:nvCxnSpPr>
        <p:spPr>
          <a:xfrm flipV="1">
            <a:off x="2648585" y="2437089"/>
            <a:ext cx="0" cy="601663"/>
          </a:xfrm>
          <a:prstGeom prst="line">
            <a:avLst/>
          </a:prstGeom>
          <a:ln w="19050">
            <a:solidFill>
              <a:srgbClr val="FFB0BA"/>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32"/>
          <p:cNvCxnSpPr/>
          <p:nvPr/>
        </p:nvCxnSpPr>
        <p:spPr>
          <a:xfrm flipV="1">
            <a:off x="4937760" y="2437089"/>
            <a:ext cx="0" cy="601663"/>
          </a:xfrm>
          <a:prstGeom prst="line">
            <a:avLst/>
          </a:prstGeom>
          <a:ln w="19050">
            <a:solidFill>
              <a:srgbClr val="A3C7E0"/>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flipV="1">
            <a:off x="7257098" y="2437089"/>
            <a:ext cx="0" cy="601663"/>
          </a:xfrm>
          <a:prstGeom prst="line">
            <a:avLst/>
          </a:prstGeom>
          <a:ln w="19050">
            <a:solidFill>
              <a:srgbClr val="FFB0BA"/>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1837374" y="3145113"/>
            <a:ext cx="1614487" cy="344488"/>
          </a:xfrm>
          <a:prstGeom prst="roundRect">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bg1"/>
                </a:solidFill>
                <a:latin typeface="微软雅黑" panose="020B0503020204020204" pitchFamily="34" charset="-122"/>
                <a:ea typeface="微软雅黑" panose="020B0503020204020204" pitchFamily="34" charset="-122"/>
              </a:rPr>
              <a:t>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12" name="圆角矩形 11"/>
          <p:cNvSpPr/>
          <p:nvPr/>
        </p:nvSpPr>
        <p:spPr>
          <a:xfrm>
            <a:off x="4131310" y="3145113"/>
            <a:ext cx="1612900" cy="344488"/>
          </a:xfrm>
          <a:prstGeom prst="roundRect">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bg1"/>
                </a:solidFill>
                <a:latin typeface="微软雅黑" panose="020B0503020204020204" pitchFamily="34" charset="-122"/>
                <a:ea typeface="微软雅黑" panose="020B0503020204020204" pitchFamily="34" charset="-122"/>
              </a:rPr>
              <a:t>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13" name="圆角矩形 12"/>
          <p:cNvSpPr/>
          <p:nvPr/>
        </p:nvSpPr>
        <p:spPr>
          <a:xfrm>
            <a:off x="6425248" y="3145113"/>
            <a:ext cx="1612900" cy="344488"/>
          </a:xfrm>
          <a:prstGeom prst="roundRect">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bg1"/>
                </a:solidFill>
                <a:latin typeface="微软雅黑" panose="020B0503020204020204" pitchFamily="34" charset="-122"/>
                <a:ea typeface="微软雅黑" panose="020B0503020204020204" pitchFamily="34" charset="-122"/>
              </a:rPr>
              <a:t>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21" name="Sev01"/>
          <p:cNvSpPr>
            <a:spLocks noChangeAspect="1"/>
          </p:cNvSpPr>
          <p:nvPr/>
        </p:nvSpPr>
        <p:spPr>
          <a:xfrm>
            <a:off x="6971348" y="1702076"/>
            <a:ext cx="520700" cy="520700"/>
          </a:xfrm>
          <a:prstGeom prst="ellipse">
            <a:avLst/>
          </a:prstGeom>
          <a:solidFill>
            <a:srgbClr val="FF718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2" name="Freeform 105"/>
          <p:cNvSpPr>
            <a:spLocks noEditPoints="1"/>
          </p:cNvSpPr>
          <p:nvPr/>
        </p:nvSpPr>
        <p:spPr bwMode="auto">
          <a:xfrm>
            <a:off x="7087236" y="1819551"/>
            <a:ext cx="290513" cy="28575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a:lstStyle/>
          <a:p>
            <a:pPr>
              <a:defRPr/>
            </a:pPr>
            <a:endParaRPr lang="en-US" dirty="0">
              <a:solidFill>
                <a:schemeClr val="accent3">
                  <a:lumMod val="50000"/>
                </a:schemeClr>
              </a:solidFill>
            </a:endParaRPr>
          </a:p>
        </p:txBody>
      </p:sp>
      <p:sp>
        <p:nvSpPr>
          <p:cNvPr id="24" name="Sev01"/>
          <p:cNvSpPr>
            <a:spLocks noChangeAspect="1"/>
          </p:cNvSpPr>
          <p:nvPr/>
        </p:nvSpPr>
        <p:spPr>
          <a:xfrm>
            <a:off x="2388236" y="1702076"/>
            <a:ext cx="519113" cy="520700"/>
          </a:xfrm>
          <a:prstGeom prst="ellipse">
            <a:avLst/>
          </a:prstGeom>
          <a:solidFill>
            <a:srgbClr val="FF718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7" name="Freeform 62"/>
          <p:cNvSpPr>
            <a:spLocks noEditPoints="1"/>
          </p:cNvSpPr>
          <p:nvPr/>
        </p:nvSpPr>
        <p:spPr bwMode="auto">
          <a:xfrm>
            <a:off x="2500949" y="1814789"/>
            <a:ext cx="293687" cy="295275"/>
          </a:xfrm>
          <a:custGeom>
            <a:avLst/>
            <a:gdLst>
              <a:gd name="T0" fmla="*/ 58 w 58"/>
              <a:gd name="T1" fmla="*/ 33 h 58"/>
              <a:gd name="T2" fmla="*/ 57 w 58"/>
              <a:gd name="T3" fmla="*/ 34 h 58"/>
              <a:gd name="T4" fmla="*/ 50 w 58"/>
              <a:gd name="T5" fmla="*/ 35 h 58"/>
              <a:gd name="T6" fmla="*/ 49 w 58"/>
              <a:gd name="T7" fmla="*/ 39 h 58"/>
              <a:gd name="T8" fmla="*/ 53 w 58"/>
              <a:gd name="T9" fmla="*/ 44 h 58"/>
              <a:gd name="T10" fmla="*/ 53 w 58"/>
              <a:gd name="T11" fmla="*/ 45 h 58"/>
              <a:gd name="T12" fmla="*/ 53 w 58"/>
              <a:gd name="T13" fmla="*/ 46 h 58"/>
              <a:gd name="T14" fmla="*/ 45 w 58"/>
              <a:gd name="T15" fmla="*/ 53 h 58"/>
              <a:gd name="T16" fmla="*/ 44 w 58"/>
              <a:gd name="T17" fmla="*/ 52 h 58"/>
              <a:gd name="T18" fmla="*/ 39 w 58"/>
              <a:gd name="T19" fmla="*/ 48 h 58"/>
              <a:gd name="T20" fmla="*/ 36 w 58"/>
              <a:gd name="T21" fmla="*/ 50 h 58"/>
              <a:gd name="T22" fmla="*/ 34 w 58"/>
              <a:gd name="T23" fmla="*/ 57 h 58"/>
              <a:gd name="T24" fmla="*/ 33 w 58"/>
              <a:gd name="T25" fmla="*/ 58 h 58"/>
              <a:gd name="T26" fmla="*/ 25 w 58"/>
              <a:gd name="T27" fmla="*/ 58 h 58"/>
              <a:gd name="T28" fmla="*/ 23 w 58"/>
              <a:gd name="T29" fmla="*/ 57 h 58"/>
              <a:gd name="T30" fmla="*/ 22 w 58"/>
              <a:gd name="T31" fmla="*/ 50 h 58"/>
              <a:gd name="T32" fmla="*/ 19 w 58"/>
              <a:gd name="T33" fmla="*/ 48 h 58"/>
              <a:gd name="T34" fmla="*/ 14 w 58"/>
              <a:gd name="T35" fmla="*/ 52 h 58"/>
              <a:gd name="T36" fmla="*/ 13 w 58"/>
              <a:gd name="T37" fmla="*/ 53 h 58"/>
              <a:gd name="T38" fmla="*/ 12 w 58"/>
              <a:gd name="T39" fmla="*/ 52 h 58"/>
              <a:gd name="T40" fmla="*/ 5 w 58"/>
              <a:gd name="T41" fmla="*/ 46 h 58"/>
              <a:gd name="T42" fmla="*/ 5 w 58"/>
              <a:gd name="T43" fmla="*/ 45 h 58"/>
              <a:gd name="T44" fmla="*/ 5 w 58"/>
              <a:gd name="T45" fmla="*/ 44 h 58"/>
              <a:gd name="T46" fmla="*/ 9 w 58"/>
              <a:gd name="T47" fmla="*/ 39 h 58"/>
              <a:gd name="T48" fmla="*/ 8 w 58"/>
              <a:gd name="T49" fmla="*/ 35 h 58"/>
              <a:gd name="T50" fmla="*/ 1 w 58"/>
              <a:gd name="T51" fmla="*/ 34 h 58"/>
              <a:gd name="T52" fmla="*/ 0 w 58"/>
              <a:gd name="T53" fmla="*/ 33 h 58"/>
              <a:gd name="T54" fmla="*/ 0 w 58"/>
              <a:gd name="T55" fmla="*/ 24 h 58"/>
              <a:gd name="T56" fmla="*/ 1 w 58"/>
              <a:gd name="T57" fmla="*/ 23 h 58"/>
              <a:gd name="T58" fmla="*/ 8 w 58"/>
              <a:gd name="T59" fmla="*/ 22 h 58"/>
              <a:gd name="T60" fmla="*/ 9 w 58"/>
              <a:gd name="T61" fmla="*/ 18 h 58"/>
              <a:gd name="T62" fmla="*/ 5 w 58"/>
              <a:gd name="T63" fmla="*/ 13 h 58"/>
              <a:gd name="T64" fmla="*/ 5 w 58"/>
              <a:gd name="T65" fmla="*/ 12 h 58"/>
              <a:gd name="T66" fmla="*/ 5 w 58"/>
              <a:gd name="T67" fmla="*/ 11 h 58"/>
              <a:gd name="T68" fmla="*/ 13 w 58"/>
              <a:gd name="T69" fmla="*/ 5 h 58"/>
              <a:gd name="T70" fmla="*/ 14 w 58"/>
              <a:gd name="T71" fmla="*/ 5 h 58"/>
              <a:gd name="T72" fmla="*/ 19 w 58"/>
              <a:gd name="T73" fmla="*/ 9 h 58"/>
              <a:gd name="T74" fmla="*/ 22 w 58"/>
              <a:gd name="T75" fmla="*/ 8 h 58"/>
              <a:gd name="T76" fmla="*/ 23 w 58"/>
              <a:gd name="T77" fmla="*/ 1 h 58"/>
              <a:gd name="T78" fmla="*/ 25 w 58"/>
              <a:gd name="T79" fmla="*/ 0 h 58"/>
              <a:gd name="T80" fmla="*/ 33 w 58"/>
              <a:gd name="T81" fmla="*/ 0 h 58"/>
              <a:gd name="T82" fmla="*/ 34 w 58"/>
              <a:gd name="T83" fmla="*/ 1 h 58"/>
              <a:gd name="T84" fmla="*/ 36 w 58"/>
              <a:gd name="T85" fmla="*/ 8 h 58"/>
              <a:gd name="T86" fmla="*/ 39 w 58"/>
              <a:gd name="T87" fmla="*/ 9 h 58"/>
              <a:gd name="T88" fmla="*/ 44 w 58"/>
              <a:gd name="T89" fmla="*/ 5 h 58"/>
              <a:gd name="T90" fmla="*/ 45 w 58"/>
              <a:gd name="T91" fmla="*/ 5 h 58"/>
              <a:gd name="T92" fmla="*/ 46 w 58"/>
              <a:gd name="T93" fmla="*/ 5 h 58"/>
              <a:gd name="T94" fmla="*/ 52 w 58"/>
              <a:gd name="T95" fmla="*/ 12 h 58"/>
              <a:gd name="T96" fmla="*/ 53 w 58"/>
              <a:gd name="T97" fmla="*/ 12 h 58"/>
              <a:gd name="T98" fmla="*/ 52 w 58"/>
              <a:gd name="T99" fmla="*/ 13 h 58"/>
              <a:gd name="T100" fmla="*/ 48 w 58"/>
              <a:gd name="T101" fmla="*/ 18 h 58"/>
              <a:gd name="T102" fmla="*/ 50 w 58"/>
              <a:gd name="T103" fmla="*/ 22 h 58"/>
              <a:gd name="T104" fmla="*/ 57 w 58"/>
              <a:gd name="T105" fmla="*/ 23 h 58"/>
              <a:gd name="T106" fmla="*/ 58 w 58"/>
              <a:gd name="T107" fmla="*/ 25 h 58"/>
              <a:gd name="T108" fmla="*/ 58 w 58"/>
              <a:gd name="T109" fmla="*/ 33 h 58"/>
              <a:gd name="T110" fmla="*/ 29 w 58"/>
              <a:gd name="T111" fmla="*/ 19 h 58"/>
              <a:gd name="T112" fmla="*/ 19 w 58"/>
              <a:gd name="T113" fmla="*/ 29 h 58"/>
              <a:gd name="T114" fmla="*/ 29 w 58"/>
              <a:gd name="T115" fmla="*/ 38 h 58"/>
              <a:gd name="T116" fmla="*/ 39 w 58"/>
              <a:gd name="T117" fmla="*/ 29 h 58"/>
              <a:gd name="T118" fmla="*/ 29 w 58"/>
              <a:gd name="T119" fmla="*/ 19 h 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a:noFill/>
          </a:ln>
        </p:spPr>
        <p:txBody>
          <a:bodyPr/>
          <a:lstStyle/>
          <a:p>
            <a:endParaRPr lang="zh-CN" altLang="en-US"/>
          </a:p>
        </p:txBody>
      </p:sp>
      <p:sp>
        <p:nvSpPr>
          <p:cNvPr id="27" name="Sev01"/>
          <p:cNvSpPr>
            <a:spLocks noChangeAspect="1"/>
          </p:cNvSpPr>
          <p:nvPr/>
        </p:nvSpPr>
        <p:spPr>
          <a:xfrm>
            <a:off x="4678998" y="1702076"/>
            <a:ext cx="520700" cy="520700"/>
          </a:xfrm>
          <a:prstGeom prst="ellipse">
            <a:avLst/>
          </a:prstGeom>
          <a:solidFill>
            <a:srgbClr val="62A0CA"/>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9" name="Freeform 135"/>
          <p:cNvSpPr>
            <a:spLocks noEditPoints="1"/>
          </p:cNvSpPr>
          <p:nvPr/>
        </p:nvSpPr>
        <p:spPr bwMode="auto">
          <a:xfrm>
            <a:off x="4783773" y="1816376"/>
            <a:ext cx="311150" cy="292100"/>
          </a:xfrm>
          <a:custGeom>
            <a:avLst/>
            <a:gdLst>
              <a:gd name="T0" fmla="*/ 13 w 73"/>
              <a:gd name="T1" fmla="*/ 39 h 68"/>
              <a:gd name="T2" fmla="*/ 8 w 73"/>
              <a:gd name="T3" fmla="*/ 39 h 68"/>
              <a:gd name="T4" fmla="*/ 0 w 73"/>
              <a:gd name="T5" fmla="*/ 33 h 68"/>
              <a:gd name="T6" fmla="*/ 5 w 73"/>
              <a:gd name="T7" fmla="*/ 19 h 68"/>
              <a:gd name="T8" fmla="*/ 15 w 73"/>
              <a:gd name="T9" fmla="*/ 22 h 68"/>
              <a:gd name="T10" fmla="*/ 20 w 73"/>
              <a:gd name="T11" fmla="*/ 21 h 68"/>
              <a:gd name="T12" fmla="*/ 20 w 73"/>
              <a:gd name="T13" fmla="*/ 24 h 68"/>
              <a:gd name="T14" fmla="*/ 23 w 73"/>
              <a:gd name="T15" fmla="*/ 34 h 68"/>
              <a:gd name="T16" fmla="*/ 13 w 73"/>
              <a:gd name="T17" fmla="*/ 39 h 68"/>
              <a:gd name="T18" fmla="*/ 15 w 73"/>
              <a:gd name="T19" fmla="*/ 19 h 68"/>
              <a:gd name="T20" fmla="*/ 5 w 73"/>
              <a:gd name="T21" fmla="*/ 9 h 68"/>
              <a:gd name="T22" fmla="*/ 15 w 73"/>
              <a:gd name="T23" fmla="*/ 0 h 68"/>
              <a:gd name="T24" fmla="*/ 25 w 73"/>
              <a:gd name="T25" fmla="*/ 9 h 68"/>
              <a:gd name="T26" fmla="*/ 15 w 73"/>
              <a:gd name="T27" fmla="*/ 19 h 68"/>
              <a:gd name="T28" fmla="*/ 53 w 73"/>
              <a:gd name="T29" fmla="*/ 68 h 68"/>
              <a:gd name="T30" fmla="*/ 20 w 73"/>
              <a:gd name="T31" fmla="*/ 68 h 68"/>
              <a:gd name="T32" fmla="*/ 10 w 73"/>
              <a:gd name="T33" fmla="*/ 58 h 68"/>
              <a:gd name="T34" fmla="*/ 23 w 73"/>
              <a:gd name="T35" fmla="*/ 36 h 68"/>
              <a:gd name="T36" fmla="*/ 37 w 73"/>
              <a:gd name="T37" fmla="*/ 41 h 68"/>
              <a:gd name="T38" fmla="*/ 50 w 73"/>
              <a:gd name="T39" fmla="*/ 36 h 68"/>
              <a:gd name="T40" fmla="*/ 64 w 73"/>
              <a:gd name="T41" fmla="*/ 58 h 68"/>
              <a:gd name="T42" fmla="*/ 53 w 73"/>
              <a:gd name="T43" fmla="*/ 68 h 68"/>
              <a:gd name="T44" fmla="*/ 37 w 73"/>
              <a:gd name="T45" fmla="*/ 39 h 68"/>
              <a:gd name="T46" fmla="*/ 22 w 73"/>
              <a:gd name="T47" fmla="*/ 24 h 68"/>
              <a:gd name="T48" fmla="*/ 37 w 73"/>
              <a:gd name="T49" fmla="*/ 9 h 68"/>
              <a:gd name="T50" fmla="*/ 51 w 73"/>
              <a:gd name="T51" fmla="*/ 24 h 68"/>
              <a:gd name="T52" fmla="*/ 37 w 73"/>
              <a:gd name="T53" fmla="*/ 39 h 68"/>
              <a:gd name="T54" fmla="*/ 59 w 73"/>
              <a:gd name="T55" fmla="*/ 19 h 68"/>
              <a:gd name="T56" fmla="*/ 49 w 73"/>
              <a:gd name="T57" fmla="*/ 9 h 68"/>
              <a:gd name="T58" fmla="*/ 59 w 73"/>
              <a:gd name="T59" fmla="*/ 0 h 68"/>
              <a:gd name="T60" fmla="*/ 68 w 73"/>
              <a:gd name="T61" fmla="*/ 9 h 68"/>
              <a:gd name="T62" fmla="*/ 59 w 73"/>
              <a:gd name="T63" fmla="*/ 19 h 68"/>
              <a:gd name="T64" fmla="*/ 66 w 73"/>
              <a:gd name="T65" fmla="*/ 39 h 68"/>
              <a:gd name="T66" fmla="*/ 61 w 73"/>
              <a:gd name="T67" fmla="*/ 39 h 68"/>
              <a:gd name="T68" fmla="*/ 51 w 73"/>
              <a:gd name="T69" fmla="*/ 34 h 68"/>
              <a:gd name="T70" fmla="*/ 54 w 73"/>
              <a:gd name="T71" fmla="*/ 24 h 68"/>
              <a:gd name="T72" fmla="*/ 54 w 73"/>
              <a:gd name="T73" fmla="*/ 21 h 68"/>
              <a:gd name="T74" fmla="*/ 59 w 73"/>
              <a:gd name="T75" fmla="*/ 22 h 68"/>
              <a:gd name="T76" fmla="*/ 69 w 73"/>
              <a:gd name="T77" fmla="*/ 19 h 68"/>
              <a:gd name="T78" fmla="*/ 73 w 73"/>
              <a:gd name="T79" fmla="*/ 33 h 68"/>
              <a:gd name="T80" fmla="*/ 66 w 73"/>
              <a:gd name="T81" fmla="*/ 39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a:noFill/>
          </a:ln>
        </p:spPr>
        <p:txBody>
          <a:bodyPr/>
          <a:lstStyle/>
          <a:p>
            <a:endParaRPr lang="zh-CN" altLang="en-US"/>
          </a:p>
        </p:txBody>
      </p:sp>
      <p:cxnSp>
        <p:nvCxnSpPr>
          <p:cNvPr id="25" name="Straight Connector 32"/>
          <p:cNvCxnSpPr/>
          <p:nvPr/>
        </p:nvCxnSpPr>
        <p:spPr>
          <a:xfrm flipV="1">
            <a:off x="9601835" y="2437089"/>
            <a:ext cx="0" cy="601663"/>
          </a:xfrm>
          <a:prstGeom prst="line">
            <a:avLst/>
          </a:prstGeom>
          <a:ln w="19050">
            <a:solidFill>
              <a:srgbClr val="A3C7E0"/>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6" name="圆角矩形 25"/>
          <p:cNvSpPr/>
          <p:nvPr/>
        </p:nvSpPr>
        <p:spPr>
          <a:xfrm>
            <a:off x="8769985" y="3145113"/>
            <a:ext cx="1612900" cy="344488"/>
          </a:xfrm>
          <a:prstGeom prst="roundRect">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chemeClr val="bg1"/>
                </a:solidFill>
                <a:latin typeface="微软雅黑" panose="020B0503020204020204" pitchFamily="34" charset="-122"/>
                <a:ea typeface="微软雅黑" panose="020B0503020204020204" pitchFamily="34" charset="-122"/>
              </a:rPr>
              <a:t>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29" name="Sev01"/>
          <p:cNvSpPr>
            <a:spLocks noChangeAspect="1"/>
          </p:cNvSpPr>
          <p:nvPr/>
        </p:nvSpPr>
        <p:spPr>
          <a:xfrm>
            <a:off x="9316085" y="1702076"/>
            <a:ext cx="520700" cy="520700"/>
          </a:xfrm>
          <a:prstGeom prst="ellipse">
            <a:avLst/>
          </a:prstGeom>
          <a:solidFill>
            <a:srgbClr val="62A0CA"/>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31" name="TextBox 15"/>
          <p:cNvSpPr txBox="1"/>
          <p:nvPr/>
        </p:nvSpPr>
        <p:spPr>
          <a:xfrm>
            <a:off x="1481452" y="3715027"/>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p:txBody>
      </p:sp>
      <p:sp>
        <p:nvSpPr>
          <p:cNvPr id="33" name="TextBox 15"/>
          <p:cNvSpPr txBox="1"/>
          <p:nvPr/>
        </p:nvSpPr>
        <p:spPr>
          <a:xfrm>
            <a:off x="6029070" y="3715027"/>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p:txBody>
      </p:sp>
      <p:sp>
        <p:nvSpPr>
          <p:cNvPr id="34" name="TextBox 15"/>
          <p:cNvSpPr txBox="1"/>
          <p:nvPr/>
        </p:nvSpPr>
        <p:spPr>
          <a:xfrm>
            <a:off x="3755261" y="3715027"/>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p:txBody>
      </p:sp>
      <p:sp>
        <p:nvSpPr>
          <p:cNvPr id="35" name="TextBox 15"/>
          <p:cNvSpPr txBox="1"/>
          <p:nvPr/>
        </p:nvSpPr>
        <p:spPr>
          <a:xfrm>
            <a:off x="8373807" y="3715027"/>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p:txBody>
      </p:sp>
      <p:sp>
        <p:nvSpPr>
          <p:cNvPr id="14" name="流程图: 联系 13"/>
          <p:cNvSpPr/>
          <p:nvPr/>
        </p:nvSpPr>
        <p:spPr>
          <a:xfrm>
            <a:off x="9495471" y="2320883"/>
            <a:ext cx="234950" cy="234950"/>
          </a:xfrm>
          <a:prstGeom prst="flowChartConnector">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流程图: 联系 35"/>
          <p:cNvSpPr/>
          <p:nvPr/>
        </p:nvSpPr>
        <p:spPr>
          <a:xfrm>
            <a:off x="7136606" y="2320884"/>
            <a:ext cx="234950" cy="234950"/>
          </a:xfrm>
          <a:prstGeom prst="flowChartConnector">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流程图: 联系 36"/>
          <p:cNvSpPr/>
          <p:nvPr/>
        </p:nvSpPr>
        <p:spPr>
          <a:xfrm>
            <a:off x="4831872" y="2320883"/>
            <a:ext cx="234950" cy="234950"/>
          </a:xfrm>
          <a:prstGeom prst="flowChartConnector">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流程图: 联系 37"/>
          <p:cNvSpPr/>
          <p:nvPr/>
        </p:nvSpPr>
        <p:spPr>
          <a:xfrm>
            <a:off x="2548096" y="2336556"/>
            <a:ext cx="234950" cy="234950"/>
          </a:xfrm>
          <a:prstGeom prst="flowChartConnector">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KSO_Shape"/>
          <p:cNvSpPr/>
          <p:nvPr/>
        </p:nvSpPr>
        <p:spPr bwMode="auto">
          <a:xfrm>
            <a:off x="9446736" y="1790350"/>
            <a:ext cx="259397" cy="352921"/>
          </a:xfrm>
          <a:custGeom>
            <a:avLst/>
            <a:gdLst>
              <a:gd name="T0" fmla="*/ 924118 w 4423"/>
              <a:gd name="T1" fmla="*/ 36732 h 6016"/>
              <a:gd name="T2" fmla="*/ 1145021 w 4423"/>
              <a:gd name="T3" fmla="*/ 159911 h 6016"/>
              <a:gd name="T4" fmla="*/ 1298196 w 4423"/>
              <a:gd name="T5" fmla="*/ 337238 h 6016"/>
              <a:gd name="T6" fmla="*/ 1388709 w 4423"/>
              <a:gd name="T7" fmla="*/ 576313 h 6016"/>
              <a:gd name="T8" fmla="*/ 1388709 w 4423"/>
              <a:gd name="T9" fmla="*/ 824571 h 6016"/>
              <a:gd name="T10" fmla="*/ 1298196 w 4423"/>
              <a:gd name="T11" fmla="*/ 1063646 h 6016"/>
              <a:gd name="T12" fmla="*/ 1145021 w 4423"/>
              <a:gd name="T13" fmla="*/ 1240973 h 6016"/>
              <a:gd name="T14" fmla="*/ 924118 w 4423"/>
              <a:gd name="T15" fmla="*/ 1364152 h 6016"/>
              <a:gd name="T16" fmla="*/ 681695 w 4423"/>
              <a:gd name="T17" fmla="*/ 1400568 h 6016"/>
              <a:gd name="T18" fmla="*/ 427246 w 4423"/>
              <a:gd name="T19" fmla="*/ 1345786 h 6016"/>
              <a:gd name="T20" fmla="*/ 216788 w 4423"/>
              <a:gd name="T21" fmla="*/ 1207408 h 6016"/>
              <a:gd name="T22" fmla="*/ 76271 w 4423"/>
              <a:gd name="T23" fmla="*/ 1019314 h 6016"/>
              <a:gd name="T24" fmla="*/ 3165 w 4423"/>
              <a:gd name="T25" fmla="*/ 772006 h 6016"/>
              <a:gd name="T26" fmla="*/ 21837 w 4423"/>
              <a:gd name="T27" fmla="*/ 525648 h 6016"/>
              <a:gd name="T28" fmla="*/ 128807 w 4423"/>
              <a:gd name="T29" fmla="*/ 295123 h 6016"/>
              <a:gd name="T30" fmla="*/ 294642 w 4423"/>
              <a:gd name="T31" fmla="*/ 129195 h 6016"/>
              <a:gd name="T32" fmla="*/ 524722 w 4423"/>
              <a:gd name="T33" fmla="*/ 22166 h 6016"/>
              <a:gd name="T34" fmla="*/ 562066 w 4423"/>
              <a:gd name="T35" fmla="*/ 756490 h 6016"/>
              <a:gd name="T36" fmla="*/ 647199 w 4423"/>
              <a:gd name="T37" fmla="*/ 616528 h 6016"/>
              <a:gd name="T38" fmla="*/ 744675 w 4423"/>
              <a:gd name="T39" fmla="*/ 527232 h 6016"/>
              <a:gd name="T40" fmla="*/ 654795 w 4423"/>
              <a:gd name="T41" fmla="*/ 535781 h 6016"/>
              <a:gd name="T42" fmla="*/ 563016 w 4423"/>
              <a:gd name="T43" fmla="*/ 609245 h 6016"/>
              <a:gd name="T44" fmla="*/ 531052 w 4423"/>
              <a:gd name="T45" fmla="*/ 702025 h 6016"/>
              <a:gd name="T46" fmla="*/ 825693 w 4423"/>
              <a:gd name="T47" fmla="*/ 1480682 h 6016"/>
              <a:gd name="T48" fmla="*/ 683594 w 4423"/>
              <a:gd name="T49" fmla="*/ 1494614 h 6016"/>
              <a:gd name="T50" fmla="*/ 683278 w 4423"/>
              <a:gd name="T51" fmla="*/ 380620 h 6016"/>
              <a:gd name="T52" fmla="*/ 495922 w 4423"/>
              <a:gd name="T53" fmla="*/ 453451 h 6016"/>
              <a:gd name="T54" fmla="*/ 386104 w 4423"/>
              <a:gd name="T55" fmla="*/ 636161 h 6016"/>
              <a:gd name="T56" fmla="*/ 386104 w 4423"/>
              <a:gd name="T57" fmla="*/ 764723 h 6016"/>
              <a:gd name="T58" fmla="*/ 495922 w 4423"/>
              <a:gd name="T59" fmla="*/ 947434 h 6016"/>
              <a:gd name="T60" fmla="*/ 683278 w 4423"/>
              <a:gd name="T61" fmla="*/ 1020264 h 6016"/>
              <a:gd name="T62" fmla="*/ 838669 w 4423"/>
              <a:gd name="T63" fmla="*/ 988915 h 6016"/>
              <a:gd name="T64" fmla="*/ 988047 w 4423"/>
              <a:gd name="T65" fmla="*/ 839454 h 6016"/>
              <a:gd name="T66" fmla="*/ 1019378 w 4423"/>
              <a:gd name="T67" fmla="*/ 683976 h 6016"/>
              <a:gd name="T68" fmla="*/ 946588 w 4423"/>
              <a:gd name="T69" fmla="*/ 496833 h 6016"/>
              <a:gd name="T70" fmla="*/ 764296 w 4423"/>
              <a:gd name="T71" fmla="*/ 386636 h 6016"/>
              <a:gd name="T72" fmla="*/ 814617 w 4423"/>
              <a:gd name="T73" fmla="*/ 511082 h 6016"/>
              <a:gd name="T74" fmla="*/ 666188 w 4423"/>
              <a:gd name="T75" fmla="*/ 481316 h 6016"/>
              <a:gd name="T76" fmla="*/ 535799 w 4423"/>
              <a:gd name="T77" fmla="*/ 551614 h 6016"/>
              <a:gd name="T78" fmla="*/ 478200 w 4423"/>
              <a:gd name="T79" fmla="*/ 700442 h 6016"/>
              <a:gd name="T80" fmla="*/ 528836 w 4423"/>
              <a:gd name="T81" fmla="*/ 841354 h 6016"/>
              <a:gd name="T82" fmla="*/ 655111 w 4423"/>
              <a:gd name="T83" fmla="*/ 917351 h 6016"/>
              <a:gd name="T84" fmla="*/ 805122 w 4423"/>
              <a:gd name="T85" fmla="*/ 895185 h 6016"/>
              <a:gd name="T86" fmla="*/ 903864 w 4423"/>
              <a:gd name="T87" fmla="*/ 786889 h 6016"/>
              <a:gd name="T88" fmla="*/ 911459 w 4423"/>
              <a:gd name="T89" fmla="*/ 634261 h 6016"/>
              <a:gd name="T90" fmla="*/ 993427 w 4423"/>
              <a:gd name="T91" fmla="*/ 376503 h 6016"/>
              <a:gd name="T92" fmla="*/ 860190 w 4423"/>
              <a:gd name="T93" fmla="*/ 293223 h 6016"/>
              <a:gd name="T94" fmla="*/ 699735 w 4423"/>
              <a:gd name="T95" fmla="*/ 263141 h 6016"/>
              <a:gd name="T96" fmla="*/ 549724 w 4423"/>
              <a:gd name="T97" fmla="*/ 289740 h 6016"/>
              <a:gd name="T98" fmla="*/ 413638 w 4423"/>
              <a:gd name="T99" fmla="*/ 369854 h 6016"/>
              <a:gd name="T100" fmla="*/ 320593 w 4423"/>
              <a:gd name="T101" fmla="*/ 482583 h 6016"/>
              <a:gd name="T102" fmla="*/ 267741 w 4423"/>
              <a:gd name="T103" fmla="*/ 633628 h 6016"/>
              <a:gd name="T104" fmla="*/ 271855 w 4423"/>
              <a:gd name="T105" fmla="*/ 788789 h 6016"/>
              <a:gd name="T106" fmla="*/ 331670 w 4423"/>
              <a:gd name="T107" fmla="*/ 936034 h 6016"/>
              <a:gd name="T108" fmla="*/ 430095 w 4423"/>
              <a:gd name="T109" fmla="*/ 1044647 h 6016"/>
              <a:gd name="T110" fmla="*/ 569662 w 4423"/>
              <a:gd name="T111" fmla="*/ 1118111 h 6016"/>
              <a:gd name="T112" fmla="*/ 722521 w 4423"/>
              <a:gd name="T113" fmla="*/ 1137110 h 6016"/>
              <a:gd name="T114" fmla="*/ 879811 w 4423"/>
              <a:gd name="T115" fmla="*/ 1099112 h 6016"/>
              <a:gd name="T116" fmla="*/ 1008618 w 4423"/>
              <a:gd name="T117" fmla="*/ 1009815 h 6016"/>
              <a:gd name="T118" fmla="*/ 1093434 w 4423"/>
              <a:gd name="T119" fmla="*/ 890119 h 6016"/>
              <a:gd name="T120" fmla="*/ 1135526 w 4423"/>
              <a:gd name="T121" fmla="*/ 734008 h 6016"/>
              <a:gd name="T122" fmla="*/ 1120019 w 4423"/>
              <a:gd name="T123" fmla="*/ 580746 h 6016"/>
              <a:gd name="T124" fmla="*/ 1050077 w 4423"/>
              <a:gd name="T125" fmla="*/ 438885 h 60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423" h="6016">
                <a:moveTo>
                  <a:pt x="2211" y="0"/>
                </a:moveTo>
                <a:lnTo>
                  <a:pt x="2211" y="0"/>
                </a:lnTo>
                <a:lnTo>
                  <a:pt x="2268" y="1"/>
                </a:lnTo>
                <a:lnTo>
                  <a:pt x="2325" y="4"/>
                </a:lnTo>
                <a:lnTo>
                  <a:pt x="2382" y="7"/>
                </a:lnTo>
                <a:lnTo>
                  <a:pt x="2437" y="12"/>
                </a:lnTo>
                <a:lnTo>
                  <a:pt x="2492" y="18"/>
                </a:lnTo>
                <a:lnTo>
                  <a:pt x="2548" y="26"/>
                </a:lnTo>
                <a:lnTo>
                  <a:pt x="2603" y="34"/>
                </a:lnTo>
                <a:lnTo>
                  <a:pt x="2657" y="45"/>
                </a:lnTo>
                <a:lnTo>
                  <a:pt x="2710" y="57"/>
                </a:lnTo>
                <a:lnTo>
                  <a:pt x="2764" y="70"/>
                </a:lnTo>
                <a:lnTo>
                  <a:pt x="2817" y="84"/>
                </a:lnTo>
                <a:lnTo>
                  <a:pt x="2869" y="99"/>
                </a:lnTo>
                <a:lnTo>
                  <a:pt x="2920" y="116"/>
                </a:lnTo>
                <a:lnTo>
                  <a:pt x="2971" y="134"/>
                </a:lnTo>
                <a:lnTo>
                  <a:pt x="3022" y="154"/>
                </a:lnTo>
                <a:lnTo>
                  <a:pt x="3072" y="174"/>
                </a:lnTo>
                <a:lnTo>
                  <a:pt x="3121" y="195"/>
                </a:lnTo>
                <a:lnTo>
                  <a:pt x="3170" y="219"/>
                </a:lnTo>
                <a:lnTo>
                  <a:pt x="3218" y="242"/>
                </a:lnTo>
                <a:lnTo>
                  <a:pt x="3265" y="267"/>
                </a:lnTo>
                <a:lnTo>
                  <a:pt x="3312" y="293"/>
                </a:lnTo>
                <a:lnTo>
                  <a:pt x="3357" y="321"/>
                </a:lnTo>
                <a:lnTo>
                  <a:pt x="3403" y="348"/>
                </a:lnTo>
                <a:lnTo>
                  <a:pt x="3448" y="378"/>
                </a:lnTo>
                <a:lnTo>
                  <a:pt x="3492" y="408"/>
                </a:lnTo>
                <a:lnTo>
                  <a:pt x="3534" y="440"/>
                </a:lnTo>
                <a:lnTo>
                  <a:pt x="3577" y="472"/>
                </a:lnTo>
                <a:lnTo>
                  <a:pt x="3618" y="505"/>
                </a:lnTo>
                <a:lnTo>
                  <a:pt x="3659" y="540"/>
                </a:lnTo>
                <a:lnTo>
                  <a:pt x="3698" y="575"/>
                </a:lnTo>
                <a:lnTo>
                  <a:pt x="3736" y="611"/>
                </a:lnTo>
                <a:lnTo>
                  <a:pt x="3775" y="649"/>
                </a:lnTo>
                <a:lnTo>
                  <a:pt x="3812" y="686"/>
                </a:lnTo>
                <a:lnTo>
                  <a:pt x="3848" y="725"/>
                </a:lnTo>
                <a:lnTo>
                  <a:pt x="3883" y="765"/>
                </a:lnTo>
                <a:lnTo>
                  <a:pt x="3917" y="805"/>
                </a:lnTo>
                <a:lnTo>
                  <a:pt x="3951" y="846"/>
                </a:lnTo>
                <a:lnTo>
                  <a:pt x="3983" y="889"/>
                </a:lnTo>
                <a:lnTo>
                  <a:pt x="4014" y="932"/>
                </a:lnTo>
                <a:lnTo>
                  <a:pt x="4045" y="975"/>
                </a:lnTo>
                <a:lnTo>
                  <a:pt x="4074" y="1020"/>
                </a:lnTo>
                <a:lnTo>
                  <a:pt x="4102" y="1065"/>
                </a:lnTo>
                <a:lnTo>
                  <a:pt x="4130" y="1111"/>
                </a:lnTo>
                <a:lnTo>
                  <a:pt x="4156" y="1157"/>
                </a:lnTo>
                <a:lnTo>
                  <a:pt x="4181" y="1205"/>
                </a:lnTo>
                <a:lnTo>
                  <a:pt x="4205" y="1253"/>
                </a:lnTo>
                <a:lnTo>
                  <a:pt x="4227" y="1302"/>
                </a:lnTo>
                <a:lnTo>
                  <a:pt x="4249" y="1351"/>
                </a:lnTo>
                <a:lnTo>
                  <a:pt x="4270" y="1401"/>
                </a:lnTo>
                <a:lnTo>
                  <a:pt x="4289" y="1451"/>
                </a:lnTo>
                <a:lnTo>
                  <a:pt x="4307" y="1502"/>
                </a:lnTo>
                <a:lnTo>
                  <a:pt x="4323" y="1554"/>
                </a:lnTo>
                <a:lnTo>
                  <a:pt x="4339" y="1606"/>
                </a:lnTo>
                <a:lnTo>
                  <a:pt x="4353" y="1660"/>
                </a:lnTo>
                <a:lnTo>
                  <a:pt x="4366" y="1713"/>
                </a:lnTo>
                <a:lnTo>
                  <a:pt x="4378" y="1766"/>
                </a:lnTo>
                <a:lnTo>
                  <a:pt x="4388" y="1820"/>
                </a:lnTo>
                <a:lnTo>
                  <a:pt x="4397" y="1875"/>
                </a:lnTo>
                <a:lnTo>
                  <a:pt x="4405" y="1930"/>
                </a:lnTo>
                <a:lnTo>
                  <a:pt x="4411" y="1985"/>
                </a:lnTo>
                <a:lnTo>
                  <a:pt x="4416" y="2042"/>
                </a:lnTo>
                <a:lnTo>
                  <a:pt x="4420" y="2098"/>
                </a:lnTo>
                <a:lnTo>
                  <a:pt x="4422" y="2155"/>
                </a:lnTo>
                <a:lnTo>
                  <a:pt x="4423" y="2212"/>
                </a:lnTo>
                <a:lnTo>
                  <a:pt x="4422" y="2270"/>
                </a:lnTo>
                <a:lnTo>
                  <a:pt x="4420" y="2326"/>
                </a:lnTo>
                <a:lnTo>
                  <a:pt x="4416" y="2382"/>
                </a:lnTo>
                <a:lnTo>
                  <a:pt x="4411" y="2438"/>
                </a:lnTo>
                <a:lnTo>
                  <a:pt x="4405" y="2494"/>
                </a:lnTo>
                <a:lnTo>
                  <a:pt x="4397" y="2548"/>
                </a:lnTo>
                <a:lnTo>
                  <a:pt x="4388" y="2604"/>
                </a:lnTo>
                <a:lnTo>
                  <a:pt x="4378" y="2658"/>
                </a:lnTo>
                <a:lnTo>
                  <a:pt x="4366" y="2711"/>
                </a:lnTo>
                <a:lnTo>
                  <a:pt x="4353" y="2764"/>
                </a:lnTo>
                <a:lnTo>
                  <a:pt x="4339" y="2818"/>
                </a:lnTo>
                <a:lnTo>
                  <a:pt x="4323" y="2870"/>
                </a:lnTo>
                <a:lnTo>
                  <a:pt x="4307" y="2921"/>
                </a:lnTo>
                <a:lnTo>
                  <a:pt x="4289" y="2972"/>
                </a:lnTo>
                <a:lnTo>
                  <a:pt x="4270" y="3023"/>
                </a:lnTo>
                <a:lnTo>
                  <a:pt x="4249" y="3073"/>
                </a:lnTo>
                <a:lnTo>
                  <a:pt x="4227" y="3122"/>
                </a:lnTo>
                <a:lnTo>
                  <a:pt x="4205" y="3171"/>
                </a:lnTo>
                <a:lnTo>
                  <a:pt x="4181" y="3219"/>
                </a:lnTo>
                <a:lnTo>
                  <a:pt x="4156" y="3267"/>
                </a:lnTo>
                <a:lnTo>
                  <a:pt x="4130" y="3313"/>
                </a:lnTo>
                <a:lnTo>
                  <a:pt x="4102" y="3359"/>
                </a:lnTo>
                <a:lnTo>
                  <a:pt x="4074" y="3404"/>
                </a:lnTo>
                <a:lnTo>
                  <a:pt x="4045" y="3449"/>
                </a:lnTo>
                <a:lnTo>
                  <a:pt x="4014" y="3492"/>
                </a:lnTo>
                <a:lnTo>
                  <a:pt x="3983" y="3535"/>
                </a:lnTo>
                <a:lnTo>
                  <a:pt x="3951" y="3578"/>
                </a:lnTo>
                <a:lnTo>
                  <a:pt x="3917" y="3619"/>
                </a:lnTo>
                <a:lnTo>
                  <a:pt x="3883" y="3660"/>
                </a:lnTo>
                <a:lnTo>
                  <a:pt x="3848" y="3699"/>
                </a:lnTo>
                <a:lnTo>
                  <a:pt x="3812" y="3738"/>
                </a:lnTo>
                <a:lnTo>
                  <a:pt x="3775" y="3776"/>
                </a:lnTo>
                <a:lnTo>
                  <a:pt x="3736" y="3813"/>
                </a:lnTo>
                <a:lnTo>
                  <a:pt x="3698" y="3849"/>
                </a:lnTo>
                <a:lnTo>
                  <a:pt x="3659" y="3884"/>
                </a:lnTo>
                <a:lnTo>
                  <a:pt x="3618" y="3919"/>
                </a:lnTo>
                <a:lnTo>
                  <a:pt x="3577" y="3952"/>
                </a:lnTo>
                <a:lnTo>
                  <a:pt x="3534" y="3984"/>
                </a:lnTo>
                <a:lnTo>
                  <a:pt x="3492" y="4016"/>
                </a:lnTo>
                <a:lnTo>
                  <a:pt x="3448" y="4046"/>
                </a:lnTo>
                <a:lnTo>
                  <a:pt x="3403" y="4076"/>
                </a:lnTo>
                <a:lnTo>
                  <a:pt x="3357" y="4103"/>
                </a:lnTo>
                <a:lnTo>
                  <a:pt x="3312" y="4131"/>
                </a:lnTo>
                <a:lnTo>
                  <a:pt x="3265" y="4157"/>
                </a:lnTo>
                <a:lnTo>
                  <a:pt x="3218" y="4182"/>
                </a:lnTo>
                <a:lnTo>
                  <a:pt x="3170" y="4206"/>
                </a:lnTo>
                <a:lnTo>
                  <a:pt x="3121" y="4229"/>
                </a:lnTo>
                <a:lnTo>
                  <a:pt x="3072" y="4250"/>
                </a:lnTo>
                <a:lnTo>
                  <a:pt x="3022" y="4270"/>
                </a:lnTo>
                <a:lnTo>
                  <a:pt x="2971" y="4290"/>
                </a:lnTo>
                <a:lnTo>
                  <a:pt x="2920" y="4308"/>
                </a:lnTo>
                <a:lnTo>
                  <a:pt x="2869" y="4325"/>
                </a:lnTo>
                <a:lnTo>
                  <a:pt x="2817" y="4340"/>
                </a:lnTo>
                <a:lnTo>
                  <a:pt x="2764" y="4355"/>
                </a:lnTo>
                <a:lnTo>
                  <a:pt x="2710" y="4367"/>
                </a:lnTo>
                <a:lnTo>
                  <a:pt x="2657" y="4379"/>
                </a:lnTo>
                <a:lnTo>
                  <a:pt x="2603" y="4390"/>
                </a:lnTo>
                <a:lnTo>
                  <a:pt x="2548" y="4398"/>
                </a:lnTo>
                <a:lnTo>
                  <a:pt x="2492" y="4406"/>
                </a:lnTo>
                <a:lnTo>
                  <a:pt x="2437" y="4412"/>
                </a:lnTo>
                <a:lnTo>
                  <a:pt x="2382" y="4417"/>
                </a:lnTo>
                <a:lnTo>
                  <a:pt x="2325" y="4421"/>
                </a:lnTo>
                <a:lnTo>
                  <a:pt x="2268" y="4423"/>
                </a:lnTo>
                <a:lnTo>
                  <a:pt x="2211" y="4424"/>
                </a:lnTo>
                <a:lnTo>
                  <a:pt x="2154" y="4423"/>
                </a:lnTo>
                <a:lnTo>
                  <a:pt x="2097" y="4421"/>
                </a:lnTo>
                <a:lnTo>
                  <a:pt x="2041" y="4417"/>
                </a:lnTo>
                <a:lnTo>
                  <a:pt x="1985" y="4412"/>
                </a:lnTo>
                <a:lnTo>
                  <a:pt x="1929" y="4406"/>
                </a:lnTo>
                <a:lnTo>
                  <a:pt x="1874" y="4398"/>
                </a:lnTo>
                <a:lnTo>
                  <a:pt x="1820" y="4390"/>
                </a:lnTo>
                <a:lnTo>
                  <a:pt x="1765" y="4379"/>
                </a:lnTo>
                <a:lnTo>
                  <a:pt x="1711" y="4367"/>
                </a:lnTo>
                <a:lnTo>
                  <a:pt x="1658" y="4355"/>
                </a:lnTo>
                <a:lnTo>
                  <a:pt x="1606" y="4340"/>
                </a:lnTo>
                <a:lnTo>
                  <a:pt x="1554" y="4325"/>
                </a:lnTo>
                <a:lnTo>
                  <a:pt x="1501" y="4308"/>
                </a:lnTo>
                <a:lnTo>
                  <a:pt x="1450" y="4290"/>
                </a:lnTo>
                <a:lnTo>
                  <a:pt x="1400" y="4270"/>
                </a:lnTo>
                <a:lnTo>
                  <a:pt x="1350" y="4250"/>
                </a:lnTo>
                <a:lnTo>
                  <a:pt x="1301" y="4229"/>
                </a:lnTo>
                <a:lnTo>
                  <a:pt x="1252" y="4206"/>
                </a:lnTo>
                <a:lnTo>
                  <a:pt x="1204" y="4182"/>
                </a:lnTo>
                <a:lnTo>
                  <a:pt x="1157" y="4157"/>
                </a:lnTo>
                <a:lnTo>
                  <a:pt x="1110" y="4131"/>
                </a:lnTo>
                <a:lnTo>
                  <a:pt x="1064" y="4103"/>
                </a:lnTo>
                <a:lnTo>
                  <a:pt x="1019" y="4076"/>
                </a:lnTo>
                <a:lnTo>
                  <a:pt x="975" y="4046"/>
                </a:lnTo>
                <a:lnTo>
                  <a:pt x="931" y="4016"/>
                </a:lnTo>
                <a:lnTo>
                  <a:pt x="887" y="3984"/>
                </a:lnTo>
                <a:lnTo>
                  <a:pt x="846" y="3952"/>
                </a:lnTo>
                <a:lnTo>
                  <a:pt x="804" y="3919"/>
                </a:lnTo>
                <a:lnTo>
                  <a:pt x="764" y="3884"/>
                </a:lnTo>
                <a:lnTo>
                  <a:pt x="725" y="3849"/>
                </a:lnTo>
                <a:lnTo>
                  <a:pt x="685" y="3813"/>
                </a:lnTo>
                <a:lnTo>
                  <a:pt x="647" y="3776"/>
                </a:lnTo>
                <a:lnTo>
                  <a:pt x="611" y="3738"/>
                </a:lnTo>
                <a:lnTo>
                  <a:pt x="574" y="3699"/>
                </a:lnTo>
                <a:lnTo>
                  <a:pt x="538" y="3660"/>
                </a:lnTo>
                <a:lnTo>
                  <a:pt x="504" y="3619"/>
                </a:lnTo>
                <a:lnTo>
                  <a:pt x="471" y="3578"/>
                </a:lnTo>
                <a:lnTo>
                  <a:pt x="439" y="3535"/>
                </a:lnTo>
                <a:lnTo>
                  <a:pt x="407" y="3492"/>
                </a:lnTo>
                <a:lnTo>
                  <a:pt x="378" y="3449"/>
                </a:lnTo>
                <a:lnTo>
                  <a:pt x="348" y="3404"/>
                </a:lnTo>
                <a:lnTo>
                  <a:pt x="320" y="3359"/>
                </a:lnTo>
                <a:lnTo>
                  <a:pt x="292" y="3313"/>
                </a:lnTo>
                <a:lnTo>
                  <a:pt x="267" y="3267"/>
                </a:lnTo>
                <a:lnTo>
                  <a:pt x="241" y="3219"/>
                </a:lnTo>
                <a:lnTo>
                  <a:pt x="218" y="3171"/>
                </a:lnTo>
                <a:lnTo>
                  <a:pt x="195" y="3122"/>
                </a:lnTo>
                <a:lnTo>
                  <a:pt x="173" y="3073"/>
                </a:lnTo>
                <a:lnTo>
                  <a:pt x="153" y="3023"/>
                </a:lnTo>
                <a:lnTo>
                  <a:pt x="134" y="2972"/>
                </a:lnTo>
                <a:lnTo>
                  <a:pt x="116" y="2921"/>
                </a:lnTo>
                <a:lnTo>
                  <a:pt x="99" y="2870"/>
                </a:lnTo>
                <a:lnTo>
                  <a:pt x="84" y="2818"/>
                </a:lnTo>
                <a:lnTo>
                  <a:pt x="69" y="2764"/>
                </a:lnTo>
                <a:lnTo>
                  <a:pt x="56" y="2711"/>
                </a:lnTo>
                <a:lnTo>
                  <a:pt x="44" y="2658"/>
                </a:lnTo>
                <a:lnTo>
                  <a:pt x="34" y="2604"/>
                </a:lnTo>
                <a:lnTo>
                  <a:pt x="25" y="2548"/>
                </a:lnTo>
                <a:lnTo>
                  <a:pt x="17" y="2494"/>
                </a:lnTo>
                <a:lnTo>
                  <a:pt x="10" y="2438"/>
                </a:lnTo>
                <a:lnTo>
                  <a:pt x="6" y="2382"/>
                </a:lnTo>
                <a:lnTo>
                  <a:pt x="2" y="2326"/>
                </a:lnTo>
                <a:lnTo>
                  <a:pt x="0" y="2270"/>
                </a:lnTo>
                <a:lnTo>
                  <a:pt x="0" y="2212"/>
                </a:lnTo>
                <a:lnTo>
                  <a:pt x="0" y="2155"/>
                </a:lnTo>
                <a:lnTo>
                  <a:pt x="2" y="2098"/>
                </a:lnTo>
                <a:lnTo>
                  <a:pt x="6" y="2042"/>
                </a:lnTo>
                <a:lnTo>
                  <a:pt x="10" y="1985"/>
                </a:lnTo>
                <a:lnTo>
                  <a:pt x="17" y="1930"/>
                </a:lnTo>
                <a:lnTo>
                  <a:pt x="25" y="1875"/>
                </a:lnTo>
                <a:lnTo>
                  <a:pt x="34" y="1820"/>
                </a:lnTo>
                <a:lnTo>
                  <a:pt x="44" y="1766"/>
                </a:lnTo>
                <a:lnTo>
                  <a:pt x="56" y="1713"/>
                </a:lnTo>
                <a:lnTo>
                  <a:pt x="69" y="1660"/>
                </a:lnTo>
                <a:lnTo>
                  <a:pt x="84" y="1606"/>
                </a:lnTo>
                <a:lnTo>
                  <a:pt x="99" y="1554"/>
                </a:lnTo>
                <a:lnTo>
                  <a:pt x="116" y="1502"/>
                </a:lnTo>
                <a:lnTo>
                  <a:pt x="134" y="1451"/>
                </a:lnTo>
                <a:lnTo>
                  <a:pt x="153" y="1401"/>
                </a:lnTo>
                <a:lnTo>
                  <a:pt x="173" y="1351"/>
                </a:lnTo>
                <a:lnTo>
                  <a:pt x="195" y="1302"/>
                </a:lnTo>
                <a:lnTo>
                  <a:pt x="218" y="1253"/>
                </a:lnTo>
                <a:lnTo>
                  <a:pt x="241" y="1205"/>
                </a:lnTo>
                <a:lnTo>
                  <a:pt x="267" y="1157"/>
                </a:lnTo>
                <a:lnTo>
                  <a:pt x="292" y="1111"/>
                </a:lnTo>
                <a:lnTo>
                  <a:pt x="320" y="1065"/>
                </a:lnTo>
                <a:lnTo>
                  <a:pt x="348" y="1020"/>
                </a:lnTo>
                <a:lnTo>
                  <a:pt x="378" y="975"/>
                </a:lnTo>
                <a:lnTo>
                  <a:pt x="407" y="932"/>
                </a:lnTo>
                <a:lnTo>
                  <a:pt x="439" y="889"/>
                </a:lnTo>
                <a:lnTo>
                  <a:pt x="471" y="846"/>
                </a:lnTo>
                <a:lnTo>
                  <a:pt x="504" y="805"/>
                </a:lnTo>
                <a:lnTo>
                  <a:pt x="538" y="765"/>
                </a:lnTo>
                <a:lnTo>
                  <a:pt x="574" y="725"/>
                </a:lnTo>
                <a:lnTo>
                  <a:pt x="611" y="686"/>
                </a:lnTo>
                <a:lnTo>
                  <a:pt x="647" y="649"/>
                </a:lnTo>
                <a:lnTo>
                  <a:pt x="685" y="611"/>
                </a:lnTo>
                <a:lnTo>
                  <a:pt x="725" y="575"/>
                </a:lnTo>
                <a:lnTo>
                  <a:pt x="764" y="540"/>
                </a:lnTo>
                <a:lnTo>
                  <a:pt x="804" y="505"/>
                </a:lnTo>
                <a:lnTo>
                  <a:pt x="846" y="472"/>
                </a:lnTo>
                <a:lnTo>
                  <a:pt x="887" y="440"/>
                </a:lnTo>
                <a:lnTo>
                  <a:pt x="931" y="408"/>
                </a:lnTo>
                <a:lnTo>
                  <a:pt x="975" y="378"/>
                </a:lnTo>
                <a:lnTo>
                  <a:pt x="1019" y="348"/>
                </a:lnTo>
                <a:lnTo>
                  <a:pt x="1064" y="321"/>
                </a:lnTo>
                <a:lnTo>
                  <a:pt x="1110" y="293"/>
                </a:lnTo>
                <a:lnTo>
                  <a:pt x="1157" y="267"/>
                </a:lnTo>
                <a:lnTo>
                  <a:pt x="1204" y="242"/>
                </a:lnTo>
                <a:lnTo>
                  <a:pt x="1252" y="219"/>
                </a:lnTo>
                <a:lnTo>
                  <a:pt x="1301" y="195"/>
                </a:lnTo>
                <a:lnTo>
                  <a:pt x="1350" y="174"/>
                </a:lnTo>
                <a:lnTo>
                  <a:pt x="1400" y="154"/>
                </a:lnTo>
                <a:lnTo>
                  <a:pt x="1450" y="134"/>
                </a:lnTo>
                <a:lnTo>
                  <a:pt x="1501" y="116"/>
                </a:lnTo>
                <a:lnTo>
                  <a:pt x="1554" y="99"/>
                </a:lnTo>
                <a:lnTo>
                  <a:pt x="1606" y="84"/>
                </a:lnTo>
                <a:lnTo>
                  <a:pt x="1658" y="70"/>
                </a:lnTo>
                <a:lnTo>
                  <a:pt x="1711" y="57"/>
                </a:lnTo>
                <a:lnTo>
                  <a:pt x="1765" y="45"/>
                </a:lnTo>
                <a:lnTo>
                  <a:pt x="1820" y="34"/>
                </a:lnTo>
                <a:lnTo>
                  <a:pt x="1874" y="26"/>
                </a:lnTo>
                <a:lnTo>
                  <a:pt x="1929" y="18"/>
                </a:lnTo>
                <a:lnTo>
                  <a:pt x="1985" y="12"/>
                </a:lnTo>
                <a:lnTo>
                  <a:pt x="2041" y="7"/>
                </a:lnTo>
                <a:lnTo>
                  <a:pt x="2097" y="4"/>
                </a:lnTo>
                <a:lnTo>
                  <a:pt x="2154" y="1"/>
                </a:lnTo>
                <a:lnTo>
                  <a:pt x="2211" y="0"/>
                </a:lnTo>
                <a:close/>
                <a:moveTo>
                  <a:pt x="1730" y="2519"/>
                </a:moveTo>
                <a:lnTo>
                  <a:pt x="1730" y="2519"/>
                </a:lnTo>
                <a:lnTo>
                  <a:pt x="1753" y="2453"/>
                </a:lnTo>
                <a:lnTo>
                  <a:pt x="1776" y="2389"/>
                </a:lnTo>
                <a:lnTo>
                  <a:pt x="1802" y="2327"/>
                </a:lnTo>
                <a:lnTo>
                  <a:pt x="1814" y="2297"/>
                </a:lnTo>
                <a:lnTo>
                  <a:pt x="1828" y="2267"/>
                </a:lnTo>
                <a:lnTo>
                  <a:pt x="1843" y="2238"/>
                </a:lnTo>
                <a:lnTo>
                  <a:pt x="1858" y="2210"/>
                </a:lnTo>
                <a:lnTo>
                  <a:pt x="1874" y="2181"/>
                </a:lnTo>
                <a:lnTo>
                  <a:pt x="1890" y="2153"/>
                </a:lnTo>
                <a:lnTo>
                  <a:pt x="1907" y="2126"/>
                </a:lnTo>
                <a:lnTo>
                  <a:pt x="1924" y="2099"/>
                </a:lnTo>
                <a:lnTo>
                  <a:pt x="1942" y="2073"/>
                </a:lnTo>
                <a:lnTo>
                  <a:pt x="1961" y="2047"/>
                </a:lnTo>
                <a:lnTo>
                  <a:pt x="1981" y="2022"/>
                </a:lnTo>
                <a:lnTo>
                  <a:pt x="2002" y="1996"/>
                </a:lnTo>
                <a:lnTo>
                  <a:pt x="2023" y="1971"/>
                </a:lnTo>
                <a:lnTo>
                  <a:pt x="2045" y="1947"/>
                </a:lnTo>
                <a:lnTo>
                  <a:pt x="2069" y="1923"/>
                </a:lnTo>
                <a:lnTo>
                  <a:pt x="2093" y="1899"/>
                </a:lnTo>
                <a:lnTo>
                  <a:pt x="2118" y="1875"/>
                </a:lnTo>
                <a:lnTo>
                  <a:pt x="2144" y="1852"/>
                </a:lnTo>
                <a:lnTo>
                  <a:pt x="2171" y="1829"/>
                </a:lnTo>
                <a:lnTo>
                  <a:pt x="2198" y="1807"/>
                </a:lnTo>
                <a:lnTo>
                  <a:pt x="2228" y="1784"/>
                </a:lnTo>
                <a:lnTo>
                  <a:pt x="2258" y="1762"/>
                </a:lnTo>
                <a:lnTo>
                  <a:pt x="2290" y="1739"/>
                </a:lnTo>
                <a:lnTo>
                  <a:pt x="2322" y="1718"/>
                </a:lnTo>
                <a:lnTo>
                  <a:pt x="2356" y="1696"/>
                </a:lnTo>
                <a:lnTo>
                  <a:pt x="2391" y="1675"/>
                </a:lnTo>
                <a:lnTo>
                  <a:pt x="2372" y="1669"/>
                </a:lnTo>
                <a:lnTo>
                  <a:pt x="2353" y="1665"/>
                </a:lnTo>
                <a:lnTo>
                  <a:pt x="2334" y="1662"/>
                </a:lnTo>
                <a:lnTo>
                  <a:pt x="2314" y="1660"/>
                </a:lnTo>
                <a:lnTo>
                  <a:pt x="2295" y="1658"/>
                </a:lnTo>
                <a:lnTo>
                  <a:pt x="2276" y="1656"/>
                </a:lnTo>
                <a:lnTo>
                  <a:pt x="2256" y="1655"/>
                </a:lnTo>
                <a:lnTo>
                  <a:pt x="2237" y="1656"/>
                </a:lnTo>
                <a:lnTo>
                  <a:pt x="2218" y="1658"/>
                </a:lnTo>
                <a:lnTo>
                  <a:pt x="2198" y="1659"/>
                </a:lnTo>
                <a:lnTo>
                  <a:pt x="2180" y="1662"/>
                </a:lnTo>
                <a:lnTo>
                  <a:pt x="2161" y="1665"/>
                </a:lnTo>
                <a:lnTo>
                  <a:pt x="2142" y="1669"/>
                </a:lnTo>
                <a:lnTo>
                  <a:pt x="2124" y="1673"/>
                </a:lnTo>
                <a:lnTo>
                  <a:pt x="2105" y="1679"/>
                </a:lnTo>
                <a:lnTo>
                  <a:pt x="2087" y="1684"/>
                </a:lnTo>
                <a:lnTo>
                  <a:pt x="2069" y="1692"/>
                </a:lnTo>
                <a:lnTo>
                  <a:pt x="2051" y="1698"/>
                </a:lnTo>
                <a:lnTo>
                  <a:pt x="2032" y="1706"/>
                </a:lnTo>
                <a:lnTo>
                  <a:pt x="2015" y="1715"/>
                </a:lnTo>
                <a:lnTo>
                  <a:pt x="1997" y="1723"/>
                </a:lnTo>
                <a:lnTo>
                  <a:pt x="1980" y="1733"/>
                </a:lnTo>
                <a:lnTo>
                  <a:pt x="1947" y="1754"/>
                </a:lnTo>
                <a:lnTo>
                  <a:pt x="1915" y="1778"/>
                </a:lnTo>
                <a:lnTo>
                  <a:pt x="1885" y="1802"/>
                </a:lnTo>
                <a:lnTo>
                  <a:pt x="1856" y="1830"/>
                </a:lnTo>
                <a:lnTo>
                  <a:pt x="1842" y="1845"/>
                </a:lnTo>
                <a:lnTo>
                  <a:pt x="1828" y="1860"/>
                </a:lnTo>
                <a:lnTo>
                  <a:pt x="1815" y="1875"/>
                </a:lnTo>
                <a:lnTo>
                  <a:pt x="1803" y="1891"/>
                </a:lnTo>
                <a:lnTo>
                  <a:pt x="1791" y="1907"/>
                </a:lnTo>
                <a:lnTo>
                  <a:pt x="1779" y="1924"/>
                </a:lnTo>
                <a:lnTo>
                  <a:pt x="1769" y="1941"/>
                </a:lnTo>
                <a:lnTo>
                  <a:pt x="1758" y="1958"/>
                </a:lnTo>
                <a:lnTo>
                  <a:pt x="1748" y="1976"/>
                </a:lnTo>
                <a:lnTo>
                  <a:pt x="1739" y="1994"/>
                </a:lnTo>
                <a:lnTo>
                  <a:pt x="1730" y="2013"/>
                </a:lnTo>
                <a:lnTo>
                  <a:pt x="1722" y="2032"/>
                </a:lnTo>
                <a:lnTo>
                  <a:pt x="1714" y="2051"/>
                </a:lnTo>
                <a:lnTo>
                  <a:pt x="1708" y="2070"/>
                </a:lnTo>
                <a:lnTo>
                  <a:pt x="1701" y="2091"/>
                </a:lnTo>
                <a:lnTo>
                  <a:pt x="1695" y="2111"/>
                </a:lnTo>
                <a:lnTo>
                  <a:pt x="1691" y="2132"/>
                </a:lnTo>
                <a:lnTo>
                  <a:pt x="1687" y="2152"/>
                </a:lnTo>
                <a:lnTo>
                  <a:pt x="1683" y="2174"/>
                </a:lnTo>
                <a:lnTo>
                  <a:pt x="1680" y="2195"/>
                </a:lnTo>
                <a:lnTo>
                  <a:pt x="1678" y="2217"/>
                </a:lnTo>
                <a:lnTo>
                  <a:pt x="1677" y="2240"/>
                </a:lnTo>
                <a:lnTo>
                  <a:pt x="1677" y="2261"/>
                </a:lnTo>
                <a:lnTo>
                  <a:pt x="1677" y="2284"/>
                </a:lnTo>
                <a:lnTo>
                  <a:pt x="1679" y="2307"/>
                </a:lnTo>
                <a:lnTo>
                  <a:pt x="1680" y="2329"/>
                </a:lnTo>
                <a:lnTo>
                  <a:pt x="1683" y="2353"/>
                </a:lnTo>
                <a:lnTo>
                  <a:pt x="1688" y="2376"/>
                </a:lnTo>
                <a:lnTo>
                  <a:pt x="1692" y="2399"/>
                </a:lnTo>
                <a:lnTo>
                  <a:pt x="1698" y="2423"/>
                </a:lnTo>
                <a:lnTo>
                  <a:pt x="1705" y="2446"/>
                </a:lnTo>
                <a:lnTo>
                  <a:pt x="1712" y="2471"/>
                </a:lnTo>
                <a:lnTo>
                  <a:pt x="1721" y="2494"/>
                </a:lnTo>
                <a:lnTo>
                  <a:pt x="1730" y="2519"/>
                </a:lnTo>
                <a:close/>
                <a:moveTo>
                  <a:pt x="2609" y="4676"/>
                </a:moveTo>
                <a:lnTo>
                  <a:pt x="2609" y="5036"/>
                </a:lnTo>
                <a:lnTo>
                  <a:pt x="3991" y="5281"/>
                </a:lnTo>
                <a:lnTo>
                  <a:pt x="3991" y="6016"/>
                </a:lnTo>
                <a:lnTo>
                  <a:pt x="501" y="6016"/>
                </a:lnTo>
                <a:lnTo>
                  <a:pt x="501" y="5281"/>
                </a:lnTo>
                <a:lnTo>
                  <a:pt x="1813" y="5036"/>
                </a:lnTo>
                <a:lnTo>
                  <a:pt x="1813" y="4676"/>
                </a:lnTo>
                <a:lnTo>
                  <a:pt x="1861" y="4686"/>
                </a:lnTo>
                <a:lnTo>
                  <a:pt x="1910" y="4695"/>
                </a:lnTo>
                <a:lnTo>
                  <a:pt x="1959" y="4703"/>
                </a:lnTo>
                <a:lnTo>
                  <a:pt x="2009" y="4709"/>
                </a:lnTo>
                <a:lnTo>
                  <a:pt x="2059" y="4713"/>
                </a:lnTo>
                <a:lnTo>
                  <a:pt x="2109" y="4717"/>
                </a:lnTo>
                <a:lnTo>
                  <a:pt x="2160" y="4720"/>
                </a:lnTo>
                <a:lnTo>
                  <a:pt x="2211" y="4720"/>
                </a:lnTo>
                <a:lnTo>
                  <a:pt x="2262" y="4720"/>
                </a:lnTo>
                <a:lnTo>
                  <a:pt x="2312" y="4717"/>
                </a:lnTo>
                <a:lnTo>
                  <a:pt x="2363" y="4713"/>
                </a:lnTo>
                <a:lnTo>
                  <a:pt x="2413" y="4709"/>
                </a:lnTo>
                <a:lnTo>
                  <a:pt x="2462" y="4703"/>
                </a:lnTo>
                <a:lnTo>
                  <a:pt x="2511" y="4695"/>
                </a:lnTo>
                <a:lnTo>
                  <a:pt x="2560" y="4686"/>
                </a:lnTo>
                <a:lnTo>
                  <a:pt x="2609" y="4676"/>
                </a:lnTo>
                <a:close/>
                <a:moveTo>
                  <a:pt x="2211" y="1201"/>
                </a:moveTo>
                <a:lnTo>
                  <a:pt x="2211" y="1201"/>
                </a:lnTo>
                <a:lnTo>
                  <a:pt x="2185" y="1201"/>
                </a:lnTo>
                <a:lnTo>
                  <a:pt x="2159" y="1202"/>
                </a:lnTo>
                <a:lnTo>
                  <a:pt x="2134" y="1204"/>
                </a:lnTo>
                <a:lnTo>
                  <a:pt x="2108" y="1206"/>
                </a:lnTo>
                <a:lnTo>
                  <a:pt x="2082" y="1209"/>
                </a:lnTo>
                <a:lnTo>
                  <a:pt x="2057" y="1213"/>
                </a:lnTo>
                <a:lnTo>
                  <a:pt x="2007" y="1221"/>
                </a:lnTo>
                <a:lnTo>
                  <a:pt x="1958" y="1233"/>
                </a:lnTo>
                <a:lnTo>
                  <a:pt x="1910" y="1247"/>
                </a:lnTo>
                <a:lnTo>
                  <a:pt x="1863" y="1263"/>
                </a:lnTo>
                <a:lnTo>
                  <a:pt x="1817" y="1281"/>
                </a:lnTo>
                <a:lnTo>
                  <a:pt x="1773" y="1301"/>
                </a:lnTo>
                <a:lnTo>
                  <a:pt x="1729" y="1323"/>
                </a:lnTo>
                <a:lnTo>
                  <a:pt x="1687" y="1347"/>
                </a:lnTo>
                <a:lnTo>
                  <a:pt x="1646" y="1373"/>
                </a:lnTo>
                <a:lnTo>
                  <a:pt x="1606" y="1402"/>
                </a:lnTo>
                <a:lnTo>
                  <a:pt x="1567" y="1432"/>
                </a:lnTo>
                <a:lnTo>
                  <a:pt x="1531" y="1464"/>
                </a:lnTo>
                <a:lnTo>
                  <a:pt x="1496" y="1497"/>
                </a:lnTo>
                <a:lnTo>
                  <a:pt x="1463" y="1532"/>
                </a:lnTo>
                <a:lnTo>
                  <a:pt x="1431" y="1569"/>
                </a:lnTo>
                <a:lnTo>
                  <a:pt x="1400" y="1607"/>
                </a:lnTo>
                <a:lnTo>
                  <a:pt x="1373" y="1647"/>
                </a:lnTo>
                <a:lnTo>
                  <a:pt x="1346" y="1687"/>
                </a:lnTo>
                <a:lnTo>
                  <a:pt x="1322" y="1730"/>
                </a:lnTo>
                <a:lnTo>
                  <a:pt x="1299" y="1774"/>
                </a:lnTo>
                <a:lnTo>
                  <a:pt x="1279" y="1818"/>
                </a:lnTo>
                <a:lnTo>
                  <a:pt x="1261" y="1864"/>
                </a:lnTo>
                <a:lnTo>
                  <a:pt x="1245" y="1911"/>
                </a:lnTo>
                <a:lnTo>
                  <a:pt x="1232" y="1960"/>
                </a:lnTo>
                <a:lnTo>
                  <a:pt x="1220" y="2009"/>
                </a:lnTo>
                <a:lnTo>
                  <a:pt x="1212" y="2058"/>
                </a:lnTo>
                <a:lnTo>
                  <a:pt x="1208" y="2083"/>
                </a:lnTo>
                <a:lnTo>
                  <a:pt x="1206" y="2109"/>
                </a:lnTo>
                <a:lnTo>
                  <a:pt x="1202" y="2134"/>
                </a:lnTo>
                <a:lnTo>
                  <a:pt x="1201" y="2160"/>
                </a:lnTo>
                <a:lnTo>
                  <a:pt x="1200" y="2185"/>
                </a:lnTo>
                <a:lnTo>
                  <a:pt x="1200" y="2212"/>
                </a:lnTo>
                <a:lnTo>
                  <a:pt x="1200" y="2238"/>
                </a:lnTo>
                <a:lnTo>
                  <a:pt x="1201" y="2264"/>
                </a:lnTo>
                <a:lnTo>
                  <a:pt x="1202" y="2290"/>
                </a:lnTo>
                <a:lnTo>
                  <a:pt x="1206" y="2315"/>
                </a:lnTo>
                <a:lnTo>
                  <a:pt x="1208" y="2341"/>
                </a:lnTo>
                <a:lnTo>
                  <a:pt x="1212" y="2366"/>
                </a:lnTo>
                <a:lnTo>
                  <a:pt x="1220" y="2415"/>
                </a:lnTo>
                <a:lnTo>
                  <a:pt x="1232" y="2464"/>
                </a:lnTo>
                <a:lnTo>
                  <a:pt x="1245" y="2512"/>
                </a:lnTo>
                <a:lnTo>
                  <a:pt x="1261" y="2560"/>
                </a:lnTo>
                <a:lnTo>
                  <a:pt x="1279" y="2606"/>
                </a:lnTo>
                <a:lnTo>
                  <a:pt x="1299" y="2651"/>
                </a:lnTo>
                <a:lnTo>
                  <a:pt x="1322" y="2694"/>
                </a:lnTo>
                <a:lnTo>
                  <a:pt x="1346" y="2737"/>
                </a:lnTo>
                <a:lnTo>
                  <a:pt x="1373" y="2777"/>
                </a:lnTo>
                <a:lnTo>
                  <a:pt x="1400" y="2817"/>
                </a:lnTo>
                <a:lnTo>
                  <a:pt x="1431" y="2855"/>
                </a:lnTo>
                <a:lnTo>
                  <a:pt x="1463" y="2892"/>
                </a:lnTo>
                <a:lnTo>
                  <a:pt x="1496" y="2927"/>
                </a:lnTo>
                <a:lnTo>
                  <a:pt x="1531" y="2960"/>
                </a:lnTo>
                <a:lnTo>
                  <a:pt x="1567" y="2992"/>
                </a:lnTo>
                <a:lnTo>
                  <a:pt x="1606" y="3022"/>
                </a:lnTo>
                <a:lnTo>
                  <a:pt x="1646" y="3051"/>
                </a:lnTo>
                <a:lnTo>
                  <a:pt x="1687" y="3077"/>
                </a:lnTo>
                <a:lnTo>
                  <a:pt x="1729" y="3101"/>
                </a:lnTo>
                <a:lnTo>
                  <a:pt x="1773" y="3123"/>
                </a:lnTo>
                <a:lnTo>
                  <a:pt x="1817" y="3143"/>
                </a:lnTo>
                <a:lnTo>
                  <a:pt x="1863" y="3161"/>
                </a:lnTo>
                <a:lnTo>
                  <a:pt x="1910" y="3177"/>
                </a:lnTo>
                <a:lnTo>
                  <a:pt x="1958" y="3191"/>
                </a:lnTo>
                <a:lnTo>
                  <a:pt x="2007" y="3203"/>
                </a:lnTo>
                <a:lnTo>
                  <a:pt x="2057" y="3211"/>
                </a:lnTo>
                <a:lnTo>
                  <a:pt x="2082" y="3215"/>
                </a:lnTo>
                <a:lnTo>
                  <a:pt x="2108" y="3218"/>
                </a:lnTo>
                <a:lnTo>
                  <a:pt x="2134" y="3220"/>
                </a:lnTo>
                <a:lnTo>
                  <a:pt x="2159" y="3222"/>
                </a:lnTo>
                <a:lnTo>
                  <a:pt x="2185" y="3223"/>
                </a:lnTo>
                <a:lnTo>
                  <a:pt x="2211" y="3223"/>
                </a:lnTo>
                <a:lnTo>
                  <a:pt x="2237" y="3223"/>
                </a:lnTo>
                <a:lnTo>
                  <a:pt x="2263" y="3222"/>
                </a:lnTo>
                <a:lnTo>
                  <a:pt x="2289" y="3220"/>
                </a:lnTo>
                <a:lnTo>
                  <a:pt x="2314" y="3218"/>
                </a:lnTo>
                <a:lnTo>
                  <a:pt x="2340" y="3215"/>
                </a:lnTo>
                <a:lnTo>
                  <a:pt x="2365" y="3211"/>
                </a:lnTo>
                <a:lnTo>
                  <a:pt x="2415" y="3203"/>
                </a:lnTo>
                <a:lnTo>
                  <a:pt x="2463" y="3191"/>
                </a:lnTo>
                <a:lnTo>
                  <a:pt x="2511" y="3177"/>
                </a:lnTo>
                <a:lnTo>
                  <a:pt x="2558" y="3161"/>
                </a:lnTo>
                <a:lnTo>
                  <a:pt x="2605" y="3143"/>
                </a:lnTo>
                <a:lnTo>
                  <a:pt x="2650" y="3123"/>
                </a:lnTo>
                <a:lnTo>
                  <a:pt x="2693" y="3101"/>
                </a:lnTo>
                <a:lnTo>
                  <a:pt x="2735" y="3077"/>
                </a:lnTo>
                <a:lnTo>
                  <a:pt x="2776" y="3051"/>
                </a:lnTo>
                <a:lnTo>
                  <a:pt x="2816" y="3022"/>
                </a:lnTo>
                <a:lnTo>
                  <a:pt x="2854" y="2992"/>
                </a:lnTo>
                <a:lnTo>
                  <a:pt x="2891" y="2960"/>
                </a:lnTo>
                <a:lnTo>
                  <a:pt x="2926" y="2927"/>
                </a:lnTo>
                <a:lnTo>
                  <a:pt x="2959" y="2892"/>
                </a:lnTo>
                <a:lnTo>
                  <a:pt x="2991" y="2855"/>
                </a:lnTo>
                <a:lnTo>
                  <a:pt x="3021" y="2817"/>
                </a:lnTo>
                <a:lnTo>
                  <a:pt x="3050" y="2777"/>
                </a:lnTo>
                <a:lnTo>
                  <a:pt x="3075" y="2737"/>
                </a:lnTo>
                <a:lnTo>
                  <a:pt x="3100" y="2694"/>
                </a:lnTo>
                <a:lnTo>
                  <a:pt x="3122" y="2651"/>
                </a:lnTo>
                <a:lnTo>
                  <a:pt x="3142" y="2606"/>
                </a:lnTo>
                <a:lnTo>
                  <a:pt x="3161" y="2560"/>
                </a:lnTo>
                <a:lnTo>
                  <a:pt x="3177" y="2512"/>
                </a:lnTo>
                <a:lnTo>
                  <a:pt x="3190" y="2464"/>
                </a:lnTo>
                <a:lnTo>
                  <a:pt x="3202" y="2415"/>
                </a:lnTo>
                <a:lnTo>
                  <a:pt x="3211" y="2366"/>
                </a:lnTo>
                <a:lnTo>
                  <a:pt x="3214" y="2341"/>
                </a:lnTo>
                <a:lnTo>
                  <a:pt x="3217" y="2315"/>
                </a:lnTo>
                <a:lnTo>
                  <a:pt x="3219" y="2290"/>
                </a:lnTo>
                <a:lnTo>
                  <a:pt x="3221" y="2264"/>
                </a:lnTo>
                <a:lnTo>
                  <a:pt x="3221" y="2238"/>
                </a:lnTo>
                <a:lnTo>
                  <a:pt x="3222" y="2212"/>
                </a:lnTo>
                <a:lnTo>
                  <a:pt x="3221" y="2185"/>
                </a:lnTo>
                <a:lnTo>
                  <a:pt x="3221" y="2160"/>
                </a:lnTo>
                <a:lnTo>
                  <a:pt x="3219" y="2134"/>
                </a:lnTo>
                <a:lnTo>
                  <a:pt x="3217" y="2109"/>
                </a:lnTo>
                <a:lnTo>
                  <a:pt x="3214" y="2083"/>
                </a:lnTo>
                <a:lnTo>
                  <a:pt x="3211" y="2058"/>
                </a:lnTo>
                <a:lnTo>
                  <a:pt x="3202" y="2009"/>
                </a:lnTo>
                <a:lnTo>
                  <a:pt x="3190" y="1960"/>
                </a:lnTo>
                <a:lnTo>
                  <a:pt x="3177" y="1911"/>
                </a:lnTo>
                <a:lnTo>
                  <a:pt x="3161" y="1864"/>
                </a:lnTo>
                <a:lnTo>
                  <a:pt x="3142" y="1818"/>
                </a:lnTo>
                <a:lnTo>
                  <a:pt x="3122" y="1774"/>
                </a:lnTo>
                <a:lnTo>
                  <a:pt x="3100" y="1730"/>
                </a:lnTo>
                <a:lnTo>
                  <a:pt x="3075" y="1687"/>
                </a:lnTo>
                <a:lnTo>
                  <a:pt x="3050" y="1647"/>
                </a:lnTo>
                <a:lnTo>
                  <a:pt x="3021" y="1607"/>
                </a:lnTo>
                <a:lnTo>
                  <a:pt x="2991" y="1569"/>
                </a:lnTo>
                <a:lnTo>
                  <a:pt x="2959" y="1532"/>
                </a:lnTo>
                <a:lnTo>
                  <a:pt x="2926" y="1497"/>
                </a:lnTo>
                <a:lnTo>
                  <a:pt x="2891" y="1464"/>
                </a:lnTo>
                <a:lnTo>
                  <a:pt x="2854" y="1432"/>
                </a:lnTo>
                <a:lnTo>
                  <a:pt x="2816" y="1402"/>
                </a:lnTo>
                <a:lnTo>
                  <a:pt x="2776" y="1373"/>
                </a:lnTo>
                <a:lnTo>
                  <a:pt x="2735" y="1347"/>
                </a:lnTo>
                <a:lnTo>
                  <a:pt x="2693" y="1323"/>
                </a:lnTo>
                <a:lnTo>
                  <a:pt x="2650" y="1301"/>
                </a:lnTo>
                <a:lnTo>
                  <a:pt x="2605" y="1281"/>
                </a:lnTo>
                <a:lnTo>
                  <a:pt x="2558" y="1263"/>
                </a:lnTo>
                <a:lnTo>
                  <a:pt x="2511" y="1247"/>
                </a:lnTo>
                <a:lnTo>
                  <a:pt x="2463" y="1233"/>
                </a:lnTo>
                <a:lnTo>
                  <a:pt x="2415" y="1221"/>
                </a:lnTo>
                <a:lnTo>
                  <a:pt x="2365" y="1213"/>
                </a:lnTo>
                <a:lnTo>
                  <a:pt x="2340" y="1209"/>
                </a:lnTo>
                <a:lnTo>
                  <a:pt x="2314" y="1206"/>
                </a:lnTo>
                <a:lnTo>
                  <a:pt x="2289" y="1204"/>
                </a:lnTo>
                <a:lnTo>
                  <a:pt x="2263" y="1202"/>
                </a:lnTo>
                <a:lnTo>
                  <a:pt x="2237" y="1201"/>
                </a:lnTo>
                <a:lnTo>
                  <a:pt x="2211" y="1201"/>
                </a:lnTo>
                <a:close/>
                <a:moveTo>
                  <a:pt x="2706" y="1717"/>
                </a:moveTo>
                <a:lnTo>
                  <a:pt x="2706" y="1717"/>
                </a:lnTo>
                <a:lnTo>
                  <a:pt x="2682" y="1694"/>
                </a:lnTo>
                <a:lnTo>
                  <a:pt x="2656" y="1672"/>
                </a:lnTo>
                <a:lnTo>
                  <a:pt x="2630" y="1651"/>
                </a:lnTo>
                <a:lnTo>
                  <a:pt x="2602" y="1632"/>
                </a:lnTo>
                <a:lnTo>
                  <a:pt x="2574" y="1614"/>
                </a:lnTo>
                <a:lnTo>
                  <a:pt x="2544" y="1597"/>
                </a:lnTo>
                <a:lnTo>
                  <a:pt x="2515" y="1581"/>
                </a:lnTo>
                <a:lnTo>
                  <a:pt x="2484" y="1567"/>
                </a:lnTo>
                <a:lnTo>
                  <a:pt x="2452" y="1554"/>
                </a:lnTo>
                <a:lnTo>
                  <a:pt x="2419" y="1544"/>
                </a:lnTo>
                <a:lnTo>
                  <a:pt x="2386" y="1534"/>
                </a:lnTo>
                <a:lnTo>
                  <a:pt x="2352" y="1527"/>
                </a:lnTo>
                <a:lnTo>
                  <a:pt x="2318" y="1520"/>
                </a:lnTo>
                <a:lnTo>
                  <a:pt x="2283" y="1516"/>
                </a:lnTo>
                <a:lnTo>
                  <a:pt x="2247" y="1513"/>
                </a:lnTo>
                <a:lnTo>
                  <a:pt x="2211" y="1513"/>
                </a:lnTo>
                <a:lnTo>
                  <a:pt x="2175" y="1513"/>
                </a:lnTo>
                <a:lnTo>
                  <a:pt x="2140" y="1516"/>
                </a:lnTo>
                <a:lnTo>
                  <a:pt x="2105" y="1520"/>
                </a:lnTo>
                <a:lnTo>
                  <a:pt x="2070" y="1527"/>
                </a:lnTo>
                <a:lnTo>
                  <a:pt x="2036" y="1534"/>
                </a:lnTo>
                <a:lnTo>
                  <a:pt x="2003" y="1544"/>
                </a:lnTo>
                <a:lnTo>
                  <a:pt x="1971" y="1554"/>
                </a:lnTo>
                <a:lnTo>
                  <a:pt x="1939" y="1567"/>
                </a:lnTo>
                <a:lnTo>
                  <a:pt x="1908" y="1581"/>
                </a:lnTo>
                <a:lnTo>
                  <a:pt x="1877" y="1597"/>
                </a:lnTo>
                <a:lnTo>
                  <a:pt x="1848" y="1614"/>
                </a:lnTo>
                <a:lnTo>
                  <a:pt x="1820" y="1632"/>
                </a:lnTo>
                <a:lnTo>
                  <a:pt x="1792" y="1651"/>
                </a:lnTo>
                <a:lnTo>
                  <a:pt x="1766" y="1672"/>
                </a:lnTo>
                <a:lnTo>
                  <a:pt x="1741" y="1694"/>
                </a:lnTo>
                <a:lnTo>
                  <a:pt x="1716" y="1717"/>
                </a:lnTo>
                <a:lnTo>
                  <a:pt x="1693" y="1742"/>
                </a:lnTo>
                <a:lnTo>
                  <a:pt x="1671" y="1767"/>
                </a:lnTo>
                <a:lnTo>
                  <a:pt x="1650" y="1794"/>
                </a:lnTo>
                <a:lnTo>
                  <a:pt x="1631" y="1820"/>
                </a:lnTo>
                <a:lnTo>
                  <a:pt x="1613" y="1849"/>
                </a:lnTo>
                <a:lnTo>
                  <a:pt x="1596" y="1879"/>
                </a:lnTo>
                <a:lnTo>
                  <a:pt x="1580" y="1909"/>
                </a:lnTo>
                <a:lnTo>
                  <a:pt x="1566" y="1940"/>
                </a:lnTo>
                <a:lnTo>
                  <a:pt x="1554" y="1971"/>
                </a:lnTo>
                <a:lnTo>
                  <a:pt x="1543" y="2003"/>
                </a:lnTo>
                <a:lnTo>
                  <a:pt x="1533" y="2037"/>
                </a:lnTo>
                <a:lnTo>
                  <a:pt x="1526" y="2070"/>
                </a:lnTo>
                <a:lnTo>
                  <a:pt x="1520" y="2106"/>
                </a:lnTo>
                <a:lnTo>
                  <a:pt x="1515" y="2141"/>
                </a:lnTo>
                <a:lnTo>
                  <a:pt x="1512" y="2176"/>
                </a:lnTo>
                <a:lnTo>
                  <a:pt x="1511" y="2212"/>
                </a:lnTo>
                <a:lnTo>
                  <a:pt x="1512" y="2248"/>
                </a:lnTo>
                <a:lnTo>
                  <a:pt x="1515" y="2283"/>
                </a:lnTo>
                <a:lnTo>
                  <a:pt x="1520" y="2318"/>
                </a:lnTo>
                <a:lnTo>
                  <a:pt x="1526" y="2353"/>
                </a:lnTo>
                <a:lnTo>
                  <a:pt x="1533" y="2387"/>
                </a:lnTo>
                <a:lnTo>
                  <a:pt x="1543" y="2420"/>
                </a:lnTo>
                <a:lnTo>
                  <a:pt x="1554" y="2453"/>
                </a:lnTo>
                <a:lnTo>
                  <a:pt x="1566" y="2485"/>
                </a:lnTo>
                <a:lnTo>
                  <a:pt x="1580" y="2515"/>
                </a:lnTo>
                <a:lnTo>
                  <a:pt x="1596" y="2545"/>
                </a:lnTo>
                <a:lnTo>
                  <a:pt x="1613" y="2575"/>
                </a:lnTo>
                <a:lnTo>
                  <a:pt x="1631" y="2604"/>
                </a:lnTo>
                <a:lnTo>
                  <a:pt x="1650" y="2630"/>
                </a:lnTo>
                <a:lnTo>
                  <a:pt x="1671" y="2657"/>
                </a:lnTo>
                <a:lnTo>
                  <a:pt x="1693" y="2682"/>
                </a:lnTo>
                <a:lnTo>
                  <a:pt x="1716" y="2707"/>
                </a:lnTo>
                <a:lnTo>
                  <a:pt x="1741" y="2730"/>
                </a:lnTo>
                <a:lnTo>
                  <a:pt x="1766" y="2752"/>
                </a:lnTo>
                <a:lnTo>
                  <a:pt x="1792" y="2773"/>
                </a:lnTo>
                <a:lnTo>
                  <a:pt x="1820" y="2792"/>
                </a:lnTo>
                <a:lnTo>
                  <a:pt x="1848" y="2810"/>
                </a:lnTo>
                <a:lnTo>
                  <a:pt x="1877" y="2827"/>
                </a:lnTo>
                <a:lnTo>
                  <a:pt x="1908" y="2843"/>
                </a:lnTo>
                <a:lnTo>
                  <a:pt x="1939" y="2857"/>
                </a:lnTo>
                <a:lnTo>
                  <a:pt x="1971" y="2870"/>
                </a:lnTo>
                <a:lnTo>
                  <a:pt x="2003" y="2880"/>
                </a:lnTo>
                <a:lnTo>
                  <a:pt x="2036" y="2890"/>
                </a:lnTo>
                <a:lnTo>
                  <a:pt x="2070" y="2897"/>
                </a:lnTo>
                <a:lnTo>
                  <a:pt x="2105" y="2904"/>
                </a:lnTo>
                <a:lnTo>
                  <a:pt x="2140" y="2908"/>
                </a:lnTo>
                <a:lnTo>
                  <a:pt x="2175" y="2911"/>
                </a:lnTo>
                <a:lnTo>
                  <a:pt x="2211" y="2911"/>
                </a:lnTo>
                <a:lnTo>
                  <a:pt x="2247" y="2911"/>
                </a:lnTo>
                <a:lnTo>
                  <a:pt x="2283" y="2908"/>
                </a:lnTo>
                <a:lnTo>
                  <a:pt x="2318" y="2904"/>
                </a:lnTo>
                <a:lnTo>
                  <a:pt x="2352" y="2897"/>
                </a:lnTo>
                <a:lnTo>
                  <a:pt x="2386" y="2890"/>
                </a:lnTo>
                <a:lnTo>
                  <a:pt x="2419" y="2880"/>
                </a:lnTo>
                <a:lnTo>
                  <a:pt x="2452" y="2870"/>
                </a:lnTo>
                <a:lnTo>
                  <a:pt x="2484" y="2857"/>
                </a:lnTo>
                <a:lnTo>
                  <a:pt x="2515" y="2843"/>
                </a:lnTo>
                <a:lnTo>
                  <a:pt x="2544" y="2827"/>
                </a:lnTo>
                <a:lnTo>
                  <a:pt x="2574" y="2810"/>
                </a:lnTo>
                <a:lnTo>
                  <a:pt x="2602" y="2792"/>
                </a:lnTo>
                <a:lnTo>
                  <a:pt x="2630" y="2773"/>
                </a:lnTo>
                <a:lnTo>
                  <a:pt x="2656" y="2752"/>
                </a:lnTo>
                <a:lnTo>
                  <a:pt x="2682" y="2730"/>
                </a:lnTo>
                <a:lnTo>
                  <a:pt x="2706" y="2707"/>
                </a:lnTo>
                <a:lnTo>
                  <a:pt x="2728" y="2682"/>
                </a:lnTo>
                <a:lnTo>
                  <a:pt x="2751" y="2657"/>
                </a:lnTo>
                <a:lnTo>
                  <a:pt x="2772" y="2630"/>
                </a:lnTo>
                <a:lnTo>
                  <a:pt x="2791" y="2604"/>
                </a:lnTo>
                <a:lnTo>
                  <a:pt x="2809" y="2575"/>
                </a:lnTo>
                <a:lnTo>
                  <a:pt x="2826" y="2545"/>
                </a:lnTo>
                <a:lnTo>
                  <a:pt x="2841" y="2515"/>
                </a:lnTo>
                <a:lnTo>
                  <a:pt x="2856" y="2485"/>
                </a:lnTo>
                <a:lnTo>
                  <a:pt x="2868" y="2453"/>
                </a:lnTo>
                <a:lnTo>
                  <a:pt x="2880" y="2420"/>
                </a:lnTo>
                <a:lnTo>
                  <a:pt x="2888" y="2387"/>
                </a:lnTo>
                <a:lnTo>
                  <a:pt x="2897" y="2353"/>
                </a:lnTo>
                <a:lnTo>
                  <a:pt x="2903" y="2318"/>
                </a:lnTo>
                <a:lnTo>
                  <a:pt x="2907" y="2283"/>
                </a:lnTo>
                <a:lnTo>
                  <a:pt x="2909" y="2248"/>
                </a:lnTo>
                <a:lnTo>
                  <a:pt x="2910" y="2212"/>
                </a:lnTo>
                <a:lnTo>
                  <a:pt x="2909" y="2176"/>
                </a:lnTo>
                <a:lnTo>
                  <a:pt x="2907" y="2141"/>
                </a:lnTo>
                <a:lnTo>
                  <a:pt x="2903" y="2106"/>
                </a:lnTo>
                <a:lnTo>
                  <a:pt x="2897" y="2070"/>
                </a:lnTo>
                <a:lnTo>
                  <a:pt x="2888" y="2037"/>
                </a:lnTo>
                <a:lnTo>
                  <a:pt x="2880" y="2003"/>
                </a:lnTo>
                <a:lnTo>
                  <a:pt x="2868" y="1971"/>
                </a:lnTo>
                <a:lnTo>
                  <a:pt x="2856" y="1940"/>
                </a:lnTo>
                <a:lnTo>
                  <a:pt x="2841" y="1909"/>
                </a:lnTo>
                <a:lnTo>
                  <a:pt x="2826" y="1879"/>
                </a:lnTo>
                <a:lnTo>
                  <a:pt x="2809" y="1849"/>
                </a:lnTo>
                <a:lnTo>
                  <a:pt x="2791" y="1820"/>
                </a:lnTo>
                <a:lnTo>
                  <a:pt x="2772" y="1794"/>
                </a:lnTo>
                <a:lnTo>
                  <a:pt x="2751" y="1767"/>
                </a:lnTo>
                <a:lnTo>
                  <a:pt x="2728" y="1742"/>
                </a:lnTo>
                <a:lnTo>
                  <a:pt x="2706" y="1717"/>
                </a:lnTo>
                <a:close/>
                <a:moveTo>
                  <a:pt x="3187" y="1235"/>
                </a:moveTo>
                <a:lnTo>
                  <a:pt x="3187" y="1235"/>
                </a:lnTo>
                <a:lnTo>
                  <a:pt x="3164" y="1213"/>
                </a:lnTo>
                <a:lnTo>
                  <a:pt x="3139" y="1189"/>
                </a:lnTo>
                <a:lnTo>
                  <a:pt x="3115" y="1168"/>
                </a:lnTo>
                <a:lnTo>
                  <a:pt x="3089" y="1147"/>
                </a:lnTo>
                <a:lnTo>
                  <a:pt x="3064" y="1125"/>
                </a:lnTo>
                <a:lnTo>
                  <a:pt x="3037" y="1105"/>
                </a:lnTo>
                <a:lnTo>
                  <a:pt x="3011" y="1086"/>
                </a:lnTo>
                <a:lnTo>
                  <a:pt x="2983" y="1067"/>
                </a:lnTo>
                <a:lnTo>
                  <a:pt x="2955" y="1049"/>
                </a:lnTo>
                <a:lnTo>
                  <a:pt x="2927" y="1031"/>
                </a:lnTo>
                <a:lnTo>
                  <a:pt x="2899" y="1014"/>
                </a:lnTo>
                <a:lnTo>
                  <a:pt x="2869" y="998"/>
                </a:lnTo>
                <a:lnTo>
                  <a:pt x="2840" y="982"/>
                </a:lnTo>
                <a:lnTo>
                  <a:pt x="2809" y="967"/>
                </a:lnTo>
                <a:lnTo>
                  <a:pt x="2780" y="953"/>
                </a:lnTo>
                <a:lnTo>
                  <a:pt x="2749" y="939"/>
                </a:lnTo>
                <a:lnTo>
                  <a:pt x="2718" y="926"/>
                </a:lnTo>
                <a:lnTo>
                  <a:pt x="2686" y="915"/>
                </a:lnTo>
                <a:lnTo>
                  <a:pt x="2654" y="904"/>
                </a:lnTo>
                <a:lnTo>
                  <a:pt x="2622" y="893"/>
                </a:lnTo>
                <a:lnTo>
                  <a:pt x="2589" y="884"/>
                </a:lnTo>
                <a:lnTo>
                  <a:pt x="2556" y="874"/>
                </a:lnTo>
                <a:lnTo>
                  <a:pt x="2523" y="867"/>
                </a:lnTo>
                <a:lnTo>
                  <a:pt x="2489" y="859"/>
                </a:lnTo>
                <a:lnTo>
                  <a:pt x="2455" y="853"/>
                </a:lnTo>
                <a:lnTo>
                  <a:pt x="2421" y="846"/>
                </a:lnTo>
                <a:lnTo>
                  <a:pt x="2387" y="842"/>
                </a:lnTo>
                <a:lnTo>
                  <a:pt x="2352" y="838"/>
                </a:lnTo>
                <a:lnTo>
                  <a:pt x="2318" y="835"/>
                </a:lnTo>
                <a:lnTo>
                  <a:pt x="2283" y="833"/>
                </a:lnTo>
                <a:lnTo>
                  <a:pt x="2246" y="832"/>
                </a:lnTo>
                <a:lnTo>
                  <a:pt x="2211" y="831"/>
                </a:lnTo>
                <a:lnTo>
                  <a:pt x="2175" y="832"/>
                </a:lnTo>
                <a:lnTo>
                  <a:pt x="2140" y="833"/>
                </a:lnTo>
                <a:lnTo>
                  <a:pt x="2105" y="835"/>
                </a:lnTo>
                <a:lnTo>
                  <a:pt x="2070" y="838"/>
                </a:lnTo>
                <a:lnTo>
                  <a:pt x="2035" y="842"/>
                </a:lnTo>
                <a:lnTo>
                  <a:pt x="2001" y="846"/>
                </a:lnTo>
                <a:lnTo>
                  <a:pt x="1966" y="853"/>
                </a:lnTo>
                <a:lnTo>
                  <a:pt x="1932" y="859"/>
                </a:lnTo>
                <a:lnTo>
                  <a:pt x="1899" y="867"/>
                </a:lnTo>
                <a:lnTo>
                  <a:pt x="1865" y="874"/>
                </a:lnTo>
                <a:lnTo>
                  <a:pt x="1832" y="884"/>
                </a:lnTo>
                <a:lnTo>
                  <a:pt x="1800" y="893"/>
                </a:lnTo>
                <a:lnTo>
                  <a:pt x="1769" y="904"/>
                </a:lnTo>
                <a:lnTo>
                  <a:pt x="1737" y="915"/>
                </a:lnTo>
                <a:lnTo>
                  <a:pt x="1705" y="926"/>
                </a:lnTo>
                <a:lnTo>
                  <a:pt x="1674" y="939"/>
                </a:lnTo>
                <a:lnTo>
                  <a:pt x="1643" y="953"/>
                </a:lnTo>
                <a:lnTo>
                  <a:pt x="1612" y="967"/>
                </a:lnTo>
                <a:lnTo>
                  <a:pt x="1582" y="982"/>
                </a:lnTo>
                <a:lnTo>
                  <a:pt x="1552" y="998"/>
                </a:lnTo>
                <a:lnTo>
                  <a:pt x="1524" y="1014"/>
                </a:lnTo>
                <a:lnTo>
                  <a:pt x="1495" y="1031"/>
                </a:lnTo>
                <a:lnTo>
                  <a:pt x="1466" y="1049"/>
                </a:lnTo>
                <a:lnTo>
                  <a:pt x="1439" y="1067"/>
                </a:lnTo>
                <a:lnTo>
                  <a:pt x="1411" y="1086"/>
                </a:lnTo>
                <a:lnTo>
                  <a:pt x="1384" y="1105"/>
                </a:lnTo>
                <a:lnTo>
                  <a:pt x="1359" y="1125"/>
                </a:lnTo>
                <a:lnTo>
                  <a:pt x="1332" y="1147"/>
                </a:lnTo>
                <a:lnTo>
                  <a:pt x="1307" y="1168"/>
                </a:lnTo>
                <a:lnTo>
                  <a:pt x="1282" y="1189"/>
                </a:lnTo>
                <a:lnTo>
                  <a:pt x="1258" y="1213"/>
                </a:lnTo>
                <a:lnTo>
                  <a:pt x="1234" y="1235"/>
                </a:lnTo>
                <a:lnTo>
                  <a:pt x="1211" y="1259"/>
                </a:lnTo>
                <a:lnTo>
                  <a:pt x="1189" y="1283"/>
                </a:lnTo>
                <a:lnTo>
                  <a:pt x="1167" y="1308"/>
                </a:lnTo>
                <a:lnTo>
                  <a:pt x="1145" y="1334"/>
                </a:lnTo>
                <a:lnTo>
                  <a:pt x="1125" y="1359"/>
                </a:lnTo>
                <a:lnTo>
                  <a:pt x="1104" y="1386"/>
                </a:lnTo>
                <a:lnTo>
                  <a:pt x="1084" y="1413"/>
                </a:lnTo>
                <a:lnTo>
                  <a:pt x="1066" y="1439"/>
                </a:lnTo>
                <a:lnTo>
                  <a:pt x="1048" y="1468"/>
                </a:lnTo>
                <a:lnTo>
                  <a:pt x="1030" y="1496"/>
                </a:lnTo>
                <a:lnTo>
                  <a:pt x="1013" y="1524"/>
                </a:lnTo>
                <a:lnTo>
                  <a:pt x="997" y="1553"/>
                </a:lnTo>
                <a:lnTo>
                  <a:pt x="981" y="1583"/>
                </a:lnTo>
                <a:lnTo>
                  <a:pt x="966" y="1613"/>
                </a:lnTo>
                <a:lnTo>
                  <a:pt x="952" y="1644"/>
                </a:lnTo>
                <a:lnTo>
                  <a:pt x="938" y="1675"/>
                </a:lnTo>
                <a:lnTo>
                  <a:pt x="926" y="1705"/>
                </a:lnTo>
                <a:lnTo>
                  <a:pt x="914" y="1737"/>
                </a:lnTo>
                <a:lnTo>
                  <a:pt x="902" y="1769"/>
                </a:lnTo>
                <a:lnTo>
                  <a:pt x="892" y="1801"/>
                </a:lnTo>
                <a:lnTo>
                  <a:pt x="882" y="1834"/>
                </a:lnTo>
                <a:lnTo>
                  <a:pt x="874" y="1867"/>
                </a:lnTo>
                <a:lnTo>
                  <a:pt x="865" y="1900"/>
                </a:lnTo>
                <a:lnTo>
                  <a:pt x="859" y="1933"/>
                </a:lnTo>
                <a:lnTo>
                  <a:pt x="851" y="1967"/>
                </a:lnTo>
                <a:lnTo>
                  <a:pt x="846" y="2001"/>
                </a:lnTo>
                <a:lnTo>
                  <a:pt x="842" y="2036"/>
                </a:lnTo>
                <a:lnTo>
                  <a:pt x="837" y="2070"/>
                </a:lnTo>
                <a:lnTo>
                  <a:pt x="834" y="2106"/>
                </a:lnTo>
                <a:lnTo>
                  <a:pt x="832" y="2141"/>
                </a:lnTo>
                <a:lnTo>
                  <a:pt x="831" y="2176"/>
                </a:lnTo>
                <a:lnTo>
                  <a:pt x="830" y="2212"/>
                </a:lnTo>
                <a:lnTo>
                  <a:pt x="831" y="2247"/>
                </a:lnTo>
                <a:lnTo>
                  <a:pt x="832" y="2283"/>
                </a:lnTo>
                <a:lnTo>
                  <a:pt x="834" y="2318"/>
                </a:lnTo>
                <a:lnTo>
                  <a:pt x="837" y="2354"/>
                </a:lnTo>
                <a:lnTo>
                  <a:pt x="842" y="2388"/>
                </a:lnTo>
                <a:lnTo>
                  <a:pt x="846" y="2423"/>
                </a:lnTo>
                <a:lnTo>
                  <a:pt x="851" y="2457"/>
                </a:lnTo>
                <a:lnTo>
                  <a:pt x="859" y="2491"/>
                </a:lnTo>
                <a:lnTo>
                  <a:pt x="865" y="2524"/>
                </a:lnTo>
                <a:lnTo>
                  <a:pt x="874" y="2557"/>
                </a:lnTo>
                <a:lnTo>
                  <a:pt x="882" y="2590"/>
                </a:lnTo>
                <a:lnTo>
                  <a:pt x="892" y="2623"/>
                </a:lnTo>
                <a:lnTo>
                  <a:pt x="902" y="2655"/>
                </a:lnTo>
                <a:lnTo>
                  <a:pt x="914" y="2687"/>
                </a:lnTo>
                <a:lnTo>
                  <a:pt x="926" y="2719"/>
                </a:lnTo>
                <a:lnTo>
                  <a:pt x="938" y="2750"/>
                </a:lnTo>
                <a:lnTo>
                  <a:pt x="952" y="2780"/>
                </a:lnTo>
                <a:lnTo>
                  <a:pt x="966" y="2811"/>
                </a:lnTo>
                <a:lnTo>
                  <a:pt x="981" y="2841"/>
                </a:lnTo>
                <a:lnTo>
                  <a:pt x="997" y="2871"/>
                </a:lnTo>
                <a:lnTo>
                  <a:pt x="1013" y="2900"/>
                </a:lnTo>
                <a:lnTo>
                  <a:pt x="1030" y="2928"/>
                </a:lnTo>
                <a:lnTo>
                  <a:pt x="1048" y="2956"/>
                </a:lnTo>
                <a:lnTo>
                  <a:pt x="1066" y="2985"/>
                </a:lnTo>
                <a:lnTo>
                  <a:pt x="1084" y="3011"/>
                </a:lnTo>
                <a:lnTo>
                  <a:pt x="1104" y="3038"/>
                </a:lnTo>
                <a:lnTo>
                  <a:pt x="1125" y="3065"/>
                </a:lnTo>
                <a:lnTo>
                  <a:pt x="1145" y="3090"/>
                </a:lnTo>
                <a:lnTo>
                  <a:pt x="1167" y="3116"/>
                </a:lnTo>
                <a:lnTo>
                  <a:pt x="1189" y="3141"/>
                </a:lnTo>
                <a:lnTo>
                  <a:pt x="1211" y="3165"/>
                </a:lnTo>
                <a:lnTo>
                  <a:pt x="1234" y="3189"/>
                </a:lnTo>
                <a:lnTo>
                  <a:pt x="1258" y="3211"/>
                </a:lnTo>
                <a:lnTo>
                  <a:pt x="1282" y="3235"/>
                </a:lnTo>
                <a:lnTo>
                  <a:pt x="1307" y="3256"/>
                </a:lnTo>
                <a:lnTo>
                  <a:pt x="1332" y="3277"/>
                </a:lnTo>
                <a:lnTo>
                  <a:pt x="1359" y="3299"/>
                </a:lnTo>
                <a:lnTo>
                  <a:pt x="1384" y="3319"/>
                </a:lnTo>
                <a:lnTo>
                  <a:pt x="1411" y="3338"/>
                </a:lnTo>
                <a:lnTo>
                  <a:pt x="1439" y="3357"/>
                </a:lnTo>
                <a:lnTo>
                  <a:pt x="1466" y="3375"/>
                </a:lnTo>
                <a:lnTo>
                  <a:pt x="1495" y="3393"/>
                </a:lnTo>
                <a:lnTo>
                  <a:pt x="1524" y="3410"/>
                </a:lnTo>
                <a:lnTo>
                  <a:pt x="1552" y="3426"/>
                </a:lnTo>
                <a:lnTo>
                  <a:pt x="1582" y="3442"/>
                </a:lnTo>
                <a:lnTo>
                  <a:pt x="1612" y="3457"/>
                </a:lnTo>
                <a:lnTo>
                  <a:pt x="1643" y="3471"/>
                </a:lnTo>
                <a:lnTo>
                  <a:pt x="1674" y="3485"/>
                </a:lnTo>
                <a:lnTo>
                  <a:pt x="1705" y="3498"/>
                </a:lnTo>
                <a:lnTo>
                  <a:pt x="1737" y="3509"/>
                </a:lnTo>
                <a:lnTo>
                  <a:pt x="1769" y="3520"/>
                </a:lnTo>
                <a:lnTo>
                  <a:pt x="1800" y="3531"/>
                </a:lnTo>
                <a:lnTo>
                  <a:pt x="1832" y="3540"/>
                </a:lnTo>
                <a:lnTo>
                  <a:pt x="1865" y="3550"/>
                </a:lnTo>
                <a:lnTo>
                  <a:pt x="1899" y="3557"/>
                </a:lnTo>
                <a:lnTo>
                  <a:pt x="1932" y="3565"/>
                </a:lnTo>
                <a:lnTo>
                  <a:pt x="1966" y="3571"/>
                </a:lnTo>
                <a:lnTo>
                  <a:pt x="2001" y="3578"/>
                </a:lnTo>
                <a:lnTo>
                  <a:pt x="2035" y="3582"/>
                </a:lnTo>
                <a:lnTo>
                  <a:pt x="2070" y="3586"/>
                </a:lnTo>
                <a:lnTo>
                  <a:pt x="2105" y="3589"/>
                </a:lnTo>
                <a:lnTo>
                  <a:pt x="2140" y="3591"/>
                </a:lnTo>
                <a:lnTo>
                  <a:pt x="2175" y="3592"/>
                </a:lnTo>
                <a:lnTo>
                  <a:pt x="2211" y="3594"/>
                </a:lnTo>
                <a:lnTo>
                  <a:pt x="2246" y="3592"/>
                </a:lnTo>
                <a:lnTo>
                  <a:pt x="2283" y="3591"/>
                </a:lnTo>
                <a:lnTo>
                  <a:pt x="2318" y="3589"/>
                </a:lnTo>
                <a:lnTo>
                  <a:pt x="2352" y="3586"/>
                </a:lnTo>
                <a:lnTo>
                  <a:pt x="2387" y="3582"/>
                </a:lnTo>
                <a:lnTo>
                  <a:pt x="2421" y="3578"/>
                </a:lnTo>
                <a:lnTo>
                  <a:pt x="2455" y="3571"/>
                </a:lnTo>
                <a:lnTo>
                  <a:pt x="2489" y="3565"/>
                </a:lnTo>
                <a:lnTo>
                  <a:pt x="2523" y="3557"/>
                </a:lnTo>
                <a:lnTo>
                  <a:pt x="2556" y="3550"/>
                </a:lnTo>
                <a:lnTo>
                  <a:pt x="2589" y="3540"/>
                </a:lnTo>
                <a:lnTo>
                  <a:pt x="2622" y="3531"/>
                </a:lnTo>
                <a:lnTo>
                  <a:pt x="2654" y="3520"/>
                </a:lnTo>
                <a:lnTo>
                  <a:pt x="2686" y="3509"/>
                </a:lnTo>
                <a:lnTo>
                  <a:pt x="2718" y="3498"/>
                </a:lnTo>
                <a:lnTo>
                  <a:pt x="2749" y="3485"/>
                </a:lnTo>
                <a:lnTo>
                  <a:pt x="2780" y="3471"/>
                </a:lnTo>
                <a:lnTo>
                  <a:pt x="2809" y="3457"/>
                </a:lnTo>
                <a:lnTo>
                  <a:pt x="2840" y="3442"/>
                </a:lnTo>
                <a:lnTo>
                  <a:pt x="2869" y="3426"/>
                </a:lnTo>
                <a:lnTo>
                  <a:pt x="2899" y="3410"/>
                </a:lnTo>
                <a:lnTo>
                  <a:pt x="2927" y="3393"/>
                </a:lnTo>
                <a:lnTo>
                  <a:pt x="2955" y="3375"/>
                </a:lnTo>
                <a:lnTo>
                  <a:pt x="2983" y="3357"/>
                </a:lnTo>
                <a:lnTo>
                  <a:pt x="3011" y="3338"/>
                </a:lnTo>
                <a:lnTo>
                  <a:pt x="3037" y="3319"/>
                </a:lnTo>
                <a:lnTo>
                  <a:pt x="3064" y="3299"/>
                </a:lnTo>
                <a:lnTo>
                  <a:pt x="3089" y="3277"/>
                </a:lnTo>
                <a:lnTo>
                  <a:pt x="3115" y="3256"/>
                </a:lnTo>
                <a:lnTo>
                  <a:pt x="3139" y="3235"/>
                </a:lnTo>
                <a:lnTo>
                  <a:pt x="3164" y="3211"/>
                </a:lnTo>
                <a:lnTo>
                  <a:pt x="3187" y="3189"/>
                </a:lnTo>
                <a:lnTo>
                  <a:pt x="3211" y="3165"/>
                </a:lnTo>
                <a:lnTo>
                  <a:pt x="3233" y="3141"/>
                </a:lnTo>
                <a:lnTo>
                  <a:pt x="3255" y="3116"/>
                </a:lnTo>
                <a:lnTo>
                  <a:pt x="3277" y="3090"/>
                </a:lnTo>
                <a:lnTo>
                  <a:pt x="3298" y="3065"/>
                </a:lnTo>
                <a:lnTo>
                  <a:pt x="3318" y="3038"/>
                </a:lnTo>
                <a:lnTo>
                  <a:pt x="3337" y="3011"/>
                </a:lnTo>
                <a:lnTo>
                  <a:pt x="3356" y="2985"/>
                </a:lnTo>
                <a:lnTo>
                  <a:pt x="3374" y="2956"/>
                </a:lnTo>
                <a:lnTo>
                  <a:pt x="3393" y="2928"/>
                </a:lnTo>
                <a:lnTo>
                  <a:pt x="3409" y="2900"/>
                </a:lnTo>
                <a:lnTo>
                  <a:pt x="3426" y="2871"/>
                </a:lnTo>
                <a:lnTo>
                  <a:pt x="3440" y="2841"/>
                </a:lnTo>
                <a:lnTo>
                  <a:pt x="3455" y="2811"/>
                </a:lnTo>
                <a:lnTo>
                  <a:pt x="3470" y="2780"/>
                </a:lnTo>
                <a:lnTo>
                  <a:pt x="3483" y="2750"/>
                </a:lnTo>
                <a:lnTo>
                  <a:pt x="3496" y="2719"/>
                </a:lnTo>
                <a:lnTo>
                  <a:pt x="3509" y="2687"/>
                </a:lnTo>
                <a:lnTo>
                  <a:pt x="3519" y="2655"/>
                </a:lnTo>
                <a:lnTo>
                  <a:pt x="3530" y="2623"/>
                </a:lnTo>
                <a:lnTo>
                  <a:pt x="3539" y="2590"/>
                </a:lnTo>
                <a:lnTo>
                  <a:pt x="3549" y="2557"/>
                </a:lnTo>
                <a:lnTo>
                  <a:pt x="3556" y="2524"/>
                </a:lnTo>
                <a:lnTo>
                  <a:pt x="3564" y="2491"/>
                </a:lnTo>
                <a:lnTo>
                  <a:pt x="3570" y="2457"/>
                </a:lnTo>
                <a:lnTo>
                  <a:pt x="3576" y="2423"/>
                </a:lnTo>
                <a:lnTo>
                  <a:pt x="3581" y="2388"/>
                </a:lnTo>
                <a:lnTo>
                  <a:pt x="3585" y="2354"/>
                </a:lnTo>
                <a:lnTo>
                  <a:pt x="3588" y="2318"/>
                </a:lnTo>
                <a:lnTo>
                  <a:pt x="3591" y="2283"/>
                </a:lnTo>
                <a:lnTo>
                  <a:pt x="3592" y="2247"/>
                </a:lnTo>
                <a:lnTo>
                  <a:pt x="3592" y="2212"/>
                </a:lnTo>
                <a:lnTo>
                  <a:pt x="3592" y="2176"/>
                </a:lnTo>
                <a:lnTo>
                  <a:pt x="3591" y="2141"/>
                </a:lnTo>
                <a:lnTo>
                  <a:pt x="3588" y="2106"/>
                </a:lnTo>
                <a:lnTo>
                  <a:pt x="3585" y="2070"/>
                </a:lnTo>
                <a:lnTo>
                  <a:pt x="3581" y="2036"/>
                </a:lnTo>
                <a:lnTo>
                  <a:pt x="3576" y="2001"/>
                </a:lnTo>
                <a:lnTo>
                  <a:pt x="3570" y="1967"/>
                </a:lnTo>
                <a:lnTo>
                  <a:pt x="3564" y="1933"/>
                </a:lnTo>
                <a:lnTo>
                  <a:pt x="3556" y="1900"/>
                </a:lnTo>
                <a:lnTo>
                  <a:pt x="3549" y="1867"/>
                </a:lnTo>
                <a:lnTo>
                  <a:pt x="3539" y="1834"/>
                </a:lnTo>
                <a:lnTo>
                  <a:pt x="3530" y="1801"/>
                </a:lnTo>
                <a:lnTo>
                  <a:pt x="3519" y="1769"/>
                </a:lnTo>
                <a:lnTo>
                  <a:pt x="3509" y="1737"/>
                </a:lnTo>
                <a:lnTo>
                  <a:pt x="3496" y="1705"/>
                </a:lnTo>
                <a:lnTo>
                  <a:pt x="3483" y="1675"/>
                </a:lnTo>
                <a:lnTo>
                  <a:pt x="3470" y="1644"/>
                </a:lnTo>
                <a:lnTo>
                  <a:pt x="3455" y="1613"/>
                </a:lnTo>
                <a:lnTo>
                  <a:pt x="3440" y="1583"/>
                </a:lnTo>
                <a:lnTo>
                  <a:pt x="3426" y="1553"/>
                </a:lnTo>
                <a:lnTo>
                  <a:pt x="3409" y="1524"/>
                </a:lnTo>
                <a:lnTo>
                  <a:pt x="3393" y="1496"/>
                </a:lnTo>
                <a:lnTo>
                  <a:pt x="3374" y="1468"/>
                </a:lnTo>
                <a:lnTo>
                  <a:pt x="3356" y="1439"/>
                </a:lnTo>
                <a:lnTo>
                  <a:pt x="3337" y="1413"/>
                </a:lnTo>
                <a:lnTo>
                  <a:pt x="3318" y="1386"/>
                </a:lnTo>
                <a:lnTo>
                  <a:pt x="3298" y="1359"/>
                </a:lnTo>
                <a:lnTo>
                  <a:pt x="3277" y="1334"/>
                </a:lnTo>
                <a:lnTo>
                  <a:pt x="3255" y="1308"/>
                </a:lnTo>
                <a:lnTo>
                  <a:pt x="3233" y="1283"/>
                </a:lnTo>
                <a:lnTo>
                  <a:pt x="3211" y="1259"/>
                </a:lnTo>
                <a:lnTo>
                  <a:pt x="3187" y="1235"/>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nvGraphicFramePr>
        <p:xfrm>
          <a:off x="1071106" y="980622"/>
          <a:ext cx="2880963" cy="3030539"/>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8" name="图表 17"/>
          <p:cNvGraphicFramePr/>
          <p:nvPr/>
        </p:nvGraphicFramePr>
        <p:xfrm>
          <a:off x="4750662" y="925086"/>
          <a:ext cx="2880963" cy="3030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图表 18"/>
          <p:cNvGraphicFramePr/>
          <p:nvPr/>
        </p:nvGraphicFramePr>
        <p:xfrm>
          <a:off x="8430218" y="869551"/>
          <a:ext cx="2880963" cy="3030539"/>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5"/>
          <p:cNvSpPr txBox="1"/>
          <p:nvPr/>
        </p:nvSpPr>
        <p:spPr>
          <a:xfrm>
            <a:off x="2117084" y="4946304"/>
            <a:ext cx="8043578" cy="1061829"/>
          </a:xfrm>
          <a:prstGeom prst="rect">
            <a:avLst/>
          </a:prstGeom>
          <a:noFill/>
        </p:spPr>
        <p:txBody>
          <a:bodyPr wrap="square" rtlCol="0">
            <a:spAutoFit/>
          </a:bodyPr>
          <a:lstStyle/>
          <a:p>
            <a:pPr>
              <a:lnSpc>
                <a:spcPct val="150000"/>
              </a:lnSpc>
            </a:pPr>
            <a:r>
              <a:rPr lang="zh-CN" altLang="en-US" sz="1400" dirty="0">
                <a:solidFill>
                  <a:srgbClr val="2B3360"/>
                </a:solidFill>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a:t>
            </a:r>
            <a:endParaRPr lang="zh-CN" altLang="en-US" sz="1400" dirty="0">
              <a:solidFill>
                <a:srgbClr val="2B3360"/>
              </a:solidFill>
              <a:latin typeface="微软雅黑" panose="020B0503020204020204" pitchFamily="34" charset="-122"/>
              <a:ea typeface="微软雅黑" panose="020B0503020204020204" pitchFamily="34" charset="-122"/>
            </a:endParaRPr>
          </a:p>
        </p:txBody>
      </p:sp>
      <p:sp>
        <p:nvSpPr>
          <p:cNvPr id="21" name="矩形 20"/>
          <p:cNvSpPr/>
          <p:nvPr/>
        </p:nvSpPr>
        <p:spPr>
          <a:xfrm>
            <a:off x="3755030" y="4283737"/>
            <a:ext cx="3467616" cy="584775"/>
          </a:xfrm>
          <a:prstGeom prst="rect">
            <a:avLst/>
          </a:prstGeom>
        </p:spPr>
        <p:txBody>
          <a:bodyPr wrap="none">
            <a:spAutoFit/>
          </a:bodyPr>
          <a:lstStyle/>
          <a:p>
            <a:r>
              <a:rPr lang="zh-CN" altLang="en-US" sz="3200" b="1" dirty="0">
                <a:solidFill>
                  <a:srgbClr val="FF7182"/>
                </a:solidFill>
                <a:latin typeface="微软雅黑" panose="020B0503020204020204" pitchFamily="34" charset="-122"/>
                <a:ea typeface="微软雅黑" panose="020B0503020204020204" pitchFamily="34" charset="-122"/>
              </a:rPr>
              <a:t>标题此处输入文本</a:t>
            </a:r>
            <a:endParaRPr lang="zh-CN" altLang="en-US" sz="3200" b="1" dirty="0">
              <a:solidFill>
                <a:srgbClr val="FF7182"/>
              </a:solidFill>
            </a:endParaRPr>
          </a:p>
        </p:txBody>
      </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53"/>
          <p:cNvGrpSpPr/>
          <p:nvPr/>
        </p:nvGrpSpPr>
        <p:grpSpPr bwMode="auto">
          <a:xfrm>
            <a:off x="6205539" y="2332039"/>
            <a:ext cx="777875" cy="776287"/>
            <a:chOff x="1188720" y="1335024"/>
            <a:chExt cx="900000" cy="900000"/>
          </a:xfrm>
        </p:grpSpPr>
        <p:sp>
          <p:nvSpPr>
            <p:cNvPr id="16" name="矩形 15"/>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17" name="直接连接符 16"/>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18" name="直接连接符 17"/>
            <p:cNvCxnSpPr/>
            <p:nvPr/>
          </p:nvCxnSpPr>
          <p:spPr>
            <a:xfrm rot="5400000">
              <a:off x="118871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19" name="组合 57"/>
          <p:cNvGrpSpPr/>
          <p:nvPr/>
        </p:nvGrpSpPr>
        <p:grpSpPr bwMode="auto">
          <a:xfrm>
            <a:off x="7129464" y="2332039"/>
            <a:ext cx="776287" cy="776287"/>
            <a:chOff x="1188720" y="1335024"/>
            <a:chExt cx="900000" cy="900000"/>
          </a:xfrm>
        </p:grpSpPr>
        <p:sp>
          <p:nvSpPr>
            <p:cNvPr id="20" name="矩形 19"/>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21" name="直接连接符 20"/>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22" name="直接连接符 21"/>
            <p:cNvCxnSpPr/>
            <p:nvPr/>
          </p:nvCxnSpPr>
          <p:spPr>
            <a:xfrm rot="5400000">
              <a:off x="118963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23" name="组合 61"/>
          <p:cNvGrpSpPr/>
          <p:nvPr/>
        </p:nvGrpSpPr>
        <p:grpSpPr bwMode="auto">
          <a:xfrm>
            <a:off x="8053389" y="2332039"/>
            <a:ext cx="776287" cy="776287"/>
            <a:chOff x="1188720" y="1335024"/>
            <a:chExt cx="900000" cy="900000"/>
          </a:xfrm>
        </p:grpSpPr>
        <p:sp>
          <p:nvSpPr>
            <p:cNvPr id="24" name="矩形 23"/>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25" name="直接连接符 24"/>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26" name="直接连接符 25"/>
            <p:cNvCxnSpPr/>
            <p:nvPr/>
          </p:nvCxnSpPr>
          <p:spPr>
            <a:xfrm rot="5400000">
              <a:off x="118963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27" name="组合 65"/>
          <p:cNvGrpSpPr/>
          <p:nvPr/>
        </p:nvGrpSpPr>
        <p:grpSpPr bwMode="auto">
          <a:xfrm>
            <a:off x="8975726" y="2332039"/>
            <a:ext cx="777875" cy="776287"/>
            <a:chOff x="1188720" y="1335024"/>
            <a:chExt cx="900000" cy="900000"/>
          </a:xfrm>
        </p:grpSpPr>
        <p:sp>
          <p:nvSpPr>
            <p:cNvPr id="28" name="矩形 27"/>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29" name="直接连接符 28"/>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30" name="直接连接符 29"/>
            <p:cNvCxnSpPr/>
            <p:nvPr/>
          </p:nvCxnSpPr>
          <p:spPr>
            <a:xfrm rot="5400000">
              <a:off x="1188720" y="1785025"/>
              <a:ext cx="900000" cy="0"/>
            </a:xfrm>
            <a:prstGeom prst="line">
              <a:avLst/>
            </a:prstGeom>
            <a:noFill/>
            <a:ln w="12700" cap="flat" cmpd="sng" algn="ctr">
              <a:solidFill>
                <a:schemeClr val="accent1">
                  <a:lumMod val="40000"/>
                  <a:lumOff val="60000"/>
                </a:schemeClr>
              </a:solidFill>
              <a:prstDash val="dash"/>
              <a:miter lim="800000"/>
            </a:ln>
            <a:effectLst/>
          </p:spPr>
        </p:cxnSp>
      </p:grpSp>
      <p:sp>
        <p:nvSpPr>
          <p:cNvPr id="31" name="文本框 30"/>
          <p:cNvSpPr txBox="1"/>
          <p:nvPr/>
        </p:nvSpPr>
        <p:spPr>
          <a:xfrm>
            <a:off x="6196013" y="2305051"/>
            <a:ext cx="850900"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第</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2" name="文本框 31"/>
          <p:cNvSpPr txBox="1"/>
          <p:nvPr/>
        </p:nvSpPr>
        <p:spPr>
          <a:xfrm>
            <a:off x="7118350" y="2305051"/>
            <a:ext cx="852488"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三</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3" name="文本框 32"/>
          <p:cNvSpPr txBox="1"/>
          <p:nvPr/>
        </p:nvSpPr>
        <p:spPr>
          <a:xfrm>
            <a:off x="8042275" y="2305051"/>
            <a:ext cx="852488"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章</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4" name="文本框 33"/>
          <p:cNvSpPr txBox="1"/>
          <p:nvPr/>
        </p:nvSpPr>
        <p:spPr>
          <a:xfrm>
            <a:off x="8966200" y="2305051"/>
            <a:ext cx="850900"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节</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5" name="文本框 34"/>
          <p:cNvSpPr txBox="1"/>
          <p:nvPr/>
        </p:nvSpPr>
        <p:spPr>
          <a:xfrm>
            <a:off x="6343650" y="1941513"/>
            <a:ext cx="501650"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di</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6" name="文本框 35"/>
          <p:cNvSpPr txBox="1"/>
          <p:nvPr/>
        </p:nvSpPr>
        <p:spPr>
          <a:xfrm>
            <a:off x="7226632" y="1941513"/>
            <a:ext cx="500063"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san</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7" name="文本框 36"/>
          <p:cNvSpPr txBox="1"/>
          <p:nvPr/>
        </p:nvSpPr>
        <p:spPr>
          <a:xfrm>
            <a:off x="7905750" y="1941513"/>
            <a:ext cx="1098550"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zhang</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8" name="文本框 37"/>
          <p:cNvSpPr txBox="1"/>
          <p:nvPr/>
        </p:nvSpPr>
        <p:spPr>
          <a:xfrm>
            <a:off x="9115426" y="1941513"/>
            <a:ext cx="595313"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jie</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9" name="文本框 38"/>
          <p:cNvSpPr txBox="1"/>
          <p:nvPr/>
        </p:nvSpPr>
        <p:spPr>
          <a:xfrm>
            <a:off x="5318125" y="3432393"/>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a:off x="593156" y="4657907"/>
            <a:ext cx="4535424" cy="523220"/>
          </a:xfrm>
          <a:prstGeom prst="rect">
            <a:avLst/>
          </a:prstGeom>
        </p:spPr>
        <p:txBody>
          <a:bodyPr wrap="square">
            <a:spAutoFit/>
          </a:bodyPr>
          <a:lstStyle/>
          <a:p>
            <a:r>
              <a:rPr lang="zh-CN" altLang="en-US" sz="1400" dirty="0">
                <a:solidFill>
                  <a:srgbClr val="62A0CA"/>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62A0CA"/>
              </a:solidFill>
              <a:latin typeface="微软雅黑" panose="020B0503020204020204" pitchFamily="34" charset="-122"/>
              <a:ea typeface="微软雅黑" panose="020B0503020204020204" pitchFamily="34" charset="-122"/>
            </a:endParaRPr>
          </a:p>
          <a:p>
            <a:r>
              <a:rPr lang="zh-CN" altLang="en-US" sz="1400" dirty="0">
                <a:solidFill>
                  <a:srgbClr val="62A0CA"/>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rgbClr val="62A0CA"/>
              </a:solidFill>
            </a:endParaRPr>
          </a:p>
        </p:txBody>
      </p:sp>
      <p:sp>
        <p:nvSpPr>
          <p:cNvPr id="44" name="TextBox 4"/>
          <p:cNvSpPr txBox="1">
            <a:spLocks noChangeArrowheads="1"/>
          </p:cNvSpPr>
          <p:nvPr/>
        </p:nvSpPr>
        <p:spPr bwMode="auto">
          <a:xfrm>
            <a:off x="593156" y="1443149"/>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7182"/>
                </a:solidFill>
                <a:latin typeface="Franklin Gothic Book" panose="020B0503020102020204" pitchFamily="34" charset="0"/>
                <a:ea typeface="微软雅黑" panose="020B0503020204020204" pitchFamily="34" charset="-122"/>
              </a:rPr>
              <a:t>标题栏</a:t>
            </a:r>
            <a:endParaRPr lang="en-US" altLang="zh-CN" sz="1800" b="1" dirty="0">
              <a:solidFill>
                <a:srgbClr val="FF7182"/>
              </a:solidFill>
              <a:latin typeface="Franklin Gothic Book" panose="020B0503020102020204" pitchFamily="34" charset="0"/>
              <a:ea typeface="微软雅黑" panose="020B0503020204020204" pitchFamily="34" charset="-122"/>
            </a:endParaRPr>
          </a:p>
        </p:txBody>
      </p:sp>
      <p:grpSp>
        <p:nvGrpSpPr>
          <p:cNvPr id="8" name="组合 7"/>
          <p:cNvGrpSpPr/>
          <p:nvPr/>
        </p:nvGrpSpPr>
        <p:grpSpPr>
          <a:xfrm>
            <a:off x="5780867" y="2095994"/>
            <a:ext cx="5594888" cy="542441"/>
            <a:chOff x="6059837" y="2018502"/>
            <a:chExt cx="5594888" cy="542441"/>
          </a:xfrm>
          <a:solidFill>
            <a:schemeClr val="bg1">
              <a:lumMod val="65000"/>
            </a:schemeClr>
          </a:solidFill>
        </p:grpSpPr>
        <p:sp>
          <p:nvSpPr>
            <p:cNvPr id="4" name="矩形 3"/>
            <p:cNvSpPr/>
            <p:nvPr/>
          </p:nvSpPr>
          <p:spPr>
            <a:xfrm>
              <a:off x="6059837" y="2018502"/>
              <a:ext cx="5594888" cy="542441"/>
            </a:xfrm>
            <a:prstGeom prst="rect">
              <a:avLst/>
            </a:prstGeom>
            <a:solidFill>
              <a:srgbClr val="A3C7E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59837" y="2018502"/>
              <a:ext cx="3006671" cy="542441"/>
            </a:xfrm>
            <a:prstGeom prst="rect">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780867" y="3367339"/>
            <a:ext cx="5594888" cy="542442"/>
            <a:chOff x="6059837" y="3028237"/>
            <a:chExt cx="5594888" cy="542442"/>
          </a:xfrm>
        </p:grpSpPr>
        <p:sp>
          <p:nvSpPr>
            <p:cNvPr id="41" name="矩形 40"/>
            <p:cNvSpPr/>
            <p:nvPr/>
          </p:nvSpPr>
          <p:spPr>
            <a:xfrm>
              <a:off x="6059837" y="3028238"/>
              <a:ext cx="5594888" cy="542441"/>
            </a:xfrm>
            <a:prstGeom prst="rect">
              <a:avLst/>
            </a:prstGeom>
            <a:solidFill>
              <a:srgbClr val="FFB0B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6059837" y="3028237"/>
              <a:ext cx="3967567" cy="542441"/>
            </a:xfrm>
            <a:prstGeom prst="rect">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5839795" y="4707976"/>
            <a:ext cx="5594888" cy="542442"/>
            <a:chOff x="6059837" y="4037973"/>
            <a:chExt cx="5594888" cy="542442"/>
          </a:xfrm>
        </p:grpSpPr>
        <p:sp>
          <p:nvSpPr>
            <p:cNvPr id="35" name="矩形 34"/>
            <p:cNvSpPr/>
            <p:nvPr/>
          </p:nvSpPr>
          <p:spPr>
            <a:xfrm>
              <a:off x="6059837" y="4037974"/>
              <a:ext cx="5594888" cy="542441"/>
            </a:xfrm>
            <a:prstGeom prst="rect">
              <a:avLst/>
            </a:prstGeom>
            <a:solidFill>
              <a:srgbClr val="A3C7E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6" name="矩形 45"/>
            <p:cNvSpPr/>
            <p:nvPr/>
          </p:nvSpPr>
          <p:spPr>
            <a:xfrm>
              <a:off x="6059837" y="4037973"/>
              <a:ext cx="1952787" cy="542441"/>
            </a:xfrm>
            <a:prstGeom prst="rect">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48" name="TextBox 4"/>
          <p:cNvSpPr txBox="1">
            <a:spLocks noChangeArrowheads="1"/>
          </p:cNvSpPr>
          <p:nvPr/>
        </p:nvSpPr>
        <p:spPr bwMode="auto">
          <a:xfrm>
            <a:off x="5614279" y="1588162"/>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62A0CA"/>
                </a:solidFill>
                <a:latin typeface="Franklin Gothic Book" panose="020B0503020102020204" pitchFamily="34" charset="0"/>
                <a:ea typeface="微软雅黑" panose="020B0503020204020204" pitchFamily="34" charset="-122"/>
              </a:rPr>
              <a:t>标题栏</a:t>
            </a:r>
            <a:endParaRPr lang="en-US" altLang="zh-CN" sz="1800" b="1" dirty="0">
              <a:solidFill>
                <a:srgbClr val="62A0CA"/>
              </a:solidFill>
              <a:latin typeface="Franklin Gothic Book" panose="020B0503020102020204" pitchFamily="34" charset="0"/>
              <a:ea typeface="微软雅黑" panose="020B0503020204020204" pitchFamily="34" charset="-122"/>
            </a:endParaRPr>
          </a:p>
        </p:txBody>
      </p:sp>
      <p:sp>
        <p:nvSpPr>
          <p:cNvPr id="49" name="TextBox 4"/>
          <p:cNvSpPr txBox="1">
            <a:spLocks noChangeArrowheads="1"/>
          </p:cNvSpPr>
          <p:nvPr/>
        </p:nvSpPr>
        <p:spPr bwMode="auto">
          <a:xfrm>
            <a:off x="5639473" y="2841959"/>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FF7182"/>
                </a:solidFill>
                <a:latin typeface="Franklin Gothic Book" panose="020B0503020102020204" pitchFamily="34" charset="0"/>
                <a:ea typeface="微软雅黑" panose="020B0503020204020204" pitchFamily="34" charset="-122"/>
              </a:rPr>
              <a:t>标题栏</a:t>
            </a:r>
            <a:endParaRPr lang="en-US" altLang="zh-CN" sz="1800" b="1" dirty="0">
              <a:solidFill>
                <a:srgbClr val="FF7182"/>
              </a:solidFill>
              <a:latin typeface="Franklin Gothic Book" panose="020B0503020102020204" pitchFamily="34" charset="0"/>
              <a:ea typeface="微软雅黑" panose="020B0503020204020204" pitchFamily="34" charset="-122"/>
            </a:endParaRPr>
          </a:p>
        </p:txBody>
      </p:sp>
      <p:sp>
        <p:nvSpPr>
          <p:cNvPr id="50" name="TextBox 4"/>
          <p:cNvSpPr txBox="1">
            <a:spLocks noChangeArrowheads="1"/>
          </p:cNvSpPr>
          <p:nvPr/>
        </p:nvSpPr>
        <p:spPr bwMode="auto">
          <a:xfrm>
            <a:off x="5654969" y="4131093"/>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62A0CA"/>
                </a:solidFill>
                <a:latin typeface="Franklin Gothic Book" panose="020B0503020102020204" pitchFamily="34" charset="0"/>
                <a:ea typeface="微软雅黑" panose="020B0503020204020204" pitchFamily="34" charset="-122"/>
              </a:rPr>
              <a:t>标题栏</a:t>
            </a:r>
            <a:endParaRPr lang="en-US" altLang="zh-CN" sz="1800" b="1" dirty="0">
              <a:solidFill>
                <a:srgbClr val="62A0CA"/>
              </a:solidFill>
              <a:latin typeface="Franklin Gothic Book" panose="020B0503020102020204" pitchFamily="34" charset="0"/>
              <a:ea typeface="微软雅黑" panose="020B0503020204020204" pitchFamily="34" charset="-122"/>
            </a:endParaRPr>
          </a:p>
        </p:txBody>
      </p:sp>
      <p:sp>
        <p:nvSpPr>
          <p:cNvPr id="51" name="TextBox 4"/>
          <p:cNvSpPr txBox="1">
            <a:spLocks noChangeArrowheads="1"/>
          </p:cNvSpPr>
          <p:nvPr/>
        </p:nvSpPr>
        <p:spPr bwMode="auto">
          <a:xfrm>
            <a:off x="10529480" y="1384605"/>
            <a:ext cx="8462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en-US" altLang="zh-CN" sz="2800" b="1" dirty="0">
                <a:solidFill>
                  <a:srgbClr val="62A0CA"/>
                </a:solidFill>
                <a:latin typeface="Franklin Gothic Book" panose="020B0503020102020204" pitchFamily="34" charset="0"/>
                <a:ea typeface="微软雅黑" panose="020B0503020204020204" pitchFamily="34" charset="-122"/>
              </a:rPr>
              <a:t>47%</a:t>
            </a:r>
            <a:endParaRPr lang="en-US" altLang="zh-CN" sz="2800" b="1" dirty="0">
              <a:solidFill>
                <a:srgbClr val="62A0CA"/>
              </a:solidFill>
              <a:latin typeface="Franklin Gothic Book" panose="020B0503020102020204" pitchFamily="34" charset="0"/>
              <a:ea typeface="微软雅黑" panose="020B0503020204020204" pitchFamily="34" charset="-122"/>
            </a:endParaRPr>
          </a:p>
        </p:txBody>
      </p:sp>
      <p:sp>
        <p:nvSpPr>
          <p:cNvPr id="52" name="TextBox 4"/>
          <p:cNvSpPr txBox="1">
            <a:spLocks noChangeArrowheads="1"/>
          </p:cNvSpPr>
          <p:nvPr/>
        </p:nvSpPr>
        <p:spPr bwMode="auto">
          <a:xfrm>
            <a:off x="10588408" y="2684590"/>
            <a:ext cx="8462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en-US" altLang="zh-CN" sz="2800" b="1" dirty="0">
                <a:solidFill>
                  <a:srgbClr val="FF7182"/>
                </a:solidFill>
                <a:latin typeface="Franklin Gothic Book" panose="020B0503020102020204" pitchFamily="34" charset="0"/>
                <a:ea typeface="微软雅黑" panose="020B0503020204020204" pitchFamily="34" charset="-122"/>
              </a:rPr>
              <a:t>87%</a:t>
            </a:r>
            <a:endParaRPr lang="en-US" altLang="zh-CN" sz="2800" b="1" dirty="0">
              <a:solidFill>
                <a:srgbClr val="FF7182"/>
              </a:solidFill>
              <a:latin typeface="Franklin Gothic Book" panose="020B0503020102020204" pitchFamily="34" charset="0"/>
              <a:ea typeface="微软雅黑" panose="020B0503020204020204" pitchFamily="34" charset="-122"/>
            </a:endParaRPr>
          </a:p>
        </p:txBody>
      </p:sp>
      <p:sp>
        <p:nvSpPr>
          <p:cNvPr id="53" name="TextBox 4"/>
          <p:cNvSpPr txBox="1">
            <a:spLocks noChangeArrowheads="1"/>
          </p:cNvSpPr>
          <p:nvPr/>
        </p:nvSpPr>
        <p:spPr bwMode="auto">
          <a:xfrm>
            <a:off x="10529480" y="3919243"/>
            <a:ext cx="9132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en-US" altLang="zh-CN" sz="2800" b="1" dirty="0">
                <a:solidFill>
                  <a:srgbClr val="62A0CA"/>
                </a:solidFill>
                <a:latin typeface="Franklin Gothic Book" panose="020B0503020102020204" pitchFamily="34" charset="0"/>
                <a:ea typeface="微软雅黑" panose="020B0503020204020204" pitchFamily="34" charset="-122"/>
              </a:rPr>
              <a:t>23%</a:t>
            </a:r>
            <a:endParaRPr lang="en-US" altLang="zh-CN" sz="2800" b="1" dirty="0">
              <a:solidFill>
                <a:srgbClr val="62A0CA"/>
              </a:solidFill>
              <a:latin typeface="Franklin Gothic Book" panose="020B0503020102020204" pitchFamily="34" charset="0"/>
              <a:ea typeface="微软雅黑" panose="020B0503020204020204" pitchFamily="34" charset="-122"/>
            </a:endParaRPr>
          </a:p>
        </p:txBody>
      </p:sp>
      <p:pic>
        <p:nvPicPr>
          <p:cNvPr id="54" name="图片 53"/>
          <p:cNvPicPr>
            <a:picLocks noChangeAspect="1"/>
          </p:cNvPicPr>
          <p:nvPr/>
        </p:nvPicPr>
        <p:blipFill rotWithShape="1">
          <a:blip r:embed="rId1" cstate="print">
            <a:extLst>
              <a:ext uri="{28A0092B-C50C-407E-A947-70E740481C1C}">
                <a14:useLocalDpi xmlns:a14="http://schemas.microsoft.com/office/drawing/2010/main" val="0"/>
              </a:ext>
            </a:extLst>
          </a:blip>
          <a:srcRect r="796" b="4871"/>
          <a:stretch>
            <a:fillRect/>
          </a:stretch>
        </p:blipFill>
        <p:spPr>
          <a:xfrm>
            <a:off x="636538" y="2089516"/>
            <a:ext cx="3855326" cy="2429855"/>
          </a:xfrm>
          <a:prstGeom prst="rect">
            <a:avLst/>
          </a:prstGeom>
        </p:spPr>
      </p:pic>
    </p:spTree>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KSO_Shape"/>
          <p:cNvSpPr/>
          <p:nvPr/>
        </p:nvSpPr>
        <p:spPr>
          <a:xfrm>
            <a:off x="4910326" y="1286216"/>
            <a:ext cx="2371348" cy="4285569"/>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FFB0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tx1"/>
              </a:solidFill>
            </a:endParaRPr>
          </a:p>
        </p:txBody>
      </p:sp>
      <p:sp>
        <p:nvSpPr>
          <p:cNvPr id="50" name="TextBox 15"/>
          <p:cNvSpPr txBox="1"/>
          <p:nvPr/>
        </p:nvSpPr>
        <p:spPr>
          <a:xfrm>
            <a:off x="5153917" y="1859339"/>
            <a:ext cx="1884165" cy="2552686"/>
          </a:xfrm>
          <a:prstGeom prst="rect">
            <a:avLst/>
          </a:prstGeom>
          <a:noFill/>
        </p:spPr>
        <p:txBody>
          <a:bodyPr wrap="square" rtlCol="0">
            <a:spAutoFit/>
          </a:bodyPr>
          <a:lstStyle/>
          <a:p>
            <a:pP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a:t>
            </a:r>
            <a:endParaRPr lang="zh-CN" altLang="en-US" sz="1200" dirty="0">
              <a:solidFill>
                <a:srgbClr val="2B3360"/>
              </a:solidFill>
              <a:latin typeface="微软雅黑" panose="020B0503020204020204" pitchFamily="34" charset="-122"/>
              <a:ea typeface="微软雅黑" panose="020B0503020204020204" pitchFamily="34" charset="-122"/>
            </a:endParaRPr>
          </a:p>
        </p:txBody>
      </p:sp>
      <p:sp>
        <p:nvSpPr>
          <p:cNvPr id="2" name="燕尾形 1"/>
          <p:cNvSpPr/>
          <p:nvPr/>
        </p:nvSpPr>
        <p:spPr>
          <a:xfrm>
            <a:off x="7815072" y="1617023"/>
            <a:ext cx="2950464" cy="484632"/>
          </a:xfrm>
          <a:prstGeom prst="chevron">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1" name="燕尾形 50"/>
          <p:cNvSpPr/>
          <p:nvPr/>
        </p:nvSpPr>
        <p:spPr>
          <a:xfrm flipH="1">
            <a:off x="1426464" y="1617023"/>
            <a:ext cx="2950464" cy="484632"/>
          </a:xfrm>
          <a:prstGeom prst="chevron">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2" name="矩形 51"/>
          <p:cNvSpPr/>
          <p:nvPr/>
        </p:nvSpPr>
        <p:spPr>
          <a:xfrm>
            <a:off x="1886033"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3" name="矩形 52"/>
          <p:cNvSpPr/>
          <p:nvPr/>
        </p:nvSpPr>
        <p:spPr>
          <a:xfrm>
            <a:off x="8274641"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4" name="TextBox 15"/>
          <p:cNvSpPr txBox="1"/>
          <p:nvPr/>
        </p:nvSpPr>
        <p:spPr>
          <a:xfrm>
            <a:off x="1849456" y="3176085"/>
            <a:ext cx="1897213" cy="1477328"/>
          </a:xfrm>
          <a:prstGeom prst="rect">
            <a:avLst/>
          </a:prstGeom>
          <a:noFill/>
        </p:spPr>
        <p:txBody>
          <a:bodyPr wrap="square" rtlCol="0">
            <a:spAutoFit/>
          </a:bodyPr>
          <a:lstStyle/>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en-US" altLang="zh-CN" sz="1200" dirty="0">
              <a:solidFill>
                <a:srgbClr val="2B336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en-US" altLang="zh-CN" sz="1200" dirty="0">
              <a:solidFill>
                <a:srgbClr val="2B336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en-US" altLang="zh-CN" sz="1200" dirty="0">
              <a:solidFill>
                <a:srgbClr val="2B336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en-US" altLang="zh-CN" sz="1200" dirty="0">
              <a:solidFill>
                <a:srgbClr val="2B336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zh-CN" altLang="en-US" sz="1200" dirty="0">
              <a:solidFill>
                <a:srgbClr val="2B3360"/>
              </a:solidFill>
              <a:latin typeface="微软雅黑" panose="020B0503020204020204" pitchFamily="34" charset="-122"/>
              <a:ea typeface="微软雅黑" panose="020B0503020204020204" pitchFamily="34" charset="-122"/>
            </a:endParaRPr>
          </a:p>
        </p:txBody>
      </p:sp>
      <p:sp>
        <p:nvSpPr>
          <p:cNvPr id="55" name="TextBox 15"/>
          <p:cNvSpPr txBox="1"/>
          <p:nvPr/>
        </p:nvSpPr>
        <p:spPr>
          <a:xfrm>
            <a:off x="8238064" y="3176085"/>
            <a:ext cx="1897213" cy="1477328"/>
          </a:xfrm>
          <a:prstGeom prst="rect">
            <a:avLst/>
          </a:prstGeom>
          <a:noFill/>
        </p:spPr>
        <p:txBody>
          <a:bodyPr wrap="square" rtlCol="0">
            <a:spAutoFit/>
          </a:bodyPr>
          <a:lstStyle/>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en-US" altLang="zh-CN" sz="1200" dirty="0">
              <a:solidFill>
                <a:srgbClr val="2B336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en-US" altLang="zh-CN" sz="1200" dirty="0">
              <a:solidFill>
                <a:srgbClr val="2B336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en-US" altLang="zh-CN" sz="1200" dirty="0">
              <a:solidFill>
                <a:srgbClr val="2B336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en-US" altLang="zh-CN" sz="1200" dirty="0">
              <a:solidFill>
                <a:srgbClr val="2B336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a:t>
            </a:r>
            <a:endParaRPr lang="zh-CN" altLang="en-US" sz="1200" dirty="0">
              <a:solidFill>
                <a:srgbClr val="2B3360"/>
              </a:solidFill>
              <a:latin typeface="微软雅黑" panose="020B0503020204020204" pitchFamily="34" charset="-122"/>
              <a:ea typeface="微软雅黑" panose="020B0503020204020204" pitchFamily="34" charset="-122"/>
            </a:endParaRPr>
          </a:p>
        </p:txBody>
      </p:sp>
      <p:sp>
        <p:nvSpPr>
          <p:cNvPr id="56" name="TextBox 4"/>
          <p:cNvSpPr txBox="1">
            <a:spLocks noChangeArrowheads="1"/>
          </p:cNvSpPr>
          <p:nvPr/>
        </p:nvSpPr>
        <p:spPr bwMode="auto">
          <a:xfrm>
            <a:off x="1937484" y="2383169"/>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62A0CA"/>
                </a:solidFill>
                <a:latin typeface="Franklin Gothic Book" panose="020B0503020102020204" pitchFamily="34" charset="0"/>
                <a:ea typeface="微软雅黑" panose="020B0503020204020204" pitchFamily="34" charset="-122"/>
              </a:rPr>
              <a:t>标题栏</a:t>
            </a:r>
            <a:endParaRPr lang="en-US" altLang="zh-CN" sz="2000" b="1" dirty="0">
              <a:solidFill>
                <a:srgbClr val="62A0CA"/>
              </a:solidFill>
              <a:latin typeface="Franklin Gothic Book" panose="020B0503020102020204" pitchFamily="34" charset="0"/>
              <a:ea typeface="微软雅黑" panose="020B0503020204020204" pitchFamily="34" charset="-122"/>
            </a:endParaRPr>
          </a:p>
        </p:txBody>
      </p:sp>
      <p:sp>
        <p:nvSpPr>
          <p:cNvPr id="57" name="TextBox 4"/>
          <p:cNvSpPr txBox="1">
            <a:spLocks noChangeArrowheads="1"/>
          </p:cNvSpPr>
          <p:nvPr/>
        </p:nvSpPr>
        <p:spPr bwMode="auto">
          <a:xfrm>
            <a:off x="8326092" y="2383168"/>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62A0CA"/>
                </a:solidFill>
                <a:latin typeface="Franklin Gothic Book" panose="020B0503020102020204" pitchFamily="34" charset="0"/>
                <a:ea typeface="微软雅黑" panose="020B0503020204020204" pitchFamily="34" charset="-122"/>
              </a:rPr>
              <a:t>标题栏</a:t>
            </a:r>
            <a:endParaRPr lang="en-US" altLang="zh-CN" sz="2000" b="1" dirty="0">
              <a:solidFill>
                <a:srgbClr val="62A0CA"/>
              </a:solidFill>
              <a:latin typeface="Franklin Gothic Book" panose="020B0503020102020204" pitchFamily="34" charset="0"/>
              <a:ea typeface="微软雅黑" panose="020B0503020204020204" pitchFamily="34" charset="-122"/>
            </a:endParaRPr>
          </a:p>
        </p:txBody>
      </p:sp>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5"/>
          <p:cNvSpPr/>
          <p:nvPr/>
        </p:nvSpPr>
        <p:spPr bwMode="auto">
          <a:xfrm>
            <a:off x="2030414" y="3250340"/>
            <a:ext cx="8131175" cy="987425"/>
          </a:xfrm>
          <a:custGeom>
            <a:avLst/>
            <a:gdLst>
              <a:gd name="T0" fmla="*/ 0 w 5760"/>
              <a:gd name="T1" fmla="*/ 0 h 700"/>
              <a:gd name="T2" fmla="*/ 72 w 5760"/>
              <a:gd name="T3" fmla="*/ 38 h 700"/>
              <a:gd name="T4" fmla="*/ 197 w 5760"/>
              <a:gd name="T5" fmla="*/ 96 h 700"/>
              <a:gd name="T6" fmla="*/ 378 w 5760"/>
              <a:gd name="T7" fmla="*/ 175 h 700"/>
              <a:gd name="T8" fmla="*/ 613 w 5760"/>
              <a:gd name="T9" fmla="*/ 266 h 700"/>
              <a:gd name="T10" fmla="*/ 748 w 5760"/>
              <a:gd name="T11" fmla="*/ 314 h 700"/>
              <a:gd name="T12" fmla="*/ 895 w 5760"/>
              <a:gd name="T13" fmla="*/ 363 h 700"/>
              <a:gd name="T14" fmla="*/ 1053 w 5760"/>
              <a:gd name="T15" fmla="*/ 412 h 700"/>
              <a:gd name="T16" fmla="*/ 1221 w 5760"/>
              <a:gd name="T17" fmla="*/ 458 h 700"/>
              <a:gd name="T18" fmla="*/ 1400 w 5760"/>
              <a:gd name="T19" fmla="*/ 504 h 700"/>
              <a:gd name="T20" fmla="*/ 1588 w 5760"/>
              <a:gd name="T21" fmla="*/ 547 h 700"/>
              <a:gd name="T22" fmla="*/ 1786 w 5760"/>
              <a:gd name="T23" fmla="*/ 586 h 700"/>
              <a:gd name="T24" fmla="*/ 1991 w 5760"/>
              <a:gd name="T25" fmla="*/ 621 h 700"/>
              <a:gd name="T26" fmla="*/ 2206 w 5760"/>
              <a:gd name="T27" fmla="*/ 651 h 700"/>
              <a:gd name="T28" fmla="*/ 2427 w 5760"/>
              <a:gd name="T29" fmla="*/ 674 h 700"/>
              <a:gd name="T30" fmla="*/ 2656 w 5760"/>
              <a:gd name="T31" fmla="*/ 691 h 700"/>
              <a:gd name="T32" fmla="*/ 2890 w 5760"/>
              <a:gd name="T33" fmla="*/ 699 h 700"/>
              <a:gd name="T34" fmla="*/ 3132 w 5760"/>
              <a:gd name="T35" fmla="*/ 699 h 700"/>
              <a:gd name="T36" fmla="*/ 3378 w 5760"/>
              <a:gd name="T37" fmla="*/ 690 h 700"/>
              <a:gd name="T38" fmla="*/ 3630 w 5760"/>
              <a:gd name="T39" fmla="*/ 670 h 700"/>
              <a:gd name="T40" fmla="*/ 3821 w 5760"/>
              <a:gd name="T41" fmla="*/ 648 h 700"/>
              <a:gd name="T42" fmla="*/ 3950 w 5760"/>
              <a:gd name="T43" fmla="*/ 629 h 700"/>
              <a:gd name="T44" fmla="*/ 4080 w 5760"/>
              <a:gd name="T45" fmla="*/ 608 h 700"/>
              <a:gd name="T46" fmla="*/ 4211 w 5760"/>
              <a:gd name="T47" fmla="*/ 583 h 700"/>
              <a:gd name="T48" fmla="*/ 4343 w 5760"/>
              <a:gd name="T49" fmla="*/ 555 h 700"/>
              <a:gd name="T50" fmla="*/ 4475 w 5760"/>
              <a:gd name="T51" fmla="*/ 523 h 700"/>
              <a:gd name="T52" fmla="*/ 4608 w 5760"/>
              <a:gd name="T53" fmla="*/ 489 h 700"/>
              <a:gd name="T54" fmla="*/ 4742 w 5760"/>
              <a:gd name="T55" fmla="*/ 450 h 700"/>
              <a:gd name="T56" fmla="*/ 4876 w 5760"/>
              <a:gd name="T57" fmla="*/ 408 h 700"/>
              <a:gd name="T58" fmla="*/ 5012 w 5760"/>
              <a:gd name="T59" fmla="*/ 363 h 700"/>
              <a:gd name="T60" fmla="*/ 5146 w 5760"/>
              <a:gd name="T61" fmla="*/ 313 h 700"/>
              <a:gd name="T62" fmla="*/ 5283 w 5760"/>
              <a:gd name="T63" fmla="*/ 259 h 700"/>
              <a:gd name="T64" fmla="*/ 5418 w 5760"/>
              <a:gd name="T65" fmla="*/ 201 h 700"/>
              <a:gd name="T66" fmla="*/ 5555 w 5760"/>
              <a:gd name="T67" fmla="*/ 138 h 700"/>
              <a:gd name="T68" fmla="*/ 5692 w 5760"/>
              <a:gd name="T69" fmla="*/ 72 h 700"/>
              <a:gd name="T70" fmla="*/ 5760 w 5760"/>
              <a:gd name="T71" fmla="*/ 37 h 700"/>
              <a:gd name="T72" fmla="*/ 5623 w 5760"/>
              <a:gd name="T73" fmla="*/ 63 h 700"/>
              <a:gd name="T74" fmla="*/ 5460 w 5760"/>
              <a:gd name="T75" fmla="*/ 92 h 700"/>
              <a:gd name="T76" fmla="*/ 5242 w 5760"/>
              <a:gd name="T77" fmla="*/ 127 h 700"/>
              <a:gd name="T78" fmla="*/ 4971 w 5760"/>
              <a:gd name="T79" fmla="*/ 164 h 700"/>
              <a:gd name="T80" fmla="*/ 4653 w 5760"/>
              <a:gd name="T81" fmla="*/ 203 h 700"/>
              <a:gd name="T82" fmla="*/ 4294 w 5760"/>
              <a:gd name="T83" fmla="*/ 241 h 700"/>
              <a:gd name="T84" fmla="*/ 3898 w 5760"/>
              <a:gd name="T85" fmla="*/ 272 h 700"/>
              <a:gd name="T86" fmla="*/ 3579 w 5760"/>
              <a:gd name="T87" fmla="*/ 291 h 700"/>
              <a:gd name="T88" fmla="*/ 3358 w 5760"/>
              <a:gd name="T89" fmla="*/ 300 h 700"/>
              <a:gd name="T90" fmla="*/ 3132 w 5760"/>
              <a:gd name="T91" fmla="*/ 307 h 700"/>
              <a:gd name="T92" fmla="*/ 2898 w 5760"/>
              <a:gd name="T93" fmla="*/ 310 h 700"/>
              <a:gd name="T94" fmla="*/ 2660 w 5760"/>
              <a:gd name="T95" fmla="*/ 309 h 700"/>
              <a:gd name="T96" fmla="*/ 2417 w 5760"/>
              <a:gd name="T97" fmla="*/ 306 h 700"/>
              <a:gd name="T98" fmla="*/ 2170 w 5760"/>
              <a:gd name="T99" fmla="*/ 297 h 700"/>
              <a:gd name="T100" fmla="*/ 1920 w 5760"/>
              <a:gd name="T101" fmla="*/ 284 h 700"/>
              <a:gd name="T102" fmla="*/ 1667 w 5760"/>
              <a:gd name="T103" fmla="*/ 266 h 700"/>
              <a:gd name="T104" fmla="*/ 1412 w 5760"/>
              <a:gd name="T105" fmla="*/ 242 h 700"/>
              <a:gd name="T106" fmla="*/ 1155 w 5760"/>
              <a:gd name="T107" fmla="*/ 212 h 700"/>
              <a:gd name="T108" fmla="*/ 898 w 5760"/>
              <a:gd name="T109" fmla="*/ 177 h 700"/>
              <a:gd name="T110" fmla="*/ 640 w 5760"/>
              <a:gd name="T111" fmla="*/ 136 h 700"/>
              <a:gd name="T112" fmla="*/ 383 w 5760"/>
              <a:gd name="T113" fmla="*/ 87 h 700"/>
              <a:gd name="T114" fmla="*/ 128 w 5760"/>
              <a:gd name="T115" fmla="*/ 31 h 700"/>
              <a:gd name="T116" fmla="*/ 0 w 5760"/>
              <a:gd name="T117"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75000"/>
            </a:schemeClr>
          </a:solidFill>
          <a:ln>
            <a:noFill/>
          </a:ln>
        </p:spPr>
        <p:txBody>
          <a:bodyPr/>
          <a:lstStyle/>
          <a:p>
            <a:pPr>
              <a:defRPr/>
            </a:pPr>
            <a:endParaRPr lang="zh-CN" altLang="en-US"/>
          </a:p>
        </p:txBody>
      </p:sp>
      <p:sp>
        <p:nvSpPr>
          <p:cNvPr id="13" name="Freeform 11"/>
          <p:cNvSpPr/>
          <p:nvPr/>
        </p:nvSpPr>
        <p:spPr bwMode="auto">
          <a:xfrm>
            <a:off x="3232151" y="2682015"/>
            <a:ext cx="1019175" cy="1020763"/>
          </a:xfrm>
          <a:custGeom>
            <a:avLst/>
            <a:gdLst>
              <a:gd name="T0" fmla="*/ 642 w 642"/>
              <a:gd name="T1" fmla="*/ 338 h 643"/>
              <a:gd name="T2" fmla="*/ 635 w 642"/>
              <a:gd name="T3" fmla="*/ 386 h 643"/>
              <a:gd name="T4" fmla="*/ 623 w 642"/>
              <a:gd name="T5" fmla="*/ 432 h 643"/>
              <a:gd name="T6" fmla="*/ 603 w 642"/>
              <a:gd name="T7" fmla="*/ 474 h 643"/>
              <a:gd name="T8" fmla="*/ 578 w 642"/>
              <a:gd name="T9" fmla="*/ 514 h 643"/>
              <a:gd name="T10" fmla="*/ 548 w 642"/>
              <a:gd name="T11" fmla="*/ 548 h 643"/>
              <a:gd name="T12" fmla="*/ 513 w 642"/>
              <a:gd name="T13" fmla="*/ 579 h 643"/>
              <a:gd name="T14" fmla="*/ 474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7 w 642"/>
              <a:gd name="T29" fmla="*/ 604 h 643"/>
              <a:gd name="T30" fmla="*/ 128 w 642"/>
              <a:gd name="T31" fmla="*/ 579 h 643"/>
              <a:gd name="T32" fmla="*/ 93 w 642"/>
              <a:gd name="T33" fmla="*/ 548 h 643"/>
              <a:gd name="T34" fmla="*/ 63 w 642"/>
              <a:gd name="T35" fmla="*/ 514 h 643"/>
              <a:gd name="T36" fmla="*/ 38 w 642"/>
              <a:gd name="T37" fmla="*/ 474 h 643"/>
              <a:gd name="T38" fmla="*/ 19 w 642"/>
              <a:gd name="T39" fmla="*/ 432 h 643"/>
              <a:gd name="T40" fmla="*/ 7 w 642"/>
              <a:gd name="T41" fmla="*/ 386 h 643"/>
              <a:gd name="T42" fmla="*/ 0 w 642"/>
              <a:gd name="T43" fmla="*/ 338 h 643"/>
              <a:gd name="T44" fmla="*/ 0 w 642"/>
              <a:gd name="T45" fmla="*/ 304 h 643"/>
              <a:gd name="T46" fmla="*/ 7 w 642"/>
              <a:gd name="T47" fmla="*/ 256 h 643"/>
              <a:gd name="T48" fmla="*/ 19 w 642"/>
              <a:gd name="T49" fmla="*/ 211 h 643"/>
              <a:gd name="T50" fmla="*/ 38 w 642"/>
              <a:gd name="T51" fmla="*/ 169 h 643"/>
              <a:gd name="T52" fmla="*/ 63 w 642"/>
              <a:gd name="T53" fmla="*/ 129 h 643"/>
              <a:gd name="T54" fmla="*/ 93 w 642"/>
              <a:gd name="T55" fmla="*/ 95 h 643"/>
              <a:gd name="T56" fmla="*/ 128 w 642"/>
              <a:gd name="T57" fmla="*/ 64 h 643"/>
              <a:gd name="T58" fmla="*/ 167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4 w 642"/>
              <a:gd name="T73" fmla="*/ 39 h 643"/>
              <a:gd name="T74" fmla="*/ 513 w 642"/>
              <a:gd name="T75" fmla="*/ 64 h 643"/>
              <a:gd name="T76" fmla="*/ 548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rgbClr val="FF7182"/>
          </a:solidFill>
          <a:ln>
            <a:noFill/>
          </a:ln>
        </p:spPr>
        <p:txBody>
          <a:bodyPr anchor="ctr" anchorCtr="1"/>
          <a:lstStyle/>
          <a:p>
            <a:pPr algn="ctr">
              <a:defRPr/>
            </a:pPr>
            <a:r>
              <a:rPr lang="zh-CN" altLang="en-US" sz="1600" b="1" dirty="0">
                <a:solidFill>
                  <a:schemeClr val="bg1"/>
                </a:solidFill>
                <a:latin typeface="微软雅黑" panose="020B0503020204020204" pitchFamily="34" charset="-122"/>
                <a:ea typeface="微软雅黑" panose="020B0503020204020204" pitchFamily="34" charset="-122"/>
              </a:rPr>
              <a:t>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4" name="Freeform 10"/>
          <p:cNvSpPr/>
          <p:nvPr/>
        </p:nvSpPr>
        <p:spPr bwMode="auto">
          <a:xfrm>
            <a:off x="4802189" y="2855052"/>
            <a:ext cx="1019175" cy="1020762"/>
          </a:xfrm>
          <a:custGeom>
            <a:avLst/>
            <a:gdLst>
              <a:gd name="T0" fmla="*/ 642 w 642"/>
              <a:gd name="T1" fmla="*/ 339 h 643"/>
              <a:gd name="T2" fmla="*/ 635 w 642"/>
              <a:gd name="T3" fmla="*/ 386 h 643"/>
              <a:gd name="T4" fmla="*/ 623 w 642"/>
              <a:gd name="T5" fmla="*/ 432 h 643"/>
              <a:gd name="T6" fmla="*/ 603 w 642"/>
              <a:gd name="T7" fmla="*/ 474 h 643"/>
              <a:gd name="T8" fmla="*/ 578 w 642"/>
              <a:gd name="T9" fmla="*/ 514 h 643"/>
              <a:gd name="T10" fmla="*/ 547 w 642"/>
              <a:gd name="T11" fmla="*/ 548 h 643"/>
              <a:gd name="T12" fmla="*/ 513 w 642"/>
              <a:gd name="T13" fmla="*/ 579 h 643"/>
              <a:gd name="T14" fmla="*/ 473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8 w 642"/>
              <a:gd name="T29" fmla="*/ 604 h 643"/>
              <a:gd name="T30" fmla="*/ 128 w 642"/>
              <a:gd name="T31" fmla="*/ 579 h 643"/>
              <a:gd name="T32" fmla="*/ 94 w 642"/>
              <a:gd name="T33" fmla="*/ 548 h 643"/>
              <a:gd name="T34" fmla="*/ 63 w 642"/>
              <a:gd name="T35" fmla="*/ 514 h 643"/>
              <a:gd name="T36" fmla="*/ 38 w 642"/>
              <a:gd name="T37" fmla="*/ 474 h 643"/>
              <a:gd name="T38" fmla="*/ 19 w 642"/>
              <a:gd name="T39" fmla="*/ 432 h 643"/>
              <a:gd name="T40" fmla="*/ 6 w 642"/>
              <a:gd name="T41" fmla="*/ 386 h 643"/>
              <a:gd name="T42" fmla="*/ 0 w 642"/>
              <a:gd name="T43" fmla="*/ 339 h 643"/>
              <a:gd name="T44" fmla="*/ 0 w 642"/>
              <a:gd name="T45" fmla="*/ 305 h 643"/>
              <a:gd name="T46" fmla="*/ 6 w 642"/>
              <a:gd name="T47" fmla="*/ 256 h 643"/>
              <a:gd name="T48" fmla="*/ 19 w 642"/>
              <a:gd name="T49" fmla="*/ 211 h 643"/>
              <a:gd name="T50" fmla="*/ 38 w 642"/>
              <a:gd name="T51" fmla="*/ 169 h 643"/>
              <a:gd name="T52" fmla="*/ 63 w 642"/>
              <a:gd name="T53" fmla="*/ 129 h 643"/>
              <a:gd name="T54" fmla="*/ 94 w 642"/>
              <a:gd name="T55" fmla="*/ 95 h 643"/>
              <a:gd name="T56" fmla="*/ 128 w 642"/>
              <a:gd name="T57" fmla="*/ 64 h 643"/>
              <a:gd name="T58" fmla="*/ 168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3 w 642"/>
              <a:gd name="T73" fmla="*/ 39 h 643"/>
              <a:gd name="T74" fmla="*/ 513 w 642"/>
              <a:gd name="T75" fmla="*/ 64 h 643"/>
              <a:gd name="T76" fmla="*/ 547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rgbClr val="62A0CA"/>
          </a:solidFill>
          <a:ln>
            <a:noFill/>
          </a:ln>
        </p:spPr>
        <p:txBody>
          <a:bodyPr anchor="ctr" anchorCtr="1"/>
          <a:lstStyle/>
          <a:p>
            <a:pPr algn="ctr">
              <a:defRPr/>
            </a:pPr>
            <a:r>
              <a:rPr lang="zh-CN" altLang="en-US" sz="1600" b="1" dirty="0">
                <a:solidFill>
                  <a:schemeClr val="bg1"/>
                </a:solidFill>
                <a:latin typeface="微软雅黑" panose="020B0503020204020204" pitchFamily="34" charset="-122"/>
                <a:ea typeface="微软雅黑" panose="020B0503020204020204" pitchFamily="34" charset="-122"/>
              </a:rPr>
              <a:t>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5" name="Freeform 8"/>
          <p:cNvSpPr/>
          <p:nvPr/>
        </p:nvSpPr>
        <p:spPr bwMode="auto">
          <a:xfrm>
            <a:off x="7939088" y="2682015"/>
            <a:ext cx="1020762" cy="1020763"/>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9 w 643"/>
              <a:gd name="T11" fmla="*/ 549 h 643"/>
              <a:gd name="T12" fmla="*/ 514 w 643"/>
              <a:gd name="T13" fmla="*/ 579 h 643"/>
              <a:gd name="T14" fmla="*/ 475 w 643"/>
              <a:gd name="T15" fmla="*/ 604 h 643"/>
              <a:gd name="T16" fmla="*/ 432 w 643"/>
              <a:gd name="T17" fmla="*/ 624 h 643"/>
              <a:gd name="T18" fmla="*/ 386 w 643"/>
              <a:gd name="T19" fmla="*/ 636 h 643"/>
              <a:gd name="T20" fmla="*/ 338 w 643"/>
              <a:gd name="T21" fmla="*/ 643 h 643"/>
              <a:gd name="T22" fmla="*/ 305 w 643"/>
              <a:gd name="T23" fmla="*/ 643 h 643"/>
              <a:gd name="T24" fmla="*/ 256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19 w 643"/>
              <a:gd name="T39" fmla="*/ 432 h 643"/>
              <a:gd name="T40" fmla="*/ 7 w 643"/>
              <a:gd name="T41" fmla="*/ 387 h 643"/>
              <a:gd name="T42" fmla="*/ 0 w 643"/>
              <a:gd name="T43" fmla="*/ 339 h 643"/>
              <a:gd name="T44" fmla="*/ 0 w 643"/>
              <a:gd name="T45" fmla="*/ 306 h 643"/>
              <a:gd name="T46" fmla="*/ 7 w 643"/>
              <a:gd name="T47" fmla="*/ 257 h 643"/>
              <a:gd name="T48" fmla="*/ 19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6 w 643"/>
              <a:gd name="T63" fmla="*/ 7 h 643"/>
              <a:gd name="T64" fmla="*/ 305 w 643"/>
              <a:gd name="T65" fmla="*/ 0 h 643"/>
              <a:gd name="T66" fmla="*/ 338 w 643"/>
              <a:gd name="T67" fmla="*/ 0 h 643"/>
              <a:gd name="T68" fmla="*/ 386 w 643"/>
              <a:gd name="T69" fmla="*/ 7 h 643"/>
              <a:gd name="T70" fmla="*/ 432 w 643"/>
              <a:gd name="T71" fmla="*/ 20 h 643"/>
              <a:gd name="T72" fmla="*/ 475 w 643"/>
              <a:gd name="T73" fmla="*/ 39 h 643"/>
              <a:gd name="T74" fmla="*/ 514 w 643"/>
              <a:gd name="T75" fmla="*/ 64 h 643"/>
              <a:gd name="T76" fmla="*/ 549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rgbClr val="62A0CA"/>
          </a:solidFill>
          <a:ln>
            <a:noFill/>
          </a:ln>
        </p:spPr>
        <p:txBody>
          <a:bodyPr anchor="ctr" anchorCtr="1"/>
          <a:lstStyle/>
          <a:p>
            <a:pPr algn="ctr">
              <a:defRPr/>
            </a:pPr>
            <a:r>
              <a:rPr lang="zh-CN" altLang="en-US" sz="1600" b="1" dirty="0">
                <a:solidFill>
                  <a:schemeClr val="bg1"/>
                </a:solidFill>
                <a:latin typeface="微软雅黑" panose="020B0503020204020204" pitchFamily="34" charset="-122"/>
                <a:ea typeface="微软雅黑" panose="020B0503020204020204" pitchFamily="34" charset="-122"/>
              </a:rPr>
              <a:t>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6" name="Freeform 9"/>
          <p:cNvSpPr/>
          <p:nvPr/>
        </p:nvSpPr>
        <p:spPr bwMode="auto">
          <a:xfrm>
            <a:off x="6367463" y="2845527"/>
            <a:ext cx="1020762" cy="1020762"/>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8 w 643"/>
              <a:gd name="T11" fmla="*/ 549 h 643"/>
              <a:gd name="T12" fmla="*/ 514 w 643"/>
              <a:gd name="T13" fmla="*/ 579 h 643"/>
              <a:gd name="T14" fmla="*/ 474 w 643"/>
              <a:gd name="T15" fmla="*/ 604 h 643"/>
              <a:gd name="T16" fmla="*/ 432 w 643"/>
              <a:gd name="T17" fmla="*/ 624 h 643"/>
              <a:gd name="T18" fmla="*/ 387 w 643"/>
              <a:gd name="T19" fmla="*/ 636 h 643"/>
              <a:gd name="T20" fmla="*/ 339 w 643"/>
              <a:gd name="T21" fmla="*/ 643 h 643"/>
              <a:gd name="T22" fmla="*/ 306 w 643"/>
              <a:gd name="T23" fmla="*/ 643 h 643"/>
              <a:gd name="T24" fmla="*/ 257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20 w 643"/>
              <a:gd name="T39" fmla="*/ 432 h 643"/>
              <a:gd name="T40" fmla="*/ 7 w 643"/>
              <a:gd name="T41" fmla="*/ 387 h 643"/>
              <a:gd name="T42" fmla="*/ 0 w 643"/>
              <a:gd name="T43" fmla="*/ 339 h 643"/>
              <a:gd name="T44" fmla="*/ 0 w 643"/>
              <a:gd name="T45" fmla="*/ 306 h 643"/>
              <a:gd name="T46" fmla="*/ 7 w 643"/>
              <a:gd name="T47" fmla="*/ 257 h 643"/>
              <a:gd name="T48" fmla="*/ 20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7 w 643"/>
              <a:gd name="T63" fmla="*/ 7 h 643"/>
              <a:gd name="T64" fmla="*/ 306 w 643"/>
              <a:gd name="T65" fmla="*/ 0 h 643"/>
              <a:gd name="T66" fmla="*/ 339 w 643"/>
              <a:gd name="T67" fmla="*/ 0 h 643"/>
              <a:gd name="T68" fmla="*/ 387 w 643"/>
              <a:gd name="T69" fmla="*/ 7 h 643"/>
              <a:gd name="T70" fmla="*/ 432 w 643"/>
              <a:gd name="T71" fmla="*/ 20 h 643"/>
              <a:gd name="T72" fmla="*/ 474 w 643"/>
              <a:gd name="T73" fmla="*/ 39 h 643"/>
              <a:gd name="T74" fmla="*/ 514 w 643"/>
              <a:gd name="T75" fmla="*/ 64 h 643"/>
              <a:gd name="T76" fmla="*/ 548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rgbClr val="FF7182"/>
          </a:solidFill>
          <a:ln>
            <a:noFill/>
          </a:ln>
        </p:spPr>
        <p:txBody>
          <a:bodyPr anchor="ctr" anchorCtr="1"/>
          <a:lstStyle/>
          <a:p>
            <a:pPr algn="ctr">
              <a:defRPr/>
            </a:pPr>
            <a:r>
              <a:rPr lang="zh-CN" altLang="en-US" sz="1600" b="1" dirty="0">
                <a:solidFill>
                  <a:schemeClr val="bg1"/>
                </a:solidFill>
                <a:latin typeface="微软雅黑" panose="020B0503020204020204" pitchFamily="34" charset="-122"/>
                <a:ea typeface="微软雅黑" panose="020B0503020204020204" pitchFamily="34" charset="-122"/>
              </a:rPr>
              <a:t>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7" name="TextBox 15"/>
          <p:cNvSpPr txBox="1"/>
          <p:nvPr/>
        </p:nvSpPr>
        <p:spPr>
          <a:xfrm>
            <a:off x="3114155" y="1002281"/>
            <a:ext cx="1255166" cy="1477328"/>
          </a:xfrm>
          <a:prstGeom prst="rect">
            <a:avLst/>
          </a:prstGeom>
          <a:noFill/>
        </p:spPr>
        <p:txBody>
          <a:bodyPr wrap="square" rtlCol="0">
            <a:spAutoFit/>
          </a:bodyPr>
          <a:lstStyle/>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zh-CN" altLang="en-US" sz="1200" dirty="0">
              <a:solidFill>
                <a:srgbClr val="FF7182"/>
              </a:solidFill>
              <a:latin typeface="微软雅黑" panose="020B0503020204020204" pitchFamily="34" charset="-122"/>
              <a:ea typeface="微软雅黑" panose="020B0503020204020204" pitchFamily="34" charset="-122"/>
            </a:endParaRPr>
          </a:p>
        </p:txBody>
      </p:sp>
      <p:sp>
        <p:nvSpPr>
          <p:cNvPr id="28" name="TextBox 15"/>
          <p:cNvSpPr txBox="1"/>
          <p:nvPr/>
        </p:nvSpPr>
        <p:spPr>
          <a:xfrm>
            <a:off x="4681811" y="1204687"/>
            <a:ext cx="1255166" cy="1477328"/>
          </a:xfrm>
          <a:prstGeom prst="rect">
            <a:avLst/>
          </a:prstGeom>
          <a:noFill/>
        </p:spPr>
        <p:txBody>
          <a:bodyPr wrap="square" rtlCol="0">
            <a:spAutoFit/>
          </a:bodyPr>
          <a:lstStyle/>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zh-CN" altLang="en-US" sz="1200" dirty="0">
              <a:solidFill>
                <a:srgbClr val="62A0CA"/>
              </a:solidFill>
              <a:latin typeface="微软雅黑" panose="020B0503020204020204" pitchFamily="34" charset="-122"/>
              <a:ea typeface="微软雅黑" panose="020B0503020204020204" pitchFamily="34" charset="-122"/>
            </a:endParaRPr>
          </a:p>
        </p:txBody>
      </p:sp>
      <p:sp>
        <p:nvSpPr>
          <p:cNvPr id="29" name="TextBox 15"/>
          <p:cNvSpPr txBox="1"/>
          <p:nvPr/>
        </p:nvSpPr>
        <p:spPr>
          <a:xfrm>
            <a:off x="6249467" y="1204687"/>
            <a:ext cx="1255166" cy="1477328"/>
          </a:xfrm>
          <a:prstGeom prst="rect">
            <a:avLst/>
          </a:prstGeom>
          <a:noFill/>
        </p:spPr>
        <p:txBody>
          <a:bodyPr wrap="square" rtlCol="0">
            <a:spAutoFit/>
          </a:bodyPr>
          <a:lstStyle/>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输入简单的文字</a:t>
            </a:r>
            <a:endParaRPr lang="zh-CN" altLang="en-US" sz="1200" dirty="0">
              <a:solidFill>
                <a:srgbClr val="FF7182"/>
              </a:solidFill>
              <a:latin typeface="微软雅黑" panose="020B0503020204020204" pitchFamily="34" charset="-122"/>
              <a:ea typeface="微软雅黑" panose="020B0503020204020204" pitchFamily="34" charset="-122"/>
            </a:endParaRPr>
          </a:p>
        </p:txBody>
      </p:sp>
      <p:sp>
        <p:nvSpPr>
          <p:cNvPr id="30" name="TextBox 15"/>
          <p:cNvSpPr txBox="1"/>
          <p:nvPr/>
        </p:nvSpPr>
        <p:spPr>
          <a:xfrm>
            <a:off x="7821886" y="1002281"/>
            <a:ext cx="1255166" cy="1477328"/>
          </a:xfrm>
          <a:prstGeom prst="rect">
            <a:avLst/>
          </a:prstGeom>
          <a:noFill/>
        </p:spPr>
        <p:txBody>
          <a:bodyPr wrap="square" rtlCol="0">
            <a:spAutoFit/>
          </a:bodyPr>
          <a:lstStyle/>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输入简单的文字</a:t>
            </a:r>
            <a:endParaRPr lang="zh-CN" altLang="en-US" sz="1200" dirty="0">
              <a:solidFill>
                <a:srgbClr val="62A0CA"/>
              </a:solidFill>
              <a:latin typeface="微软雅黑" panose="020B0503020204020204" pitchFamily="34" charset="-122"/>
              <a:ea typeface="微软雅黑" panose="020B0503020204020204" pitchFamily="34" charset="-122"/>
            </a:endParaRPr>
          </a:p>
        </p:txBody>
      </p:sp>
      <p:sp>
        <p:nvSpPr>
          <p:cNvPr id="31" name="TextBox 15"/>
          <p:cNvSpPr txBox="1"/>
          <p:nvPr/>
        </p:nvSpPr>
        <p:spPr>
          <a:xfrm>
            <a:off x="2345674" y="4806090"/>
            <a:ext cx="8043578"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a:t>
            </a:r>
            <a:endParaRPr lang="zh-CN" altLang="en-US" sz="1400" dirty="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图片 49"/>
          <p:cNvPicPr>
            <a:picLocks noChangeAspect="1"/>
          </p:cNvPicPr>
          <p:nvPr/>
        </p:nvPicPr>
        <p:blipFill rotWithShape="1">
          <a:blip r:embed="rId1" cstate="print">
            <a:extLst>
              <a:ext uri="{28A0092B-C50C-407E-A947-70E740481C1C}">
                <a14:useLocalDpi xmlns:a14="http://schemas.microsoft.com/office/drawing/2010/main" val="0"/>
              </a:ext>
            </a:extLst>
          </a:blip>
          <a:srcRect r="796" b="4871"/>
          <a:stretch>
            <a:fillRect/>
          </a:stretch>
        </p:blipFill>
        <p:spPr>
          <a:xfrm>
            <a:off x="2289415" y="717566"/>
            <a:ext cx="2553468" cy="1609347"/>
          </a:xfrm>
          <a:prstGeom prst="rect">
            <a:avLst/>
          </a:prstGeom>
        </p:spPr>
      </p:pic>
      <p:pic>
        <p:nvPicPr>
          <p:cNvPr id="51" name="图片 50"/>
          <p:cNvPicPr>
            <a:picLocks noChangeAspect="1"/>
          </p:cNvPicPr>
          <p:nvPr/>
        </p:nvPicPr>
        <p:blipFill rotWithShape="1">
          <a:blip r:embed="rId2" cstate="print">
            <a:extLst>
              <a:ext uri="{28A0092B-C50C-407E-A947-70E740481C1C}">
                <a14:useLocalDpi xmlns:a14="http://schemas.microsoft.com/office/drawing/2010/main" val="0"/>
              </a:ext>
            </a:extLst>
          </a:blip>
          <a:srcRect l="-1" r="728" b="4533"/>
          <a:stretch>
            <a:fillRect/>
          </a:stretch>
        </p:blipFill>
        <p:spPr>
          <a:xfrm>
            <a:off x="7607194" y="717568"/>
            <a:ext cx="2553468" cy="1609345"/>
          </a:xfrm>
          <a:prstGeom prst="rect">
            <a:avLst/>
          </a:prstGeom>
        </p:spPr>
      </p:pic>
      <p:pic>
        <p:nvPicPr>
          <p:cNvPr id="52" name="图片 51"/>
          <p:cNvPicPr>
            <a:picLocks noChangeAspect="1"/>
          </p:cNvPicPr>
          <p:nvPr/>
        </p:nvPicPr>
        <p:blipFill rotWithShape="1">
          <a:blip r:embed="rId3" cstate="print">
            <a:extLst>
              <a:ext uri="{28A0092B-C50C-407E-A947-70E740481C1C}">
                <a14:useLocalDpi xmlns:a14="http://schemas.microsoft.com/office/drawing/2010/main" val="0"/>
              </a:ext>
            </a:extLst>
          </a:blip>
          <a:srcRect r="646" b="5500"/>
          <a:stretch>
            <a:fillRect/>
          </a:stretch>
        </p:blipFill>
        <p:spPr>
          <a:xfrm>
            <a:off x="3566149" y="2437880"/>
            <a:ext cx="2536789" cy="1609345"/>
          </a:xfrm>
          <a:prstGeom prst="rect">
            <a:avLst/>
          </a:prstGeom>
        </p:spPr>
      </p:pic>
      <p:pic>
        <p:nvPicPr>
          <p:cNvPr id="2" name="图片 1"/>
          <p:cNvPicPr>
            <a:picLocks noChangeAspect="1"/>
          </p:cNvPicPr>
          <p:nvPr/>
        </p:nvPicPr>
        <p:blipFill rotWithShape="1">
          <a:blip r:embed="rId4" cstate="print">
            <a:extLst>
              <a:ext uri="{28A0092B-C50C-407E-A947-70E740481C1C}">
                <a14:useLocalDpi xmlns:a14="http://schemas.microsoft.com/office/drawing/2010/main" val="0"/>
              </a:ext>
            </a:extLst>
          </a:blip>
          <a:srcRect r="2099" b="7595"/>
          <a:stretch>
            <a:fillRect/>
          </a:stretch>
        </p:blipFill>
        <p:spPr>
          <a:xfrm>
            <a:off x="4946855" y="717566"/>
            <a:ext cx="2556367" cy="1609347"/>
          </a:xfrm>
          <a:prstGeom prst="rect">
            <a:avLst/>
          </a:prstGeom>
        </p:spPr>
      </p:pic>
      <p:pic>
        <p:nvPicPr>
          <p:cNvPr id="4" name="图片 3"/>
          <p:cNvPicPr>
            <a:picLocks noChangeAspect="1"/>
          </p:cNvPicPr>
          <p:nvPr/>
        </p:nvPicPr>
        <p:blipFill rotWithShape="1">
          <a:blip r:embed="rId5" cstate="print">
            <a:extLst>
              <a:ext uri="{28A0092B-C50C-407E-A947-70E740481C1C}">
                <a14:useLocalDpi xmlns:a14="http://schemas.microsoft.com/office/drawing/2010/main" val="0"/>
              </a:ext>
            </a:extLst>
          </a:blip>
          <a:srcRect r="577" b="4575"/>
          <a:stretch>
            <a:fillRect/>
          </a:stretch>
        </p:blipFill>
        <p:spPr>
          <a:xfrm>
            <a:off x="6458459" y="2437880"/>
            <a:ext cx="2553468" cy="1600970"/>
          </a:xfrm>
          <a:prstGeom prst="rect">
            <a:avLst/>
          </a:prstGeom>
        </p:spPr>
      </p:pic>
      <p:sp>
        <p:nvSpPr>
          <p:cNvPr id="53" name="TextBox 15"/>
          <p:cNvSpPr txBox="1"/>
          <p:nvPr/>
        </p:nvSpPr>
        <p:spPr>
          <a:xfrm>
            <a:off x="2117084" y="5119302"/>
            <a:ext cx="8043578" cy="1061829"/>
          </a:xfrm>
          <a:prstGeom prst="rect">
            <a:avLst/>
          </a:prstGeom>
          <a:noFill/>
        </p:spPr>
        <p:txBody>
          <a:bodyPr wrap="square" rtlCol="0">
            <a:spAutoFit/>
          </a:bodyPr>
          <a:lstStyle/>
          <a:p>
            <a:pPr>
              <a:lnSpc>
                <a:spcPct val="150000"/>
              </a:lnSpc>
            </a:pPr>
            <a:r>
              <a:rPr lang="zh-CN" altLang="en-US" sz="1400" dirty="0">
                <a:solidFill>
                  <a:srgbClr val="62A0CA"/>
                </a:solidFill>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a:t>
            </a:r>
            <a:endParaRPr lang="zh-CN" altLang="en-US" sz="1400" dirty="0">
              <a:solidFill>
                <a:srgbClr val="62A0CA"/>
              </a:solidFill>
              <a:latin typeface="微软雅黑" panose="020B0503020204020204" pitchFamily="34" charset="-122"/>
              <a:ea typeface="微软雅黑" panose="020B0503020204020204" pitchFamily="34" charset="-122"/>
            </a:endParaRPr>
          </a:p>
        </p:txBody>
      </p:sp>
      <p:sp>
        <p:nvSpPr>
          <p:cNvPr id="54" name="矩形 53"/>
          <p:cNvSpPr/>
          <p:nvPr/>
        </p:nvSpPr>
        <p:spPr>
          <a:xfrm>
            <a:off x="3755030" y="4456735"/>
            <a:ext cx="3467616" cy="584775"/>
          </a:xfrm>
          <a:prstGeom prst="rect">
            <a:avLst/>
          </a:prstGeom>
        </p:spPr>
        <p:txBody>
          <a:bodyPr wrap="none">
            <a:spAutoFit/>
          </a:bodyPr>
          <a:lstStyle/>
          <a:p>
            <a:r>
              <a:rPr lang="zh-CN" altLang="en-US" sz="3200" b="1" dirty="0">
                <a:solidFill>
                  <a:srgbClr val="FF7182"/>
                </a:solidFill>
                <a:latin typeface="微软雅黑" panose="020B0503020204020204" pitchFamily="34" charset="-122"/>
                <a:ea typeface="微软雅黑" panose="020B0503020204020204" pitchFamily="34" charset="-122"/>
              </a:rPr>
              <a:t>标题此处输入文本</a:t>
            </a:r>
            <a:endParaRPr lang="zh-CN" altLang="en-US" sz="3200" b="1" dirty="0">
              <a:solidFill>
                <a:srgbClr val="FF7182"/>
              </a:solidFill>
            </a:endParaRPr>
          </a:p>
        </p:txBody>
      </p:sp>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MH_Others_2"/>
          <p:cNvSpPr txBox="1">
            <a:spLocks noChangeArrowheads="1"/>
          </p:cNvSpPr>
          <p:nvPr>
            <p:custDataLst>
              <p:tags r:id="rId1"/>
            </p:custDataLst>
          </p:nvPr>
        </p:nvSpPr>
        <p:spPr bwMode="auto">
          <a:xfrm rot="18856311">
            <a:off x="-562313" y="750388"/>
            <a:ext cx="3152947" cy="821762"/>
          </a:xfrm>
          <a:custGeom>
            <a:avLst/>
            <a:gdLst>
              <a:gd name="connsiteX0" fmla="*/ 2784501 w 2784501"/>
              <a:gd name="connsiteY0" fmla="*/ 585096 h 586015"/>
              <a:gd name="connsiteX1" fmla="*/ 0 w 2784501"/>
              <a:gd name="connsiteY1" fmla="*/ 586015 h 586015"/>
              <a:gd name="connsiteX2" fmla="*/ 600556 w 2784501"/>
              <a:gd name="connsiteY2" fmla="*/ 533 h 586015"/>
              <a:gd name="connsiteX3" fmla="*/ 2214090 w 2784501"/>
              <a:gd name="connsiteY3" fmla="*/ 0 h 586015"/>
              <a:gd name="connsiteX0-1" fmla="*/ 2825679 w 2825679"/>
              <a:gd name="connsiteY0-2" fmla="*/ 553153 h 586015"/>
              <a:gd name="connsiteX1-3" fmla="*/ 0 w 2825679"/>
              <a:gd name="connsiteY1-4" fmla="*/ 586015 h 586015"/>
              <a:gd name="connsiteX2-5" fmla="*/ 600556 w 2825679"/>
              <a:gd name="connsiteY2-6" fmla="*/ 533 h 586015"/>
              <a:gd name="connsiteX3-7" fmla="*/ 2214090 w 2825679"/>
              <a:gd name="connsiteY3-8" fmla="*/ 0 h 586015"/>
              <a:gd name="connsiteX4" fmla="*/ 2825679 w 2825679"/>
              <a:gd name="connsiteY4" fmla="*/ 553153 h 586015"/>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2825679" h="586015">
                <a:moveTo>
                  <a:pt x="2825679" y="553153"/>
                </a:moveTo>
                <a:lnTo>
                  <a:pt x="0" y="586015"/>
                </a:lnTo>
                <a:lnTo>
                  <a:pt x="600556" y="533"/>
                </a:lnTo>
                <a:lnTo>
                  <a:pt x="2214090" y="0"/>
                </a:lnTo>
                <a:cubicBezTo>
                  <a:pt x="2404227" y="195032"/>
                  <a:pt x="2635542" y="358121"/>
                  <a:pt x="2825679" y="553153"/>
                </a:cubicBezTo>
                <a:close/>
              </a:path>
            </a:pathLst>
          </a:custGeom>
          <a:solidFill>
            <a:srgbClr val="A3C7E0"/>
          </a:solidFill>
          <a:ln>
            <a:noFill/>
          </a:ln>
        </p:spPr>
        <p:txBody>
          <a:bodyPr wrap="square" lIns="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4800" b="1" dirty="0">
                <a:solidFill>
                  <a:srgbClr val="FFFFFF"/>
                </a:solidFill>
                <a:latin typeface="微软雅黑" panose="020B0503020204020204" pitchFamily="34" charset="-122"/>
                <a:ea typeface="微软雅黑" panose="020B0503020204020204" pitchFamily="34" charset="-122"/>
              </a:rPr>
              <a:t>目 录</a:t>
            </a:r>
            <a:endParaRPr lang="zh-CN" altLang="en-US" sz="4800" b="1" dirty="0">
              <a:solidFill>
                <a:srgbClr val="FFFFFF"/>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1614611" y="3718009"/>
            <a:ext cx="2073275" cy="433744"/>
          </a:xfrm>
          <a:prstGeom prst="rect">
            <a:avLst/>
          </a:prstGeom>
          <a:noFill/>
        </p:spPr>
        <p:txBody>
          <a:bodyPr>
            <a:noAutofit/>
          </a:bodyPr>
          <a:lstStyle/>
          <a:p>
            <a:pPr algn="ctr">
              <a:lnSpc>
                <a:spcPct val="130000"/>
              </a:lnSpc>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标题栏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矩形 48"/>
          <p:cNvSpPr/>
          <p:nvPr/>
        </p:nvSpPr>
        <p:spPr>
          <a:xfrm>
            <a:off x="1577573" y="4252113"/>
            <a:ext cx="2147349" cy="1061829"/>
          </a:xfrm>
          <a:prstGeom prst="rect">
            <a:avLst/>
          </a:prstGeom>
        </p:spPr>
        <p:txBody>
          <a:bodyPr wrap="square">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p:txBody>
      </p:sp>
      <p:sp>
        <p:nvSpPr>
          <p:cNvPr id="50" name="文本框 49"/>
          <p:cNvSpPr txBox="1"/>
          <p:nvPr/>
        </p:nvSpPr>
        <p:spPr>
          <a:xfrm>
            <a:off x="4127995" y="3726362"/>
            <a:ext cx="2073275" cy="433744"/>
          </a:xfrm>
          <a:prstGeom prst="rect">
            <a:avLst/>
          </a:prstGeom>
          <a:noFill/>
        </p:spPr>
        <p:txBody>
          <a:bodyPr>
            <a:noAutofit/>
          </a:bodyPr>
          <a:lstStyle/>
          <a:p>
            <a:pPr algn="ctr">
              <a:lnSpc>
                <a:spcPct val="130000"/>
              </a:lnSpc>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标题栏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矩形 50"/>
          <p:cNvSpPr/>
          <p:nvPr/>
        </p:nvSpPr>
        <p:spPr>
          <a:xfrm>
            <a:off x="4090957" y="4260466"/>
            <a:ext cx="2147349" cy="1061829"/>
          </a:xfrm>
          <a:prstGeom prst="rect">
            <a:avLst/>
          </a:prstGeom>
        </p:spPr>
        <p:txBody>
          <a:bodyPr wrap="square">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p:txBody>
      </p:sp>
      <p:sp>
        <p:nvSpPr>
          <p:cNvPr id="52" name="文本框 51"/>
          <p:cNvSpPr txBox="1"/>
          <p:nvPr/>
        </p:nvSpPr>
        <p:spPr>
          <a:xfrm>
            <a:off x="6641379" y="3734715"/>
            <a:ext cx="2073275" cy="433744"/>
          </a:xfrm>
          <a:prstGeom prst="rect">
            <a:avLst/>
          </a:prstGeom>
          <a:noFill/>
        </p:spPr>
        <p:txBody>
          <a:bodyPr>
            <a:noAutofit/>
          </a:bodyPr>
          <a:lstStyle/>
          <a:p>
            <a:pPr algn="ctr">
              <a:lnSpc>
                <a:spcPct val="130000"/>
              </a:lnSpc>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标题栏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矩形 52"/>
          <p:cNvSpPr/>
          <p:nvPr/>
        </p:nvSpPr>
        <p:spPr>
          <a:xfrm>
            <a:off x="6604341" y="4268819"/>
            <a:ext cx="2147349" cy="1061829"/>
          </a:xfrm>
          <a:prstGeom prst="rect">
            <a:avLst/>
          </a:prstGeom>
        </p:spPr>
        <p:txBody>
          <a:bodyPr wrap="square">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p:txBody>
      </p:sp>
      <p:sp>
        <p:nvSpPr>
          <p:cNvPr id="54" name="文本框 53"/>
          <p:cNvSpPr txBox="1"/>
          <p:nvPr/>
        </p:nvSpPr>
        <p:spPr>
          <a:xfrm>
            <a:off x="9154762" y="3743068"/>
            <a:ext cx="2073275" cy="433744"/>
          </a:xfrm>
          <a:prstGeom prst="rect">
            <a:avLst/>
          </a:prstGeom>
          <a:noFill/>
        </p:spPr>
        <p:txBody>
          <a:bodyPr>
            <a:noAutofit/>
          </a:bodyPr>
          <a:lstStyle/>
          <a:p>
            <a:pPr algn="ctr">
              <a:lnSpc>
                <a:spcPct val="130000"/>
              </a:lnSpc>
              <a:defRPr/>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标题栏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矩形 54"/>
          <p:cNvSpPr/>
          <p:nvPr/>
        </p:nvSpPr>
        <p:spPr>
          <a:xfrm>
            <a:off x="9117724" y="4277172"/>
            <a:ext cx="2147349" cy="1061829"/>
          </a:xfrm>
          <a:prstGeom prst="rect">
            <a:avLst/>
          </a:prstGeom>
        </p:spPr>
        <p:txBody>
          <a:bodyPr wrap="square">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标题此处输入文本</a:t>
            </a:r>
            <a:endParaRPr lang="en-US" altLang="zh-CN" sz="1400" dirty="0">
              <a:latin typeface="微软雅黑" panose="020B0503020204020204" pitchFamily="34" charset="-122"/>
              <a:ea typeface="微软雅黑" panose="020B0503020204020204" pitchFamily="34" charset="-122"/>
            </a:endParaRPr>
          </a:p>
        </p:txBody>
      </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7419" y="1347538"/>
            <a:ext cx="1847117" cy="1908688"/>
          </a:xfrm>
          <a:prstGeom prst="flowChartConnector">
            <a:avLst/>
          </a:prstGeom>
          <a:ln>
            <a:solidFill>
              <a:schemeClr val="bg1"/>
            </a:solidFill>
          </a:ln>
        </p:spPr>
      </p:pic>
      <p:sp>
        <p:nvSpPr>
          <p:cNvPr id="25" name="椭圆 24"/>
          <p:cNvSpPr/>
          <p:nvPr/>
        </p:nvSpPr>
        <p:spPr>
          <a:xfrm>
            <a:off x="2876673" y="2824247"/>
            <a:ext cx="677863" cy="676275"/>
          </a:xfrm>
          <a:prstGeom prst="ellipse">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dirty="0">
                <a:solidFill>
                  <a:srgbClr val="FFFFFF"/>
                </a:solidFill>
                <a:latin typeface="微软雅黑" panose="020B0503020204020204" pitchFamily="34" charset="-122"/>
                <a:ea typeface="微软雅黑" panose="020B0503020204020204" pitchFamily="34" charset="-122"/>
              </a:rPr>
              <a:t>01</a:t>
            </a:r>
            <a:endParaRPr lang="zh-CN" altLang="en-US" sz="2800" dirty="0">
              <a:solidFill>
                <a:srgbClr val="FFFFFF"/>
              </a:solidFill>
              <a:latin typeface="微软雅黑" panose="020B0503020204020204" pitchFamily="34" charset="-122"/>
              <a:ea typeface="微软雅黑" panose="020B0503020204020204" pitchFamily="34" charset="-122"/>
            </a:endParaRPr>
          </a:p>
        </p:txBody>
      </p:sp>
      <p:pic>
        <p:nvPicPr>
          <p:cNvPr id="56" name="图片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4884" y="1335034"/>
            <a:ext cx="1847117" cy="1908688"/>
          </a:xfrm>
          <a:prstGeom prst="flowChartConnector">
            <a:avLst/>
          </a:prstGeom>
          <a:ln>
            <a:solidFill>
              <a:schemeClr val="bg1"/>
            </a:solidFill>
          </a:ln>
        </p:spPr>
      </p:pic>
      <p:pic>
        <p:nvPicPr>
          <p:cNvPr id="57" name="图片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2349" y="1322531"/>
            <a:ext cx="1847117" cy="1908688"/>
          </a:xfrm>
          <a:prstGeom prst="flowChartConnector">
            <a:avLst/>
          </a:prstGeom>
          <a:ln>
            <a:solidFill>
              <a:schemeClr val="bg1"/>
            </a:solidFill>
          </a:ln>
        </p:spPr>
      </p:pic>
      <p:pic>
        <p:nvPicPr>
          <p:cNvPr id="58" name="图片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9813" y="1310028"/>
            <a:ext cx="1847117" cy="1908688"/>
          </a:xfrm>
          <a:prstGeom prst="flowChartConnector">
            <a:avLst/>
          </a:prstGeom>
          <a:ln>
            <a:solidFill>
              <a:schemeClr val="bg1"/>
            </a:solidFill>
          </a:ln>
        </p:spPr>
      </p:pic>
      <p:sp>
        <p:nvSpPr>
          <p:cNvPr id="30" name="椭圆 29"/>
          <p:cNvSpPr/>
          <p:nvPr/>
        </p:nvSpPr>
        <p:spPr>
          <a:xfrm>
            <a:off x="5321423" y="2824247"/>
            <a:ext cx="677863" cy="676275"/>
          </a:xfrm>
          <a:prstGeom prst="ellipse">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a:solidFill>
                  <a:srgbClr val="FFFFFF"/>
                </a:solidFill>
                <a:latin typeface="微软雅黑" panose="020B0503020204020204" pitchFamily="34" charset="-122"/>
                <a:ea typeface="微软雅黑" panose="020B0503020204020204" pitchFamily="34" charset="-122"/>
              </a:rPr>
              <a:t>02</a:t>
            </a:r>
            <a:endParaRPr lang="zh-CN" altLang="en-US" sz="2800">
              <a:solidFill>
                <a:srgbClr val="FFFFFF"/>
              </a:solidFill>
              <a:latin typeface="微软雅黑" panose="020B0503020204020204" pitchFamily="34" charset="-122"/>
              <a:ea typeface="微软雅黑" panose="020B0503020204020204" pitchFamily="34" charset="-122"/>
            </a:endParaRPr>
          </a:p>
        </p:txBody>
      </p:sp>
      <p:sp>
        <p:nvSpPr>
          <p:cNvPr id="33" name="椭圆 32"/>
          <p:cNvSpPr/>
          <p:nvPr/>
        </p:nvSpPr>
        <p:spPr>
          <a:xfrm>
            <a:off x="7766173" y="2824247"/>
            <a:ext cx="677863" cy="676275"/>
          </a:xfrm>
          <a:prstGeom prst="ellipse">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a:solidFill>
                  <a:srgbClr val="FFFFFF"/>
                </a:solidFill>
                <a:latin typeface="微软雅黑" panose="020B0503020204020204" pitchFamily="34" charset="-122"/>
                <a:ea typeface="微软雅黑" panose="020B0503020204020204" pitchFamily="34" charset="-122"/>
              </a:rPr>
              <a:t>03</a:t>
            </a:r>
            <a:endParaRPr lang="zh-CN" altLang="en-US" sz="2800">
              <a:solidFill>
                <a:srgbClr val="FFFFFF"/>
              </a:solidFill>
              <a:latin typeface="微软雅黑" panose="020B0503020204020204" pitchFamily="34" charset="-122"/>
              <a:ea typeface="微软雅黑" panose="020B0503020204020204" pitchFamily="34" charset="-122"/>
            </a:endParaRPr>
          </a:p>
        </p:txBody>
      </p:sp>
      <p:sp>
        <p:nvSpPr>
          <p:cNvPr id="47" name="椭圆 46"/>
          <p:cNvSpPr/>
          <p:nvPr/>
        </p:nvSpPr>
        <p:spPr>
          <a:xfrm>
            <a:off x="10210923" y="2824247"/>
            <a:ext cx="677863" cy="676275"/>
          </a:xfrm>
          <a:prstGeom prst="ellipse">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dirty="0">
                <a:solidFill>
                  <a:srgbClr val="FFFFFF"/>
                </a:solidFill>
                <a:latin typeface="微软雅黑" panose="020B0503020204020204" pitchFamily="34" charset="-122"/>
                <a:ea typeface="微软雅黑" panose="020B0503020204020204" pitchFamily="34" charset="-122"/>
              </a:rPr>
              <a:t>04</a:t>
            </a:r>
            <a:endParaRPr lang="zh-CN" altLang="en-US" sz="2800" dirty="0">
              <a:solidFill>
                <a:srgbClr val="FFFFFF"/>
              </a:solidFill>
              <a:latin typeface="微软雅黑" panose="020B0503020204020204" pitchFamily="34" charset="-122"/>
              <a:ea typeface="微软雅黑" panose="020B0503020204020204" pitchFamily="34" charset="-122"/>
            </a:endParaRPr>
          </a:p>
        </p:txBody>
      </p:sp>
    </p:spTree>
    <p:custDataLst>
      <p:tags r:id="rId3"/>
    </p:custDataLst>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nvGraphicFramePr>
        <p:xfrm>
          <a:off x="1582077" y="409701"/>
          <a:ext cx="9111281" cy="3805838"/>
        </p:xfrm>
        <a:graphic>
          <a:graphicData uri="http://schemas.openxmlformats.org/drawingml/2006/chart">
            <c:chart xmlns:c="http://schemas.openxmlformats.org/drawingml/2006/chart" xmlns:r="http://schemas.openxmlformats.org/officeDocument/2006/relationships" r:id="rId1"/>
          </a:graphicData>
        </a:graphic>
      </p:graphicFrame>
      <p:sp>
        <p:nvSpPr>
          <p:cNvPr id="66"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a:t>
            </a:r>
            <a:endParaRPr lang="zh-CN" altLang="en-US" sz="1400" dirty="0">
              <a:latin typeface="微软雅黑" panose="020B0503020204020204" pitchFamily="34" charset="-122"/>
              <a:ea typeface="微软雅黑" panose="020B0503020204020204" pitchFamily="34" charset="-122"/>
            </a:endParaRPr>
          </a:p>
        </p:txBody>
      </p:sp>
      <p:sp>
        <p:nvSpPr>
          <p:cNvPr id="67" name="矩形 66"/>
          <p:cNvSpPr/>
          <p:nvPr/>
        </p:nvSpPr>
        <p:spPr>
          <a:xfrm>
            <a:off x="4028768" y="4549724"/>
            <a:ext cx="3057247" cy="523220"/>
          </a:xfrm>
          <a:prstGeom prst="rect">
            <a:avLst/>
          </a:prstGeom>
        </p:spPr>
        <p:txBody>
          <a:bodyPr wrap="none">
            <a:spAutoFit/>
          </a:bodyPr>
          <a:lstStyle/>
          <a:p>
            <a:r>
              <a:rPr lang="zh-CN" altLang="en-US" sz="2800" b="1" dirty="0">
                <a:solidFill>
                  <a:srgbClr val="62A0CA"/>
                </a:solidFill>
                <a:latin typeface="微软雅黑" panose="020B0503020204020204" pitchFamily="34" charset="-122"/>
                <a:ea typeface="微软雅黑" panose="020B0503020204020204" pitchFamily="34" charset="-122"/>
              </a:rPr>
              <a:t>标题此处输入文本</a:t>
            </a:r>
            <a:endParaRPr lang="zh-CN" altLang="en-US" sz="2800" b="1" dirty="0">
              <a:solidFill>
                <a:srgbClr val="62A0CA"/>
              </a:solidFill>
            </a:endParaRPr>
          </a:p>
        </p:txBody>
      </p:sp>
    </p:spTree>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53"/>
          <p:cNvGrpSpPr/>
          <p:nvPr/>
        </p:nvGrpSpPr>
        <p:grpSpPr bwMode="auto">
          <a:xfrm>
            <a:off x="6205539" y="2332039"/>
            <a:ext cx="777875" cy="776287"/>
            <a:chOff x="1188720" y="1335024"/>
            <a:chExt cx="900000" cy="900000"/>
          </a:xfrm>
        </p:grpSpPr>
        <p:sp>
          <p:nvSpPr>
            <p:cNvPr id="16" name="矩形 15"/>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17" name="直接连接符 16"/>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18" name="直接连接符 17"/>
            <p:cNvCxnSpPr/>
            <p:nvPr/>
          </p:nvCxnSpPr>
          <p:spPr>
            <a:xfrm rot="5400000">
              <a:off x="118871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19" name="组合 57"/>
          <p:cNvGrpSpPr/>
          <p:nvPr/>
        </p:nvGrpSpPr>
        <p:grpSpPr bwMode="auto">
          <a:xfrm>
            <a:off x="7129464" y="2332039"/>
            <a:ext cx="776287" cy="776287"/>
            <a:chOff x="1188720" y="1335024"/>
            <a:chExt cx="900000" cy="900000"/>
          </a:xfrm>
        </p:grpSpPr>
        <p:sp>
          <p:nvSpPr>
            <p:cNvPr id="20" name="矩形 19"/>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21" name="直接连接符 20"/>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22" name="直接连接符 21"/>
            <p:cNvCxnSpPr/>
            <p:nvPr/>
          </p:nvCxnSpPr>
          <p:spPr>
            <a:xfrm rot="5400000">
              <a:off x="118963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23" name="组合 61"/>
          <p:cNvGrpSpPr/>
          <p:nvPr/>
        </p:nvGrpSpPr>
        <p:grpSpPr bwMode="auto">
          <a:xfrm>
            <a:off x="8053389" y="2332039"/>
            <a:ext cx="776287" cy="776287"/>
            <a:chOff x="1188720" y="1335024"/>
            <a:chExt cx="900000" cy="900000"/>
          </a:xfrm>
        </p:grpSpPr>
        <p:sp>
          <p:nvSpPr>
            <p:cNvPr id="24" name="矩形 23"/>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25" name="直接连接符 24"/>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26" name="直接连接符 25"/>
            <p:cNvCxnSpPr/>
            <p:nvPr/>
          </p:nvCxnSpPr>
          <p:spPr>
            <a:xfrm rot="5400000">
              <a:off x="118963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27" name="组合 65"/>
          <p:cNvGrpSpPr/>
          <p:nvPr/>
        </p:nvGrpSpPr>
        <p:grpSpPr bwMode="auto">
          <a:xfrm>
            <a:off x="8975726" y="2332039"/>
            <a:ext cx="777875" cy="776287"/>
            <a:chOff x="1188720" y="1335024"/>
            <a:chExt cx="900000" cy="900000"/>
          </a:xfrm>
        </p:grpSpPr>
        <p:sp>
          <p:nvSpPr>
            <p:cNvPr id="28" name="矩形 27"/>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29" name="直接连接符 28"/>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30" name="直接连接符 29"/>
            <p:cNvCxnSpPr/>
            <p:nvPr/>
          </p:nvCxnSpPr>
          <p:spPr>
            <a:xfrm rot="5400000">
              <a:off x="1188720" y="1785025"/>
              <a:ext cx="900000" cy="0"/>
            </a:xfrm>
            <a:prstGeom prst="line">
              <a:avLst/>
            </a:prstGeom>
            <a:noFill/>
            <a:ln w="12700" cap="flat" cmpd="sng" algn="ctr">
              <a:solidFill>
                <a:schemeClr val="accent1">
                  <a:lumMod val="40000"/>
                  <a:lumOff val="60000"/>
                </a:schemeClr>
              </a:solidFill>
              <a:prstDash val="dash"/>
              <a:miter lim="800000"/>
            </a:ln>
            <a:effectLst/>
          </p:spPr>
        </p:cxnSp>
      </p:grpSp>
      <p:sp>
        <p:nvSpPr>
          <p:cNvPr id="31" name="文本框 30"/>
          <p:cNvSpPr txBox="1"/>
          <p:nvPr/>
        </p:nvSpPr>
        <p:spPr>
          <a:xfrm>
            <a:off x="6196013" y="2305051"/>
            <a:ext cx="850900"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第</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2" name="文本框 31"/>
          <p:cNvSpPr txBox="1"/>
          <p:nvPr/>
        </p:nvSpPr>
        <p:spPr>
          <a:xfrm>
            <a:off x="7118350" y="2305051"/>
            <a:ext cx="852488"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四</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3" name="文本框 32"/>
          <p:cNvSpPr txBox="1"/>
          <p:nvPr/>
        </p:nvSpPr>
        <p:spPr>
          <a:xfrm>
            <a:off x="8042275" y="2305051"/>
            <a:ext cx="852488"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章</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4" name="文本框 33"/>
          <p:cNvSpPr txBox="1"/>
          <p:nvPr/>
        </p:nvSpPr>
        <p:spPr>
          <a:xfrm>
            <a:off x="8966200" y="2305051"/>
            <a:ext cx="850900"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节</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5" name="文本框 34"/>
          <p:cNvSpPr txBox="1"/>
          <p:nvPr/>
        </p:nvSpPr>
        <p:spPr>
          <a:xfrm>
            <a:off x="6343650" y="1941513"/>
            <a:ext cx="501650"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di</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6" name="文本框 35"/>
          <p:cNvSpPr txBox="1"/>
          <p:nvPr/>
        </p:nvSpPr>
        <p:spPr>
          <a:xfrm>
            <a:off x="7267576" y="1941513"/>
            <a:ext cx="500063" cy="400050"/>
          </a:xfrm>
          <a:prstGeom prst="rect">
            <a:avLst/>
          </a:prstGeom>
          <a:noFill/>
        </p:spPr>
        <p:txBody>
          <a:bodyPr wrap="none"/>
          <a:lstStyle/>
          <a:p>
            <a:pPr>
              <a:defRPr/>
            </a:pPr>
            <a:r>
              <a:rPr lang="en-US" altLang="zh-CN" sz="2000" spc="400" dirty="0" err="1">
                <a:solidFill>
                  <a:schemeClr val="bg1"/>
                </a:solidFill>
                <a:latin typeface="华文新魏" panose="02010800040101010101" pitchFamily="2" charset="-122"/>
                <a:ea typeface="华文新魏" panose="02010800040101010101" pitchFamily="2" charset="-122"/>
              </a:rPr>
              <a:t>si</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7" name="文本框 36"/>
          <p:cNvSpPr txBox="1"/>
          <p:nvPr/>
        </p:nvSpPr>
        <p:spPr>
          <a:xfrm>
            <a:off x="7905750" y="1941513"/>
            <a:ext cx="1098550"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zhang</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8" name="文本框 37"/>
          <p:cNvSpPr txBox="1"/>
          <p:nvPr/>
        </p:nvSpPr>
        <p:spPr>
          <a:xfrm>
            <a:off x="9115426" y="1941513"/>
            <a:ext cx="595313"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jie</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9" name="文本框 38"/>
          <p:cNvSpPr txBox="1"/>
          <p:nvPr/>
        </p:nvSpPr>
        <p:spPr>
          <a:xfrm>
            <a:off x="5318125" y="3432393"/>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rot="9257143">
            <a:off x="5944985" y="4556783"/>
            <a:ext cx="1797147" cy="508418"/>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rgbClr val="FF718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EEDCA3"/>
              </a:solidFill>
            </a:endParaRPr>
          </a:p>
        </p:txBody>
      </p:sp>
      <p:sp>
        <p:nvSpPr>
          <p:cNvPr id="3" name="任意多边形 2"/>
          <p:cNvSpPr/>
          <p:nvPr/>
        </p:nvSpPr>
        <p:spPr>
          <a:xfrm rot="12342857">
            <a:off x="4550150" y="4556783"/>
            <a:ext cx="1797148" cy="508418"/>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rgbClr val="FF718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EEDCA3"/>
              </a:solidFill>
            </a:endParaRPr>
          </a:p>
        </p:txBody>
      </p:sp>
      <p:sp>
        <p:nvSpPr>
          <p:cNvPr id="4" name="任意多边形 3"/>
          <p:cNvSpPr/>
          <p:nvPr/>
        </p:nvSpPr>
        <p:spPr>
          <a:xfrm rot="15428571">
            <a:off x="3680313" y="3465895"/>
            <a:ext cx="1797147" cy="508418"/>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rgbClr val="62A0C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任意多边形 4"/>
          <p:cNvSpPr/>
          <p:nvPr/>
        </p:nvSpPr>
        <p:spPr>
          <a:xfrm rot="18514286">
            <a:off x="3990891" y="2105323"/>
            <a:ext cx="1794937" cy="508418"/>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rgbClr val="FF718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EEDCA3"/>
              </a:solidFill>
            </a:endParaRPr>
          </a:p>
        </p:txBody>
      </p:sp>
      <p:sp>
        <p:nvSpPr>
          <p:cNvPr id="6" name="任意多边形 5"/>
          <p:cNvSpPr/>
          <p:nvPr/>
        </p:nvSpPr>
        <p:spPr>
          <a:xfrm>
            <a:off x="5248672" y="1499644"/>
            <a:ext cx="1794937" cy="508418"/>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rgbClr val="62A0C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任意多边形 6"/>
          <p:cNvSpPr/>
          <p:nvPr/>
        </p:nvSpPr>
        <p:spPr>
          <a:xfrm rot="3085714">
            <a:off x="6506455" y="2105323"/>
            <a:ext cx="1794937" cy="508418"/>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rgbClr val="FF718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EEDCA3"/>
              </a:solidFill>
            </a:endParaRPr>
          </a:p>
        </p:txBody>
      </p:sp>
      <p:sp>
        <p:nvSpPr>
          <p:cNvPr id="8" name="任意多边形 7"/>
          <p:cNvSpPr/>
          <p:nvPr/>
        </p:nvSpPr>
        <p:spPr>
          <a:xfrm rot="6171428">
            <a:off x="6814822" y="3465895"/>
            <a:ext cx="1797147" cy="508418"/>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rgbClr val="62A0C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矩形 3"/>
          <p:cNvSpPr>
            <a:spLocks noChangeArrowheads="1"/>
          </p:cNvSpPr>
          <p:nvPr/>
        </p:nvSpPr>
        <p:spPr bwMode="auto">
          <a:xfrm>
            <a:off x="5163715" y="2997511"/>
            <a:ext cx="201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Tx/>
              <a:buNone/>
            </a:pPr>
            <a:r>
              <a:rPr lang="zh-CN" altLang="en-US" b="1" dirty="0">
                <a:solidFill>
                  <a:srgbClr val="62A0CA"/>
                </a:solidFill>
                <a:latin typeface="微软雅黑" panose="020B0503020204020204" pitchFamily="34" charset="-122"/>
              </a:rPr>
              <a:t>添加标题</a:t>
            </a:r>
            <a:endParaRPr lang="zh-CN" altLang="en-US" b="1" dirty="0">
              <a:solidFill>
                <a:srgbClr val="62A0CA"/>
              </a:solidFill>
              <a:latin typeface="微软雅黑" panose="020B0503020204020204" pitchFamily="34" charset="-122"/>
            </a:endParaRPr>
          </a:p>
        </p:txBody>
      </p:sp>
      <p:sp>
        <p:nvSpPr>
          <p:cNvPr id="10" name="矩形 9"/>
          <p:cNvSpPr/>
          <p:nvPr/>
        </p:nvSpPr>
        <p:spPr>
          <a:xfrm>
            <a:off x="5438255" y="767759"/>
            <a:ext cx="1415773" cy="338554"/>
          </a:xfrm>
          <a:prstGeom prst="rect">
            <a:avLst/>
          </a:prstGeom>
        </p:spPr>
        <p:txBody>
          <a:bodyPr wrap="none">
            <a:spAutoFit/>
          </a:bodyPr>
          <a:lstStyle/>
          <a:p>
            <a:pPr algn="ctr" eaLnBrk="1" fontAlgn="auto" hangingPunct="1">
              <a:spcBef>
                <a:spcPts val="0"/>
              </a:spcBef>
              <a:spcAft>
                <a:spcPts val="0"/>
              </a:spcAft>
              <a:defRPr/>
            </a:pPr>
            <a:r>
              <a:rPr lang="zh-CN" altLang="en-US" sz="1600" dirty="0">
                <a:solidFill>
                  <a:srgbClr val="62A0CA"/>
                </a:solidFill>
                <a:latin typeface="微软雅黑" panose="020B0503020204020204" pitchFamily="34" charset="-122"/>
                <a:ea typeface="微软雅黑" panose="020B0503020204020204" pitchFamily="34" charset="-122"/>
              </a:rPr>
              <a:t>点击添加文本</a:t>
            </a:r>
            <a:endParaRPr lang="zh-CN" altLang="en-US" sz="1600" dirty="0">
              <a:solidFill>
                <a:srgbClr val="62A0CA"/>
              </a:solidFill>
              <a:latin typeface="微软雅黑" panose="020B0503020204020204" pitchFamily="34" charset="-122"/>
              <a:ea typeface="微软雅黑" panose="020B0503020204020204" pitchFamily="34" charset="-122"/>
            </a:endParaRPr>
          </a:p>
        </p:txBody>
      </p:sp>
      <p:sp>
        <p:nvSpPr>
          <p:cNvPr id="11" name="矩形 10"/>
          <p:cNvSpPr/>
          <p:nvPr/>
        </p:nvSpPr>
        <p:spPr>
          <a:xfrm>
            <a:off x="8229028" y="1775957"/>
            <a:ext cx="1415772" cy="338554"/>
          </a:xfrm>
          <a:prstGeom prst="rect">
            <a:avLst/>
          </a:prstGeom>
        </p:spPr>
        <p:txBody>
          <a:bodyPr wrap="none">
            <a:spAutoFit/>
          </a:bodyPr>
          <a:lstStyle/>
          <a:p>
            <a:pPr algn="ctr">
              <a:defRPr/>
            </a:pPr>
            <a:r>
              <a:rPr lang="zh-CN" altLang="en-US" sz="1600" dirty="0">
                <a:solidFill>
                  <a:srgbClr val="FF7182"/>
                </a:solidFill>
                <a:latin typeface="微软雅黑" panose="020B0503020204020204" pitchFamily="34" charset="-122"/>
                <a:ea typeface="微软雅黑" panose="020B0503020204020204" pitchFamily="34" charset="-122"/>
              </a:rPr>
              <a:t>点击添加文本</a:t>
            </a:r>
            <a:endParaRPr lang="zh-CN" altLang="en-US" sz="1600" dirty="0">
              <a:solidFill>
                <a:srgbClr val="FF7182"/>
              </a:solidFill>
              <a:latin typeface="微软雅黑" panose="020B0503020204020204" pitchFamily="34" charset="-122"/>
              <a:ea typeface="微软雅黑" panose="020B0503020204020204" pitchFamily="34" charset="-122"/>
            </a:endParaRPr>
          </a:p>
        </p:txBody>
      </p:sp>
      <p:sp>
        <p:nvSpPr>
          <p:cNvPr id="12" name="矩形 11"/>
          <p:cNvSpPr/>
          <p:nvPr/>
        </p:nvSpPr>
        <p:spPr>
          <a:xfrm>
            <a:off x="8590447" y="3643842"/>
            <a:ext cx="1415772" cy="338554"/>
          </a:xfrm>
          <a:prstGeom prst="rect">
            <a:avLst/>
          </a:prstGeom>
        </p:spPr>
        <p:txBody>
          <a:bodyPr wrap="none">
            <a:spAutoFit/>
          </a:bodyPr>
          <a:lstStyle/>
          <a:p>
            <a:pPr algn="ctr">
              <a:defRPr/>
            </a:pPr>
            <a:r>
              <a:rPr lang="zh-CN" altLang="en-US" sz="1600" dirty="0">
                <a:solidFill>
                  <a:srgbClr val="62A0CA"/>
                </a:solidFill>
                <a:latin typeface="微软雅黑" panose="020B0503020204020204" pitchFamily="34" charset="-122"/>
                <a:ea typeface="微软雅黑" panose="020B0503020204020204" pitchFamily="34" charset="-122"/>
              </a:rPr>
              <a:t>点击添加文本</a:t>
            </a:r>
            <a:endParaRPr lang="zh-CN" altLang="en-US" sz="1600" dirty="0">
              <a:solidFill>
                <a:srgbClr val="62A0CA"/>
              </a:solidFill>
              <a:latin typeface="微软雅黑" panose="020B0503020204020204" pitchFamily="34" charset="-122"/>
              <a:ea typeface="微软雅黑" panose="020B0503020204020204" pitchFamily="34" charset="-122"/>
            </a:endParaRPr>
          </a:p>
        </p:txBody>
      </p:sp>
      <p:sp>
        <p:nvSpPr>
          <p:cNvPr id="13" name="矩形 12"/>
          <p:cNvSpPr/>
          <p:nvPr/>
        </p:nvSpPr>
        <p:spPr>
          <a:xfrm>
            <a:off x="7526085" y="5058570"/>
            <a:ext cx="1415772" cy="338554"/>
          </a:xfrm>
          <a:prstGeom prst="rect">
            <a:avLst/>
          </a:prstGeom>
        </p:spPr>
        <p:txBody>
          <a:bodyPr wrap="none">
            <a:spAutoFit/>
          </a:bodyPr>
          <a:lstStyle/>
          <a:p>
            <a:pPr algn="ctr">
              <a:defRPr/>
            </a:pPr>
            <a:r>
              <a:rPr lang="zh-CN" altLang="en-US" sz="1600" dirty="0">
                <a:solidFill>
                  <a:srgbClr val="FF7182"/>
                </a:solidFill>
                <a:latin typeface="微软雅黑" panose="020B0503020204020204" pitchFamily="34" charset="-122"/>
                <a:ea typeface="微软雅黑" panose="020B0503020204020204" pitchFamily="34" charset="-122"/>
              </a:rPr>
              <a:t>点击添加文本</a:t>
            </a:r>
            <a:endParaRPr lang="zh-CN" altLang="en-US" sz="1600" dirty="0">
              <a:solidFill>
                <a:srgbClr val="FF7182"/>
              </a:solidFill>
              <a:latin typeface="微软雅黑" panose="020B0503020204020204" pitchFamily="34" charset="-122"/>
              <a:ea typeface="微软雅黑" panose="020B0503020204020204" pitchFamily="34" charset="-122"/>
            </a:endParaRPr>
          </a:p>
        </p:txBody>
      </p:sp>
      <p:sp>
        <p:nvSpPr>
          <p:cNvPr id="14" name="矩形 13"/>
          <p:cNvSpPr/>
          <p:nvPr/>
        </p:nvSpPr>
        <p:spPr>
          <a:xfrm>
            <a:off x="3265320" y="5058570"/>
            <a:ext cx="1415772" cy="338554"/>
          </a:xfrm>
          <a:prstGeom prst="rect">
            <a:avLst/>
          </a:prstGeom>
        </p:spPr>
        <p:txBody>
          <a:bodyPr wrap="none">
            <a:spAutoFit/>
          </a:bodyPr>
          <a:lstStyle/>
          <a:p>
            <a:pPr algn="ctr">
              <a:defRPr/>
            </a:pPr>
            <a:r>
              <a:rPr lang="zh-CN" altLang="en-US" sz="1600" dirty="0">
                <a:solidFill>
                  <a:srgbClr val="FF7182"/>
                </a:solidFill>
                <a:latin typeface="微软雅黑" panose="020B0503020204020204" pitchFamily="34" charset="-122"/>
                <a:ea typeface="微软雅黑" panose="020B0503020204020204" pitchFamily="34" charset="-122"/>
              </a:rPr>
              <a:t>点击添加文本</a:t>
            </a:r>
            <a:endParaRPr lang="zh-CN" altLang="en-US" sz="1600" dirty="0">
              <a:solidFill>
                <a:srgbClr val="FF7182"/>
              </a:solidFill>
              <a:latin typeface="微软雅黑" panose="020B0503020204020204" pitchFamily="34" charset="-122"/>
              <a:ea typeface="微软雅黑" panose="020B0503020204020204" pitchFamily="34" charset="-122"/>
            </a:endParaRPr>
          </a:p>
        </p:txBody>
      </p:sp>
      <p:sp>
        <p:nvSpPr>
          <p:cNvPr id="15" name="矩形 14"/>
          <p:cNvSpPr/>
          <p:nvPr/>
        </p:nvSpPr>
        <p:spPr>
          <a:xfrm>
            <a:off x="2277221" y="3643842"/>
            <a:ext cx="1415772" cy="338554"/>
          </a:xfrm>
          <a:prstGeom prst="rect">
            <a:avLst/>
          </a:prstGeom>
        </p:spPr>
        <p:txBody>
          <a:bodyPr wrap="none">
            <a:spAutoFit/>
          </a:bodyPr>
          <a:lstStyle/>
          <a:p>
            <a:pPr algn="ctr">
              <a:defRPr/>
            </a:pPr>
            <a:r>
              <a:rPr lang="zh-CN" altLang="en-US" sz="1600" dirty="0">
                <a:solidFill>
                  <a:srgbClr val="62A0CA"/>
                </a:solidFill>
                <a:latin typeface="微软雅黑" panose="020B0503020204020204" pitchFamily="34" charset="-122"/>
                <a:ea typeface="微软雅黑" panose="020B0503020204020204" pitchFamily="34" charset="-122"/>
              </a:rPr>
              <a:t>点击添加文本</a:t>
            </a:r>
            <a:endParaRPr lang="zh-CN" altLang="en-US" sz="1600" dirty="0">
              <a:solidFill>
                <a:srgbClr val="62A0CA"/>
              </a:solidFill>
              <a:latin typeface="微软雅黑" panose="020B0503020204020204" pitchFamily="34" charset="-122"/>
              <a:ea typeface="微软雅黑" panose="020B0503020204020204" pitchFamily="34" charset="-122"/>
            </a:endParaRPr>
          </a:p>
        </p:txBody>
      </p:sp>
      <p:sp>
        <p:nvSpPr>
          <p:cNvPr id="16" name="矩形 15"/>
          <p:cNvSpPr/>
          <p:nvPr/>
        </p:nvSpPr>
        <p:spPr>
          <a:xfrm>
            <a:off x="2625377" y="1775957"/>
            <a:ext cx="1415772" cy="338554"/>
          </a:xfrm>
          <a:prstGeom prst="rect">
            <a:avLst/>
          </a:prstGeom>
        </p:spPr>
        <p:txBody>
          <a:bodyPr wrap="none">
            <a:spAutoFit/>
          </a:bodyPr>
          <a:lstStyle/>
          <a:p>
            <a:pPr algn="ctr">
              <a:defRPr/>
            </a:pPr>
            <a:r>
              <a:rPr lang="zh-CN" altLang="en-US" sz="1600" dirty="0">
                <a:solidFill>
                  <a:srgbClr val="FF7182"/>
                </a:solidFill>
                <a:latin typeface="微软雅黑" panose="020B0503020204020204" pitchFamily="34" charset="-122"/>
                <a:ea typeface="微软雅黑" panose="020B0503020204020204" pitchFamily="34" charset="-122"/>
              </a:rPr>
              <a:t>点击添加文本</a:t>
            </a:r>
            <a:endParaRPr lang="zh-CN" altLang="en-US" sz="1600" dirty="0">
              <a:solidFill>
                <a:srgbClr val="FF7182"/>
              </a:solidFill>
              <a:latin typeface="微软雅黑" panose="020B0503020204020204" pitchFamily="34" charset="-122"/>
              <a:ea typeface="微软雅黑" panose="020B0503020204020204" pitchFamily="34" charset="-122"/>
            </a:endParaRPr>
          </a:p>
        </p:txBody>
      </p:sp>
      <p:sp>
        <p:nvSpPr>
          <p:cNvPr id="17" name="矩形 16"/>
          <p:cNvSpPr/>
          <p:nvPr/>
        </p:nvSpPr>
        <p:spPr>
          <a:xfrm>
            <a:off x="2548433" y="2110035"/>
            <a:ext cx="1569660" cy="276999"/>
          </a:xfrm>
          <a:prstGeom prst="rect">
            <a:avLst/>
          </a:prstGeom>
        </p:spPr>
        <p:txBody>
          <a:bodyPr wrap="none">
            <a:spAutoFit/>
          </a:bodyPr>
          <a:lstStyle/>
          <a:p>
            <a:r>
              <a:rPr lang="zh-CN" altLang="en-US" sz="1200" dirty="0">
                <a:solidFill>
                  <a:srgbClr val="FF7182"/>
                </a:solidFill>
                <a:latin typeface="微软雅黑" panose="020B0503020204020204" pitchFamily="34" charset="-122"/>
                <a:ea typeface="微软雅黑" panose="020B0503020204020204" pitchFamily="34" charset="-122"/>
              </a:rPr>
              <a:t>这里输入简单字概述</a:t>
            </a:r>
            <a:endParaRPr lang="zh-CN" altLang="en-US" sz="1200" dirty="0">
              <a:solidFill>
                <a:srgbClr val="FF7182"/>
              </a:solidFill>
            </a:endParaRPr>
          </a:p>
        </p:txBody>
      </p:sp>
      <p:sp>
        <p:nvSpPr>
          <p:cNvPr id="18" name="矩形 17"/>
          <p:cNvSpPr/>
          <p:nvPr/>
        </p:nvSpPr>
        <p:spPr>
          <a:xfrm>
            <a:off x="8152084" y="2104639"/>
            <a:ext cx="1569660" cy="276999"/>
          </a:xfrm>
          <a:prstGeom prst="rect">
            <a:avLst/>
          </a:prstGeom>
        </p:spPr>
        <p:txBody>
          <a:bodyPr wrap="none">
            <a:spAutoFit/>
          </a:bodyPr>
          <a:lstStyle/>
          <a:p>
            <a:r>
              <a:rPr lang="zh-CN" altLang="en-US" sz="1200" dirty="0">
                <a:solidFill>
                  <a:srgbClr val="FF7182"/>
                </a:solidFill>
                <a:latin typeface="微软雅黑" panose="020B0503020204020204" pitchFamily="34" charset="-122"/>
                <a:ea typeface="微软雅黑" panose="020B0503020204020204" pitchFamily="34" charset="-122"/>
              </a:rPr>
              <a:t>这里输入简单字概述</a:t>
            </a:r>
            <a:endParaRPr lang="zh-CN" altLang="en-US" sz="1200" dirty="0">
              <a:solidFill>
                <a:srgbClr val="FF7182"/>
              </a:solidFill>
            </a:endParaRPr>
          </a:p>
        </p:txBody>
      </p:sp>
      <p:sp>
        <p:nvSpPr>
          <p:cNvPr id="19" name="矩形 18"/>
          <p:cNvSpPr/>
          <p:nvPr/>
        </p:nvSpPr>
        <p:spPr>
          <a:xfrm>
            <a:off x="2200277" y="3970904"/>
            <a:ext cx="1569660" cy="276999"/>
          </a:xfrm>
          <a:prstGeom prst="rect">
            <a:avLst/>
          </a:prstGeom>
        </p:spPr>
        <p:txBody>
          <a:bodyPr wrap="none">
            <a:spAutoFit/>
          </a:bodyPr>
          <a:lstStyle/>
          <a:p>
            <a:r>
              <a:rPr lang="zh-CN" altLang="en-US" sz="1200" dirty="0">
                <a:solidFill>
                  <a:srgbClr val="62A0CA"/>
                </a:solidFill>
                <a:latin typeface="微软雅黑" panose="020B0503020204020204" pitchFamily="34" charset="-122"/>
                <a:ea typeface="微软雅黑" panose="020B0503020204020204" pitchFamily="34" charset="-122"/>
              </a:rPr>
              <a:t>这里输入简单字概述</a:t>
            </a:r>
            <a:endParaRPr lang="zh-CN" altLang="en-US" sz="1200" dirty="0">
              <a:solidFill>
                <a:srgbClr val="62A0CA"/>
              </a:solidFill>
            </a:endParaRPr>
          </a:p>
        </p:txBody>
      </p:sp>
      <p:sp>
        <p:nvSpPr>
          <p:cNvPr id="20" name="矩形 19"/>
          <p:cNvSpPr/>
          <p:nvPr/>
        </p:nvSpPr>
        <p:spPr>
          <a:xfrm>
            <a:off x="8579917" y="3967952"/>
            <a:ext cx="1569660" cy="276999"/>
          </a:xfrm>
          <a:prstGeom prst="rect">
            <a:avLst/>
          </a:prstGeom>
        </p:spPr>
        <p:txBody>
          <a:bodyPr wrap="none">
            <a:spAutoFit/>
          </a:bodyPr>
          <a:lstStyle/>
          <a:p>
            <a:r>
              <a:rPr lang="zh-CN" altLang="en-US" sz="1200" dirty="0">
                <a:solidFill>
                  <a:srgbClr val="62A0CA"/>
                </a:solidFill>
                <a:latin typeface="微软雅黑" panose="020B0503020204020204" pitchFamily="34" charset="-122"/>
                <a:ea typeface="微软雅黑" panose="020B0503020204020204" pitchFamily="34" charset="-122"/>
              </a:rPr>
              <a:t>这里输入简单字概述</a:t>
            </a:r>
            <a:endParaRPr lang="zh-CN" altLang="en-US" sz="1200" dirty="0">
              <a:solidFill>
                <a:srgbClr val="62A0CA"/>
              </a:solidFill>
            </a:endParaRPr>
          </a:p>
        </p:txBody>
      </p:sp>
      <p:sp>
        <p:nvSpPr>
          <p:cNvPr id="21" name="矩形 20"/>
          <p:cNvSpPr/>
          <p:nvPr/>
        </p:nvSpPr>
        <p:spPr>
          <a:xfrm>
            <a:off x="3231935" y="5348099"/>
            <a:ext cx="1569660" cy="276999"/>
          </a:xfrm>
          <a:prstGeom prst="rect">
            <a:avLst/>
          </a:prstGeom>
        </p:spPr>
        <p:txBody>
          <a:bodyPr wrap="none">
            <a:spAutoFit/>
          </a:bodyPr>
          <a:lstStyle/>
          <a:p>
            <a:r>
              <a:rPr lang="zh-CN" altLang="en-US" sz="1200" dirty="0">
                <a:solidFill>
                  <a:srgbClr val="FF7182"/>
                </a:solidFill>
                <a:latin typeface="微软雅黑" panose="020B0503020204020204" pitchFamily="34" charset="-122"/>
                <a:ea typeface="微软雅黑" panose="020B0503020204020204" pitchFamily="34" charset="-122"/>
              </a:rPr>
              <a:t>这里输入简单字概述</a:t>
            </a:r>
            <a:endParaRPr lang="zh-CN" altLang="en-US" sz="1200" dirty="0">
              <a:solidFill>
                <a:srgbClr val="FF7182"/>
              </a:solidFill>
            </a:endParaRPr>
          </a:p>
        </p:txBody>
      </p:sp>
      <p:sp>
        <p:nvSpPr>
          <p:cNvPr id="22" name="矩形 21"/>
          <p:cNvSpPr/>
          <p:nvPr/>
        </p:nvSpPr>
        <p:spPr>
          <a:xfrm>
            <a:off x="7454353" y="5391596"/>
            <a:ext cx="1569660" cy="276999"/>
          </a:xfrm>
          <a:prstGeom prst="rect">
            <a:avLst/>
          </a:prstGeom>
        </p:spPr>
        <p:txBody>
          <a:bodyPr wrap="none">
            <a:spAutoFit/>
          </a:bodyPr>
          <a:lstStyle/>
          <a:p>
            <a:r>
              <a:rPr lang="zh-CN" altLang="en-US" sz="1200" dirty="0">
                <a:solidFill>
                  <a:srgbClr val="FF7182"/>
                </a:solidFill>
                <a:latin typeface="微软雅黑" panose="020B0503020204020204" pitchFamily="34" charset="-122"/>
                <a:ea typeface="微软雅黑" panose="020B0503020204020204" pitchFamily="34" charset="-122"/>
              </a:rPr>
              <a:t>这里输入简单字概述</a:t>
            </a:r>
            <a:endParaRPr lang="zh-CN" altLang="en-US" sz="1200" dirty="0">
              <a:solidFill>
                <a:srgbClr val="FF7182"/>
              </a:solidFill>
            </a:endParaRPr>
          </a:p>
        </p:txBody>
      </p:sp>
      <p:sp>
        <p:nvSpPr>
          <p:cNvPr id="24" name="矩形 23"/>
          <p:cNvSpPr/>
          <p:nvPr/>
        </p:nvSpPr>
        <p:spPr>
          <a:xfrm>
            <a:off x="5361310" y="1106313"/>
            <a:ext cx="1569660" cy="276999"/>
          </a:xfrm>
          <a:prstGeom prst="rect">
            <a:avLst/>
          </a:prstGeom>
        </p:spPr>
        <p:txBody>
          <a:bodyPr wrap="none">
            <a:spAutoFit/>
          </a:bodyPr>
          <a:lstStyle/>
          <a:p>
            <a:r>
              <a:rPr lang="zh-CN" altLang="en-US" sz="1200" dirty="0">
                <a:solidFill>
                  <a:srgbClr val="62A0CA"/>
                </a:solidFill>
                <a:latin typeface="微软雅黑" panose="020B0503020204020204" pitchFamily="34" charset="-122"/>
                <a:ea typeface="微软雅黑" panose="020B0503020204020204" pitchFamily="34" charset="-122"/>
              </a:rPr>
              <a:t>这里输入简单字概述</a:t>
            </a:r>
            <a:endParaRPr lang="zh-CN" altLang="en-US" sz="1200" dirty="0">
              <a:solidFill>
                <a:srgbClr val="62A0CA"/>
              </a:solidFill>
            </a:endParaRPr>
          </a:p>
        </p:txBody>
      </p:sp>
    </p:spTree>
  </p:cSld>
  <p:clrMapOvr>
    <a:masterClrMapping/>
  </p:clrMapOvr>
  <p:transition spd="slow">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4"/>
          <p:cNvSpPr txBox="1">
            <a:spLocks noChangeArrowheads="1"/>
          </p:cNvSpPr>
          <p:nvPr/>
        </p:nvSpPr>
        <p:spPr bwMode="auto">
          <a:xfrm>
            <a:off x="7430801" y="2217647"/>
            <a:ext cx="3868785" cy="79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30000"/>
              </a:lnSpc>
              <a:spcBef>
                <a:spcPct val="0"/>
              </a:spcBef>
              <a:buFontTx/>
              <a:buNone/>
            </a:pPr>
            <a:r>
              <a:rPr lang="zh-CN" altLang="en-US" sz="1600" dirty="0">
                <a:solidFill>
                  <a:srgbClr val="62A0CA"/>
                </a:solidFill>
                <a:latin typeface="微软雅黑" panose="020B0503020204020204" pitchFamily="34" charset="-122"/>
              </a:rPr>
              <a:t>添加标题</a:t>
            </a:r>
            <a:endParaRPr lang="en-US" altLang="zh-CN" sz="1600" dirty="0">
              <a:solidFill>
                <a:srgbClr val="62A0CA"/>
              </a:solidFill>
              <a:latin typeface="微软雅黑" panose="020B0503020204020204" pitchFamily="34" charset="-122"/>
            </a:endParaRPr>
          </a:p>
          <a:p>
            <a:pPr>
              <a:lnSpc>
                <a:spcPct val="130000"/>
              </a:lnSpc>
              <a:spcBef>
                <a:spcPct val="0"/>
              </a:spcBef>
              <a:buNone/>
            </a:pPr>
            <a:r>
              <a:rPr lang="zh-CN" altLang="en-US" sz="1600" dirty="0">
                <a:solidFill>
                  <a:srgbClr val="62A0CA"/>
                </a:solidFill>
                <a:latin typeface="微软雅黑" panose="020B0503020204020204" pitchFamily="34" charset="-122"/>
              </a:rPr>
              <a:t>添加内容添加内容添加内容添加内容</a:t>
            </a:r>
            <a:endParaRPr lang="zh-CN" altLang="en-US" sz="1600" dirty="0">
              <a:solidFill>
                <a:srgbClr val="62A0CA"/>
              </a:solidFill>
              <a:latin typeface="微软雅黑" panose="020B0503020204020204" pitchFamily="34" charset="-122"/>
            </a:endParaRPr>
          </a:p>
        </p:txBody>
      </p:sp>
      <p:sp>
        <p:nvSpPr>
          <p:cNvPr id="5" name="文本框 4"/>
          <p:cNvSpPr txBox="1"/>
          <p:nvPr/>
        </p:nvSpPr>
        <p:spPr>
          <a:xfrm>
            <a:off x="7244821" y="2676098"/>
            <a:ext cx="3868787" cy="616357"/>
          </a:xfrm>
          <a:prstGeom prst="rect">
            <a:avLst/>
          </a:prstGeom>
        </p:spPr>
        <p:txBody>
          <a:bodyPr/>
          <a:lstStyle>
            <a:defPPr>
              <a:defRPr lang="zh-CN"/>
            </a:defPPr>
            <a:lvl1pPr>
              <a:defRPr>
                <a:solidFill>
                  <a:schemeClr val="tx1">
                    <a:lumMod val="65000"/>
                    <a:lumOff val="35000"/>
                  </a:schemeClr>
                </a:solidFill>
                <a:latin typeface="微软雅黑" panose="020B0503020204020204" pitchFamily="34" charset="-122"/>
                <a:ea typeface="微软雅黑" panose="020B0503020204020204" pitchFamily="34" charset="-122"/>
              </a:defRPr>
            </a:lvl1pPr>
          </a:lstStyle>
          <a:p>
            <a:pPr eaLnBrk="1" fontAlgn="auto" hangingPunct="1">
              <a:lnSpc>
                <a:spcPct val="130000"/>
              </a:lnSpc>
              <a:spcBef>
                <a:spcPts val="0"/>
              </a:spcBef>
              <a:spcAft>
                <a:spcPts val="0"/>
              </a:spcAft>
              <a:defRPr/>
            </a:pPr>
            <a:endParaRPr lang="zh-CN" altLang="en-US" sz="1050" dirty="0">
              <a:solidFill>
                <a:srgbClr val="5C5C5C"/>
              </a:solidFill>
              <a:latin typeface="Arial" panose="020B0604020202020204" pitchFamily="34" charset="0"/>
            </a:endParaRPr>
          </a:p>
        </p:txBody>
      </p:sp>
      <p:sp>
        <p:nvSpPr>
          <p:cNvPr id="12" name="椭圆 11"/>
          <p:cNvSpPr/>
          <p:nvPr/>
        </p:nvSpPr>
        <p:spPr>
          <a:xfrm>
            <a:off x="6457816" y="3231533"/>
            <a:ext cx="787002" cy="789548"/>
          </a:xfrm>
          <a:prstGeom prst="ellipse">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EEDCA3"/>
              </a:solidFill>
            </a:endParaRPr>
          </a:p>
        </p:txBody>
      </p:sp>
      <p:sp>
        <p:nvSpPr>
          <p:cNvPr id="14" name="椭圆 13"/>
          <p:cNvSpPr/>
          <p:nvPr/>
        </p:nvSpPr>
        <p:spPr>
          <a:xfrm>
            <a:off x="6457816" y="2255701"/>
            <a:ext cx="787002" cy="787002"/>
          </a:xfrm>
          <a:prstGeom prst="ellipse">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C51C29"/>
              </a:solidFill>
            </a:endParaRPr>
          </a:p>
        </p:txBody>
      </p:sp>
      <p:sp>
        <p:nvSpPr>
          <p:cNvPr id="16" name="椭圆 15"/>
          <p:cNvSpPr/>
          <p:nvPr/>
        </p:nvSpPr>
        <p:spPr>
          <a:xfrm>
            <a:off x="6457816" y="4209911"/>
            <a:ext cx="787002" cy="789548"/>
          </a:xfrm>
          <a:prstGeom prst="ellipse">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C51C29"/>
              </a:solidFill>
            </a:endParaRPr>
          </a:p>
        </p:txBody>
      </p:sp>
      <p:sp>
        <p:nvSpPr>
          <p:cNvPr id="18" name="椭圆 17"/>
          <p:cNvSpPr/>
          <p:nvPr/>
        </p:nvSpPr>
        <p:spPr>
          <a:xfrm>
            <a:off x="6457816" y="5188289"/>
            <a:ext cx="787002" cy="787000"/>
          </a:xfrm>
          <a:prstGeom prst="ellipse">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EEDCA3"/>
              </a:solidFill>
            </a:endParaRPr>
          </a:p>
        </p:txBody>
      </p:sp>
      <p:sp>
        <p:nvSpPr>
          <p:cNvPr id="20" name="TextBox 15"/>
          <p:cNvSpPr txBox="1"/>
          <p:nvPr/>
        </p:nvSpPr>
        <p:spPr>
          <a:xfrm>
            <a:off x="1144145" y="902984"/>
            <a:ext cx="9872714" cy="700576"/>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a:t>
            </a:r>
            <a:endParaRPr lang="zh-CN" altLang="en-US" sz="1400" dirty="0">
              <a:latin typeface="微软雅黑" panose="020B0503020204020204" pitchFamily="34" charset="-122"/>
              <a:ea typeface="微软雅黑" panose="020B0503020204020204" pitchFamily="34" charset="-122"/>
            </a:endParaRPr>
          </a:p>
        </p:txBody>
      </p:sp>
      <p:pic>
        <p:nvPicPr>
          <p:cNvPr id="21" name="图片 20"/>
          <p:cNvPicPr>
            <a:picLocks noChangeAspect="1"/>
          </p:cNvPicPr>
          <p:nvPr/>
        </p:nvPicPr>
        <p:blipFill rotWithShape="1">
          <a:blip r:embed="rId1">
            <a:extLst>
              <a:ext uri="{28A0092B-C50C-407E-A947-70E740481C1C}">
                <a14:useLocalDpi xmlns:a14="http://schemas.microsoft.com/office/drawing/2010/main" val="0"/>
              </a:ext>
            </a:extLst>
          </a:blip>
          <a:srcRect r="636" b="10454"/>
          <a:stretch>
            <a:fillRect/>
          </a:stretch>
        </p:blipFill>
        <p:spPr>
          <a:xfrm>
            <a:off x="1144145" y="2590142"/>
            <a:ext cx="4962198" cy="3239538"/>
          </a:xfrm>
          <a:prstGeom prst="rect">
            <a:avLst/>
          </a:prstGeom>
        </p:spPr>
      </p:pic>
      <p:sp>
        <p:nvSpPr>
          <p:cNvPr id="28" name="文本框 4"/>
          <p:cNvSpPr txBox="1">
            <a:spLocks noChangeArrowheads="1"/>
          </p:cNvSpPr>
          <p:nvPr/>
        </p:nvSpPr>
        <p:spPr bwMode="auto">
          <a:xfrm>
            <a:off x="7430801" y="3259551"/>
            <a:ext cx="3868785" cy="79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30000"/>
              </a:lnSpc>
              <a:spcBef>
                <a:spcPct val="0"/>
              </a:spcBef>
              <a:buFontTx/>
              <a:buNone/>
            </a:pPr>
            <a:r>
              <a:rPr lang="zh-CN" altLang="en-US" sz="1600" dirty="0">
                <a:solidFill>
                  <a:srgbClr val="FF7182"/>
                </a:solidFill>
                <a:latin typeface="微软雅黑" panose="020B0503020204020204" pitchFamily="34" charset="-122"/>
              </a:rPr>
              <a:t>添加标题</a:t>
            </a:r>
            <a:endParaRPr lang="en-US" altLang="zh-CN" sz="1600" dirty="0">
              <a:solidFill>
                <a:srgbClr val="FF7182"/>
              </a:solidFill>
              <a:latin typeface="微软雅黑" panose="020B0503020204020204" pitchFamily="34" charset="-122"/>
            </a:endParaRPr>
          </a:p>
          <a:p>
            <a:pPr>
              <a:lnSpc>
                <a:spcPct val="130000"/>
              </a:lnSpc>
              <a:spcBef>
                <a:spcPct val="0"/>
              </a:spcBef>
              <a:buNone/>
            </a:pPr>
            <a:r>
              <a:rPr lang="zh-CN" altLang="en-US" sz="1600" dirty="0">
                <a:solidFill>
                  <a:srgbClr val="FF7182"/>
                </a:solidFill>
                <a:latin typeface="微软雅黑" panose="020B0503020204020204" pitchFamily="34" charset="-122"/>
              </a:rPr>
              <a:t>添加内容添加内容添加内容添加内容</a:t>
            </a:r>
            <a:endParaRPr lang="zh-CN" altLang="en-US" sz="1600" dirty="0">
              <a:solidFill>
                <a:srgbClr val="FF7182"/>
              </a:solidFill>
              <a:latin typeface="微软雅黑" panose="020B0503020204020204" pitchFamily="34" charset="-122"/>
            </a:endParaRPr>
          </a:p>
        </p:txBody>
      </p:sp>
      <p:sp>
        <p:nvSpPr>
          <p:cNvPr id="29" name="文本框 4"/>
          <p:cNvSpPr txBox="1">
            <a:spLocks noChangeArrowheads="1"/>
          </p:cNvSpPr>
          <p:nvPr/>
        </p:nvSpPr>
        <p:spPr bwMode="auto">
          <a:xfrm>
            <a:off x="7430801" y="4209911"/>
            <a:ext cx="3868785" cy="79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30000"/>
              </a:lnSpc>
              <a:spcBef>
                <a:spcPct val="0"/>
              </a:spcBef>
              <a:buFontTx/>
              <a:buNone/>
            </a:pPr>
            <a:r>
              <a:rPr lang="zh-CN" altLang="en-US" sz="1600" dirty="0">
                <a:solidFill>
                  <a:srgbClr val="62A0CA"/>
                </a:solidFill>
                <a:latin typeface="微软雅黑" panose="020B0503020204020204" pitchFamily="34" charset="-122"/>
              </a:rPr>
              <a:t>添加标题</a:t>
            </a:r>
            <a:endParaRPr lang="en-US" altLang="zh-CN" sz="1600" dirty="0">
              <a:solidFill>
                <a:srgbClr val="62A0CA"/>
              </a:solidFill>
              <a:latin typeface="微软雅黑" panose="020B0503020204020204" pitchFamily="34" charset="-122"/>
            </a:endParaRPr>
          </a:p>
          <a:p>
            <a:pPr>
              <a:lnSpc>
                <a:spcPct val="130000"/>
              </a:lnSpc>
              <a:spcBef>
                <a:spcPct val="0"/>
              </a:spcBef>
              <a:buNone/>
            </a:pPr>
            <a:r>
              <a:rPr lang="zh-CN" altLang="en-US" sz="1600" dirty="0">
                <a:solidFill>
                  <a:srgbClr val="62A0CA"/>
                </a:solidFill>
                <a:latin typeface="微软雅黑" panose="020B0503020204020204" pitchFamily="34" charset="-122"/>
              </a:rPr>
              <a:t>添加内容添加内容添加内容添加内容</a:t>
            </a:r>
            <a:endParaRPr lang="zh-CN" altLang="en-US" sz="1600" dirty="0">
              <a:solidFill>
                <a:srgbClr val="62A0CA"/>
              </a:solidFill>
              <a:latin typeface="微软雅黑" panose="020B0503020204020204" pitchFamily="34" charset="-122"/>
            </a:endParaRPr>
          </a:p>
        </p:txBody>
      </p:sp>
      <p:sp>
        <p:nvSpPr>
          <p:cNvPr id="30" name="文本框 4"/>
          <p:cNvSpPr txBox="1">
            <a:spLocks noChangeArrowheads="1"/>
          </p:cNvSpPr>
          <p:nvPr/>
        </p:nvSpPr>
        <p:spPr bwMode="auto">
          <a:xfrm>
            <a:off x="7430801" y="5188289"/>
            <a:ext cx="3868785" cy="79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30000"/>
              </a:lnSpc>
              <a:spcBef>
                <a:spcPct val="0"/>
              </a:spcBef>
              <a:buFontTx/>
              <a:buNone/>
            </a:pPr>
            <a:r>
              <a:rPr lang="zh-CN" altLang="en-US" sz="1600" dirty="0">
                <a:solidFill>
                  <a:srgbClr val="FF7182"/>
                </a:solidFill>
                <a:latin typeface="微软雅黑" panose="020B0503020204020204" pitchFamily="34" charset="-122"/>
              </a:rPr>
              <a:t>添加标题</a:t>
            </a:r>
            <a:endParaRPr lang="en-US" altLang="zh-CN" sz="1600" dirty="0">
              <a:solidFill>
                <a:srgbClr val="FF7182"/>
              </a:solidFill>
              <a:latin typeface="微软雅黑" panose="020B0503020204020204" pitchFamily="34" charset="-122"/>
            </a:endParaRPr>
          </a:p>
          <a:p>
            <a:pPr>
              <a:lnSpc>
                <a:spcPct val="130000"/>
              </a:lnSpc>
              <a:spcBef>
                <a:spcPct val="0"/>
              </a:spcBef>
              <a:buNone/>
            </a:pPr>
            <a:r>
              <a:rPr lang="zh-CN" altLang="en-US" sz="1600" dirty="0">
                <a:solidFill>
                  <a:srgbClr val="FF7182"/>
                </a:solidFill>
                <a:latin typeface="微软雅黑" panose="020B0503020204020204" pitchFamily="34" charset="-122"/>
              </a:rPr>
              <a:t>添加内容添加内容添加内容添加内容</a:t>
            </a:r>
            <a:endParaRPr lang="zh-CN" altLang="en-US" sz="1600" dirty="0">
              <a:solidFill>
                <a:srgbClr val="FF7182"/>
              </a:solidFill>
              <a:latin typeface="微软雅黑" panose="020B0503020204020204" pitchFamily="34" charset="-122"/>
            </a:endParaRPr>
          </a:p>
        </p:txBody>
      </p:sp>
      <p:sp>
        <p:nvSpPr>
          <p:cNvPr id="2" name="矩形 1"/>
          <p:cNvSpPr/>
          <p:nvPr/>
        </p:nvSpPr>
        <p:spPr>
          <a:xfrm>
            <a:off x="6594676" y="2384031"/>
            <a:ext cx="513282" cy="523220"/>
          </a:xfrm>
          <a:prstGeom prst="rect">
            <a:avLst/>
          </a:prstGeom>
        </p:spPr>
        <p:txBody>
          <a:bodyPr wrap="none">
            <a:spAutoFit/>
          </a:bodyPr>
          <a:lstStyle/>
          <a:p>
            <a:pPr algn="ctr">
              <a:defRPr/>
            </a:pPr>
            <a:r>
              <a:rPr lang="en-US" altLang="zh-CN" sz="2800" dirty="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sp>
        <p:nvSpPr>
          <p:cNvPr id="15" name="矩形 14"/>
          <p:cNvSpPr/>
          <p:nvPr/>
        </p:nvSpPr>
        <p:spPr>
          <a:xfrm>
            <a:off x="6573036" y="3364697"/>
            <a:ext cx="556563" cy="523220"/>
          </a:xfrm>
          <a:prstGeom prst="rect">
            <a:avLst/>
          </a:prstGeom>
        </p:spPr>
        <p:txBody>
          <a:bodyPr wrap="none">
            <a:spAutoFit/>
          </a:bodyPr>
          <a:lstStyle/>
          <a:p>
            <a:pPr algn="ctr">
              <a:defRPr/>
            </a:pPr>
            <a:r>
              <a:rPr lang="en-US" altLang="zh-CN" sz="2800" dirty="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sp>
        <p:nvSpPr>
          <p:cNvPr id="17" name="矩形 16"/>
          <p:cNvSpPr/>
          <p:nvPr/>
        </p:nvSpPr>
        <p:spPr>
          <a:xfrm>
            <a:off x="6561815" y="4343075"/>
            <a:ext cx="567784" cy="523220"/>
          </a:xfrm>
          <a:prstGeom prst="rect">
            <a:avLst/>
          </a:prstGeom>
        </p:spPr>
        <p:txBody>
          <a:bodyPr wrap="none">
            <a:spAutoFit/>
          </a:bodyPr>
          <a:lstStyle/>
          <a:p>
            <a:pPr algn="ctr">
              <a:defRPr/>
            </a:pPr>
            <a:r>
              <a:rPr lang="en-US" altLang="zh-CN" sz="2800" dirty="0">
                <a:solidFill>
                  <a:schemeClr val="bg1"/>
                </a:solidFill>
                <a:latin typeface="Impact" panose="020B0806030902050204" pitchFamily="34" charset="0"/>
              </a:rPr>
              <a:t>03</a:t>
            </a:r>
            <a:endParaRPr lang="zh-CN" altLang="en-US" sz="2800" dirty="0">
              <a:solidFill>
                <a:schemeClr val="bg1"/>
              </a:solidFill>
              <a:latin typeface="Impact" panose="020B0806030902050204" pitchFamily="34" charset="0"/>
            </a:endParaRPr>
          </a:p>
        </p:txBody>
      </p:sp>
      <p:sp>
        <p:nvSpPr>
          <p:cNvPr id="19" name="矩形 18"/>
          <p:cNvSpPr/>
          <p:nvPr/>
        </p:nvSpPr>
        <p:spPr>
          <a:xfrm>
            <a:off x="6573036" y="5331795"/>
            <a:ext cx="556563" cy="523220"/>
          </a:xfrm>
          <a:prstGeom prst="rect">
            <a:avLst/>
          </a:prstGeom>
        </p:spPr>
        <p:txBody>
          <a:bodyPr wrap="none">
            <a:spAutoFit/>
          </a:bodyPr>
          <a:lstStyle/>
          <a:p>
            <a:pPr algn="ctr">
              <a:defRPr/>
            </a:pPr>
            <a:r>
              <a:rPr lang="en-US" altLang="zh-CN" sz="2800" dirty="0">
                <a:solidFill>
                  <a:schemeClr val="bg1"/>
                </a:solidFill>
                <a:latin typeface="Impact" panose="020B0806030902050204" pitchFamily="34" charset="0"/>
              </a:rPr>
              <a:t>04</a:t>
            </a:r>
            <a:endParaRPr lang="zh-CN" altLang="en-US" sz="2800" dirty="0">
              <a:solidFill>
                <a:schemeClr val="bg1"/>
              </a:solidFill>
              <a:latin typeface="Impact" panose="020B0806030902050204" pitchFamily="34" charset="0"/>
            </a:endParaRPr>
          </a:p>
        </p:txBody>
      </p:sp>
    </p:spTree>
  </p:cSld>
  <p:clrMapOvr>
    <a:masterClrMapping/>
  </p:clrMapOvr>
  <p:transition spd="slow">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2269241" y="1796075"/>
            <a:ext cx="7554314" cy="1442735"/>
            <a:chOff x="1419655" y="1993404"/>
            <a:chExt cx="6032665" cy="1152128"/>
          </a:xfrm>
        </p:grpSpPr>
        <p:cxnSp>
          <p:nvCxnSpPr>
            <p:cNvPr id="32" name="直接连接符 31"/>
            <p:cNvCxnSpPr/>
            <p:nvPr/>
          </p:nvCxnSpPr>
          <p:spPr>
            <a:xfrm>
              <a:off x="1419655" y="2497460"/>
              <a:ext cx="603266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a:off x="1419655" y="2497460"/>
              <a:ext cx="0" cy="648072"/>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p:nvPr/>
          </p:nvCxnSpPr>
          <p:spPr>
            <a:xfrm>
              <a:off x="3451140" y="2497460"/>
              <a:ext cx="0" cy="648072"/>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a:off x="5564105" y="2497460"/>
              <a:ext cx="0" cy="648072"/>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a:off x="7450413" y="2497460"/>
              <a:ext cx="0" cy="648072"/>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499992" y="1993404"/>
              <a:ext cx="1" cy="5040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29"/>
          <p:cNvSpPr txBox="1"/>
          <p:nvPr/>
        </p:nvSpPr>
        <p:spPr>
          <a:xfrm>
            <a:off x="926412" y="4035645"/>
            <a:ext cx="2524786" cy="738664"/>
          </a:xfrm>
          <a:prstGeom prst="rect">
            <a:avLst/>
          </a:prstGeom>
          <a:noFill/>
        </p:spPr>
        <p:txBody>
          <a:bodyPr wrap="square" rtlCol="0">
            <a:spAutoFit/>
          </a:bodyPr>
          <a:lstStyle/>
          <a:p>
            <a:pPr algn="ctr">
              <a:lnSpc>
                <a:spcPct val="150000"/>
              </a:lnSpc>
            </a:pPr>
            <a:r>
              <a:rPr lang="zh-CN" altLang="en-US" sz="1400" dirty="0">
                <a:solidFill>
                  <a:srgbClr val="FF7182"/>
                </a:solidFill>
                <a:latin typeface="微软雅黑" panose="020B0503020204020204" pitchFamily="34" charset="-122"/>
                <a:ea typeface="微软雅黑" panose="020B0503020204020204" pitchFamily="34" charset="-122"/>
              </a:rPr>
              <a:t>点击添加文字说明</a:t>
            </a:r>
            <a:endParaRPr lang="zh-CN" altLang="en-US" sz="1400" dirty="0">
              <a:solidFill>
                <a:srgbClr val="FF7182"/>
              </a:solidFill>
              <a:latin typeface="微软雅黑" panose="020B0503020204020204" pitchFamily="34" charset="-122"/>
              <a:ea typeface="微软雅黑" panose="020B0503020204020204" pitchFamily="34" charset="-122"/>
            </a:endParaRPr>
          </a:p>
          <a:p>
            <a:pPr algn="ctr">
              <a:lnSpc>
                <a:spcPct val="150000"/>
              </a:lnSpc>
            </a:pPr>
            <a:r>
              <a:rPr lang="zh-CN" altLang="en-US" sz="1400" dirty="0">
                <a:solidFill>
                  <a:srgbClr val="FF7182"/>
                </a:solidFill>
                <a:latin typeface="微软雅黑" panose="020B0503020204020204" pitchFamily="34" charset="-122"/>
                <a:ea typeface="微软雅黑" panose="020B0503020204020204" pitchFamily="34" charset="-122"/>
              </a:rPr>
              <a:t>点击添加文字说明</a:t>
            </a:r>
            <a:endParaRPr lang="zh-CN" altLang="en-US" sz="1400" dirty="0">
              <a:solidFill>
                <a:srgbClr val="FF7182"/>
              </a:solidFill>
              <a:latin typeface="微软雅黑" panose="020B0503020204020204" pitchFamily="34" charset="-122"/>
              <a:ea typeface="微软雅黑" panose="020B0503020204020204" pitchFamily="34" charset="-122"/>
            </a:endParaRPr>
          </a:p>
        </p:txBody>
      </p:sp>
      <p:sp>
        <p:nvSpPr>
          <p:cNvPr id="39" name="TextBox 30"/>
          <p:cNvSpPr txBox="1"/>
          <p:nvPr/>
        </p:nvSpPr>
        <p:spPr>
          <a:xfrm>
            <a:off x="3451198" y="4035645"/>
            <a:ext cx="2524786" cy="738664"/>
          </a:xfrm>
          <a:prstGeom prst="rect">
            <a:avLst/>
          </a:prstGeom>
          <a:noFill/>
        </p:spPr>
        <p:txBody>
          <a:bodyPr wrap="square" rtlCol="0">
            <a:spAutoFit/>
          </a:bodyPr>
          <a:lstStyle/>
          <a:p>
            <a:pPr algn="ctr">
              <a:lnSpc>
                <a:spcPct val="150000"/>
              </a:lnSpc>
            </a:pPr>
            <a:r>
              <a:rPr lang="zh-CN" altLang="en-US" sz="1400" dirty="0">
                <a:solidFill>
                  <a:srgbClr val="62A0CA"/>
                </a:solidFill>
                <a:latin typeface="微软雅黑" panose="020B0503020204020204" pitchFamily="34" charset="-122"/>
                <a:ea typeface="微软雅黑" panose="020B0503020204020204" pitchFamily="34" charset="-122"/>
              </a:rPr>
              <a:t>点击添加文字说明</a:t>
            </a:r>
            <a:endParaRPr lang="zh-CN" altLang="en-US" sz="1400" dirty="0">
              <a:solidFill>
                <a:srgbClr val="62A0CA"/>
              </a:solidFill>
              <a:latin typeface="微软雅黑" panose="020B0503020204020204" pitchFamily="34" charset="-122"/>
              <a:ea typeface="微软雅黑" panose="020B0503020204020204" pitchFamily="34" charset="-122"/>
            </a:endParaRPr>
          </a:p>
          <a:p>
            <a:pPr algn="ctr">
              <a:lnSpc>
                <a:spcPct val="150000"/>
              </a:lnSpc>
            </a:pPr>
            <a:r>
              <a:rPr lang="zh-CN" altLang="en-US" sz="1400" dirty="0">
                <a:solidFill>
                  <a:srgbClr val="62A0CA"/>
                </a:solidFill>
                <a:latin typeface="微软雅黑" panose="020B0503020204020204" pitchFamily="34" charset="-122"/>
                <a:ea typeface="微软雅黑" panose="020B0503020204020204" pitchFamily="34" charset="-122"/>
              </a:rPr>
              <a:t>点击添加文字说明</a:t>
            </a:r>
            <a:endParaRPr lang="zh-CN" altLang="en-US" sz="1400" dirty="0">
              <a:solidFill>
                <a:srgbClr val="62A0CA"/>
              </a:solidFill>
              <a:latin typeface="微软雅黑" panose="020B0503020204020204" pitchFamily="34" charset="-122"/>
              <a:ea typeface="微软雅黑" panose="020B0503020204020204" pitchFamily="34" charset="-122"/>
            </a:endParaRPr>
          </a:p>
        </p:txBody>
      </p:sp>
      <p:sp>
        <p:nvSpPr>
          <p:cNvPr id="40" name="TextBox 31"/>
          <p:cNvSpPr txBox="1"/>
          <p:nvPr/>
        </p:nvSpPr>
        <p:spPr>
          <a:xfrm>
            <a:off x="6066155" y="4035645"/>
            <a:ext cx="2524786" cy="738664"/>
          </a:xfrm>
          <a:prstGeom prst="rect">
            <a:avLst/>
          </a:prstGeom>
          <a:noFill/>
        </p:spPr>
        <p:txBody>
          <a:bodyPr wrap="square" rtlCol="0">
            <a:spAutoFit/>
          </a:bodyPr>
          <a:lstStyle/>
          <a:p>
            <a:pPr algn="ctr">
              <a:lnSpc>
                <a:spcPct val="150000"/>
              </a:lnSpc>
            </a:pPr>
            <a:r>
              <a:rPr lang="zh-CN" altLang="en-US" sz="1400" dirty="0">
                <a:solidFill>
                  <a:srgbClr val="FF7182"/>
                </a:solidFill>
                <a:latin typeface="微软雅黑" panose="020B0503020204020204" pitchFamily="34" charset="-122"/>
                <a:ea typeface="微软雅黑" panose="020B0503020204020204" pitchFamily="34" charset="-122"/>
              </a:rPr>
              <a:t>点击添加文字说明</a:t>
            </a:r>
            <a:endParaRPr lang="zh-CN" altLang="en-US" sz="1400" dirty="0">
              <a:solidFill>
                <a:srgbClr val="FF7182"/>
              </a:solidFill>
              <a:latin typeface="微软雅黑" panose="020B0503020204020204" pitchFamily="34" charset="-122"/>
              <a:ea typeface="微软雅黑" panose="020B0503020204020204" pitchFamily="34" charset="-122"/>
            </a:endParaRPr>
          </a:p>
          <a:p>
            <a:pPr algn="ctr">
              <a:lnSpc>
                <a:spcPct val="150000"/>
              </a:lnSpc>
            </a:pPr>
            <a:r>
              <a:rPr lang="zh-CN" altLang="en-US" sz="1400" dirty="0">
                <a:solidFill>
                  <a:srgbClr val="FF7182"/>
                </a:solidFill>
                <a:latin typeface="微软雅黑" panose="020B0503020204020204" pitchFamily="34" charset="-122"/>
                <a:ea typeface="微软雅黑" panose="020B0503020204020204" pitchFamily="34" charset="-122"/>
              </a:rPr>
              <a:t>点击添加文字说明</a:t>
            </a:r>
            <a:endParaRPr lang="zh-CN" altLang="en-US" sz="1400" dirty="0">
              <a:solidFill>
                <a:srgbClr val="FF7182"/>
              </a:solidFill>
              <a:latin typeface="微软雅黑" panose="020B0503020204020204" pitchFamily="34" charset="-122"/>
              <a:ea typeface="微软雅黑" panose="020B0503020204020204" pitchFamily="34" charset="-122"/>
            </a:endParaRPr>
          </a:p>
        </p:txBody>
      </p:sp>
      <p:sp>
        <p:nvSpPr>
          <p:cNvPr id="41" name="TextBox 32"/>
          <p:cNvSpPr txBox="1"/>
          <p:nvPr/>
        </p:nvSpPr>
        <p:spPr>
          <a:xfrm>
            <a:off x="8771283" y="4035645"/>
            <a:ext cx="2524786" cy="738664"/>
          </a:xfrm>
          <a:prstGeom prst="rect">
            <a:avLst/>
          </a:prstGeom>
          <a:noFill/>
        </p:spPr>
        <p:txBody>
          <a:bodyPr wrap="square" rtlCol="0">
            <a:spAutoFit/>
          </a:bodyPr>
          <a:lstStyle/>
          <a:p>
            <a:pPr algn="ctr">
              <a:lnSpc>
                <a:spcPct val="150000"/>
              </a:lnSpc>
            </a:pPr>
            <a:r>
              <a:rPr lang="zh-CN" altLang="en-US" sz="1400" dirty="0">
                <a:solidFill>
                  <a:srgbClr val="62A0CA"/>
                </a:solidFill>
                <a:latin typeface="微软雅黑" panose="020B0503020204020204" pitchFamily="34" charset="-122"/>
                <a:ea typeface="微软雅黑" panose="020B0503020204020204" pitchFamily="34" charset="-122"/>
              </a:rPr>
              <a:t>点击添加文字说明</a:t>
            </a:r>
            <a:endParaRPr lang="zh-CN" altLang="en-US" sz="1400" dirty="0">
              <a:solidFill>
                <a:srgbClr val="62A0CA"/>
              </a:solidFill>
              <a:latin typeface="微软雅黑" panose="020B0503020204020204" pitchFamily="34" charset="-122"/>
              <a:ea typeface="微软雅黑" panose="020B0503020204020204" pitchFamily="34" charset="-122"/>
            </a:endParaRPr>
          </a:p>
          <a:p>
            <a:pPr algn="ctr">
              <a:lnSpc>
                <a:spcPct val="150000"/>
              </a:lnSpc>
            </a:pPr>
            <a:r>
              <a:rPr lang="zh-CN" altLang="en-US" sz="1400" dirty="0">
                <a:solidFill>
                  <a:srgbClr val="62A0CA"/>
                </a:solidFill>
                <a:latin typeface="微软雅黑" panose="020B0503020204020204" pitchFamily="34" charset="-122"/>
                <a:ea typeface="微软雅黑" panose="020B0503020204020204" pitchFamily="34" charset="-122"/>
              </a:rPr>
              <a:t>点击添加文字说明</a:t>
            </a:r>
            <a:endParaRPr lang="zh-CN" altLang="en-US" sz="1400" dirty="0">
              <a:solidFill>
                <a:srgbClr val="62A0CA"/>
              </a:solidFill>
              <a:latin typeface="微软雅黑" panose="020B0503020204020204" pitchFamily="34" charset="-122"/>
              <a:ea typeface="微软雅黑" panose="020B0503020204020204" pitchFamily="34" charset="-122"/>
            </a:endParaRPr>
          </a:p>
        </p:txBody>
      </p:sp>
      <p:sp>
        <p:nvSpPr>
          <p:cNvPr id="42" name="等腰三角形 41"/>
          <p:cNvSpPr/>
          <p:nvPr/>
        </p:nvSpPr>
        <p:spPr>
          <a:xfrm rot="5400000">
            <a:off x="3566576" y="5413083"/>
            <a:ext cx="360684" cy="31093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9DC0DC"/>
              </a:solidFill>
            </a:endParaRPr>
          </a:p>
        </p:txBody>
      </p:sp>
      <p:grpSp>
        <p:nvGrpSpPr>
          <p:cNvPr id="44" name="组合 43"/>
          <p:cNvGrpSpPr/>
          <p:nvPr/>
        </p:nvGrpSpPr>
        <p:grpSpPr>
          <a:xfrm>
            <a:off x="4658483" y="1074707"/>
            <a:ext cx="2905514" cy="721368"/>
            <a:chOff x="3385609" y="1289874"/>
            <a:chExt cx="2320263" cy="576064"/>
          </a:xfrm>
          <a:solidFill>
            <a:schemeClr val="bg1">
              <a:lumMod val="65000"/>
            </a:schemeClr>
          </a:solidFill>
        </p:grpSpPr>
        <p:sp>
          <p:nvSpPr>
            <p:cNvPr id="45" name="矩形 44"/>
            <p:cNvSpPr/>
            <p:nvPr/>
          </p:nvSpPr>
          <p:spPr>
            <a:xfrm>
              <a:off x="3385609" y="1289874"/>
              <a:ext cx="2320263"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TextBox 35"/>
            <p:cNvSpPr txBox="1"/>
            <p:nvPr/>
          </p:nvSpPr>
          <p:spPr>
            <a:xfrm>
              <a:off x="3755638" y="1418148"/>
              <a:ext cx="1560715" cy="319516"/>
            </a:xfrm>
            <a:prstGeom prst="rect">
              <a:avLst/>
            </a:prstGeom>
            <a:grpFill/>
          </p:spPr>
          <p:txBody>
            <a:bodyPr wrap="none" rtlCol="0">
              <a:spAutoFit/>
            </a:bodyPr>
            <a:lstStyle/>
            <a:p>
              <a:pPr algn="ctr"/>
              <a:r>
                <a:rPr lang="zh-CN" altLang="en-US" sz="2000" b="1" spc="300" dirty="0">
                  <a:solidFill>
                    <a:schemeClr val="bg1"/>
                  </a:solidFill>
                  <a:latin typeface="微软雅黑" panose="020B0503020204020204" pitchFamily="34" charset="-122"/>
                  <a:ea typeface="微软雅黑" panose="020B0503020204020204" pitchFamily="34" charset="-122"/>
                </a:rPr>
                <a:t>此处输入标题</a:t>
              </a:r>
              <a:endParaRPr lang="zh-CN" altLang="en-US" sz="2000" b="1" spc="300" dirty="0">
                <a:solidFill>
                  <a:schemeClr val="bg1"/>
                </a:solidFill>
                <a:latin typeface="微软雅黑" panose="020B0503020204020204" pitchFamily="34" charset="-122"/>
                <a:ea typeface="微软雅黑" panose="020B0503020204020204" pitchFamily="34" charset="-122"/>
              </a:endParaRPr>
            </a:p>
          </p:txBody>
        </p:sp>
      </p:grpSp>
      <p:grpSp>
        <p:nvGrpSpPr>
          <p:cNvPr id="47" name="组合 46"/>
          <p:cNvGrpSpPr/>
          <p:nvPr/>
        </p:nvGrpSpPr>
        <p:grpSpPr>
          <a:xfrm>
            <a:off x="1016583" y="3238810"/>
            <a:ext cx="2384533" cy="721368"/>
            <a:chOff x="467544" y="3018066"/>
            <a:chExt cx="1904222" cy="576064"/>
          </a:xfrm>
          <a:solidFill>
            <a:srgbClr val="FF7182"/>
          </a:solidFill>
        </p:grpSpPr>
        <p:sp>
          <p:nvSpPr>
            <p:cNvPr id="48" name="矩形 47"/>
            <p:cNvSpPr/>
            <p:nvPr/>
          </p:nvSpPr>
          <p:spPr>
            <a:xfrm>
              <a:off x="467544"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9" name="TextBox 36"/>
            <p:cNvSpPr txBox="1"/>
            <p:nvPr/>
          </p:nvSpPr>
          <p:spPr>
            <a:xfrm>
              <a:off x="792911" y="3158629"/>
              <a:ext cx="1253487" cy="294938"/>
            </a:xfrm>
            <a:prstGeom prst="rect">
              <a:avLst/>
            </a:prstGeom>
            <a:grpFill/>
          </p:spPr>
          <p:txBody>
            <a:bodyPr wrap="non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此处输入标题</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3591451" y="3238810"/>
            <a:ext cx="2384533" cy="721368"/>
            <a:chOff x="2523762" y="3018066"/>
            <a:chExt cx="1904222" cy="576064"/>
          </a:xfrm>
          <a:solidFill>
            <a:srgbClr val="62A0CA"/>
          </a:solidFill>
        </p:grpSpPr>
        <p:sp>
          <p:nvSpPr>
            <p:cNvPr id="51" name="矩形 50"/>
            <p:cNvSpPr/>
            <p:nvPr/>
          </p:nvSpPr>
          <p:spPr>
            <a:xfrm>
              <a:off x="2523762"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2" name="TextBox 37"/>
            <p:cNvSpPr txBox="1"/>
            <p:nvPr/>
          </p:nvSpPr>
          <p:spPr>
            <a:xfrm>
              <a:off x="2849129" y="3158629"/>
              <a:ext cx="1253487" cy="294938"/>
            </a:xfrm>
            <a:prstGeom prst="rect">
              <a:avLst/>
            </a:prstGeom>
            <a:grpFill/>
          </p:spPr>
          <p:txBody>
            <a:bodyPr wrap="non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此处输入标题</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6206408" y="3238810"/>
            <a:ext cx="2384533" cy="721368"/>
            <a:chOff x="4611994" y="3018066"/>
            <a:chExt cx="1904222" cy="576064"/>
          </a:xfrm>
          <a:solidFill>
            <a:srgbClr val="FF7182"/>
          </a:solidFill>
        </p:grpSpPr>
        <p:sp>
          <p:nvSpPr>
            <p:cNvPr id="54" name="矩形 53"/>
            <p:cNvSpPr/>
            <p:nvPr/>
          </p:nvSpPr>
          <p:spPr>
            <a:xfrm>
              <a:off x="4611994"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5" name="TextBox 38"/>
            <p:cNvSpPr txBox="1"/>
            <p:nvPr/>
          </p:nvSpPr>
          <p:spPr>
            <a:xfrm>
              <a:off x="4937361" y="3158629"/>
              <a:ext cx="1253487" cy="294938"/>
            </a:xfrm>
            <a:prstGeom prst="rect">
              <a:avLst/>
            </a:prstGeom>
            <a:grpFill/>
          </p:spPr>
          <p:txBody>
            <a:bodyPr wrap="non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此处输入标题</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8821365" y="3238810"/>
            <a:ext cx="2384533" cy="721368"/>
            <a:chOff x="6700226" y="3018066"/>
            <a:chExt cx="1904222" cy="576064"/>
          </a:xfrm>
          <a:solidFill>
            <a:srgbClr val="62A0CA"/>
          </a:solidFill>
        </p:grpSpPr>
        <p:sp>
          <p:nvSpPr>
            <p:cNvPr id="57" name="矩形 56"/>
            <p:cNvSpPr/>
            <p:nvPr/>
          </p:nvSpPr>
          <p:spPr>
            <a:xfrm>
              <a:off x="6700226"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TextBox 39"/>
            <p:cNvSpPr txBox="1"/>
            <p:nvPr/>
          </p:nvSpPr>
          <p:spPr>
            <a:xfrm>
              <a:off x="7025593" y="3158629"/>
              <a:ext cx="1253487" cy="294938"/>
            </a:xfrm>
            <a:prstGeom prst="rect">
              <a:avLst/>
            </a:prstGeom>
            <a:grpFill/>
          </p:spPr>
          <p:txBody>
            <a:bodyPr wrap="non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此处输入标题</a:t>
              </a:r>
              <a:endParaRPr lang="zh-CN" altLang="en-US" dirty="0">
                <a:solidFill>
                  <a:schemeClr val="bg1"/>
                </a:solidFill>
                <a:latin typeface="微软雅黑" panose="020B0503020204020204" pitchFamily="34" charset="-122"/>
                <a:ea typeface="微软雅黑" panose="020B0503020204020204" pitchFamily="34" charset="-122"/>
              </a:endParaRPr>
            </a:p>
          </p:txBody>
        </p:sp>
      </p:grpSp>
      <p:sp>
        <p:nvSpPr>
          <p:cNvPr id="30" name="矩形 29"/>
          <p:cNvSpPr/>
          <p:nvPr/>
        </p:nvSpPr>
        <p:spPr>
          <a:xfrm>
            <a:off x="4119037" y="5306940"/>
            <a:ext cx="4535424" cy="523220"/>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latin typeface="微软雅黑" panose="020B0503020204020204" pitchFamily="34" charset="-122"/>
              <a:ea typeface="微软雅黑" panose="020B0503020204020204" pitchFamily="34" charset="-122"/>
            </a:endParaRPr>
          </a:p>
          <a:p>
            <a:r>
              <a:rPr lang="zh-CN" altLang="en-US" sz="1400" dirty="0">
                <a:latin typeface="微软雅黑" panose="020B0503020204020204" pitchFamily="34" charset="-122"/>
                <a:ea typeface="微软雅黑" panose="020B0503020204020204" pitchFamily="34" charset="-122"/>
              </a:rPr>
              <a:t>输入简单的文字概述简单的文字</a:t>
            </a:r>
            <a:endParaRPr lang="zh-CN" altLang="en-US" sz="1400" dirty="0"/>
          </a:p>
        </p:txBody>
      </p:sp>
    </p:spTree>
  </p:cSld>
  <p:clrMapOvr>
    <a:masterClrMapping/>
  </p:clrMapOvr>
  <p:transition spd="slow">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等腰三角形 6"/>
          <p:cNvSpPr/>
          <p:nvPr/>
        </p:nvSpPr>
        <p:spPr>
          <a:xfrm>
            <a:off x="1864060" y="515235"/>
            <a:ext cx="1730665" cy="3393267"/>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EB2AC"/>
              </a:solidFill>
            </a:endParaRPr>
          </a:p>
        </p:txBody>
      </p:sp>
      <p:sp>
        <p:nvSpPr>
          <p:cNvPr id="14" name="等腰三角形 6"/>
          <p:cNvSpPr/>
          <p:nvPr/>
        </p:nvSpPr>
        <p:spPr>
          <a:xfrm>
            <a:off x="5294588" y="1079141"/>
            <a:ext cx="1719451" cy="2829361"/>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EB2AC"/>
              </a:solidFill>
            </a:endParaRPr>
          </a:p>
        </p:txBody>
      </p:sp>
      <p:sp>
        <p:nvSpPr>
          <p:cNvPr id="15" name="等腰三角形 6"/>
          <p:cNvSpPr/>
          <p:nvPr/>
        </p:nvSpPr>
        <p:spPr>
          <a:xfrm>
            <a:off x="3584931" y="1666172"/>
            <a:ext cx="1719451" cy="2242330"/>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EB2AC"/>
              </a:solidFill>
            </a:endParaRPr>
          </a:p>
        </p:txBody>
      </p:sp>
      <p:sp>
        <p:nvSpPr>
          <p:cNvPr id="16" name="等腰三角形 6"/>
          <p:cNvSpPr/>
          <p:nvPr/>
        </p:nvSpPr>
        <p:spPr>
          <a:xfrm>
            <a:off x="7020108" y="1353769"/>
            <a:ext cx="1709657" cy="2554733"/>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EB2AC"/>
              </a:solidFill>
            </a:endParaRPr>
          </a:p>
        </p:txBody>
      </p:sp>
      <p:sp>
        <p:nvSpPr>
          <p:cNvPr id="17" name="等腰三角形 6"/>
          <p:cNvSpPr/>
          <p:nvPr/>
        </p:nvSpPr>
        <p:spPr>
          <a:xfrm>
            <a:off x="8729765" y="515235"/>
            <a:ext cx="1704512" cy="3393267"/>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1" fmla="*/ 0 w 1992574"/>
              <a:gd name="connsiteY0-2" fmla="*/ 3916908 h 3916908"/>
              <a:gd name="connsiteX1-3" fmla="*/ 996287 w 1992574"/>
              <a:gd name="connsiteY1-4" fmla="*/ 0 h 3916908"/>
              <a:gd name="connsiteX2-5" fmla="*/ 1992574 w 1992574"/>
              <a:gd name="connsiteY2-6" fmla="*/ 3916908 h 3916908"/>
              <a:gd name="connsiteX3-7" fmla="*/ 0 w 1992574"/>
              <a:gd name="connsiteY3-8" fmla="*/ 3916908 h 3916908"/>
              <a:gd name="connsiteX0-9" fmla="*/ 0 w 1992574"/>
              <a:gd name="connsiteY0-10" fmla="*/ 3916908 h 3916908"/>
              <a:gd name="connsiteX1-11" fmla="*/ 996287 w 1992574"/>
              <a:gd name="connsiteY1-12" fmla="*/ 0 h 3916908"/>
              <a:gd name="connsiteX2-13" fmla="*/ 1992574 w 1992574"/>
              <a:gd name="connsiteY2-14" fmla="*/ 3916908 h 3916908"/>
              <a:gd name="connsiteX3-15" fmla="*/ 0 w 1992574"/>
              <a:gd name="connsiteY3-16" fmla="*/ 3916908 h 3916908"/>
              <a:gd name="connsiteX0-17" fmla="*/ 0 w 1992574"/>
              <a:gd name="connsiteY0-18" fmla="*/ 3916908 h 3916908"/>
              <a:gd name="connsiteX1-19" fmla="*/ 996287 w 1992574"/>
              <a:gd name="connsiteY1-20" fmla="*/ 0 h 3916908"/>
              <a:gd name="connsiteX2-21" fmla="*/ 1992574 w 1992574"/>
              <a:gd name="connsiteY2-22" fmla="*/ 3916908 h 3916908"/>
              <a:gd name="connsiteX3-23" fmla="*/ 0 w 1992574"/>
              <a:gd name="connsiteY3-24" fmla="*/ 3916908 h 3916908"/>
              <a:gd name="connsiteX0-25" fmla="*/ 0 w 1992574"/>
              <a:gd name="connsiteY0-26" fmla="*/ 3916908 h 3916908"/>
              <a:gd name="connsiteX1-27" fmla="*/ 996287 w 1992574"/>
              <a:gd name="connsiteY1-28" fmla="*/ 0 h 3916908"/>
              <a:gd name="connsiteX2-29" fmla="*/ 1992574 w 1992574"/>
              <a:gd name="connsiteY2-30" fmla="*/ 3916908 h 3916908"/>
              <a:gd name="connsiteX3-31" fmla="*/ 0 w 1992574"/>
              <a:gd name="connsiteY3-32" fmla="*/ 3916908 h 3916908"/>
              <a:gd name="connsiteX0-33" fmla="*/ 0 w 1992574"/>
              <a:gd name="connsiteY0-34" fmla="*/ 3916908 h 3916908"/>
              <a:gd name="connsiteX1-35" fmla="*/ 996287 w 1992574"/>
              <a:gd name="connsiteY1-36" fmla="*/ 0 h 3916908"/>
              <a:gd name="connsiteX2-37" fmla="*/ 1992574 w 1992574"/>
              <a:gd name="connsiteY2-38" fmla="*/ 3916908 h 3916908"/>
              <a:gd name="connsiteX3-39" fmla="*/ 0 w 1992574"/>
              <a:gd name="connsiteY3-40" fmla="*/ 3916908 h 3916908"/>
              <a:gd name="connsiteX0-41" fmla="*/ 0 w 1992574"/>
              <a:gd name="connsiteY0-42" fmla="*/ 3916908 h 3916908"/>
              <a:gd name="connsiteX1-43" fmla="*/ 996287 w 1992574"/>
              <a:gd name="connsiteY1-44" fmla="*/ 0 h 3916908"/>
              <a:gd name="connsiteX2-45" fmla="*/ 1992574 w 1992574"/>
              <a:gd name="connsiteY2-46" fmla="*/ 3916908 h 3916908"/>
              <a:gd name="connsiteX3-47" fmla="*/ 0 w 1992574"/>
              <a:gd name="connsiteY3-48" fmla="*/ 3916908 h 3916908"/>
              <a:gd name="connsiteX0-49" fmla="*/ 0 w 1992574"/>
              <a:gd name="connsiteY0-50" fmla="*/ 3916908 h 3916908"/>
              <a:gd name="connsiteX1-51" fmla="*/ 996287 w 1992574"/>
              <a:gd name="connsiteY1-52" fmla="*/ 0 h 3916908"/>
              <a:gd name="connsiteX2-53" fmla="*/ 1992574 w 1992574"/>
              <a:gd name="connsiteY2-54" fmla="*/ 3916908 h 3916908"/>
              <a:gd name="connsiteX3-55" fmla="*/ 0 w 1992574"/>
              <a:gd name="connsiteY3-56" fmla="*/ 3916908 h 3916908"/>
              <a:gd name="connsiteX0-57" fmla="*/ 0 w 1992574"/>
              <a:gd name="connsiteY0-58" fmla="*/ 3903212 h 3903212"/>
              <a:gd name="connsiteX1-59" fmla="*/ 1050878 w 1992574"/>
              <a:gd name="connsiteY1-60" fmla="*/ 0 h 3903212"/>
              <a:gd name="connsiteX2-61" fmla="*/ 1992574 w 1992574"/>
              <a:gd name="connsiteY2-62" fmla="*/ 3903212 h 3903212"/>
              <a:gd name="connsiteX3-63" fmla="*/ 0 w 1992574"/>
              <a:gd name="connsiteY3-64" fmla="*/ 3903212 h 3903212"/>
            </a:gdLst>
            <a:ahLst/>
            <a:cxnLst>
              <a:cxn ang="0">
                <a:pos x="connsiteX0-1" y="connsiteY0-2"/>
              </a:cxn>
              <a:cxn ang="0">
                <a:pos x="connsiteX1-3" y="connsiteY1-4"/>
              </a:cxn>
              <a:cxn ang="0">
                <a:pos x="connsiteX2-5" y="connsiteY2-6"/>
              </a:cxn>
              <a:cxn ang="0">
                <a:pos x="connsiteX3-7" y="connsiteY3-8"/>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EB2AC"/>
              </a:solidFill>
            </a:endParaRPr>
          </a:p>
        </p:txBody>
      </p:sp>
      <p:sp>
        <p:nvSpPr>
          <p:cNvPr id="21" name="文本框 20"/>
          <p:cNvSpPr txBox="1"/>
          <p:nvPr/>
        </p:nvSpPr>
        <p:spPr>
          <a:xfrm>
            <a:off x="4070408" y="3331890"/>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26%</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3" name="文本框 22"/>
          <p:cNvSpPr txBox="1"/>
          <p:nvPr/>
        </p:nvSpPr>
        <p:spPr>
          <a:xfrm>
            <a:off x="7510730" y="3331889"/>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31%</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5" name="文本框 24"/>
          <p:cNvSpPr txBox="1"/>
          <p:nvPr/>
        </p:nvSpPr>
        <p:spPr>
          <a:xfrm>
            <a:off x="5770271" y="3307003"/>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43%</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7" name="文本框 26"/>
          <p:cNvSpPr txBox="1"/>
          <p:nvPr/>
        </p:nvSpPr>
        <p:spPr>
          <a:xfrm>
            <a:off x="9205448" y="3307002"/>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51%</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8" name="文本框 27"/>
          <p:cNvSpPr txBox="1"/>
          <p:nvPr/>
        </p:nvSpPr>
        <p:spPr>
          <a:xfrm>
            <a:off x="2363324" y="3331888"/>
            <a:ext cx="1076651" cy="461665"/>
          </a:xfrm>
          <a:prstGeom prst="rect">
            <a:avLst/>
          </a:prstGeom>
          <a:noFill/>
        </p:spPr>
        <p:txBody>
          <a:bodyPr wrap="square" rtlCol="0">
            <a:spAutoFit/>
          </a:bodyPr>
          <a:lstStyle/>
          <a:p>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62%</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9" name="文本框 28"/>
          <p:cNvSpPr txBox="1"/>
          <p:nvPr/>
        </p:nvSpPr>
        <p:spPr>
          <a:xfrm>
            <a:off x="2134527" y="3954511"/>
            <a:ext cx="1149302" cy="338554"/>
          </a:xfrm>
          <a:prstGeom prst="rect">
            <a:avLst/>
          </a:prstGeom>
          <a:noFill/>
        </p:spPr>
        <p:txBody>
          <a:bodyPr wrap="square" rtlCol="0">
            <a:spAutoFit/>
          </a:bodyPr>
          <a:lstStyle/>
          <a:p>
            <a:r>
              <a:rPr lang="zh-CN" altLang="en-US" sz="1600" dirty="0">
                <a:solidFill>
                  <a:srgbClr val="FF7182"/>
                </a:solidFill>
                <a:latin typeface="微软雅黑" panose="020B0503020204020204" pitchFamily="34" charset="-122"/>
                <a:ea typeface="微软雅黑" panose="020B0503020204020204" pitchFamily="34" charset="-122"/>
                <a:cs typeface="+mn-ea"/>
                <a:sym typeface="+mn-lt"/>
              </a:rPr>
              <a:t>添加标题</a:t>
            </a:r>
            <a:endParaRPr lang="en-US" altLang="zh-CN" sz="1600" dirty="0">
              <a:solidFill>
                <a:srgbClr val="FF7182"/>
              </a:solidFill>
              <a:latin typeface="微软雅黑" panose="020B0503020204020204" pitchFamily="34" charset="-122"/>
              <a:ea typeface="微软雅黑" panose="020B0503020204020204" pitchFamily="34" charset="-122"/>
              <a:cs typeface="+mn-ea"/>
              <a:sym typeface="+mn-lt"/>
            </a:endParaRPr>
          </a:p>
        </p:txBody>
      </p:sp>
      <p:sp>
        <p:nvSpPr>
          <p:cNvPr id="30" name="文本框 29"/>
          <p:cNvSpPr txBox="1"/>
          <p:nvPr/>
        </p:nvSpPr>
        <p:spPr>
          <a:xfrm>
            <a:off x="3859501" y="3954511"/>
            <a:ext cx="1149302" cy="338554"/>
          </a:xfrm>
          <a:prstGeom prst="rect">
            <a:avLst/>
          </a:prstGeom>
          <a:noFill/>
        </p:spPr>
        <p:txBody>
          <a:bodyPr wrap="square" rtlCol="0">
            <a:spAutoFit/>
          </a:bodyPr>
          <a:lstStyle/>
          <a:p>
            <a:r>
              <a:rPr lang="zh-CN" altLang="en-US" sz="1600" dirty="0">
                <a:solidFill>
                  <a:srgbClr val="FF7182"/>
                </a:solidFill>
                <a:latin typeface="微软雅黑" panose="020B0503020204020204" pitchFamily="34" charset="-122"/>
                <a:ea typeface="微软雅黑" panose="020B0503020204020204" pitchFamily="34" charset="-122"/>
                <a:cs typeface="+mn-ea"/>
                <a:sym typeface="+mn-lt"/>
              </a:rPr>
              <a:t>添加标题</a:t>
            </a:r>
            <a:endParaRPr lang="en-US" altLang="zh-CN" sz="1600" dirty="0">
              <a:solidFill>
                <a:srgbClr val="FF7182"/>
              </a:solidFill>
              <a:latin typeface="微软雅黑" panose="020B0503020204020204" pitchFamily="34" charset="-122"/>
              <a:ea typeface="微软雅黑" panose="020B0503020204020204" pitchFamily="34" charset="-122"/>
              <a:cs typeface="+mn-ea"/>
              <a:sym typeface="+mn-lt"/>
            </a:endParaRPr>
          </a:p>
        </p:txBody>
      </p:sp>
      <p:sp>
        <p:nvSpPr>
          <p:cNvPr id="31" name="文本框 30"/>
          <p:cNvSpPr txBox="1"/>
          <p:nvPr/>
        </p:nvSpPr>
        <p:spPr>
          <a:xfrm>
            <a:off x="5627082" y="3954511"/>
            <a:ext cx="1149302" cy="338554"/>
          </a:xfrm>
          <a:prstGeom prst="rect">
            <a:avLst/>
          </a:prstGeom>
          <a:noFill/>
        </p:spPr>
        <p:txBody>
          <a:bodyPr wrap="square" rtlCol="0">
            <a:spAutoFit/>
          </a:bodyPr>
          <a:lstStyle/>
          <a:p>
            <a:r>
              <a:rPr lang="zh-CN" altLang="en-US" sz="1600" dirty="0">
                <a:solidFill>
                  <a:srgbClr val="FF7182"/>
                </a:solidFill>
                <a:latin typeface="微软雅黑" panose="020B0503020204020204" pitchFamily="34" charset="-122"/>
                <a:ea typeface="微软雅黑" panose="020B0503020204020204" pitchFamily="34" charset="-122"/>
                <a:cs typeface="+mn-ea"/>
                <a:sym typeface="+mn-lt"/>
              </a:rPr>
              <a:t>添加标题</a:t>
            </a:r>
            <a:endParaRPr lang="en-US" altLang="zh-CN" sz="1600" dirty="0">
              <a:solidFill>
                <a:srgbClr val="FF7182"/>
              </a:solidFill>
              <a:latin typeface="微软雅黑" panose="020B0503020204020204" pitchFamily="34" charset="-122"/>
              <a:ea typeface="微软雅黑" panose="020B0503020204020204" pitchFamily="34" charset="-122"/>
              <a:cs typeface="+mn-ea"/>
              <a:sym typeface="+mn-lt"/>
            </a:endParaRPr>
          </a:p>
        </p:txBody>
      </p:sp>
      <p:sp>
        <p:nvSpPr>
          <p:cNvPr id="32" name="文本框 31"/>
          <p:cNvSpPr txBox="1"/>
          <p:nvPr/>
        </p:nvSpPr>
        <p:spPr>
          <a:xfrm>
            <a:off x="7352056" y="3954511"/>
            <a:ext cx="1149302" cy="338554"/>
          </a:xfrm>
          <a:prstGeom prst="rect">
            <a:avLst/>
          </a:prstGeom>
          <a:noFill/>
        </p:spPr>
        <p:txBody>
          <a:bodyPr wrap="square" rtlCol="0">
            <a:spAutoFit/>
          </a:bodyPr>
          <a:lstStyle/>
          <a:p>
            <a:r>
              <a:rPr lang="zh-CN" altLang="en-US" sz="1600" dirty="0">
                <a:solidFill>
                  <a:srgbClr val="FF7182"/>
                </a:solidFill>
                <a:latin typeface="微软雅黑" panose="020B0503020204020204" pitchFamily="34" charset="-122"/>
                <a:ea typeface="微软雅黑" panose="020B0503020204020204" pitchFamily="34" charset="-122"/>
                <a:cs typeface="+mn-ea"/>
                <a:sym typeface="+mn-lt"/>
              </a:rPr>
              <a:t>添加标题</a:t>
            </a:r>
            <a:endParaRPr lang="en-US" altLang="zh-CN" sz="1600" dirty="0">
              <a:solidFill>
                <a:srgbClr val="FF7182"/>
              </a:solidFill>
              <a:latin typeface="微软雅黑" panose="020B0503020204020204" pitchFamily="34" charset="-122"/>
              <a:ea typeface="微软雅黑" panose="020B0503020204020204" pitchFamily="34" charset="-122"/>
              <a:cs typeface="+mn-ea"/>
              <a:sym typeface="+mn-lt"/>
            </a:endParaRPr>
          </a:p>
        </p:txBody>
      </p:sp>
      <p:sp>
        <p:nvSpPr>
          <p:cNvPr id="33" name="文本框 32"/>
          <p:cNvSpPr txBox="1"/>
          <p:nvPr/>
        </p:nvSpPr>
        <p:spPr>
          <a:xfrm>
            <a:off x="9077030" y="3939183"/>
            <a:ext cx="1149302" cy="338554"/>
          </a:xfrm>
          <a:prstGeom prst="rect">
            <a:avLst/>
          </a:prstGeom>
          <a:noFill/>
        </p:spPr>
        <p:txBody>
          <a:bodyPr wrap="square" rtlCol="0">
            <a:spAutoFit/>
          </a:bodyPr>
          <a:lstStyle/>
          <a:p>
            <a:r>
              <a:rPr lang="zh-CN" altLang="en-US" sz="1600" dirty="0">
                <a:solidFill>
                  <a:srgbClr val="FF7182"/>
                </a:solidFill>
                <a:latin typeface="微软雅黑" panose="020B0503020204020204" pitchFamily="34" charset="-122"/>
                <a:ea typeface="微软雅黑" panose="020B0503020204020204" pitchFamily="34" charset="-122"/>
                <a:cs typeface="+mn-ea"/>
                <a:sym typeface="+mn-lt"/>
              </a:rPr>
              <a:t>添加标题</a:t>
            </a:r>
            <a:endParaRPr lang="en-US" altLang="zh-CN" sz="1600" dirty="0">
              <a:solidFill>
                <a:srgbClr val="FF7182"/>
              </a:solidFill>
              <a:latin typeface="微软雅黑" panose="020B0503020204020204" pitchFamily="34" charset="-122"/>
              <a:ea typeface="微软雅黑" panose="020B0503020204020204" pitchFamily="34" charset="-122"/>
              <a:cs typeface="+mn-ea"/>
              <a:sym typeface="+mn-lt"/>
            </a:endParaRPr>
          </a:p>
        </p:txBody>
      </p:sp>
      <p:sp>
        <p:nvSpPr>
          <p:cNvPr id="22"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solidFill>
                  <a:srgbClr val="FF7182"/>
                </a:solidFill>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a:t>
            </a:r>
            <a:endParaRPr lang="zh-CN" altLang="en-US" sz="1400" dirty="0">
              <a:solidFill>
                <a:srgbClr val="FF7182"/>
              </a:solidFill>
              <a:latin typeface="微软雅黑" panose="020B0503020204020204" pitchFamily="34" charset="-122"/>
              <a:ea typeface="微软雅黑" panose="020B0503020204020204" pitchFamily="34" charset="-122"/>
            </a:endParaRPr>
          </a:p>
        </p:txBody>
      </p:sp>
      <p:sp>
        <p:nvSpPr>
          <p:cNvPr id="24" name="矩形 23"/>
          <p:cNvSpPr/>
          <p:nvPr/>
        </p:nvSpPr>
        <p:spPr>
          <a:xfrm>
            <a:off x="3786027" y="4549724"/>
            <a:ext cx="3467616" cy="584775"/>
          </a:xfrm>
          <a:prstGeom prst="rect">
            <a:avLst/>
          </a:prstGeom>
        </p:spPr>
        <p:txBody>
          <a:bodyPr wrap="none">
            <a:spAutoFit/>
          </a:bodyPr>
          <a:lstStyle/>
          <a:p>
            <a:r>
              <a:rPr lang="zh-CN" altLang="en-US" sz="3200" b="1" dirty="0">
                <a:solidFill>
                  <a:srgbClr val="62A0CA"/>
                </a:solidFill>
                <a:latin typeface="微软雅黑" panose="020B0503020204020204" pitchFamily="34" charset="-122"/>
                <a:ea typeface="微软雅黑" panose="020B0503020204020204" pitchFamily="34" charset="-122"/>
              </a:rPr>
              <a:t>标题此处输入文本</a:t>
            </a:r>
            <a:endParaRPr lang="zh-CN" altLang="en-US" sz="3200" b="1" dirty="0">
              <a:solidFill>
                <a:srgbClr val="62A0CA"/>
              </a:solidFill>
            </a:endParaRPr>
          </a:p>
        </p:txBody>
      </p:sp>
    </p:spTree>
  </p:cSld>
  <p:clrMapOvr>
    <a:masterClrMapping/>
  </p:clrMapOvr>
  <p:transition spd="slow">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任意多边形 27"/>
          <p:cNvSpPr/>
          <p:nvPr/>
        </p:nvSpPr>
        <p:spPr>
          <a:xfrm>
            <a:off x="421645" y="4451821"/>
            <a:ext cx="11343473" cy="1517550"/>
          </a:xfrm>
          <a:custGeom>
            <a:avLst/>
            <a:gdLst>
              <a:gd name="connsiteX0" fmla="*/ 0 w 11343473"/>
              <a:gd name="connsiteY0" fmla="*/ 151755 h 1517550"/>
              <a:gd name="connsiteX1" fmla="*/ 151755 w 11343473"/>
              <a:gd name="connsiteY1" fmla="*/ 0 h 1517550"/>
              <a:gd name="connsiteX2" fmla="*/ 11191718 w 11343473"/>
              <a:gd name="connsiteY2" fmla="*/ 0 h 1517550"/>
              <a:gd name="connsiteX3" fmla="*/ 11343473 w 11343473"/>
              <a:gd name="connsiteY3" fmla="*/ 151755 h 1517550"/>
              <a:gd name="connsiteX4" fmla="*/ 11343473 w 11343473"/>
              <a:gd name="connsiteY4" fmla="*/ 1365795 h 1517550"/>
              <a:gd name="connsiteX5" fmla="*/ 11191718 w 11343473"/>
              <a:gd name="connsiteY5" fmla="*/ 1517550 h 1517550"/>
              <a:gd name="connsiteX6" fmla="*/ 151755 w 11343473"/>
              <a:gd name="connsiteY6" fmla="*/ 1517550 h 1517550"/>
              <a:gd name="connsiteX7" fmla="*/ 0 w 11343473"/>
              <a:gd name="connsiteY7" fmla="*/ 1365795 h 1517550"/>
              <a:gd name="connsiteX8" fmla="*/ 0 w 11343473"/>
              <a:gd name="connsiteY8" fmla="*/ 151755 h 15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chemeClr val="bg1">
              <a:lumMod val="65000"/>
              <a:alpha val="20000"/>
            </a:schemeClr>
          </a:solidFill>
          <a:ln>
            <a:noFill/>
          </a:ln>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369824" tIns="369824" rIns="8310256" bIns="369824"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32" name="任意多边形 31"/>
          <p:cNvSpPr/>
          <p:nvPr/>
        </p:nvSpPr>
        <p:spPr>
          <a:xfrm>
            <a:off x="421645" y="2679855"/>
            <a:ext cx="11343473" cy="1517550"/>
          </a:xfrm>
          <a:custGeom>
            <a:avLst/>
            <a:gdLst>
              <a:gd name="connsiteX0" fmla="*/ 0 w 11343473"/>
              <a:gd name="connsiteY0" fmla="*/ 151755 h 1517550"/>
              <a:gd name="connsiteX1" fmla="*/ 151755 w 11343473"/>
              <a:gd name="connsiteY1" fmla="*/ 0 h 1517550"/>
              <a:gd name="connsiteX2" fmla="*/ 11191718 w 11343473"/>
              <a:gd name="connsiteY2" fmla="*/ 0 h 1517550"/>
              <a:gd name="connsiteX3" fmla="*/ 11343473 w 11343473"/>
              <a:gd name="connsiteY3" fmla="*/ 151755 h 1517550"/>
              <a:gd name="connsiteX4" fmla="*/ 11343473 w 11343473"/>
              <a:gd name="connsiteY4" fmla="*/ 1365795 h 1517550"/>
              <a:gd name="connsiteX5" fmla="*/ 11191718 w 11343473"/>
              <a:gd name="connsiteY5" fmla="*/ 1517550 h 1517550"/>
              <a:gd name="connsiteX6" fmla="*/ 151755 w 11343473"/>
              <a:gd name="connsiteY6" fmla="*/ 1517550 h 1517550"/>
              <a:gd name="connsiteX7" fmla="*/ 0 w 11343473"/>
              <a:gd name="connsiteY7" fmla="*/ 1365795 h 1517550"/>
              <a:gd name="connsiteX8" fmla="*/ 0 w 11343473"/>
              <a:gd name="connsiteY8" fmla="*/ 151755 h 15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chemeClr val="bg1">
              <a:lumMod val="65000"/>
              <a:alpha val="20000"/>
            </a:schemeClr>
          </a:solidFill>
          <a:ln>
            <a:noFill/>
          </a:ln>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369824" tIns="369824" rIns="8310256" bIns="369824"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35" name="任意多边形 34"/>
          <p:cNvSpPr/>
          <p:nvPr/>
        </p:nvSpPr>
        <p:spPr>
          <a:xfrm>
            <a:off x="421645" y="907889"/>
            <a:ext cx="11343473" cy="1517550"/>
          </a:xfrm>
          <a:custGeom>
            <a:avLst/>
            <a:gdLst>
              <a:gd name="connsiteX0" fmla="*/ 0 w 11343473"/>
              <a:gd name="connsiteY0" fmla="*/ 151755 h 1517550"/>
              <a:gd name="connsiteX1" fmla="*/ 151755 w 11343473"/>
              <a:gd name="connsiteY1" fmla="*/ 0 h 1517550"/>
              <a:gd name="connsiteX2" fmla="*/ 11191718 w 11343473"/>
              <a:gd name="connsiteY2" fmla="*/ 0 h 1517550"/>
              <a:gd name="connsiteX3" fmla="*/ 11343473 w 11343473"/>
              <a:gd name="connsiteY3" fmla="*/ 151755 h 1517550"/>
              <a:gd name="connsiteX4" fmla="*/ 11343473 w 11343473"/>
              <a:gd name="connsiteY4" fmla="*/ 1365795 h 1517550"/>
              <a:gd name="connsiteX5" fmla="*/ 11191718 w 11343473"/>
              <a:gd name="connsiteY5" fmla="*/ 1517550 h 1517550"/>
              <a:gd name="connsiteX6" fmla="*/ 151755 w 11343473"/>
              <a:gd name="connsiteY6" fmla="*/ 1517550 h 1517550"/>
              <a:gd name="connsiteX7" fmla="*/ 0 w 11343473"/>
              <a:gd name="connsiteY7" fmla="*/ 1365795 h 1517550"/>
              <a:gd name="connsiteX8" fmla="*/ 0 w 11343473"/>
              <a:gd name="connsiteY8" fmla="*/ 151755 h 15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chemeClr val="bg1">
              <a:lumMod val="65000"/>
              <a:alpha val="20000"/>
            </a:schemeClr>
          </a:solidFill>
          <a:ln>
            <a:noFill/>
          </a:ln>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369824" tIns="369824" rIns="8310256" bIns="369824"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36" name="任意多边形 35"/>
          <p:cNvSpPr/>
          <p:nvPr/>
        </p:nvSpPr>
        <p:spPr>
          <a:xfrm>
            <a:off x="7508320" y="1035097"/>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62A0CA"/>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endParaRPr lang="zh-CN" altLang="en-US" sz="4900" kern="1200"/>
          </a:p>
        </p:txBody>
      </p:sp>
      <p:sp>
        <p:nvSpPr>
          <p:cNvPr id="37" name="任意多边形 36"/>
          <p:cNvSpPr/>
          <p:nvPr/>
        </p:nvSpPr>
        <p:spPr>
          <a:xfrm>
            <a:off x="6601963" y="2307176"/>
            <a:ext cx="1860415" cy="508831"/>
          </a:xfrm>
          <a:custGeom>
            <a:avLst/>
            <a:gdLst/>
            <a:ahLst/>
            <a:cxnLst/>
            <a:rect l="0" t="0" r="0" b="0"/>
            <a:pathLst>
              <a:path>
                <a:moveTo>
                  <a:pt x="1860415" y="0"/>
                </a:moveTo>
                <a:lnTo>
                  <a:pt x="1860415" y="254415"/>
                </a:lnTo>
                <a:lnTo>
                  <a:pt x="0" y="254415"/>
                </a:lnTo>
                <a:lnTo>
                  <a:pt x="0" y="508831"/>
                </a:lnTo>
              </a:path>
            </a:pathLst>
          </a:custGeom>
          <a:noFill/>
          <a:ln w="28575">
            <a:solidFill>
              <a:schemeClr val="bg1">
                <a:lumMod val="65000"/>
              </a:schemeClr>
            </a:solidFill>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38" name="任意多边形 37"/>
          <p:cNvSpPr/>
          <p:nvPr/>
        </p:nvSpPr>
        <p:spPr>
          <a:xfrm>
            <a:off x="5647904" y="2816007"/>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62A0CA"/>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endParaRPr lang="zh-CN" altLang="en-US" sz="4900" kern="1200"/>
          </a:p>
        </p:txBody>
      </p:sp>
      <p:sp>
        <p:nvSpPr>
          <p:cNvPr id="39" name="任意多边形 38"/>
          <p:cNvSpPr/>
          <p:nvPr/>
        </p:nvSpPr>
        <p:spPr>
          <a:xfrm>
            <a:off x="5361686" y="4088086"/>
            <a:ext cx="1240276" cy="508831"/>
          </a:xfrm>
          <a:custGeom>
            <a:avLst/>
            <a:gdLst/>
            <a:ahLst/>
            <a:cxnLst/>
            <a:rect l="0" t="0" r="0" b="0"/>
            <a:pathLst>
              <a:path>
                <a:moveTo>
                  <a:pt x="1240276" y="0"/>
                </a:moveTo>
                <a:lnTo>
                  <a:pt x="1240276" y="254415"/>
                </a:lnTo>
                <a:lnTo>
                  <a:pt x="0" y="254415"/>
                </a:lnTo>
                <a:lnTo>
                  <a:pt x="0" y="508831"/>
                </a:lnTo>
              </a:path>
            </a:pathLst>
          </a:custGeom>
          <a:noFill/>
          <a:ln w="28575">
            <a:solidFill>
              <a:schemeClr val="bg1">
                <a:lumMod val="65000"/>
              </a:schemeClr>
            </a:solidFill>
          </a:ln>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40" name="任意多边形 39"/>
          <p:cNvSpPr/>
          <p:nvPr/>
        </p:nvSpPr>
        <p:spPr>
          <a:xfrm>
            <a:off x="4407627" y="4596918"/>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FF7182"/>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r>
              <a:rPr lang="en-US" altLang="zh-CN" sz="2400" kern="1200" dirty="0">
                <a:solidFill>
                  <a:schemeClr val="bg1"/>
                </a:solidFill>
                <a:latin typeface="微软雅黑" panose="020B0503020204020204" pitchFamily="34" charset="-122"/>
                <a:ea typeface="微软雅黑" panose="020B0503020204020204" pitchFamily="34" charset="-122"/>
              </a:rPr>
              <a:t>Keyword</a:t>
            </a:r>
            <a:endParaRPr lang="zh-CN" altLang="en-US" sz="2400" kern="1200" dirty="0">
              <a:solidFill>
                <a:schemeClr val="bg1"/>
              </a:solidFill>
              <a:latin typeface="微软雅黑" panose="020B0503020204020204" pitchFamily="34" charset="-122"/>
              <a:ea typeface="微软雅黑" panose="020B0503020204020204" pitchFamily="34" charset="-122"/>
            </a:endParaRPr>
          </a:p>
        </p:txBody>
      </p:sp>
      <p:sp>
        <p:nvSpPr>
          <p:cNvPr id="41" name="任意多边形 40"/>
          <p:cNvSpPr/>
          <p:nvPr/>
        </p:nvSpPr>
        <p:spPr>
          <a:xfrm>
            <a:off x="6601963" y="4088086"/>
            <a:ext cx="1240276" cy="508831"/>
          </a:xfrm>
          <a:custGeom>
            <a:avLst/>
            <a:gdLst/>
            <a:ahLst/>
            <a:cxnLst/>
            <a:rect l="0" t="0" r="0" b="0"/>
            <a:pathLst>
              <a:path>
                <a:moveTo>
                  <a:pt x="0" y="0"/>
                </a:moveTo>
                <a:lnTo>
                  <a:pt x="0" y="254415"/>
                </a:lnTo>
                <a:lnTo>
                  <a:pt x="1240276" y="254415"/>
                </a:lnTo>
                <a:lnTo>
                  <a:pt x="1240276" y="508831"/>
                </a:lnTo>
              </a:path>
            </a:pathLst>
          </a:custGeom>
          <a:noFill/>
          <a:ln w="28575">
            <a:solidFill>
              <a:schemeClr val="bg1">
                <a:lumMod val="65000"/>
              </a:schemeClr>
            </a:solidFill>
          </a:ln>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42" name="任意多边形 41"/>
          <p:cNvSpPr/>
          <p:nvPr/>
        </p:nvSpPr>
        <p:spPr>
          <a:xfrm>
            <a:off x="6888181" y="4596918"/>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FF7182"/>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r>
              <a:rPr lang="en-US" altLang="zh-CN" sz="2400" dirty="0">
                <a:solidFill>
                  <a:schemeClr val="bg1"/>
                </a:solidFill>
                <a:latin typeface="微软雅黑" panose="020B0503020204020204" pitchFamily="34" charset="-122"/>
                <a:ea typeface="微软雅黑" panose="020B0503020204020204" pitchFamily="34" charset="-122"/>
              </a:rPr>
              <a:t>Keyword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3" name="任意多边形 42"/>
          <p:cNvSpPr/>
          <p:nvPr/>
        </p:nvSpPr>
        <p:spPr>
          <a:xfrm>
            <a:off x="8462379" y="2307176"/>
            <a:ext cx="1860415" cy="508831"/>
          </a:xfrm>
          <a:custGeom>
            <a:avLst/>
            <a:gdLst/>
            <a:ahLst/>
            <a:cxnLst/>
            <a:rect l="0" t="0" r="0" b="0"/>
            <a:pathLst>
              <a:path>
                <a:moveTo>
                  <a:pt x="0" y="0"/>
                </a:moveTo>
                <a:lnTo>
                  <a:pt x="0" y="254415"/>
                </a:lnTo>
                <a:lnTo>
                  <a:pt x="1860415" y="254415"/>
                </a:lnTo>
                <a:lnTo>
                  <a:pt x="1860415" y="508831"/>
                </a:lnTo>
              </a:path>
            </a:pathLst>
          </a:custGeom>
          <a:noFill/>
          <a:ln w="28575">
            <a:solidFill>
              <a:schemeClr val="bg1">
                <a:lumMod val="65000"/>
              </a:schemeClr>
            </a:solidFill>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44" name="任意多边形 43"/>
          <p:cNvSpPr/>
          <p:nvPr/>
        </p:nvSpPr>
        <p:spPr>
          <a:xfrm>
            <a:off x="9368735" y="2816007"/>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62A0CA"/>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endParaRPr lang="zh-CN" altLang="en-US" sz="4900" kern="1200"/>
          </a:p>
        </p:txBody>
      </p:sp>
      <p:sp>
        <p:nvSpPr>
          <p:cNvPr id="45" name="任意多边形 44"/>
          <p:cNvSpPr/>
          <p:nvPr/>
        </p:nvSpPr>
        <p:spPr>
          <a:xfrm>
            <a:off x="10277074" y="4088086"/>
            <a:ext cx="91440" cy="508831"/>
          </a:xfrm>
          <a:custGeom>
            <a:avLst/>
            <a:gdLst/>
            <a:ahLst/>
            <a:cxnLst/>
            <a:rect l="0" t="0" r="0" b="0"/>
            <a:pathLst>
              <a:path>
                <a:moveTo>
                  <a:pt x="45720" y="0"/>
                </a:moveTo>
                <a:lnTo>
                  <a:pt x="45720" y="508831"/>
                </a:lnTo>
              </a:path>
            </a:pathLst>
          </a:custGeom>
          <a:noFill/>
          <a:ln w="28575">
            <a:solidFill>
              <a:schemeClr val="bg1">
                <a:lumMod val="65000"/>
              </a:schemeClr>
            </a:solidFill>
          </a:ln>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46" name="任意多边形 45"/>
          <p:cNvSpPr/>
          <p:nvPr/>
        </p:nvSpPr>
        <p:spPr>
          <a:xfrm>
            <a:off x="9368735" y="4596918"/>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FF7182"/>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r>
              <a:rPr lang="en-US" altLang="zh-CN" sz="2400" dirty="0">
                <a:solidFill>
                  <a:schemeClr val="bg1"/>
                </a:solidFill>
                <a:latin typeface="微软雅黑" panose="020B0503020204020204" pitchFamily="34" charset="-122"/>
                <a:ea typeface="微软雅黑" panose="020B0503020204020204" pitchFamily="34" charset="-122"/>
              </a:rPr>
              <a:t>Keyword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7" name="KSO_Shape"/>
          <p:cNvSpPr/>
          <p:nvPr/>
        </p:nvSpPr>
        <p:spPr>
          <a:xfrm>
            <a:off x="721547" y="1337732"/>
            <a:ext cx="551822" cy="551822"/>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48" name="KSO_Shape"/>
          <p:cNvSpPr/>
          <p:nvPr/>
        </p:nvSpPr>
        <p:spPr>
          <a:xfrm>
            <a:off x="721547" y="3147389"/>
            <a:ext cx="551822" cy="551822"/>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49" name="KSO_Shape"/>
          <p:cNvSpPr/>
          <p:nvPr/>
        </p:nvSpPr>
        <p:spPr>
          <a:xfrm>
            <a:off x="721547" y="4957046"/>
            <a:ext cx="551822" cy="551822"/>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50" name="KSO_Shape"/>
          <p:cNvSpPr/>
          <p:nvPr/>
        </p:nvSpPr>
        <p:spPr bwMode="auto">
          <a:xfrm>
            <a:off x="8000029" y="1231024"/>
            <a:ext cx="796270" cy="851855"/>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chemeClr val="bg1"/>
          </a:solidFill>
          <a:ln>
            <a:noFill/>
          </a:ln>
        </p:spPr>
        <p:txBody>
          <a:bodyPr/>
          <a:lstStyle/>
          <a:p>
            <a:endParaRPr lang="zh-CN" altLang="en-US"/>
          </a:p>
        </p:txBody>
      </p:sp>
      <p:sp>
        <p:nvSpPr>
          <p:cNvPr id="51" name="KSO_Shape"/>
          <p:cNvSpPr/>
          <p:nvPr/>
        </p:nvSpPr>
        <p:spPr bwMode="auto">
          <a:xfrm>
            <a:off x="6191303" y="3102301"/>
            <a:ext cx="821320" cy="69949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chemeClr val="bg1"/>
          </a:solidFill>
          <a:ln>
            <a:noFill/>
          </a:ln>
        </p:spPr>
        <p:txBody>
          <a:bodyPr/>
          <a:lstStyle/>
          <a:p>
            <a:endParaRPr lang="zh-CN" altLang="en-US"/>
          </a:p>
        </p:txBody>
      </p:sp>
      <p:sp>
        <p:nvSpPr>
          <p:cNvPr id="52" name="KSO_Shape"/>
          <p:cNvSpPr/>
          <p:nvPr/>
        </p:nvSpPr>
        <p:spPr bwMode="auto">
          <a:xfrm>
            <a:off x="9896501" y="3058435"/>
            <a:ext cx="852587" cy="787222"/>
          </a:xfrm>
          <a:custGeom>
            <a:avLst/>
            <a:gdLst>
              <a:gd name="T0" fmla="*/ 1541616 w 4477"/>
              <a:gd name="T1" fmla="*/ 16590 h 4133"/>
              <a:gd name="T2" fmla="*/ 1513532 w 4477"/>
              <a:gd name="T3" fmla="*/ 7657 h 4133"/>
              <a:gd name="T4" fmla="*/ 1486725 w 4477"/>
              <a:gd name="T5" fmla="*/ 2127 h 4133"/>
              <a:gd name="T6" fmla="*/ 1461195 w 4477"/>
              <a:gd name="T7" fmla="*/ 0 h 4133"/>
              <a:gd name="T8" fmla="*/ 1436516 w 4477"/>
              <a:gd name="T9" fmla="*/ 1276 h 4133"/>
              <a:gd name="T10" fmla="*/ 1413113 w 4477"/>
              <a:gd name="T11" fmla="*/ 5530 h 4133"/>
              <a:gd name="T12" fmla="*/ 1390561 w 4477"/>
              <a:gd name="T13" fmla="*/ 12762 h 4133"/>
              <a:gd name="T14" fmla="*/ 1369711 w 4477"/>
              <a:gd name="T15" fmla="*/ 22971 h 4133"/>
              <a:gd name="T16" fmla="*/ 1348861 w 4477"/>
              <a:gd name="T17" fmla="*/ 36158 h 4133"/>
              <a:gd name="T18" fmla="*/ 1329287 w 4477"/>
              <a:gd name="T19" fmla="*/ 51472 h 4133"/>
              <a:gd name="T20" fmla="*/ 1304608 w 4477"/>
              <a:gd name="T21" fmla="*/ 76145 h 4133"/>
              <a:gd name="T22" fmla="*/ 1316522 w 4477"/>
              <a:gd name="T23" fmla="*/ 210142 h 4133"/>
              <a:gd name="T24" fmla="*/ 1340776 w 4477"/>
              <a:gd name="T25" fmla="*/ 405821 h 4133"/>
              <a:gd name="T26" fmla="*/ 1372689 w 4477"/>
              <a:gd name="T27" fmla="*/ 594694 h 4133"/>
              <a:gd name="T28" fmla="*/ 1411836 w 4477"/>
              <a:gd name="T29" fmla="*/ 777186 h 4133"/>
              <a:gd name="T30" fmla="*/ 1449706 w 4477"/>
              <a:gd name="T31" fmla="*/ 923946 h 4133"/>
              <a:gd name="T32" fmla="*/ 1475662 w 4477"/>
              <a:gd name="T33" fmla="*/ 1009874 h 4133"/>
              <a:gd name="T34" fmla="*/ 1493534 w 4477"/>
              <a:gd name="T35" fmla="*/ 1066026 h 4133"/>
              <a:gd name="T36" fmla="*/ 1811814 w 4477"/>
              <a:gd name="T37" fmla="*/ 960104 h 4133"/>
              <a:gd name="T38" fmla="*/ 1798623 w 4477"/>
              <a:gd name="T39" fmla="*/ 861839 h 4133"/>
              <a:gd name="T40" fmla="*/ 1782454 w 4477"/>
              <a:gd name="T41" fmla="*/ 764850 h 4133"/>
              <a:gd name="T42" fmla="*/ 1764157 w 4477"/>
              <a:gd name="T43" fmla="*/ 669563 h 4133"/>
              <a:gd name="T44" fmla="*/ 1742881 w 4477"/>
              <a:gd name="T45" fmla="*/ 575977 h 4133"/>
              <a:gd name="T46" fmla="*/ 1719478 w 4477"/>
              <a:gd name="T47" fmla="*/ 484093 h 4133"/>
              <a:gd name="T48" fmla="*/ 1693097 w 4477"/>
              <a:gd name="T49" fmla="*/ 393910 h 4133"/>
              <a:gd name="T50" fmla="*/ 1664162 w 4477"/>
              <a:gd name="T51" fmla="*/ 305004 h 4133"/>
              <a:gd name="T52" fmla="*/ 1633526 w 4477"/>
              <a:gd name="T53" fmla="*/ 217799 h 4133"/>
              <a:gd name="T54" fmla="*/ 1599485 w 4477"/>
              <a:gd name="T55" fmla="*/ 131871 h 4133"/>
              <a:gd name="T56" fmla="*/ 1563742 w 4477"/>
              <a:gd name="T57" fmla="*/ 48069 h 4133"/>
              <a:gd name="T58" fmla="*/ 353597 w 4477"/>
              <a:gd name="T59" fmla="*/ 1192792 h 4133"/>
              <a:gd name="T60" fmla="*/ 353597 w 4477"/>
              <a:gd name="T61" fmla="*/ 1254473 h 4133"/>
              <a:gd name="T62" fmla="*/ 1496087 w 4477"/>
              <a:gd name="T63" fmla="*/ 1433562 h 4133"/>
              <a:gd name="T64" fmla="*/ 80847 w 4477"/>
              <a:gd name="T65" fmla="*/ 1595210 h 4133"/>
              <a:gd name="T66" fmla="*/ 0 w 4477"/>
              <a:gd name="T67" fmla="*/ 561514 h 4133"/>
              <a:gd name="T68" fmla="*/ 325088 w 4477"/>
              <a:gd name="T69" fmla="*/ 213971 h 4133"/>
              <a:gd name="T70" fmla="*/ 1204614 w 4477"/>
              <a:gd name="T71" fmla="*/ 191000 h 4133"/>
              <a:gd name="T72" fmla="*/ 1212273 w 4477"/>
              <a:gd name="T73" fmla="*/ 272249 h 4133"/>
              <a:gd name="T74" fmla="*/ 461251 w 4477"/>
              <a:gd name="T75" fmla="*/ 352648 h 4133"/>
              <a:gd name="T76" fmla="*/ 442528 w 4477"/>
              <a:gd name="T77" fmla="*/ 647443 h 4133"/>
              <a:gd name="T78" fmla="*/ 161693 w 4477"/>
              <a:gd name="T79" fmla="*/ 1433562 h 4133"/>
              <a:gd name="T80" fmla="*/ 200840 w 4477"/>
              <a:gd name="T81" fmla="*/ 558111 h 4133"/>
              <a:gd name="T82" fmla="*/ 200840 w 4477"/>
              <a:gd name="T83" fmla="*/ 558111 h 4133"/>
              <a:gd name="T84" fmla="*/ 353597 w 4477"/>
              <a:gd name="T85" fmla="*/ 938409 h 4133"/>
              <a:gd name="T86" fmla="*/ 1195678 w 4477"/>
              <a:gd name="T87" fmla="*/ 938409 h 4133"/>
              <a:gd name="T88" fmla="*/ 689749 w 4477"/>
              <a:gd name="T89" fmla="*/ 708699 h 4133"/>
              <a:gd name="T90" fmla="*/ 1195678 w 4477"/>
              <a:gd name="T91" fmla="*/ 708699 h 4133"/>
              <a:gd name="T92" fmla="*/ 689749 w 4477"/>
              <a:gd name="T93" fmla="*/ 473033 h 4133"/>
              <a:gd name="T94" fmla="*/ 1195678 w 4477"/>
              <a:gd name="T95" fmla="*/ 473033 h 4133"/>
              <a:gd name="T96" fmla="*/ 1702884 w 4477"/>
              <a:gd name="T97" fmla="*/ 1505878 h 4133"/>
              <a:gd name="T98" fmla="*/ 1802878 w 4477"/>
              <a:gd name="T99" fmla="*/ 1758134 h 4133"/>
              <a:gd name="T100" fmla="*/ 1837344 w 4477"/>
              <a:gd name="T101" fmla="*/ 1473123 h 4133"/>
              <a:gd name="T102" fmla="*/ 1817771 w 4477"/>
              <a:gd name="T103" fmla="*/ 1059645 h 4133"/>
              <a:gd name="T104" fmla="*/ 1646717 w 4477"/>
              <a:gd name="T105" fmla="*/ 1482482 h 4133"/>
              <a:gd name="T106" fmla="*/ 1524596 w 4477"/>
              <a:gd name="T107" fmla="*/ 1126431 h 413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477" h="4133">
                <a:moveTo>
                  <a:pt x="3646" y="48"/>
                </a:moveTo>
                <a:lnTo>
                  <a:pt x="3646" y="48"/>
                </a:lnTo>
                <a:lnTo>
                  <a:pt x="3623" y="39"/>
                </a:lnTo>
                <a:lnTo>
                  <a:pt x="3600" y="31"/>
                </a:lnTo>
                <a:lnTo>
                  <a:pt x="3578" y="24"/>
                </a:lnTo>
                <a:lnTo>
                  <a:pt x="3557" y="18"/>
                </a:lnTo>
                <a:lnTo>
                  <a:pt x="3536" y="13"/>
                </a:lnTo>
                <a:lnTo>
                  <a:pt x="3515" y="8"/>
                </a:lnTo>
                <a:lnTo>
                  <a:pt x="3494" y="5"/>
                </a:lnTo>
                <a:lnTo>
                  <a:pt x="3473" y="3"/>
                </a:lnTo>
                <a:lnTo>
                  <a:pt x="3454" y="1"/>
                </a:lnTo>
                <a:lnTo>
                  <a:pt x="3434" y="0"/>
                </a:lnTo>
                <a:lnTo>
                  <a:pt x="3415" y="0"/>
                </a:lnTo>
                <a:lnTo>
                  <a:pt x="3395" y="1"/>
                </a:lnTo>
                <a:lnTo>
                  <a:pt x="3376" y="3"/>
                </a:lnTo>
                <a:lnTo>
                  <a:pt x="3358" y="5"/>
                </a:lnTo>
                <a:lnTo>
                  <a:pt x="3339" y="9"/>
                </a:lnTo>
                <a:lnTo>
                  <a:pt x="3321" y="13"/>
                </a:lnTo>
                <a:lnTo>
                  <a:pt x="3303" y="18"/>
                </a:lnTo>
                <a:lnTo>
                  <a:pt x="3285" y="23"/>
                </a:lnTo>
                <a:lnTo>
                  <a:pt x="3268" y="30"/>
                </a:lnTo>
                <a:lnTo>
                  <a:pt x="3251" y="37"/>
                </a:lnTo>
                <a:lnTo>
                  <a:pt x="3235" y="45"/>
                </a:lnTo>
                <a:lnTo>
                  <a:pt x="3219" y="54"/>
                </a:lnTo>
                <a:lnTo>
                  <a:pt x="3201" y="63"/>
                </a:lnTo>
                <a:lnTo>
                  <a:pt x="3186" y="74"/>
                </a:lnTo>
                <a:lnTo>
                  <a:pt x="3170" y="85"/>
                </a:lnTo>
                <a:lnTo>
                  <a:pt x="3155" y="96"/>
                </a:lnTo>
                <a:lnTo>
                  <a:pt x="3139" y="108"/>
                </a:lnTo>
                <a:lnTo>
                  <a:pt x="3124" y="121"/>
                </a:lnTo>
                <a:lnTo>
                  <a:pt x="3110" y="134"/>
                </a:lnTo>
                <a:lnTo>
                  <a:pt x="3094" y="149"/>
                </a:lnTo>
                <a:lnTo>
                  <a:pt x="3066" y="179"/>
                </a:lnTo>
                <a:lnTo>
                  <a:pt x="3079" y="337"/>
                </a:lnTo>
                <a:lnTo>
                  <a:pt x="3094" y="494"/>
                </a:lnTo>
                <a:lnTo>
                  <a:pt x="3112" y="649"/>
                </a:lnTo>
                <a:lnTo>
                  <a:pt x="3131" y="802"/>
                </a:lnTo>
                <a:lnTo>
                  <a:pt x="3151" y="954"/>
                </a:lnTo>
                <a:lnTo>
                  <a:pt x="3174" y="1104"/>
                </a:lnTo>
                <a:lnTo>
                  <a:pt x="3198" y="1252"/>
                </a:lnTo>
                <a:lnTo>
                  <a:pt x="3226" y="1398"/>
                </a:lnTo>
                <a:lnTo>
                  <a:pt x="3254" y="1543"/>
                </a:lnTo>
                <a:lnTo>
                  <a:pt x="3284" y="1686"/>
                </a:lnTo>
                <a:lnTo>
                  <a:pt x="3318" y="1827"/>
                </a:lnTo>
                <a:lnTo>
                  <a:pt x="3352" y="1967"/>
                </a:lnTo>
                <a:lnTo>
                  <a:pt x="3388" y="2104"/>
                </a:lnTo>
                <a:lnTo>
                  <a:pt x="3407" y="2172"/>
                </a:lnTo>
                <a:lnTo>
                  <a:pt x="3427" y="2240"/>
                </a:lnTo>
                <a:lnTo>
                  <a:pt x="3447" y="2307"/>
                </a:lnTo>
                <a:lnTo>
                  <a:pt x="3468" y="2374"/>
                </a:lnTo>
                <a:lnTo>
                  <a:pt x="3488" y="2441"/>
                </a:lnTo>
                <a:lnTo>
                  <a:pt x="3510" y="2506"/>
                </a:lnTo>
                <a:lnTo>
                  <a:pt x="4267" y="2335"/>
                </a:lnTo>
                <a:lnTo>
                  <a:pt x="4258" y="2257"/>
                </a:lnTo>
                <a:lnTo>
                  <a:pt x="4249" y="2179"/>
                </a:lnTo>
                <a:lnTo>
                  <a:pt x="4238" y="2102"/>
                </a:lnTo>
                <a:lnTo>
                  <a:pt x="4227" y="2026"/>
                </a:lnTo>
                <a:lnTo>
                  <a:pt x="4214" y="1950"/>
                </a:lnTo>
                <a:lnTo>
                  <a:pt x="4202" y="1874"/>
                </a:lnTo>
                <a:lnTo>
                  <a:pt x="4189" y="1798"/>
                </a:lnTo>
                <a:lnTo>
                  <a:pt x="4175" y="1724"/>
                </a:lnTo>
                <a:lnTo>
                  <a:pt x="4161" y="1649"/>
                </a:lnTo>
                <a:lnTo>
                  <a:pt x="4146" y="1574"/>
                </a:lnTo>
                <a:lnTo>
                  <a:pt x="4130" y="1500"/>
                </a:lnTo>
                <a:lnTo>
                  <a:pt x="4113" y="1428"/>
                </a:lnTo>
                <a:lnTo>
                  <a:pt x="4096" y="1354"/>
                </a:lnTo>
                <a:lnTo>
                  <a:pt x="4078" y="1282"/>
                </a:lnTo>
                <a:lnTo>
                  <a:pt x="4060" y="1210"/>
                </a:lnTo>
                <a:lnTo>
                  <a:pt x="4041" y="1138"/>
                </a:lnTo>
                <a:lnTo>
                  <a:pt x="4020" y="1067"/>
                </a:lnTo>
                <a:lnTo>
                  <a:pt x="4000" y="995"/>
                </a:lnTo>
                <a:lnTo>
                  <a:pt x="3979" y="926"/>
                </a:lnTo>
                <a:lnTo>
                  <a:pt x="3957" y="855"/>
                </a:lnTo>
                <a:lnTo>
                  <a:pt x="3935" y="785"/>
                </a:lnTo>
                <a:lnTo>
                  <a:pt x="3911" y="717"/>
                </a:lnTo>
                <a:lnTo>
                  <a:pt x="3888" y="648"/>
                </a:lnTo>
                <a:lnTo>
                  <a:pt x="3863" y="579"/>
                </a:lnTo>
                <a:lnTo>
                  <a:pt x="3839" y="512"/>
                </a:lnTo>
                <a:lnTo>
                  <a:pt x="3812" y="444"/>
                </a:lnTo>
                <a:lnTo>
                  <a:pt x="3786" y="377"/>
                </a:lnTo>
                <a:lnTo>
                  <a:pt x="3759" y="310"/>
                </a:lnTo>
                <a:lnTo>
                  <a:pt x="3732" y="244"/>
                </a:lnTo>
                <a:lnTo>
                  <a:pt x="3703" y="179"/>
                </a:lnTo>
                <a:lnTo>
                  <a:pt x="3675" y="113"/>
                </a:lnTo>
                <a:lnTo>
                  <a:pt x="3646" y="48"/>
                </a:lnTo>
                <a:close/>
                <a:moveTo>
                  <a:pt x="831" y="2804"/>
                </a:moveTo>
                <a:lnTo>
                  <a:pt x="2810" y="2804"/>
                </a:lnTo>
                <a:lnTo>
                  <a:pt x="2810" y="2949"/>
                </a:lnTo>
                <a:lnTo>
                  <a:pt x="831" y="2949"/>
                </a:lnTo>
                <a:lnTo>
                  <a:pt x="831" y="2804"/>
                </a:lnTo>
                <a:close/>
                <a:moveTo>
                  <a:pt x="3516" y="3370"/>
                </a:moveTo>
                <a:lnTo>
                  <a:pt x="3637" y="3750"/>
                </a:lnTo>
                <a:lnTo>
                  <a:pt x="190" y="3750"/>
                </a:lnTo>
                <a:lnTo>
                  <a:pt x="0" y="3750"/>
                </a:lnTo>
                <a:lnTo>
                  <a:pt x="0" y="3559"/>
                </a:lnTo>
                <a:lnTo>
                  <a:pt x="0" y="1320"/>
                </a:lnTo>
                <a:lnTo>
                  <a:pt x="0" y="1240"/>
                </a:lnTo>
                <a:lnTo>
                  <a:pt x="59" y="1183"/>
                </a:lnTo>
                <a:lnTo>
                  <a:pt x="764" y="503"/>
                </a:lnTo>
                <a:lnTo>
                  <a:pt x="819" y="449"/>
                </a:lnTo>
                <a:lnTo>
                  <a:pt x="895" y="449"/>
                </a:lnTo>
                <a:lnTo>
                  <a:pt x="2831" y="449"/>
                </a:lnTo>
                <a:lnTo>
                  <a:pt x="2840" y="545"/>
                </a:lnTo>
                <a:lnTo>
                  <a:pt x="2849" y="640"/>
                </a:lnTo>
                <a:lnTo>
                  <a:pt x="2859" y="735"/>
                </a:lnTo>
                <a:lnTo>
                  <a:pt x="2870" y="829"/>
                </a:lnTo>
                <a:lnTo>
                  <a:pt x="1084" y="829"/>
                </a:lnTo>
                <a:lnTo>
                  <a:pt x="1138" y="1419"/>
                </a:lnTo>
                <a:lnTo>
                  <a:pt x="1148" y="1526"/>
                </a:lnTo>
                <a:lnTo>
                  <a:pt x="1040" y="1522"/>
                </a:lnTo>
                <a:lnTo>
                  <a:pt x="380" y="1497"/>
                </a:lnTo>
                <a:lnTo>
                  <a:pt x="380" y="3370"/>
                </a:lnTo>
                <a:lnTo>
                  <a:pt x="3516" y="3370"/>
                </a:lnTo>
                <a:close/>
                <a:moveTo>
                  <a:pt x="472" y="1312"/>
                </a:moveTo>
                <a:lnTo>
                  <a:pt x="939" y="1329"/>
                </a:lnTo>
                <a:lnTo>
                  <a:pt x="900" y="898"/>
                </a:lnTo>
                <a:lnTo>
                  <a:pt x="472" y="1312"/>
                </a:lnTo>
                <a:close/>
                <a:moveTo>
                  <a:pt x="2810" y="2206"/>
                </a:moveTo>
                <a:lnTo>
                  <a:pt x="831" y="2206"/>
                </a:lnTo>
                <a:lnTo>
                  <a:pt x="831" y="2351"/>
                </a:lnTo>
                <a:lnTo>
                  <a:pt x="2810" y="2351"/>
                </a:lnTo>
                <a:lnTo>
                  <a:pt x="2810" y="2206"/>
                </a:lnTo>
                <a:close/>
                <a:moveTo>
                  <a:pt x="2810" y="1666"/>
                </a:moveTo>
                <a:lnTo>
                  <a:pt x="1621" y="1666"/>
                </a:lnTo>
                <a:lnTo>
                  <a:pt x="1621" y="1810"/>
                </a:lnTo>
                <a:lnTo>
                  <a:pt x="2810" y="1810"/>
                </a:lnTo>
                <a:lnTo>
                  <a:pt x="2810" y="1666"/>
                </a:lnTo>
                <a:close/>
                <a:moveTo>
                  <a:pt x="2810" y="1112"/>
                </a:moveTo>
                <a:lnTo>
                  <a:pt x="1621" y="1112"/>
                </a:lnTo>
                <a:lnTo>
                  <a:pt x="1621" y="1256"/>
                </a:lnTo>
                <a:lnTo>
                  <a:pt x="2810" y="1256"/>
                </a:lnTo>
                <a:lnTo>
                  <a:pt x="2810" y="1112"/>
                </a:lnTo>
                <a:close/>
                <a:moveTo>
                  <a:pt x="4318" y="3463"/>
                </a:moveTo>
                <a:lnTo>
                  <a:pt x="4002" y="3540"/>
                </a:lnTo>
                <a:lnTo>
                  <a:pt x="4007" y="3867"/>
                </a:lnTo>
                <a:lnTo>
                  <a:pt x="4237" y="4133"/>
                </a:lnTo>
                <a:lnTo>
                  <a:pt x="4387" y="4100"/>
                </a:lnTo>
                <a:lnTo>
                  <a:pt x="4477" y="3751"/>
                </a:lnTo>
                <a:lnTo>
                  <a:pt x="4318" y="3463"/>
                </a:lnTo>
                <a:close/>
                <a:moveTo>
                  <a:pt x="4272" y="2491"/>
                </a:moveTo>
                <a:lnTo>
                  <a:pt x="4272" y="2491"/>
                </a:lnTo>
                <a:lnTo>
                  <a:pt x="4388" y="3367"/>
                </a:lnTo>
                <a:lnTo>
                  <a:pt x="3870" y="3485"/>
                </a:lnTo>
                <a:lnTo>
                  <a:pt x="3583" y="2648"/>
                </a:lnTo>
                <a:lnTo>
                  <a:pt x="4272" y="2491"/>
                </a:lnTo>
                <a:close/>
              </a:path>
            </a:pathLst>
          </a:custGeom>
          <a:solidFill>
            <a:schemeClr val="bg1"/>
          </a:solidFill>
          <a:ln>
            <a:noFill/>
          </a:ln>
        </p:spPr>
        <p:txBody>
          <a:bodyPr/>
          <a:lstStyle/>
          <a:p>
            <a:endParaRPr lang="zh-CN" altLang="en-US"/>
          </a:p>
        </p:txBody>
      </p:sp>
      <p:sp>
        <p:nvSpPr>
          <p:cNvPr id="53" name="TextBox 15"/>
          <p:cNvSpPr txBox="1"/>
          <p:nvPr/>
        </p:nvSpPr>
        <p:spPr>
          <a:xfrm>
            <a:off x="1329613" y="1172798"/>
            <a:ext cx="5521850"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标题此处输入文本这里输入简单字概述这里输入简单简单的文字概述标题此处输入文本简单的文字概述标题此处输入文本标题此处输入文本标题此处输入文本这里输入简单</a:t>
            </a:r>
            <a:endParaRPr lang="zh-CN" altLang="en-US" sz="1400" dirty="0">
              <a:latin typeface="微软雅黑" panose="020B0503020204020204" pitchFamily="34" charset="-122"/>
              <a:ea typeface="微软雅黑" panose="020B0503020204020204" pitchFamily="34" charset="-122"/>
            </a:endParaRPr>
          </a:p>
        </p:txBody>
      </p:sp>
      <p:sp>
        <p:nvSpPr>
          <p:cNvPr id="54" name="TextBox 15"/>
          <p:cNvSpPr txBox="1"/>
          <p:nvPr/>
        </p:nvSpPr>
        <p:spPr>
          <a:xfrm>
            <a:off x="1329613" y="2982811"/>
            <a:ext cx="3930695"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标题此处输入文本这里输入简单字概述这里输入简单简单的文字概述标题此处输入文本简单的文字概述这里输入</a:t>
            </a:r>
            <a:endParaRPr lang="zh-CN" altLang="en-US" sz="1400" dirty="0">
              <a:latin typeface="微软雅黑" panose="020B0503020204020204" pitchFamily="34" charset="-122"/>
              <a:ea typeface="微软雅黑" panose="020B0503020204020204" pitchFamily="34" charset="-122"/>
            </a:endParaRPr>
          </a:p>
        </p:txBody>
      </p:sp>
      <p:sp>
        <p:nvSpPr>
          <p:cNvPr id="55" name="TextBox 15"/>
          <p:cNvSpPr txBox="1"/>
          <p:nvPr/>
        </p:nvSpPr>
        <p:spPr>
          <a:xfrm>
            <a:off x="1329613" y="4792825"/>
            <a:ext cx="2917241" cy="700576"/>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标题此处输入文本这里输入简单字概述这里输入简单简单的</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530371" y="1690928"/>
            <a:ext cx="9131259" cy="347614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409899" y="1583585"/>
            <a:ext cx="5402682" cy="1862048"/>
          </a:xfrm>
          <a:prstGeom prst="rect">
            <a:avLst/>
          </a:prstGeom>
          <a:noFill/>
        </p:spPr>
        <p:txBody>
          <a:bodyPr wrap="square" rtlCol="0">
            <a:spAutoFit/>
          </a:bodyPr>
          <a:lstStyle/>
          <a:p>
            <a:r>
              <a:rPr lang="en-US" altLang="zh-CN" sz="11500" dirty="0">
                <a:solidFill>
                  <a:srgbClr val="62A0CA"/>
                </a:solidFill>
                <a:latin typeface="Times New Roman" panose="02020603050405020304" pitchFamily="18" charset="0"/>
                <a:cs typeface="Times New Roman" panose="02020603050405020304" pitchFamily="18" charset="0"/>
              </a:rPr>
              <a:t>THANK</a:t>
            </a:r>
            <a:endParaRPr lang="en-US" altLang="zh-CN" sz="11500" dirty="0">
              <a:solidFill>
                <a:srgbClr val="62A0CA"/>
              </a:solidFill>
              <a:latin typeface="Times New Roman" panose="02020603050405020304" pitchFamily="18" charset="0"/>
              <a:cs typeface="Times New Roman" panose="02020603050405020304" pitchFamily="18" charset="0"/>
            </a:endParaRPr>
          </a:p>
        </p:txBody>
      </p:sp>
      <p:sp>
        <p:nvSpPr>
          <p:cNvPr id="10" name="矩形 9"/>
          <p:cNvSpPr/>
          <p:nvPr/>
        </p:nvSpPr>
        <p:spPr>
          <a:xfrm>
            <a:off x="3811700" y="3091690"/>
            <a:ext cx="4599080" cy="707886"/>
          </a:xfrm>
          <a:prstGeom prst="rect">
            <a:avLst/>
          </a:prstGeom>
        </p:spPr>
        <p:txBody>
          <a:bodyPr wrap="none">
            <a:spAutoFit/>
          </a:bodyPr>
          <a:lstStyle/>
          <a:p>
            <a:r>
              <a:rPr lang="en-US" altLang="zh-CN" sz="4000" dirty="0">
                <a:solidFill>
                  <a:srgbClr val="FF7182"/>
                </a:solidFill>
                <a:latin typeface="Times New Roman" panose="02020603050405020304" pitchFamily="18" charset="0"/>
                <a:cs typeface="Times New Roman" panose="02020603050405020304" pitchFamily="18" charset="0"/>
              </a:rPr>
              <a:t>PowerPoint Template</a:t>
            </a:r>
            <a:endParaRPr lang="zh-CN" altLang="en-US" sz="4000" dirty="0">
              <a:solidFill>
                <a:srgbClr val="FF7182"/>
              </a:solidFill>
              <a:latin typeface="Times New Roman" panose="02020603050405020304" pitchFamily="18" charset="0"/>
              <a:cs typeface="Times New Roman" panose="02020603050405020304" pitchFamily="18" charset="0"/>
            </a:endParaRPr>
          </a:p>
        </p:txBody>
      </p:sp>
      <p:cxnSp>
        <p:nvCxnSpPr>
          <p:cNvPr id="11" name="直接箭头连接符 10"/>
          <p:cNvCxnSpPr/>
          <p:nvPr/>
        </p:nvCxnSpPr>
        <p:spPr>
          <a:xfrm>
            <a:off x="3267649" y="3799576"/>
            <a:ext cx="5656702" cy="0"/>
          </a:xfrm>
          <a:prstGeom prst="straightConnector1">
            <a:avLst/>
          </a:prstGeom>
          <a:ln w="95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3480059" y="3923111"/>
            <a:ext cx="5231882" cy="400110"/>
          </a:xfrm>
          <a:prstGeom prst="rect">
            <a:avLst/>
          </a:prstGeom>
          <a:solidFill>
            <a:srgbClr val="62A0CA"/>
          </a:solid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文艺清爽通用</a:t>
            </a:r>
            <a:r>
              <a:rPr lang="en-US" altLang="zh-CN" sz="2000" dirty="0">
                <a:solidFill>
                  <a:schemeClr val="bg1"/>
                </a:solidFill>
                <a:latin typeface="微软雅黑" panose="020B0503020204020204" pitchFamily="34" charset="-122"/>
                <a:ea typeface="微软雅黑" panose="020B0503020204020204" pitchFamily="34" charset="-122"/>
              </a:rPr>
              <a:t>PPT</a:t>
            </a:r>
            <a:r>
              <a:rPr lang="zh-CN" altLang="en-US" sz="2000" dirty="0">
                <a:solidFill>
                  <a:schemeClr val="bg1"/>
                </a:solidFill>
                <a:latin typeface="微软雅黑" panose="020B0503020204020204" pitchFamily="34" charset="-122"/>
                <a:ea typeface="微软雅黑" panose="020B0503020204020204" pitchFamily="34" charset="-122"/>
              </a:rPr>
              <a:t>模板</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4359680" y="4429901"/>
            <a:ext cx="3503118" cy="368300"/>
          </a:xfrm>
          <a:prstGeom prst="rect">
            <a:avLst/>
          </a:prstGeom>
          <a:solidFill>
            <a:srgbClr val="FF7182"/>
          </a:solid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汇报人：    </a:t>
            </a:r>
            <a:r>
              <a:rPr lang="en-US" altLang="zh-CN" dirty="0">
                <a:solidFill>
                  <a:schemeClr val="bg1"/>
                </a:solidFill>
                <a:latin typeface="微软雅黑" panose="020B0503020204020204" pitchFamily="34" charset="-122"/>
                <a:ea typeface="微软雅黑" panose="020B0503020204020204" pitchFamily="34" charset="-122"/>
                <a:sym typeface="+mn-ea"/>
              </a:rPr>
              <a:t>20XX.0X.0X</a:t>
            </a:r>
            <a:endParaRPr lang="zh-CN" altLang="en-US"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2241551" y="3807884"/>
            <a:ext cx="596900" cy="656167"/>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4" name="矩形 3"/>
          <p:cNvSpPr/>
          <p:nvPr/>
        </p:nvSpPr>
        <p:spPr>
          <a:xfrm>
            <a:off x="2832100" y="3810000"/>
            <a:ext cx="9359900" cy="65828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base">
              <a:defRPr/>
            </a:pPr>
            <a:r>
              <a:rPr lang="en-US" altLang="zh-CN" sz="28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rPr>
              <a:t>https://www.freeppt7.com</a:t>
            </a:r>
            <a:endParaRPr lang="en-US" altLang="zh-CN" sz="28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endParaRPr>
          </a:p>
        </p:txBody>
      </p:sp>
      <p:sp>
        <p:nvSpPr>
          <p:cNvPr id="7" name="矩形 6"/>
          <p:cNvSpPr/>
          <p:nvPr/>
        </p:nvSpPr>
        <p:spPr>
          <a:xfrm>
            <a:off x="0" y="3043767"/>
            <a:ext cx="9313333" cy="7747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l" fontAlgn="base">
              <a:defRPr/>
            </a:pPr>
            <a:r>
              <a:rPr lang="zh-CN" altLang="en-US" sz="3200" strike="noStrike" spc="200" noProof="1"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trike="noStrike" spc="200" noProof="1"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sz="24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Best PPT templates for free download</a:t>
            </a:r>
            <a:endParaRPr sz="24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9311217" y="3039533"/>
            <a:ext cx="855133" cy="778933"/>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15365" name="矩形 11"/>
          <p:cNvSpPr/>
          <p:nvPr/>
        </p:nvSpPr>
        <p:spPr>
          <a:xfrm>
            <a:off x="2643717" y="3920067"/>
            <a:ext cx="6904567" cy="1693333"/>
          </a:xfrm>
          <a:prstGeom prst="rect">
            <a:avLst/>
          </a:prstGeom>
          <a:noFill/>
          <a:ln w="25400">
            <a:noFill/>
          </a:ln>
        </p:spPr>
        <p:txBody>
          <a:bodyPr anchor="ctr"/>
          <a:p>
            <a:pPr>
              <a:lnSpc>
                <a:spcPts val="2400"/>
              </a:lnSpc>
            </a:pPr>
            <a:r>
              <a:rPr lang="en-US" altLang="zh-CN" sz="1200" dirty="0">
                <a:solidFill>
                  <a:srgbClr val="4A452A"/>
                </a:solidFill>
                <a:latin typeface="微软雅黑" panose="020B0503020204020204" pitchFamily="34" charset="-122"/>
                <a:ea typeface="微软雅黑" panose="020B0503020204020204" pitchFamily="34" charset="-122"/>
              </a:rPr>
              <a:t> </a:t>
            </a:r>
            <a:endParaRPr lang="en-US" altLang="zh-CN" sz="1200" dirty="0">
              <a:solidFill>
                <a:srgbClr val="4A452A"/>
              </a:solidFill>
              <a:latin typeface="微软雅黑" panose="020B0503020204020204" pitchFamily="34" charset="-122"/>
              <a:ea typeface="微软雅黑" panose="020B0503020204020204" pitchFamily="34" charset="-122"/>
            </a:endParaRPr>
          </a:p>
        </p:txBody>
      </p:sp>
      <p:pic>
        <p:nvPicPr>
          <p:cNvPr id="15366" name="图片 4" descr="logo">
            <a:hlinkClick r:id="rId1" action="ppaction://hlinkfile"/>
          </p:cNvPr>
          <p:cNvPicPr>
            <a:picLocks noChangeAspect="1"/>
          </p:cNvPicPr>
          <p:nvPr/>
        </p:nvPicPr>
        <p:blipFill>
          <a:blip r:embed="rId2"/>
          <a:stretch>
            <a:fillRect/>
          </a:stretch>
        </p:blipFill>
        <p:spPr>
          <a:xfrm>
            <a:off x="3321051" y="844551"/>
            <a:ext cx="5549900" cy="1280583"/>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组合 53"/>
          <p:cNvGrpSpPr/>
          <p:nvPr/>
        </p:nvGrpSpPr>
        <p:grpSpPr bwMode="auto">
          <a:xfrm>
            <a:off x="6205539" y="2332039"/>
            <a:ext cx="777875" cy="776287"/>
            <a:chOff x="1188720" y="1335024"/>
            <a:chExt cx="900000" cy="900000"/>
          </a:xfrm>
        </p:grpSpPr>
        <p:sp>
          <p:nvSpPr>
            <p:cNvPr id="55" name="矩形 54"/>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56" name="直接连接符 55"/>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57" name="直接连接符 56"/>
            <p:cNvCxnSpPr/>
            <p:nvPr/>
          </p:nvCxnSpPr>
          <p:spPr>
            <a:xfrm rot="5400000">
              <a:off x="118871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2051" name="组合 57"/>
          <p:cNvGrpSpPr/>
          <p:nvPr/>
        </p:nvGrpSpPr>
        <p:grpSpPr bwMode="auto">
          <a:xfrm>
            <a:off x="7129464" y="2332039"/>
            <a:ext cx="776287" cy="776287"/>
            <a:chOff x="1188720" y="1335024"/>
            <a:chExt cx="900000" cy="900000"/>
          </a:xfrm>
        </p:grpSpPr>
        <p:sp>
          <p:nvSpPr>
            <p:cNvPr id="59" name="矩形 58"/>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60" name="直接连接符 59"/>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61" name="直接连接符 60"/>
            <p:cNvCxnSpPr/>
            <p:nvPr/>
          </p:nvCxnSpPr>
          <p:spPr>
            <a:xfrm rot="5400000">
              <a:off x="118963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2052" name="组合 61"/>
          <p:cNvGrpSpPr/>
          <p:nvPr/>
        </p:nvGrpSpPr>
        <p:grpSpPr bwMode="auto">
          <a:xfrm>
            <a:off x="8053389" y="2332039"/>
            <a:ext cx="776287" cy="776287"/>
            <a:chOff x="1188720" y="1335024"/>
            <a:chExt cx="900000" cy="900000"/>
          </a:xfrm>
        </p:grpSpPr>
        <p:sp>
          <p:nvSpPr>
            <p:cNvPr id="63" name="矩形 62"/>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64" name="直接连接符 63"/>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65" name="直接连接符 64"/>
            <p:cNvCxnSpPr/>
            <p:nvPr/>
          </p:nvCxnSpPr>
          <p:spPr>
            <a:xfrm rot="5400000">
              <a:off x="118963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2053" name="组合 65"/>
          <p:cNvGrpSpPr/>
          <p:nvPr/>
        </p:nvGrpSpPr>
        <p:grpSpPr bwMode="auto">
          <a:xfrm>
            <a:off x="8975726" y="2332039"/>
            <a:ext cx="777875" cy="776287"/>
            <a:chOff x="1188720" y="1335024"/>
            <a:chExt cx="900000" cy="900000"/>
          </a:xfrm>
        </p:grpSpPr>
        <p:sp>
          <p:nvSpPr>
            <p:cNvPr id="67" name="矩形 66"/>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68" name="直接连接符 67"/>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69" name="直接连接符 68"/>
            <p:cNvCxnSpPr/>
            <p:nvPr/>
          </p:nvCxnSpPr>
          <p:spPr>
            <a:xfrm rot="5400000">
              <a:off x="1188720" y="1785025"/>
              <a:ext cx="900000" cy="0"/>
            </a:xfrm>
            <a:prstGeom prst="line">
              <a:avLst/>
            </a:prstGeom>
            <a:noFill/>
            <a:ln w="12700" cap="flat" cmpd="sng" algn="ctr">
              <a:solidFill>
                <a:schemeClr val="accent1">
                  <a:lumMod val="40000"/>
                  <a:lumOff val="60000"/>
                </a:schemeClr>
              </a:solidFill>
              <a:prstDash val="dash"/>
              <a:miter lim="800000"/>
            </a:ln>
            <a:effectLst/>
          </p:spPr>
        </p:cxnSp>
      </p:grpSp>
      <p:sp>
        <p:nvSpPr>
          <p:cNvPr id="70" name="文本框 69"/>
          <p:cNvSpPr txBox="1"/>
          <p:nvPr/>
        </p:nvSpPr>
        <p:spPr>
          <a:xfrm>
            <a:off x="6196013" y="2305051"/>
            <a:ext cx="850900"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第</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71" name="文本框 70"/>
          <p:cNvSpPr txBox="1"/>
          <p:nvPr/>
        </p:nvSpPr>
        <p:spPr>
          <a:xfrm>
            <a:off x="7118350" y="2305051"/>
            <a:ext cx="852488"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一</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72" name="文本框 71"/>
          <p:cNvSpPr txBox="1"/>
          <p:nvPr/>
        </p:nvSpPr>
        <p:spPr>
          <a:xfrm>
            <a:off x="8042275" y="2305051"/>
            <a:ext cx="852488"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章</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73" name="文本框 72"/>
          <p:cNvSpPr txBox="1"/>
          <p:nvPr/>
        </p:nvSpPr>
        <p:spPr>
          <a:xfrm>
            <a:off x="8966200" y="2305051"/>
            <a:ext cx="850900"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节</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74" name="文本框 73"/>
          <p:cNvSpPr txBox="1"/>
          <p:nvPr/>
        </p:nvSpPr>
        <p:spPr>
          <a:xfrm>
            <a:off x="6343650" y="1941513"/>
            <a:ext cx="501650"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di</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75" name="文本框 74"/>
          <p:cNvSpPr txBox="1"/>
          <p:nvPr/>
        </p:nvSpPr>
        <p:spPr>
          <a:xfrm>
            <a:off x="7267576" y="1941513"/>
            <a:ext cx="500063"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yi</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76" name="文本框 75"/>
          <p:cNvSpPr txBox="1"/>
          <p:nvPr/>
        </p:nvSpPr>
        <p:spPr>
          <a:xfrm>
            <a:off x="7905750" y="1941513"/>
            <a:ext cx="1098550"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zhang</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77" name="文本框 76"/>
          <p:cNvSpPr txBox="1"/>
          <p:nvPr/>
        </p:nvSpPr>
        <p:spPr>
          <a:xfrm>
            <a:off x="9115426" y="1941513"/>
            <a:ext cx="595313"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jie</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78" name="文本框 77"/>
          <p:cNvSpPr txBox="1"/>
          <p:nvPr/>
        </p:nvSpPr>
        <p:spPr>
          <a:xfrm>
            <a:off x="5318125" y="3432393"/>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5"/>
          <p:cNvSpPr txBox="1"/>
          <p:nvPr/>
        </p:nvSpPr>
        <p:spPr>
          <a:xfrm>
            <a:off x="5034039" y="1687866"/>
            <a:ext cx="5838092" cy="1384995"/>
          </a:xfrm>
          <a:prstGeom prst="rect">
            <a:avLst/>
          </a:prstGeom>
          <a:noFill/>
        </p:spPr>
        <p:txBody>
          <a:bodyPr wrap="square" rtlCol="0">
            <a:spAutoFit/>
          </a:bodyPr>
          <a:lstStyle/>
          <a:p>
            <a:pPr>
              <a:lnSpc>
                <a:spcPct val="150000"/>
              </a:lnSpc>
            </a:pPr>
            <a:r>
              <a:rPr lang="zh-CN" altLang="en-US" sz="1400" dirty="0">
                <a:solidFill>
                  <a:srgbClr val="2B3360"/>
                </a:solidFill>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a:t>
            </a:r>
            <a:endParaRPr lang="zh-CN" altLang="en-US" sz="1400" dirty="0">
              <a:solidFill>
                <a:srgbClr val="2B3360"/>
              </a:solidFill>
              <a:latin typeface="微软雅黑" panose="020B0503020204020204" pitchFamily="34" charset="-122"/>
              <a:ea typeface="微软雅黑" panose="020B0503020204020204" pitchFamily="34" charset="-122"/>
            </a:endParaRPr>
          </a:p>
        </p:txBody>
      </p:sp>
      <p:sp>
        <p:nvSpPr>
          <p:cNvPr id="33" name="TextBox 15"/>
          <p:cNvSpPr txBox="1"/>
          <p:nvPr/>
        </p:nvSpPr>
        <p:spPr>
          <a:xfrm>
            <a:off x="1954800" y="4505214"/>
            <a:ext cx="4342868" cy="1061829"/>
          </a:xfrm>
          <a:prstGeom prst="rect">
            <a:avLst/>
          </a:prstGeom>
          <a:noFill/>
        </p:spPr>
        <p:txBody>
          <a:bodyPr wrap="square" rtlCol="0">
            <a:spAutoFit/>
          </a:bodyPr>
          <a:lstStyle/>
          <a:p>
            <a:pPr algn="r">
              <a:lnSpc>
                <a:spcPct val="150000"/>
              </a:lnSpc>
            </a:pPr>
            <a:r>
              <a:rPr lang="zh-CN" altLang="en-US" sz="1400" dirty="0">
                <a:solidFill>
                  <a:srgbClr val="2B3360"/>
                </a:solidFill>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a:t>
            </a:r>
            <a:endParaRPr lang="zh-CN" altLang="en-US" sz="1400" dirty="0">
              <a:solidFill>
                <a:srgbClr val="2B3360"/>
              </a:solidFill>
              <a:latin typeface="微软雅黑" panose="020B0503020204020204" pitchFamily="34" charset="-122"/>
              <a:ea typeface="微软雅黑" panose="020B0503020204020204" pitchFamily="34" charset="-122"/>
            </a:endParaRPr>
          </a:p>
        </p:txBody>
      </p:sp>
      <p:sp>
        <p:nvSpPr>
          <p:cNvPr id="34" name="矩形 33"/>
          <p:cNvSpPr/>
          <p:nvPr/>
        </p:nvSpPr>
        <p:spPr>
          <a:xfrm>
            <a:off x="5034039" y="1137634"/>
            <a:ext cx="3467616" cy="584775"/>
          </a:xfrm>
          <a:prstGeom prst="rect">
            <a:avLst/>
          </a:prstGeom>
          <a:solidFill>
            <a:srgbClr val="FF7182"/>
          </a:solidFill>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标题此处输入文本</a:t>
            </a:r>
            <a:endParaRPr lang="zh-CN" altLang="en-US" sz="3200" b="1" dirty="0">
              <a:solidFill>
                <a:schemeClr val="bg1"/>
              </a:solidFill>
            </a:endParaRPr>
          </a:p>
        </p:txBody>
      </p:sp>
      <p:sp>
        <p:nvSpPr>
          <p:cNvPr id="35" name="矩形 34"/>
          <p:cNvSpPr/>
          <p:nvPr/>
        </p:nvSpPr>
        <p:spPr>
          <a:xfrm>
            <a:off x="2727460" y="3985363"/>
            <a:ext cx="2646878" cy="461665"/>
          </a:xfrm>
          <a:prstGeom prst="rect">
            <a:avLst/>
          </a:prstGeom>
          <a:solidFill>
            <a:srgbClr val="62A0CA"/>
          </a:solidFill>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标题此处输入文本</a:t>
            </a:r>
            <a:endParaRPr lang="zh-CN" altLang="en-US" sz="2400" b="1" dirty="0">
              <a:solidFill>
                <a:schemeClr val="bg1"/>
              </a:solidFill>
            </a:endParaRPr>
          </a:p>
        </p:txBody>
      </p:sp>
      <p:pic>
        <p:nvPicPr>
          <p:cNvPr id="14" name="图片 13"/>
          <p:cNvPicPr>
            <a:picLocks noChangeAspect="1"/>
          </p:cNvPicPr>
          <p:nvPr/>
        </p:nvPicPr>
        <p:blipFill rotWithShape="1">
          <a:blip r:embed="rId1" cstate="print">
            <a:extLst>
              <a:ext uri="{28A0092B-C50C-407E-A947-70E740481C1C}">
                <a14:useLocalDpi xmlns:a14="http://schemas.microsoft.com/office/drawing/2010/main" val="0"/>
              </a:ext>
            </a:extLst>
          </a:blip>
          <a:srcRect r="796" b="4871"/>
          <a:stretch>
            <a:fillRect/>
          </a:stretch>
        </p:blipFill>
        <p:spPr>
          <a:xfrm>
            <a:off x="790413" y="905132"/>
            <a:ext cx="3504977" cy="2209045"/>
          </a:xfrm>
          <a:prstGeom prst="rect">
            <a:avLst/>
          </a:prstGeom>
        </p:spPr>
      </p:pic>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r="577" b="4575"/>
          <a:stretch>
            <a:fillRect/>
          </a:stretch>
        </p:blipFill>
        <p:spPr>
          <a:xfrm>
            <a:off x="7049582" y="3623093"/>
            <a:ext cx="3574577" cy="2241183"/>
          </a:xfrm>
          <a:prstGeom prst="rect">
            <a:avLst/>
          </a:prstGeom>
        </p:spPr>
      </p:pic>
    </p:spTree>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 name="椭圆 1135"/>
          <p:cNvSpPr/>
          <p:nvPr/>
        </p:nvSpPr>
        <p:spPr>
          <a:xfrm>
            <a:off x="1304008" y="1415950"/>
            <a:ext cx="1474396" cy="1474396"/>
          </a:xfrm>
          <a:prstGeom prst="ellipse">
            <a:avLst/>
          </a:prstGeom>
          <a:solidFill>
            <a:schemeClr val="bg1"/>
          </a:solidFill>
          <a:ln w="9525">
            <a:solidFill>
              <a:srgbClr val="62A0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7" name="饼形 1136"/>
          <p:cNvSpPr/>
          <p:nvPr/>
        </p:nvSpPr>
        <p:spPr>
          <a:xfrm>
            <a:off x="1304008" y="1415950"/>
            <a:ext cx="1474396" cy="1474396"/>
          </a:xfrm>
          <a:prstGeom prst="pie">
            <a:avLst>
              <a:gd name="adj1" fmla="val 4841131"/>
              <a:gd name="adj2" fmla="val 16200000"/>
            </a:avLst>
          </a:prstGeom>
          <a:solidFill>
            <a:srgbClr val="62A0CA"/>
          </a:solidFill>
          <a:ln w="9525">
            <a:solidFill>
              <a:srgbClr val="62A0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8" name="椭圆 1137"/>
          <p:cNvSpPr/>
          <p:nvPr/>
        </p:nvSpPr>
        <p:spPr>
          <a:xfrm>
            <a:off x="1479983" y="1591925"/>
            <a:ext cx="1122447" cy="1122447"/>
          </a:xfrm>
          <a:prstGeom prst="ellipse">
            <a:avLst/>
          </a:prstGeom>
          <a:solidFill>
            <a:schemeClr val="bg1"/>
          </a:solidFill>
          <a:ln w="9525">
            <a:solidFill>
              <a:srgbClr val="62A0C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solidFill>
                  <a:srgbClr val="A3C7E0"/>
                </a:solidFill>
                <a:latin typeface="Impact" panose="020B0806030902050204" pitchFamily="34" charset="0"/>
              </a:rPr>
              <a:t>55 </a:t>
            </a:r>
            <a:r>
              <a:rPr lang="en-US" altLang="zh-CN" sz="2000" dirty="0">
                <a:solidFill>
                  <a:srgbClr val="A3C7E0"/>
                </a:solidFill>
                <a:latin typeface="Impact" panose="020B0806030902050204" pitchFamily="34" charset="0"/>
              </a:rPr>
              <a:t>%</a:t>
            </a:r>
            <a:endParaRPr lang="zh-CN" altLang="en-US" sz="2000" dirty="0">
              <a:solidFill>
                <a:srgbClr val="A3C7E0"/>
              </a:solidFill>
              <a:latin typeface="Impact" panose="020B0806030902050204" pitchFamily="34" charset="0"/>
            </a:endParaRPr>
          </a:p>
        </p:txBody>
      </p:sp>
      <p:sp>
        <p:nvSpPr>
          <p:cNvPr id="1139" name="椭圆 1138"/>
          <p:cNvSpPr/>
          <p:nvPr/>
        </p:nvSpPr>
        <p:spPr>
          <a:xfrm>
            <a:off x="3958258" y="1415950"/>
            <a:ext cx="1474396" cy="1474396"/>
          </a:xfrm>
          <a:prstGeom prst="ellipse">
            <a:avLst/>
          </a:prstGeom>
          <a:solidFill>
            <a:schemeClr val="bg1"/>
          </a:solidFill>
          <a:ln w="9525">
            <a:solidFill>
              <a:srgbClr val="FF71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0" name="饼形 1139"/>
          <p:cNvSpPr/>
          <p:nvPr/>
        </p:nvSpPr>
        <p:spPr>
          <a:xfrm>
            <a:off x="3958258" y="1415950"/>
            <a:ext cx="1474396" cy="1474396"/>
          </a:xfrm>
          <a:prstGeom prst="pie">
            <a:avLst>
              <a:gd name="adj1" fmla="val 7830198"/>
              <a:gd name="adj2" fmla="val 16200000"/>
            </a:avLst>
          </a:prstGeom>
          <a:solidFill>
            <a:srgbClr val="FF7182"/>
          </a:solidFill>
          <a:ln w="9525">
            <a:solidFill>
              <a:srgbClr val="FF71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2" name="椭圆 1141"/>
          <p:cNvSpPr/>
          <p:nvPr/>
        </p:nvSpPr>
        <p:spPr>
          <a:xfrm>
            <a:off x="6612507" y="1415950"/>
            <a:ext cx="1474396" cy="1474396"/>
          </a:xfrm>
          <a:prstGeom prst="ellipse">
            <a:avLst/>
          </a:prstGeom>
          <a:solidFill>
            <a:schemeClr val="bg1"/>
          </a:solidFill>
          <a:ln w="9525">
            <a:solidFill>
              <a:srgbClr val="62A0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3" name="饼形 1142"/>
          <p:cNvSpPr/>
          <p:nvPr/>
        </p:nvSpPr>
        <p:spPr>
          <a:xfrm>
            <a:off x="6612507" y="1415950"/>
            <a:ext cx="1474396" cy="1474396"/>
          </a:xfrm>
          <a:prstGeom prst="pie">
            <a:avLst>
              <a:gd name="adj1" fmla="val 12019651"/>
              <a:gd name="adj2" fmla="val 16200000"/>
            </a:avLst>
          </a:prstGeom>
          <a:solidFill>
            <a:srgbClr val="62A0CA"/>
          </a:solidFill>
          <a:ln w="9525">
            <a:solidFill>
              <a:srgbClr val="62A0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5" name="文本框 1144"/>
          <p:cNvSpPr txBox="1"/>
          <p:nvPr/>
        </p:nvSpPr>
        <p:spPr>
          <a:xfrm>
            <a:off x="1304007" y="3173240"/>
            <a:ext cx="1474397" cy="415627"/>
          </a:xfrm>
          <a:prstGeom prst="rect">
            <a:avLst/>
          </a:prstGeom>
          <a:noFill/>
        </p:spPr>
        <p:txBody>
          <a:bodyPr wrap="square" lIns="0" tIns="0" rIns="0" bIns="0" rtlCol="0" anchor="ctr" anchorCtr="0">
            <a:noAutofit/>
          </a:bodyPr>
          <a:lstStyle/>
          <a:p>
            <a:pPr algn="ctr"/>
            <a:r>
              <a:rPr lang="zh-CN" altLang="en-US" sz="1600" b="1" dirty="0">
                <a:solidFill>
                  <a:srgbClr val="62A0CA"/>
                </a:solidFill>
                <a:latin typeface="微软雅黑" panose="020B0503020204020204" pitchFamily="34" charset="-122"/>
                <a:ea typeface="微软雅黑" panose="020B0503020204020204" pitchFamily="34" charset="-122"/>
              </a:rPr>
              <a:t>添加文字</a:t>
            </a:r>
            <a:endParaRPr lang="zh-CN" altLang="en-US" sz="1600" b="1" dirty="0">
              <a:solidFill>
                <a:srgbClr val="62A0CA"/>
              </a:solidFill>
              <a:latin typeface="微软雅黑" panose="020B0503020204020204" pitchFamily="34" charset="-122"/>
              <a:ea typeface="微软雅黑" panose="020B0503020204020204" pitchFamily="34" charset="-122"/>
            </a:endParaRPr>
          </a:p>
        </p:txBody>
      </p:sp>
      <p:sp>
        <p:nvSpPr>
          <p:cNvPr id="1147" name="文本框 1146"/>
          <p:cNvSpPr txBox="1"/>
          <p:nvPr/>
        </p:nvSpPr>
        <p:spPr>
          <a:xfrm>
            <a:off x="3958257" y="3173240"/>
            <a:ext cx="1474397" cy="415627"/>
          </a:xfrm>
          <a:prstGeom prst="rect">
            <a:avLst/>
          </a:prstGeom>
          <a:noFill/>
        </p:spPr>
        <p:txBody>
          <a:bodyPr wrap="square" lIns="0" tIns="0" rIns="0" bIns="0" rtlCol="0" anchor="ctr" anchorCtr="0">
            <a:noAutofit/>
          </a:bodyPr>
          <a:lstStyle/>
          <a:p>
            <a:pPr algn="ctr"/>
            <a:r>
              <a:rPr lang="zh-CN" altLang="en-US" sz="1600" b="1" dirty="0">
                <a:solidFill>
                  <a:srgbClr val="FF7182"/>
                </a:solidFill>
                <a:latin typeface="微软雅黑" panose="020B0503020204020204" pitchFamily="34" charset="-122"/>
                <a:ea typeface="微软雅黑" panose="020B0503020204020204" pitchFamily="34" charset="-122"/>
              </a:rPr>
              <a:t>添加文字</a:t>
            </a:r>
            <a:endParaRPr lang="zh-CN" altLang="en-US" sz="1600" b="1" dirty="0">
              <a:solidFill>
                <a:srgbClr val="FF7182"/>
              </a:solidFill>
              <a:latin typeface="微软雅黑" panose="020B0503020204020204" pitchFamily="34" charset="-122"/>
              <a:ea typeface="微软雅黑" panose="020B0503020204020204" pitchFamily="34" charset="-122"/>
            </a:endParaRPr>
          </a:p>
        </p:txBody>
      </p:sp>
      <p:sp>
        <p:nvSpPr>
          <p:cNvPr id="1148" name="文本框 1147"/>
          <p:cNvSpPr txBox="1"/>
          <p:nvPr/>
        </p:nvSpPr>
        <p:spPr>
          <a:xfrm>
            <a:off x="6612506" y="3173240"/>
            <a:ext cx="1474397" cy="415627"/>
          </a:xfrm>
          <a:prstGeom prst="rect">
            <a:avLst/>
          </a:prstGeom>
          <a:noFill/>
        </p:spPr>
        <p:txBody>
          <a:bodyPr wrap="square" lIns="0" tIns="0" rIns="0" bIns="0" rtlCol="0" anchor="ctr" anchorCtr="0">
            <a:noAutofit/>
          </a:bodyPr>
          <a:lstStyle/>
          <a:p>
            <a:pPr algn="ctr"/>
            <a:r>
              <a:rPr lang="zh-CN" altLang="en-US" sz="1600" b="1" dirty="0">
                <a:solidFill>
                  <a:srgbClr val="62A0CA"/>
                </a:solidFill>
                <a:latin typeface="微软雅黑" panose="020B0503020204020204" pitchFamily="34" charset="-122"/>
                <a:ea typeface="微软雅黑" panose="020B0503020204020204" pitchFamily="34" charset="-122"/>
              </a:rPr>
              <a:t>添加文字</a:t>
            </a:r>
            <a:endParaRPr lang="zh-CN" altLang="en-US" sz="1600" b="1" dirty="0">
              <a:solidFill>
                <a:srgbClr val="62A0CA"/>
              </a:solidFill>
              <a:latin typeface="微软雅黑" panose="020B0503020204020204" pitchFamily="34" charset="-122"/>
              <a:ea typeface="微软雅黑" panose="020B0503020204020204" pitchFamily="34" charset="-122"/>
            </a:endParaRPr>
          </a:p>
        </p:txBody>
      </p:sp>
      <p:sp>
        <p:nvSpPr>
          <p:cNvPr id="1149" name="椭圆 1148"/>
          <p:cNvSpPr/>
          <p:nvPr/>
        </p:nvSpPr>
        <p:spPr>
          <a:xfrm>
            <a:off x="9266757" y="1415950"/>
            <a:ext cx="1474396" cy="1474396"/>
          </a:xfrm>
          <a:prstGeom prst="ellipse">
            <a:avLst/>
          </a:prstGeom>
          <a:solidFill>
            <a:schemeClr val="bg1"/>
          </a:solidFill>
          <a:ln w="9525">
            <a:solidFill>
              <a:srgbClr val="FF71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0" name="饼形 1149"/>
          <p:cNvSpPr/>
          <p:nvPr/>
        </p:nvSpPr>
        <p:spPr>
          <a:xfrm>
            <a:off x="9266757" y="1415950"/>
            <a:ext cx="1474396" cy="1474396"/>
          </a:xfrm>
          <a:prstGeom prst="pie">
            <a:avLst>
              <a:gd name="adj1" fmla="val 14326138"/>
              <a:gd name="adj2" fmla="val 16200000"/>
            </a:avLst>
          </a:prstGeom>
          <a:solidFill>
            <a:srgbClr val="FF7182"/>
          </a:solidFill>
          <a:ln w="9525">
            <a:solidFill>
              <a:srgbClr val="FF71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2" name="文本框 1151"/>
          <p:cNvSpPr txBox="1"/>
          <p:nvPr/>
        </p:nvSpPr>
        <p:spPr>
          <a:xfrm>
            <a:off x="9266756" y="3173240"/>
            <a:ext cx="1474397" cy="415627"/>
          </a:xfrm>
          <a:prstGeom prst="rect">
            <a:avLst/>
          </a:prstGeom>
          <a:noFill/>
        </p:spPr>
        <p:txBody>
          <a:bodyPr wrap="square" lIns="0" tIns="0" rIns="0" bIns="0" rtlCol="0" anchor="ctr" anchorCtr="0">
            <a:noAutofit/>
          </a:bodyPr>
          <a:lstStyle/>
          <a:p>
            <a:pPr algn="ctr"/>
            <a:r>
              <a:rPr lang="zh-CN" altLang="en-US" sz="1600" b="1" dirty="0">
                <a:solidFill>
                  <a:srgbClr val="FF7182"/>
                </a:solidFill>
                <a:latin typeface="微软雅黑" panose="020B0503020204020204" pitchFamily="34" charset="-122"/>
                <a:ea typeface="微软雅黑" panose="020B0503020204020204" pitchFamily="34" charset="-122"/>
              </a:rPr>
              <a:t>添加文字</a:t>
            </a:r>
            <a:endParaRPr lang="zh-CN" altLang="en-US" sz="1600" b="1" dirty="0">
              <a:solidFill>
                <a:srgbClr val="FF7182"/>
              </a:solidFill>
              <a:latin typeface="微软雅黑" panose="020B0503020204020204" pitchFamily="34" charset="-122"/>
              <a:ea typeface="微软雅黑" panose="020B0503020204020204" pitchFamily="34" charset="-122"/>
            </a:endParaRPr>
          </a:p>
        </p:txBody>
      </p:sp>
      <p:sp>
        <p:nvSpPr>
          <p:cNvPr id="1154" name="TextBox 15"/>
          <p:cNvSpPr txBox="1"/>
          <p:nvPr/>
        </p:nvSpPr>
        <p:spPr>
          <a:xfrm>
            <a:off x="2041205" y="4753784"/>
            <a:ext cx="8043578" cy="613694"/>
          </a:xfrm>
          <a:prstGeom prst="rect">
            <a:avLst/>
          </a:prstGeom>
          <a:noFill/>
        </p:spPr>
        <p:txBody>
          <a:bodyPr wrap="square" rtlCol="0">
            <a:spAutoFit/>
          </a:bodyPr>
          <a:lstStyle/>
          <a:p>
            <a:pPr>
              <a:lnSpc>
                <a:spcPct val="150000"/>
              </a:lnSpc>
            </a:pPr>
            <a:r>
              <a:rPr lang="zh-CN" altLang="en-US" sz="1200" dirty="0">
                <a:solidFill>
                  <a:srgbClr val="2B3360"/>
                </a:solidFill>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a:t>
            </a:r>
            <a:endParaRPr lang="zh-CN" altLang="en-US" sz="1200" dirty="0">
              <a:solidFill>
                <a:srgbClr val="2B3360"/>
              </a:solidFill>
              <a:latin typeface="微软雅黑" panose="020B0503020204020204" pitchFamily="34" charset="-122"/>
              <a:ea typeface="微软雅黑" panose="020B0503020204020204" pitchFamily="34" charset="-122"/>
            </a:endParaRPr>
          </a:p>
        </p:txBody>
      </p:sp>
      <p:sp>
        <p:nvSpPr>
          <p:cNvPr id="1155" name="矩形 1154"/>
          <p:cNvSpPr/>
          <p:nvPr/>
        </p:nvSpPr>
        <p:spPr>
          <a:xfrm>
            <a:off x="4277890" y="4217827"/>
            <a:ext cx="2646878" cy="461665"/>
          </a:xfrm>
          <a:prstGeom prst="rect">
            <a:avLst/>
          </a:prstGeom>
        </p:spPr>
        <p:txBody>
          <a:bodyPr wrap="none">
            <a:spAutoFit/>
          </a:bodyPr>
          <a:lstStyle/>
          <a:p>
            <a:r>
              <a:rPr lang="zh-CN" altLang="en-US" sz="2400" b="1" dirty="0">
                <a:solidFill>
                  <a:srgbClr val="FF7182"/>
                </a:solidFill>
                <a:latin typeface="微软雅黑" panose="020B0503020204020204" pitchFamily="34" charset="-122"/>
                <a:ea typeface="微软雅黑" panose="020B0503020204020204" pitchFamily="34" charset="-122"/>
              </a:rPr>
              <a:t>标题此处输入文本</a:t>
            </a:r>
            <a:endParaRPr lang="zh-CN" altLang="en-US" sz="2400" b="1" dirty="0">
              <a:solidFill>
                <a:srgbClr val="FF7182"/>
              </a:solidFill>
            </a:endParaRPr>
          </a:p>
        </p:txBody>
      </p:sp>
      <p:sp>
        <p:nvSpPr>
          <p:cNvPr id="23" name="椭圆 22"/>
          <p:cNvSpPr/>
          <p:nvPr/>
        </p:nvSpPr>
        <p:spPr>
          <a:xfrm>
            <a:off x="4134233" y="1591925"/>
            <a:ext cx="1122447" cy="1122447"/>
          </a:xfrm>
          <a:prstGeom prst="ellipse">
            <a:avLst/>
          </a:prstGeom>
          <a:solidFill>
            <a:schemeClr val="bg1"/>
          </a:solidFill>
          <a:ln w="9525">
            <a:solidFill>
              <a:srgbClr val="FF718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solidFill>
                  <a:srgbClr val="FFB0BA"/>
                </a:solidFill>
                <a:latin typeface="Impact" panose="020B0806030902050204" pitchFamily="34" charset="0"/>
              </a:rPr>
              <a:t>38 </a:t>
            </a:r>
            <a:r>
              <a:rPr lang="en-US" altLang="zh-CN" sz="2000" dirty="0">
                <a:solidFill>
                  <a:srgbClr val="FFB0BA"/>
                </a:solidFill>
                <a:latin typeface="Impact" panose="020B0806030902050204" pitchFamily="34" charset="0"/>
              </a:rPr>
              <a:t>%</a:t>
            </a:r>
            <a:endParaRPr lang="zh-CN" altLang="en-US" sz="2000" dirty="0">
              <a:solidFill>
                <a:srgbClr val="FFB0BA"/>
              </a:solidFill>
              <a:latin typeface="Impact" panose="020B0806030902050204" pitchFamily="34" charset="0"/>
            </a:endParaRPr>
          </a:p>
        </p:txBody>
      </p:sp>
      <p:sp>
        <p:nvSpPr>
          <p:cNvPr id="24" name="椭圆 23"/>
          <p:cNvSpPr/>
          <p:nvPr/>
        </p:nvSpPr>
        <p:spPr>
          <a:xfrm>
            <a:off x="6788482" y="1591925"/>
            <a:ext cx="1122447" cy="1122447"/>
          </a:xfrm>
          <a:prstGeom prst="ellipse">
            <a:avLst/>
          </a:prstGeom>
          <a:solidFill>
            <a:schemeClr val="bg1"/>
          </a:solidFill>
          <a:ln w="9525">
            <a:solidFill>
              <a:srgbClr val="62A0C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solidFill>
                  <a:srgbClr val="A3C7E0"/>
                </a:solidFill>
                <a:latin typeface="Impact" panose="020B0806030902050204" pitchFamily="34" charset="0"/>
              </a:rPr>
              <a:t>16 </a:t>
            </a:r>
            <a:r>
              <a:rPr lang="en-US" altLang="zh-CN" sz="2000" dirty="0">
                <a:solidFill>
                  <a:srgbClr val="A3C7E0"/>
                </a:solidFill>
                <a:latin typeface="Impact" panose="020B0806030902050204" pitchFamily="34" charset="0"/>
              </a:rPr>
              <a:t>%</a:t>
            </a:r>
            <a:endParaRPr lang="zh-CN" altLang="en-US" sz="2000" dirty="0">
              <a:solidFill>
                <a:srgbClr val="A3C7E0"/>
              </a:solidFill>
              <a:latin typeface="Impact" panose="020B0806030902050204" pitchFamily="34" charset="0"/>
            </a:endParaRPr>
          </a:p>
        </p:txBody>
      </p:sp>
      <p:sp>
        <p:nvSpPr>
          <p:cNvPr id="25" name="椭圆 24"/>
          <p:cNvSpPr/>
          <p:nvPr/>
        </p:nvSpPr>
        <p:spPr>
          <a:xfrm>
            <a:off x="9442732" y="1591925"/>
            <a:ext cx="1122447" cy="1122447"/>
          </a:xfrm>
          <a:prstGeom prst="ellipse">
            <a:avLst/>
          </a:prstGeom>
          <a:solidFill>
            <a:schemeClr val="bg1"/>
          </a:solidFill>
          <a:ln w="9525">
            <a:solidFill>
              <a:srgbClr val="FF718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a:solidFill>
                  <a:srgbClr val="FFB0BA"/>
                </a:solidFill>
                <a:latin typeface="Impact" panose="020B0806030902050204" pitchFamily="34" charset="0"/>
              </a:rPr>
              <a:t>6 </a:t>
            </a:r>
            <a:r>
              <a:rPr lang="en-US" altLang="zh-CN" sz="2000" dirty="0">
                <a:solidFill>
                  <a:srgbClr val="FFB0BA"/>
                </a:solidFill>
                <a:latin typeface="Impact" panose="020B0806030902050204" pitchFamily="34" charset="0"/>
              </a:rPr>
              <a:t>%</a:t>
            </a:r>
            <a:endParaRPr lang="zh-CN" altLang="en-US" sz="2000" dirty="0">
              <a:solidFill>
                <a:srgbClr val="FFB0BA"/>
              </a:solidFill>
              <a:latin typeface="Impact" panose="020B0806030902050204" pitchFamily="34" charset="0"/>
            </a:endParaRPr>
          </a:p>
        </p:txBody>
      </p:sp>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flipV="1">
            <a:off x="2074291" y="3345408"/>
            <a:ext cx="7994650" cy="45719"/>
          </a:xfrm>
          <a:prstGeom prst="rect">
            <a:avLst/>
          </a:prstGeom>
          <a:solidFill>
            <a:srgbClr val="A3C7E0"/>
          </a:solidFill>
          <a:ln w="12700" cap="flat" cmpd="sng" algn="ctr">
            <a:noFill/>
            <a:prstDash val="solid"/>
            <a:miter lim="800000"/>
          </a:ln>
          <a:effectLst/>
        </p:spPr>
        <p:txBody>
          <a:bodyPr anchor="ctr"/>
          <a:lstStyle/>
          <a:p>
            <a:pPr algn="ctr">
              <a:defRPr/>
            </a:pPr>
            <a:endParaRPr lang="zh-CN" altLang="en-US" kern="0">
              <a:solidFill>
                <a:srgbClr val="FFFFFF"/>
              </a:solidFill>
              <a:latin typeface="Calibri" panose="020F0502020204030204"/>
              <a:ea typeface="幼圆" panose="02010509060101010101" charset="-122"/>
            </a:endParaRPr>
          </a:p>
        </p:txBody>
      </p:sp>
      <p:sp>
        <p:nvSpPr>
          <p:cNvPr id="27" name="任意多边形 26"/>
          <p:cNvSpPr/>
          <p:nvPr/>
        </p:nvSpPr>
        <p:spPr>
          <a:xfrm>
            <a:off x="3237929"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62A0CA"/>
          </a:solidFill>
          <a:ln w="12700" cap="flat" cmpd="sng" algn="ctr">
            <a:noFill/>
            <a:prstDash val="solid"/>
            <a:miter lim="800000"/>
          </a:ln>
          <a:effectLst/>
        </p:spPr>
        <p:txBody>
          <a:bodyPr lIns="0" tIns="0" rIns="0" bIns="0" anchor="ctr"/>
          <a:lstStyle/>
          <a:p>
            <a:pPr algn="ctr">
              <a:defRPr/>
            </a:pPr>
            <a:r>
              <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添加文字</a:t>
            </a:r>
            <a:endPar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9" name="任意多边形 28"/>
          <p:cNvSpPr/>
          <p:nvPr/>
        </p:nvSpPr>
        <p:spPr>
          <a:xfrm>
            <a:off x="5630292" y="2361376"/>
            <a:ext cx="906463"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62A0CA"/>
          </a:solidFill>
          <a:ln w="12700" cap="flat" cmpd="sng" algn="ctr">
            <a:noFill/>
            <a:prstDash val="solid"/>
            <a:miter lim="800000"/>
          </a:ln>
          <a:effectLst/>
        </p:spPr>
        <p:txBody>
          <a:bodyPr lIns="0" tIns="0" rIns="0" bIns="0" anchor="ctr"/>
          <a:lstStyle/>
          <a:p>
            <a:pPr algn="ctr">
              <a:defRPr/>
            </a:pPr>
            <a:r>
              <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添加文字</a:t>
            </a:r>
            <a:endPar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1" name="任意多边形 40"/>
          <p:cNvSpPr/>
          <p:nvPr/>
        </p:nvSpPr>
        <p:spPr>
          <a:xfrm>
            <a:off x="8022654"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62A0CA"/>
          </a:solidFill>
          <a:ln w="12700" cap="flat" cmpd="sng" algn="ctr">
            <a:noFill/>
            <a:prstDash val="solid"/>
            <a:miter lim="800000"/>
          </a:ln>
          <a:effectLst/>
        </p:spPr>
        <p:txBody>
          <a:bodyPr lIns="0" tIns="0" rIns="0" bIns="0" anchor="ctr"/>
          <a:lstStyle/>
          <a:p>
            <a:pPr algn="ctr">
              <a:defRPr/>
            </a:pPr>
            <a:r>
              <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添加文字</a:t>
            </a:r>
            <a:endPar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3" name="任意多边形 42"/>
          <p:cNvSpPr/>
          <p:nvPr/>
        </p:nvSpPr>
        <p:spPr>
          <a:xfrm>
            <a:off x="4434905"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rgbClr val="FF7182"/>
          </a:solidFill>
          <a:ln w="12700" cap="flat" cmpd="sng" algn="ctr">
            <a:noFill/>
            <a:prstDash val="solid"/>
            <a:miter lim="800000"/>
          </a:ln>
          <a:effectLst/>
        </p:spPr>
        <p:txBody>
          <a:bodyPr lIns="0" tIns="0" rIns="0" bIns="0" anchor="ctr"/>
          <a:lstStyle/>
          <a:p>
            <a:pPr algn="ctr">
              <a:defRPr/>
            </a:pPr>
            <a:r>
              <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添加文字</a:t>
            </a:r>
            <a:endPar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6" name="任意多边形 45"/>
          <p:cNvSpPr/>
          <p:nvPr/>
        </p:nvSpPr>
        <p:spPr>
          <a:xfrm>
            <a:off x="6827267"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rgbClr val="FF7182"/>
          </a:solidFill>
          <a:ln w="12700" cap="flat" cmpd="sng" algn="ctr">
            <a:noFill/>
            <a:prstDash val="solid"/>
            <a:miter lim="800000"/>
          </a:ln>
          <a:effectLst/>
        </p:spPr>
        <p:txBody>
          <a:bodyPr lIns="0" tIns="0" rIns="0" bIns="0" anchor="ctr"/>
          <a:lstStyle/>
          <a:p>
            <a:pPr algn="ctr">
              <a:defRPr/>
            </a:pPr>
            <a:r>
              <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添加文字</a:t>
            </a:r>
            <a:endParaRPr lang="zh-CN" altLang="en-US" sz="14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 name="矩形 2"/>
          <p:cNvSpPr/>
          <p:nvPr/>
        </p:nvSpPr>
        <p:spPr>
          <a:xfrm>
            <a:off x="2726626" y="1162434"/>
            <a:ext cx="1929067" cy="923330"/>
          </a:xfrm>
          <a:prstGeom prst="rect">
            <a:avLst/>
          </a:prstGeom>
        </p:spPr>
        <p:txBody>
          <a:bodyPr wrap="square">
            <a:spAutoFit/>
          </a:bodyPr>
          <a:lstStyle/>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p:txBody>
      </p:sp>
      <p:sp>
        <p:nvSpPr>
          <p:cNvPr id="16" name="矩形 15"/>
          <p:cNvSpPr/>
          <p:nvPr/>
        </p:nvSpPr>
        <p:spPr>
          <a:xfrm>
            <a:off x="3922808" y="4570562"/>
            <a:ext cx="1929067" cy="923330"/>
          </a:xfrm>
          <a:prstGeom prst="rect">
            <a:avLst/>
          </a:prstGeom>
        </p:spPr>
        <p:txBody>
          <a:bodyPr wrap="square">
            <a:spAutoFit/>
          </a:bodyPr>
          <a:lstStyle/>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p:txBody>
      </p:sp>
      <p:sp>
        <p:nvSpPr>
          <p:cNvPr id="17" name="矩形 16"/>
          <p:cNvSpPr/>
          <p:nvPr/>
        </p:nvSpPr>
        <p:spPr>
          <a:xfrm>
            <a:off x="5118989" y="1162434"/>
            <a:ext cx="1929067" cy="923330"/>
          </a:xfrm>
          <a:prstGeom prst="rect">
            <a:avLst/>
          </a:prstGeom>
        </p:spPr>
        <p:txBody>
          <a:bodyPr wrap="square">
            <a:spAutoFit/>
          </a:bodyPr>
          <a:lstStyle/>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p:txBody>
      </p:sp>
      <p:sp>
        <p:nvSpPr>
          <p:cNvPr id="18" name="矩形 17"/>
          <p:cNvSpPr/>
          <p:nvPr/>
        </p:nvSpPr>
        <p:spPr>
          <a:xfrm>
            <a:off x="6315170" y="4559546"/>
            <a:ext cx="1929067" cy="923330"/>
          </a:xfrm>
          <a:prstGeom prst="rect">
            <a:avLst/>
          </a:prstGeom>
        </p:spPr>
        <p:txBody>
          <a:bodyPr wrap="square">
            <a:spAutoFit/>
          </a:bodyPr>
          <a:lstStyle/>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7182"/>
                </a:solidFill>
                <a:latin typeface="微软雅黑" panose="020B0503020204020204" pitchFamily="34" charset="-122"/>
                <a:ea typeface="微软雅黑" panose="020B0503020204020204" pitchFamily="34" charset="-122"/>
              </a:rPr>
              <a:t>标题此处输入文本</a:t>
            </a:r>
            <a:endParaRPr lang="en-US" altLang="zh-CN" sz="1200" dirty="0">
              <a:solidFill>
                <a:srgbClr val="FF7182"/>
              </a:solidFill>
              <a:latin typeface="微软雅黑" panose="020B0503020204020204" pitchFamily="34" charset="-122"/>
              <a:ea typeface="微软雅黑" panose="020B0503020204020204" pitchFamily="34" charset="-122"/>
            </a:endParaRPr>
          </a:p>
        </p:txBody>
      </p:sp>
      <p:sp>
        <p:nvSpPr>
          <p:cNvPr id="19" name="矩形 18"/>
          <p:cNvSpPr/>
          <p:nvPr/>
        </p:nvSpPr>
        <p:spPr>
          <a:xfrm>
            <a:off x="7511352" y="1162434"/>
            <a:ext cx="1929067" cy="923330"/>
          </a:xfrm>
          <a:prstGeom prst="rect">
            <a:avLst/>
          </a:prstGeom>
        </p:spPr>
        <p:txBody>
          <a:bodyPr wrap="square">
            <a:spAutoFit/>
          </a:bodyPr>
          <a:lstStyle/>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2A0CA"/>
                </a:solidFill>
                <a:latin typeface="微软雅黑" panose="020B0503020204020204" pitchFamily="34" charset="-122"/>
                <a:ea typeface="微软雅黑" panose="020B0503020204020204" pitchFamily="34" charset="-122"/>
              </a:rPr>
              <a:t>标题此处输入文本</a:t>
            </a:r>
            <a:endParaRPr lang="en-US" altLang="zh-CN" sz="1200" dirty="0">
              <a:solidFill>
                <a:srgbClr val="62A0CA"/>
              </a:solidFill>
              <a:latin typeface="微软雅黑" panose="020B0503020204020204" pitchFamily="34" charset="-122"/>
              <a:ea typeface="微软雅黑" panose="020B0503020204020204" pitchFamily="34" charset="-122"/>
            </a:endParaRPr>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r="796" b="4871"/>
          <a:stretch>
            <a:fillRect/>
          </a:stretch>
        </p:blipFill>
        <p:spPr>
          <a:xfrm>
            <a:off x="2160377" y="1600970"/>
            <a:ext cx="2553468" cy="1609347"/>
          </a:xfrm>
          <a:prstGeom prst="rect">
            <a:avLst/>
          </a:prstGeom>
        </p:spPr>
      </p:pic>
      <p:pic>
        <p:nvPicPr>
          <p:cNvPr id="3" name="图片 2"/>
          <p:cNvPicPr>
            <a:picLocks noChangeAspect="1"/>
          </p:cNvPicPr>
          <p:nvPr/>
        </p:nvPicPr>
        <p:blipFill rotWithShape="1">
          <a:blip r:embed="rId2" cstate="print">
            <a:extLst>
              <a:ext uri="{28A0092B-C50C-407E-A947-70E740481C1C}">
                <a14:useLocalDpi xmlns:a14="http://schemas.microsoft.com/office/drawing/2010/main" val="0"/>
              </a:ext>
            </a:extLst>
          </a:blip>
          <a:srcRect l="-1" r="728" b="4533"/>
          <a:stretch>
            <a:fillRect/>
          </a:stretch>
        </p:blipFill>
        <p:spPr>
          <a:xfrm>
            <a:off x="7478156" y="1600972"/>
            <a:ext cx="2553468" cy="1609345"/>
          </a:xfrm>
          <a:prstGeom prst="rect">
            <a:avLst/>
          </a:prstGeom>
        </p:spPr>
      </p:pic>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r="646" b="5500"/>
          <a:stretch>
            <a:fillRect/>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7" name="矩形 6"/>
          <p:cNvSpPr/>
          <p:nvPr/>
        </p:nvSpPr>
        <p:spPr>
          <a:xfrm>
            <a:off x="4827605" y="3210317"/>
            <a:ext cx="2536789" cy="292605"/>
          </a:xfrm>
          <a:prstGeom prst="rect">
            <a:avLst/>
          </a:pr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7478156" y="3210317"/>
            <a:ext cx="2553468" cy="292605"/>
          </a:xfrm>
          <a:prstGeom prst="rect">
            <a:avLst/>
          </a:pr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9" name="TextBox 15"/>
          <p:cNvSpPr txBox="1"/>
          <p:nvPr/>
        </p:nvSpPr>
        <p:spPr>
          <a:xfrm>
            <a:off x="2475473" y="3780519"/>
            <a:ext cx="1924805" cy="1477328"/>
          </a:xfrm>
          <a:prstGeom prst="rect">
            <a:avLst/>
          </a:prstGeom>
          <a:noFill/>
        </p:spPr>
        <p:txBody>
          <a:bodyPr wrap="square" rtlCol="0">
            <a:spAutoFit/>
          </a:bodyPr>
          <a:lstStyle/>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en-US" altLang="zh-CN" sz="1200" dirty="0">
              <a:solidFill>
                <a:srgbClr val="A3C7E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en-US" altLang="zh-CN" sz="1200" dirty="0">
              <a:solidFill>
                <a:srgbClr val="A3C7E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en-US" altLang="zh-CN" sz="1200" dirty="0">
              <a:solidFill>
                <a:srgbClr val="A3C7E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en-US" altLang="zh-CN" sz="1200" dirty="0">
              <a:solidFill>
                <a:srgbClr val="A3C7E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zh-CN" altLang="en-US" sz="1200" dirty="0">
              <a:solidFill>
                <a:srgbClr val="A3C7E0"/>
              </a:solidFill>
              <a:latin typeface="微软雅黑" panose="020B0503020204020204" pitchFamily="34" charset="-122"/>
              <a:ea typeface="微软雅黑" panose="020B0503020204020204" pitchFamily="34" charset="-122"/>
            </a:endParaRPr>
          </a:p>
        </p:txBody>
      </p:sp>
      <p:sp>
        <p:nvSpPr>
          <p:cNvPr id="10" name="矩形 9"/>
          <p:cNvSpPr/>
          <p:nvPr/>
        </p:nvSpPr>
        <p:spPr>
          <a:xfrm>
            <a:off x="2626632" y="3173081"/>
            <a:ext cx="1620957"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15" name="矩形 14"/>
          <p:cNvSpPr/>
          <p:nvPr/>
        </p:nvSpPr>
        <p:spPr>
          <a:xfrm>
            <a:off x="5293576" y="3182454"/>
            <a:ext cx="1620957"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16" name="矩形 15"/>
          <p:cNvSpPr/>
          <p:nvPr/>
        </p:nvSpPr>
        <p:spPr>
          <a:xfrm>
            <a:off x="7947263" y="3187342"/>
            <a:ext cx="1620957"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a:t>
            </a:r>
            <a:endParaRPr lang="zh-CN" altLang="en-US" sz="1600" b="1" dirty="0">
              <a:solidFill>
                <a:schemeClr val="bg1"/>
              </a:solidFill>
            </a:endParaRPr>
          </a:p>
        </p:txBody>
      </p:sp>
      <p:sp>
        <p:nvSpPr>
          <p:cNvPr id="17" name="TextBox 15"/>
          <p:cNvSpPr txBox="1"/>
          <p:nvPr/>
        </p:nvSpPr>
        <p:spPr>
          <a:xfrm>
            <a:off x="5150408" y="3780519"/>
            <a:ext cx="1924805" cy="1477328"/>
          </a:xfrm>
          <a:prstGeom prst="rect">
            <a:avLst/>
          </a:prstGeom>
          <a:noFill/>
        </p:spPr>
        <p:txBody>
          <a:bodyPr wrap="square" rtlCol="0">
            <a:spAutoFit/>
          </a:bodyPr>
          <a:lstStyle/>
          <a:p>
            <a:pPr algn="r">
              <a:lnSpc>
                <a:spcPct val="150000"/>
              </a:lnSpc>
            </a:pPr>
            <a:r>
              <a:rPr lang="zh-CN" altLang="en-US" sz="1200" dirty="0">
                <a:solidFill>
                  <a:srgbClr val="FFB0BA"/>
                </a:solidFill>
                <a:latin typeface="微软雅黑" panose="020B0503020204020204" pitchFamily="34" charset="-122"/>
                <a:ea typeface="微软雅黑" panose="020B0503020204020204" pitchFamily="34" charset="-122"/>
              </a:rPr>
              <a:t>标题此处输入文本</a:t>
            </a:r>
            <a:endParaRPr lang="en-US" altLang="zh-CN" sz="1200" dirty="0">
              <a:solidFill>
                <a:srgbClr val="FFB0B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B0BA"/>
                </a:solidFill>
                <a:latin typeface="微软雅黑" panose="020B0503020204020204" pitchFamily="34" charset="-122"/>
                <a:ea typeface="微软雅黑" panose="020B0503020204020204" pitchFamily="34" charset="-122"/>
              </a:rPr>
              <a:t>标题此处输入文本</a:t>
            </a:r>
            <a:endParaRPr lang="en-US" altLang="zh-CN" sz="1200" dirty="0">
              <a:solidFill>
                <a:srgbClr val="FFB0B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B0BA"/>
                </a:solidFill>
                <a:latin typeface="微软雅黑" panose="020B0503020204020204" pitchFamily="34" charset="-122"/>
                <a:ea typeface="微软雅黑" panose="020B0503020204020204" pitchFamily="34" charset="-122"/>
              </a:rPr>
              <a:t>标题此处输入文本</a:t>
            </a:r>
            <a:endParaRPr lang="en-US" altLang="zh-CN" sz="1200" dirty="0">
              <a:solidFill>
                <a:srgbClr val="FFB0B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B0BA"/>
                </a:solidFill>
                <a:latin typeface="微软雅黑" panose="020B0503020204020204" pitchFamily="34" charset="-122"/>
                <a:ea typeface="微软雅黑" panose="020B0503020204020204" pitchFamily="34" charset="-122"/>
              </a:rPr>
              <a:t>标题此处输入文本</a:t>
            </a:r>
            <a:endParaRPr lang="en-US" altLang="zh-CN" sz="1200" dirty="0">
              <a:solidFill>
                <a:srgbClr val="FFB0B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FFB0BA"/>
                </a:solidFill>
                <a:latin typeface="微软雅黑" panose="020B0503020204020204" pitchFamily="34" charset="-122"/>
                <a:ea typeface="微软雅黑" panose="020B0503020204020204" pitchFamily="34" charset="-122"/>
              </a:rPr>
              <a:t>标题此处输入文本</a:t>
            </a:r>
            <a:endParaRPr lang="zh-CN" altLang="en-US" sz="1200" dirty="0">
              <a:solidFill>
                <a:srgbClr val="FFB0BA"/>
              </a:solidFill>
              <a:latin typeface="微软雅黑" panose="020B0503020204020204" pitchFamily="34" charset="-122"/>
              <a:ea typeface="微软雅黑" panose="020B0503020204020204" pitchFamily="34" charset="-122"/>
            </a:endParaRPr>
          </a:p>
        </p:txBody>
      </p:sp>
      <p:sp>
        <p:nvSpPr>
          <p:cNvPr id="18" name="TextBox 15"/>
          <p:cNvSpPr txBox="1"/>
          <p:nvPr/>
        </p:nvSpPr>
        <p:spPr>
          <a:xfrm>
            <a:off x="7825343" y="3780519"/>
            <a:ext cx="1924805" cy="1477328"/>
          </a:xfrm>
          <a:prstGeom prst="rect">
            <a:avLst/>
          </a:prstGeom>
          <a:noFill/>
        </p:spPr>
        <p:txBody>
          <a:bodyPr wrap="square" rtlCol="0">
            <a:spAutoFit/>
          </a:bodyPr>
          <a:lstStyle/>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en-US" altLang="zh-CN" sz="1200" dirty="0">
              <a:solidFill>
                <a:srgbClr val="A3C7E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en-US" altLang="zh-CN" sz="1200" dirty="0">
              <a:solidFill>
                <a:srgbClr val="A3C7E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en-US" altLang="zh-CN" sz="1200" dirty="0">
              <a:solidFill>
                <a:srgbClr val="A3C7E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en-US" altLang="zh-CN" sz="1200" dirty="0">
              <a:solidFill>
                <a:srgbClr val="A3C7E0"/>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A3C7E0"/>
                </a:solidFill>
                <a:latin typeface="微软雅黑" panose="020B0503020204020204" pitchFamily="34" charset="-122"/>
                <a:ea typeface="微软雅黑" panose="020B0503020204020204" pitchFamily="34" charset="-122"/>
              </a:rPr>
              <a:t>标题此处输入文本</a:t>
            </a:r>
            <a:endParaRPr lang="zh-CN" altLang="en-US" sz="1200" dirty="0">
              <a:solidFill>
                <a:srgbClr val="A3C7E0"/>
              </a:solidFill>
              <a:latin typeface="微软雅黑" panose="020B0503020204020204" pitchFamily="34" charset="-122"/>
              <a:ea typeface="微软雅黑" panose="020B0503020204020204" pitchFamily="34" charset="-122"/>
            </a:endParaRP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1100815" y="5429657"/>
            <a:ext cx="95250"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椭圆 17"/>
          <p:cNvSpPr/>
          <p:nvPr/>
        </p:nvSpPr>
        <p:spPr>
          <a:xfrm>
            <a:off x="1096053" y="1126120"/>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 name="椭圆 1"/>
          <p:cNvSpPr/>
          <p:nvPr/>
        </p:nvSpPr>
        <p:spPr>
          <a:xfrm>
            <a:off x="4218665" y="5455468"/>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椭圆 2"/>
          <p:cNvSpPr/>
          <p:nvPr/>
        </p:nvSpPr>
        <p:spPr>
          <a:xfrm>
            <a:off x="4210728" y="1144892"/>
            <a:ext cx="96837"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椭圆 3"/>
          <p:cNvSpPr/>
          <p:nvPr/>
        </p:nvSpPr>
        <p:spPr>
          <a:xfrm>
            <a:off x="2308903" y="1128466"/>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椭圆 4"/>
          <p:cNvSpPr/>
          <p:nvPr/>
        </p:nvSpPr>
        <p:spPr>
          <a:xfrm>
            <a:off x="1699303" y="1128466"/>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p:nvSpPr>
        <p:spPr>
          <a:xfrm>
            <a:off x="2929615" y="5446082"/>
            <a:ext cx="96838"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椭圆 6"/>
          <p:cNvSpPr/>
          <p:nvPr/>
        </p:nvSpPr>
        <p:spPr>
          <a:xfrm>
            <a:off x="3574140" y="5455468"/>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椭圆 7"/>
          <p:cNvSpPr/>
          <p:nvPr/>
        </p:nvSpPr>
        <p:spPr>
          <a:xfrm>
            <a:off x="2310490" y="5439043"/>
            <a:ext cx="96838"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椭圆 8"/>
          <p:cNvSpPr/>
          <p:nvPr/>
        </p:nvSpPr>
        <p:spPr>
          <a:xfrm>
            <a:off x="1700890" y="5432002"/>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椭圆 9"/>
          <p:cNvSpPr/>
          <p:nvPr/>
        </p:nvSpPr>
        <p:spPr>
          <a:xfrm>
            <a:off x="2926440" y="1149585"/>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 name="椭圆 10"/>
          <p:cNvSpPr/>
          <p:nvPr/>
        </p:nvSpPr>
        <p:spPr>
          <a:xfrm>
            <a:off x="3570965" y="1144892"/>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矩形 11"/>
          <p:cNvSpPr/>
          <p:nvPr/>
        </p:nvSpPr>
        <p:spPr>
          <a:xfrm>
            <a:off x="794428" y="1290377"/>
            <a:ext cx="10539793" cy="4237834"/>
          </a:xfrm>
          <a:prstGeom prst="rect">
            <a:avLst/>
          </a:prstGeom>
          <a:solidFill>
            <a:schemeClr val="bg1">
              <a:lumMod val="75000"/>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248000" rIns="252000" anchor="ctr"/>
          <a:lstStyle/>
          <a:p>
            <a:pPr algn="just" eaLnBrk="1" fontAlgn="auto" hangingPunct="1">
              <a:lnSpc>
                <a:spcPct val="130000"/>
              </a:lnSpc>
              <a:spcBef>
                <a:spcPts val="600"/>
              </a:spcBef>
              <a:spcAft>
                <a:spcPts val="600"/>
              </a:spcAft>
              <a:defRPr/>
            </a:pPr>
            <a:endParaRPr lang="zh-CN" altLang="en-US" sz="1400" dirty="0">
              <a:solidFill>
                <a:schemeClr val="bg1">
                  <a:lumMod val="65000"/>
                </a:schemeClr>
              </a:solidFill>
              <a:latin typeface="微软雅黑" panose="020B0503020204020204" pitchFamily="34" charset="-122"/>
            </a:endParaRPr>
          </a:p>
        </p:txBody>
      </p:sp>
      <p:sp>
        <p:nvSpPr>
          <p:cNvPr id="13" name="圆角矩形 15"/>
          <p:cNvSpPr/>
          <p:nvPr/>
        </p:nvSpPr>
        <p:spPr>
          <a:xfrm>
            <a:off x="1726290" y="1123773"/>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chemeClr val="bg1"/>
                </a:solidFill>
                <a:latin typeface="微软雅黑" panose="020B0503020204020204" pitchFamily="34" charset="-122"/>
                <a:ea typeface="微软雅黑" panose="020B0503020204020204" pitchFamily="34" charset="-122"/>
              </a:rPr>
              <a:t>点击添加文本概述</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4" name="圆角矩形 15"/>
          <p:cNvSpPr/>
          <p:nvPr/>
        </p:nvSpPr>
        <p:spPr>
          <a:xfrm>
            <a:off x="2335890" y="1128466"/>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chemeClr val="bg1"/>
                </a:solidFill>
                <a:latin typeface="微软雅黑" panose="020B0503020204020204" pitchFamily="34" charset="-122"/>
                <a:ea typeface="微软雅黑" panose="020B0503020204020204" pitchFamily="34" charset="-122"/>
              </a:rPr>
              <a:t>点击添加文本概述</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5" name="圆角矩形 15"/>
          <p:cNvSpPr/>
          <p:nvPr/>
        </p:nvSpPr>
        <p:spPr>
          <a:xfrm>
            <a:off x="2955015" y="1133159"/>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chemeClr val="bg1"/>
                </a:solidFill>
                <a:latin typeface="微软雅黑" panose="020B0503020204020204" pitchFamily="34" charset="-122"/>
                <a:ea typeface="微软雅黑" panose="020B0503020204020204" pitchFamily="34" charset="-122"/>
              </a:rPr>
              <a:t>点击添加文本概述</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9" name="圆角矩形 15"/>
          <p:cNvSpPr/>
          <p:nvPr/>
        </p:nvSpPr>
        <p:spPr>
          <a:xfrm>
            <a:off x="1126215" y="1121427"/>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eaLnBrk="1" fontAlgn="auto" hangingPunct="1">
              <a:spcBef>
                <a:spcPts val="0"/>
              </a:spcBef>
              <a:spcAft>
                <a:spcPts val="0"/>
              </a:spcAft>
              <a:defRPr/>
            </a:pPr>
            <a:r>
              <a:rPr lang="zh-CN" altLang="en-US" dirty="0">
                <a:solidFill>
                  <a:schemeClr val="bg1"/>
                </a:solidFill>
                <a:latin typeface="微软雅黑" panose="020B0503020204020204" pitchFamily="34" charset="-122"/>
                <a:ea typeface="微软雅黑" panose="020B0503020204020204" pitchFamily="34" charset="-122"/>
              </a:rPr>
              <a:t>点击添加文本概述</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0" name="圆角矩形 15"/>
          <p:cNvSpPr/>
          <p:nvPr/>
        </p:nvSpPr>
        <p:spPr>
          <a:xfrm>
            <a:off x="3599540" y="1144892"/>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FF718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chemeClr val="bg1"/>
                </a:solidFill>
                <a:latin typeface="微软雅黑" panose="020B0503020204020204" pitchFamily="34" charset="-122"/>
                <a:ea typeface="微软雅黑" panose="020B0503020204020204" pitchFamily="34" charset="-122"/>
              </a:rPr>
              <a:t>点击添加文本概述</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1" name="圆角矩形 15"/>
          <p:cNvSpPr/>
          <p:nvPr/>
        </p:nvSpPr>
        <p:spPr>
          <a:xfrm>
            <a:off x="4244065" y="1144892"/>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62A0CA"/>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chemeClr val="bg1"/>
                </a:solidFill>
                <a:latin typeface="微软雅黑" panose="020B0503020204020204" pitchFamily="34" charset="-122"/>
                <a:ea typeface="微软雅黑" panose="020B0503020204020204" pitchFamily="34" charset="-122"/>
              </a:rPr>
              <a:t>点击添加文本概述</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4" name="TextBox 15"/>
          <p:cNvSpPr txBox="1"/>
          <p:nvPr/>
        </p:nvSpPr>
        <p:spPr>
          <a:xfrm>
            <a:off x="5424868" y="2234666"/>
            <a:ext cx="5492245" cy="1993238"/>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标题此处输入文本这里输入简单字概述这里输入简单简单的文字概述标题此处输入文本简单的文字概述标题此处输入文本标题此处输入文本标题此处输入文本标题此处输入文本这里输入标题此处输入文本这里输入简单字概述这里输入标题此处输入文本这里输入简单字概述这里输入标题此处输入文本这里输入简单字概述这里输入标题此处输入文本这里输入简单字概述</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53"/>
          <p:cNvGrpSpPr/>
          <p:nvPr/>
        </p:nvGrpSpPr>
        <p:grpSpPr bwMode="auto">
          <a:xfrm>
            <a:off x="6205539" y="2332039"/>
            <a:ext cx="777875" cy="776287"/>
            <a:chOff x="1188720" y="1335024"/>
            <a:chExt cx="900000" cy="900000"/>
          </a:xfrm>
        </p:grpSpPr>
        <p:sp>
          <p:nvSpPr>
            <p:cNvPr id="10" name="矩形 9"/>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11" name="直接连接符 10"/>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12" name="直接连接符 11"/>
            <p:cNvCxnSpPr/>
            <p:nvPr/>
          </p:nvCxnSpPr>
          <p:spPr>
            <a:xfrm rot="5400000">
              <a:off x="118871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13" name="组合 57"/>
          <p:cNvGrpSpPr/>
          <p:nvPr/>
        </p:nvGrpSpPr>
        <p:grpSpPr bwMode="auto">
          <a:xfrm>
            <a:off x="7129464" y="2332039"/>
            <a:ext cx="776287" cy="776287"/>
            <a:chOff x="1188720" y="1335024"/>
            <a:chExt cx="900000" cy="900000"/>
          </a:xfrm>
        </p:grpSpPr>
        <p:sp>
          <p:nvSpPr>
            <p:cNvPr id="17" name="矩形 16"/>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18" name="直接连接符 17"/>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19" name="直接连接符 18"/>
            <p:cNvCxnSpPr/>
            <p:nvPr/>
          </p:nvCxnSpPr>
          <p:spPr>
            <a:xfrm rot="5400000">
              <a:off x="118963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20" name="组合 61"/>
          <p:cNvGrpSpPr/>
          <p:nvPr/>
        </p:nvGrpSpPr>
        <p:grpSpPr bwMode="auto">
          <a:xfrm>
            <a:off x="8053389" y="2332039"/>
            <a:ext cx="776287" cy="776287"/>
            <a:chOff x="1188720" y="1335024"/>
            <a:chExt cx="900000" cy="900000"/>
          </a:xfrm>
        </p:grpSpPr>
        <p:sp>
          <p:nvSpPr>
            <p:cNvPr id="21" name="矩形 20"/>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22" name="直接连接符 21"/>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27" name="直接连接符 26"/>
            <p:cNvCxnSpPr/>
            <p:nvPr/>
          </p:nvCxnSpPr>
          <p:spPr>
            <a:xfrm rot="5400000">
              <a:off x="1189639" y="1785025"/>
              <a:ext cx="900000" cy="0"/>
            </a:xfrm>
            <a:prstGeom prst="line">
              <a:avLst/>
            </a:prstGeom>
            <a:noFill/>
            <a:ln w="12700" cap="flat" cmpd="sng" algn="ctr">
              <a:solidFill>
                <a:schemeClr val="accent1">
                  <a:lumMod val="40000"/>
                  <a:lumOff val="60000"/>
                </a:schemeClr>
              </a:solidFill>
              <a:prstDash val="dash"/>
              <a:miter lim="800000"/>
            </a:ln>
            <a:effectLst/>
          </p:spPr>
        </p:cxnSp>
      </p:grpSp>
      <p:grpSp>
        <p:nvGrpSpPr>
          <p:cNvPr id="28" name="组合 65"/>
          <p:cNvGrpSpPr/>
          <p:nvPr/>
        </p:nvGrpSpPr>
        <p:grpSpPr bwMode="auto">
          <a:xfrm>
            <a:off x="8975726" y="2332039"/>
            <a:ext cx="777875" cy="776287"/>
            <a:chOff x="1188720" y="1335024"/>
            <a:chExt cx="900000" cy="900000"/>
          </a:xfrm>
        </p:grpSpPr>
        <p:sp>
          <p:nvSpPr>
            <p:cNvPr id="29" name="矩形 28"/>
            <p:cNvSpPr/>
            <p:nvPr/>
          </p:nvSpPr>
          <p:spPr>
            <a:xfrm>
              <a:off x="1188720" y="1335024"/>
              <a:ext cx="900000" cy="900000"/>
            </a:xfrm>
            <a:prstGeom prst="rect">
              <a:avLst/>
            </a:prstGeom>
            <a:noFill/>
            <a:ln w="19050" cap="flat" cmpd="sng" algn="ctr">
              <a:solidFill>
                <a:schemeClr val="accent1">
                  <a:lumMod val="40000"/>
                  <a:lumOff val="60000"/>
                </a:schemeClr>
              </a:solidFill>
              <a:prstDash val="solid"/>
              <a:miter lim="800000"/>
            </a:ln>
            <a:effectLst/>
          </p:spPr>
          <p:txBody>
            <a:bodyPr anchor="ctr"/>
            <a:lstStyle/>
            <a:p>
              <a:pPr algn="ctr">
                <a:defRPr/>
              </a:pPr>
              <a:endParaRPr lang="zh-CN" altLang="en-US" kern="0">
                <a:solidFill>
                  <a:prstClr val="white"/>
                </a:solidFill>
              </a:endParaRPr>
            </a:p>
          </p:txBody>
        </p:sp>
        <p:cxnSp>
          <p:nvCxnSpPr>
            <p:cNvPr id="30" name="直接连接符 29"/>
            <p:cNvCxnSpPr/>
            <p:nvPr/>
          </p:nvCxnSpPr>
          <p:spPr>
            <a:xfrm>
              <a:off x="1188720" y="1785944"/>
              <a:ext cx="900000" cy="0"/>
            </a:xfrm>
            <a:prstGeom prst="line">
              <a:avLst/>
            </a:prstGeom>
            <a:noFill/>
            <a:ln w="12700" cap="flat" cmpd="sng" algn="ctr">
              <a:solidFill>
                <a:schemeClr val="accent1">
                  <a:lumMod val="40000"/>
                  <a:lumOff val="60000"/>
                </a:schemeClr>
              </a:solidFill>
              <a:prstDash val="dash"/>
              <a:miter lim="800000"/>
            </a:ln>
            <a:effectLst/>
          </p:spPr>
        </p:cxnSp>
        <p:cxnSp>
          <p:nvCxnSpPr>
            <p:cNvPr id="31" name="直接连接符 30"/>
            <p:cNvCxnSpPr/>
            <p:nvPr/>
          </p:nvCxnSpPr>
          <p:spPr>
            <a:xfrm rot="5400000">
              <a:off x="1188720" y="1785025"/>
              <a:ext cx="900000" cy="0"/>
            </a:xfrm>
            <a:prstGeom prst="line">
              <a:avLst/>
            </a:prstGeom>
            <a:noFill/>
            <a:ln w="12700" cap="flat" cmpd="sng" algn="ctr">
              <a:solidFill>
                <a:schemeClr val="accent1">
                  <a:lumMod val="40000"/>
                  <a:lumOff val="60000"/>
                </a:schemeClr>
              </a:solidFill>
              <a:prstDash val="dash"/>
              <a:miter lim="800000"/>
            </a:ln>
            <a:effectLst/>
          </p:spPr>
        </p:cxnSp>
      </p:grpSp>
      <p:sp>
        <p:nvSpPr>
          <p:cNvPr id="32" name="文本框 31"/>
          <p:cNvSpPr txBox="1"/>
          <p:nvPr/>
        </p:nvSpPr>
        <p:spPr>
          <a:xfrm>
            <a:off x="6196013" y="2305051"/>
            <a:ext cx="850900"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第</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3" name="文本框 32"/>
          <p:cNvSpPr txBox="1"/>
          <p:nvPr/>
        </p:nvSpPr>
        <p:spPr>
          <a:xfrm>
            <a:off x="7118350" y="2305051"/>
            <a:ext cx="852488"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二</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4" name="文本框 33"/>
          <p:cNvSpPr txBox="1"/>
          <p:nvPr/>
        </p:nvSpPr>
        <p:spPr>
          <a:xfrm>
            <a:off x="8042275" y="2305051"/>
            <a:ext cx="852488"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章</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5" name="文本框 34"/>
          <p:cNvSpPr txBox="1"/>
          <p:nvPr/>
        </p:nvSpPr>
        <p:spPr>
          <a:xfrm>
            <a:off x="8966200" y="2305051"/>
            <a:ext cx="850900" cy="830263"/>
          </a:xfrm>
          <a:prstGeom prst="rect">
            <a:avLst/>
          </a:prstGeom>
          <a:noFill/>
        </p:spPr>
        <p:txBody>
          <a:bodyPr wrap="none"/>
          <a:lstStyle/>
          <a:p>
            <a:pPr>
              <a:defRPr/>
            </a:pPr>
            <a:r>
              <a:rPr lang="zh-CN" altLang="en-US" sz="4800" spc="400" dirty="0">
                <a:solidFill>
                  <a:schemeClr val="bg1"/>
                </a:solidFill>
                <a:latin typeface="华文新魏" panose="02010800040101010101" pitchFamily="2" charset="-122"/>
                <a:ea typeface="华文新魏" panose="02010800040101010101" pitchFamily="2" charset="-122"/>
              </a:rPr>
              <a:t>节</a:t>
            </a:r>
            <a:endParaRPr lang="zh-CN" altLang="en-US" sz="4800" spc="400" dirty="0">
              <a:solidFill>
                <a:schemeClr val="bg1"/>
              </a:solidFill>
              <a:latin typeface="华文新魏" panose="02010800040101010101" pitchFamily="2" charset="-122"/>
              <a:ea typeface="华文新魏" panose="02010800040101010101" pitchFamily="2" charset="-122"/>
            </a:endParaRPr>
          </a:p>
        </p:txBody>
      </p:sp>
      <p:sp>
        <p:nvSpPr>
          <p:cNvPr id="36" name="文本框 35"/>
          <p:cNvSpPr txBox="1"/>
          <p:nvPr/>
        </p:nvSpPr>
        <p:spPr>
          <a:xfrm>
            <a:off x="6343650" y="1941513"/>
            <a:ext cx="501650"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di</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7" name="文本框 36"/>
          <p:cNvSpPr txBox="1"/>
          <p:nvPr/>
        </p:nvSpPr>
        <p:spPr>
          <a:xfrm>
            <a:off x="7267576" y="1941513"/>
            <a:ext cx="500063" cy="400050"/>
          </a:xfrm>
          <a:prstGeom prst="rect">
            <a:avLst/>
          </a:prstGeom>
          <a:noFill/>
        </p:spPr>
        <p:txBody>
          <a:bodyPr wrap="none"/>
          <a:lstStyle/>
          <a:p>
            <a:pPr>
              <a:defRPr/>
            </a:pPr>
            <a:r>
              <a:rPr lang="en-US" altLang="zh-CN" sz="2000" spc="400" dirty="0" err="1">
                <a:solidFill>
                  <a:schemeClr val="bg1"/>
                </a:solidFill>
                <a:latin typeface="华文新魏" panose="02010800040101010101" pitchFamily="2" charset="-122"/>
                <a:ea typeface="华文新魏" panose="02010800040101010101" pitchFamily="2" charset="-122"/>
              </a:rPr>
              <a:t>er</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8" name="文本框 37"/>
          <p:cNvSpPr txBox="1"/>
          <p:nvPr/>
        </p:nvSpPr>
        <p:spPr>
          <a:xfrm>
            <a:off x="7905750" y="1941513"/>
            <a:ext cx="1098550"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zhang</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39" name="文本框 38"/>
          <p:cNvSpPr txBox="1"/>
          <p:nvPr/>
        </p:nvSpPr>
        <p:spPr>
          <a:xfrm>
            <a:off x="9115426" y="1941513"/>
            <a:ext cx="595313" cy="400050"/>
          </a:xfrm>
          <a:prstGeom prst="rect">
            <a:avLst/>
          </a:prstGeom>
          <a:noFill/>
        </p:spPr>
        <p:txBody>
          <a:bodyPr wrap="none"/>
          <a:lstStyle/>
          <a:p>
            <a:pPr>
              <a:defRPr/>
            </a:pPr>
            <a:r>
              <a:rPr lang="en-US" altLang="zh-CN" sz="2000" spc="400" dirty="0">
                <a:solidFill>
                  <a:schemeClr val="bg1"/>
                </a:solidFill>
                <a:latin typeface="华文新魏" panose="02010800040101010101" pitchFamily="2" charset="-122"/>
                <a:ea typeface="华文新魏" panose="02010800040101010101" pitchFamily="2" charset="-122"/>
              </a:rPr>
              <a:t>jie</a:t>
            </a:r>
            <a:endParaRPr lang="zh-CN" altLang="en-US" sz="2000" spc="400" dirty="0">
              <a:solidFill>
                <a:schemeClr val="bg1"/>
              </a:solidFill>
              <a:latin typeface="华文新魏" panose="02010800040101010101" pitchFamily="2" charset="-122"/>
              <a:ea typeface="华文新魏" panose="02010800040101010101" pitchFamily="2" charset="-122"/>
            </a:endParaRPr>
          </a:p>
        </p:txBody>
      </p:sp>
      <p:sp>
        <p:nvSpPr>
          <p:cNvPr id="40" name="文本框 39"/>
          <p:cNvSpPr txBox="1"/>
          <p:nvPr/>
        </p:nvSpPr>
        <p:spPr>
          <a:xfrm>
            <a:off x="5318125" y="3432393"/>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dissolve/>
  </p:transition>
</p:sld>
</file>

<file path=ppt/tags/tag1.xml><?xml version="1.0" encoding="utf-8"?>
<p:tagLst xmlns:p="http://schemas.openxmlformats.org/presentationml/2006/main">
  <p:tag name="MH" val="20150522094016"/>
  <p:tag name="MH_LIBRARY" val="CONTENTS"/>
  <p:tag name="MH_TYPE" val="OTHERS"/>
  <p:tag name="ID" val="545835"/>
</p:tagLst>
</file>

<file path=ppt/tags/tag2.xml><?xml version="1.0" encoding="utf-8"?>
<p:tagLst xmlns:p="http://schemas.openxmlformats.org/presentationml/2006/main">
  <p:tag name="MH" val="20150522094016"/>
  <p:tag name="MH_LIBRARY" val="CONTENTS"/>
  <p:tag name="MH_AUTOCOLOR" val="TRUE"/>
  <p:tag name="MH_TYPE" val="CONTENTS"/>
  <p:tag name="ID" val="545835"/>
</p:tagLst>
</file>

<file path=ppt/tags/tag3.xml><?xml version="1.0" encoding="utf-8"?>
<p:tagLst xmlns:p="http://schemas.openxmlformats.org/presentationml/2006/main">
  <p:tag name="MH" val="20150522094016"/>
  <p:tag name="MH_LIBRARY" val="CONTENTS"/>
  <p:tag name="MH_AUTOCOLOR" val="TRUE"/>
  <p:tag name="ID" val="545835"/>
  <p:tag name="MH_TYPE" val="CONTENTS_SECTION"/>
</p:tagLst>
</file>

<file path=ppt/theme/theme1.xml><?xml version="1.0" encoding="utf-8"?>
<a:theme xmlns:a="http://schemas.openxmlformats.org/drawingml/2006/main" name="https://www.freeppt7.com-Best PowerPoint templates for free downloa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3406</Words>
  <Application>WPS 演示</Application>
  <PresentationFormat>宽屏</PresentationFormat>
  <Paragraphs>507</Paragraphs>
  <Slides>28</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28</vt:i4>
      </vt:variant>
    </vt:vector>
  </HeadingPairs>
  <TitlesOfParts>
    <vt:vector size="47" baseType="lpstr">
      <vt:lpstr>Arial</vt:lpstr>
      <vt:lpstr>宋体</vt:lpstr>
      <vt:lpstr>Wingdings</vt:lpstr>
      <vt:lpstr>Times New Roman</vt:lpstr>
      <vt:lpstr>微软雅黑</vt:lpstr>
      <vt:lpstr>Calibri</vt:lpstr>
      <vt:lpstr>华文新魏</vt:lpstr>
      <vt:lpstr>Impact</vt:lpstr>
      <vt:lpstr>Calibri</vt:lpstr>
      <vt:lpstr>幼圆</vt:lpstr>
      <vt:lpstr>Franklin Gothic Book</vt:lpstr>
      <vt:lpstr>Arial Unicode MS</vt:lpstr>
      <vt:lpstr>FontAwesome</vt:lpstr>
      <vt:lpstr>Arial Narrow</vt:lpstr>
      <vt:lpstr>Segoe Print</vt:lpstr>
      <vt:lpstr>Meiryo</vt:lpstr>
      <vt:lpstr>Calibri Light</vt:lpstr>
      <vt:lpstr>Yu Gothic</vt:lpstr>
      <vt:lpstr>https://www.freeppt7.com-Best PowerPoint templates for free download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小清新PPT</dc:title>
  <dc:creator/>
  <cp:keywords>RP</cp:keywords>
  <dc:description>RP</dc:description>
  <dc:subject>RP</dc:subject>
  <cp:category>RP</cp:category>
  <cp:lastModifiedBy>kwl6</cp:lastModifiedBy>
  <cp:revision>4</cp:revision>
  <dcterms:created xsi:type="dcterms:W3CDTF">2014-11-18T07:27:00Z</dcterms:created>
  <dcterms:modified xsi:type="dcterms:W3CDTF">2019-02-23T14:02:22Z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