
<file path=[Content_Types].xml><?xml version="1.0" encoding="utf-8"?>
<Types xmlns="http://schemas.openxmlformats.org/package/2006/content-types">
  <Default Extension="emf" ContentType="image/x-emf"/>
  <Default Extension="jpeg" ContentType="image/jpeg"/>
  <Default Extension="mid" ContentType="audio/mid"/>
  <Default Extension="mp3" ContentType="audio/m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42"/>
  </p:notesMasterIdLst>
  <p:sldIdLst>
    <p:sldId id="256" r:id="rId3"/>
    <p:sldId id="257" r:id="rId4"/>
    <p:sldId id="258" r:id="rId5"/>
    <p:sldId id="290" r:id="rId6"/>
    <p:sldId id="292" r:id="rId7"/>
    <p:sldId id="288" r:id="rId8"/>
    <p:sldId id="289" r:id="rId9"/>
    <p:sldId id="291" r:id="rId10"/>
    <p:sldId id="264" r:id="rId11"/>
    <p:sldId id="272" r:id="rId12"/>
    <p:sldId id="259" r:id="rId13"/>
    <p:sldId id="265" r:id="rId14"/>
    <p:sldId id="266" r:id="rId15"/>
    <p:sldId id="267" r:id="rId16"/>
    <p:sldId id="268" r:id="rId17"/>
    <p:sldId id="269" r:id="rId18"/>
    <p:sldId id="270" r:id="rId19"/>
    <p:sldId id="260" r:id="rId20"/>
    <p:sldId id="271" r:id="rId21"/>
    <p:sldId id="273" r:id="rId22"/>
    <p:sldId id="274" r:id="rId23"/>
    <p:sldId id="275" r:id="rId24"/>
    <p:sldId id="276" r:id="rId25"/>
    <p:sldId id="261" r:id="rId26"/>
    <p:sldId id="277" r:id="rId27"/>
    <p:sldId id="278" r:id="rId28"/>
    <p:sldId id="279" r:id="rId29"/>
    <p:sldId id="280" r:id="rId30"/>
    <p:sldId id="293" r:id="rId31"/>
    <p:sldId id="281" r:id="rId32"/>
    <p:sldId id="282" r:id="rId33"/>
    <p:sldId id="262" r:id="rId34"/>
    <p:sldId id="283" r:id="rId35"/>
    <p:sldId id="284" r:id="rId36"/>
    <p:sldId id="285" r:id="rId37"/>
    <p:sldId id="286" r:id="rId38"/>
    <p:sldId id="287" r:id="rId39"/>
    <p:sldId id="294" r:id="rId40"/>
    <p:sldId id="295"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91B1"/>
    <a:srgbClr val="6BB177"/>
    <a:srgbClr val="4F7C34"/>
    <a:srgbClr val="E3E3E3"/>
    <a:srgbClr val="B85F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72" autoAdjust="0"/>
    <p:restoredTop sz="94660"/>
  </p:normalViewPr>
  <p:slideViewPr>
    <p:cSldViewPr snapToGrid="0">
      <p:cViewPr varScale="1">
        <p:scale>
          <a:sx n="103" d="100"/>
          <a:sy n="103" d="100"/>
        </p:scale>
        <p:origin x="106" y="240"/>
      </p:cViewPr>
      <p:guideLst/>
    </p:cSldViewPr>
  </p:slideViewPr>
  <p:notesTextViewPr>
    <p:cViewPr>
      <p:scale>
        <a:sx n="1" d="1"/>
        <a:sy n="1" d="1"/>
      </p:scale>
      <p:origin x="0" y="0"/>
    </p:cViewPr>
  </p:notesTextViewPr>
  <p:sorterViewPr>
    <p:cViewPr>
      <p:scale>
        <a:sx n="41" d="100"/>
        <a:sy n="4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bg1">
                <a:alpha val="60000"/>
              </a:schemeClr>
            </a:solidFill>
            <a:ln>
              <a:noFill/>
            </a:ln>
            <a:effectLst/>
          </c:spPr>
          <c:invertIfNegative val="0"/>
          <c:cat>
            <c:numRef>
              <c:f>Sheet1!$A$2:$A$32</c:f>
              <c:numCache>
                <c:formatCode>yyyy/m/d</c:formatCode>
                <c:ptCount val="31"/>
                <c:pt idx="0">
                  <c:v>41275</c:v>
                </c:pt>
                <c:pt idx="1">
                  <c:v>41276</c:v>
                </c:pt>
                <c:pt idx="2">
                  <c:v>41277</c:v>
                </c:pt>
                <c:pt idx="3">
                  <c:v>41278</c:v>
                </c:pt>
                <c:pt idx="4">
                  <c:v>41279</c:v>
                </c:pt>
                <c:pt idx="5">
                  <c:v>41280</c:v>
                </c:pt>
                <c:pt idx="6">
                  <c:v>41281</c:v>
                </c:pt>
                <c:pt idx="7">
                  <c:v>41282</c:v>
                </c:pt>
                <c:pt idx="8">
                  <c:v>41283</c:v>
                </c:pt>
                <c:pt idx="9">
                  <c:v>41284</c:v>
                </c:pt>
                <c:pt idx="10">
                  <c:v>41285</c:v>
                </c:pt>
                <c:pt idx="11">
                  <c:v>41286</c:v>
                </c:pt>
                <c:pt idx="12">
                  <c:v>41287</c:v>
                </c:pt>
                <c:pt idx="13">
                  <c:v>41288</c:v>
                </c:pt>
                <c:pt idx="14">
                  <c:v>41289</c:v>
                </c:pt>
                <c:pt idx="15">
                  <c:v>41290</c:v>
                </c:pt>
                <c:pt idx="16">
                  <c:v>41291</c:v>
                </c:pt>
                <c:pt idx="17">
                  <c:v>41292</c:v>
                </c:pt>
                <c:pt idx="18">
                  <c:v>41293</c:v>
                </c:pt>
                <c:pt idx="19">
                  <c:v>41294</c:v>
                </c:pt>
                <c:pt idx="20">
                  <c:v>41295</c:v>
                </c:pt>
                <c:pt idx="21">
                  <c:v>41296</c:v>
                </c:pt>
                <c:pt idx="22">
                  <c:v>41297</c:v>
                </c:pt>
                <c:pt idx="23">
                  <c:v>41298</c:v>
                </c:pt>
                <c:pt idx="24">
                  <c:v>41299</c:v>
                </c:pt>
                <c:pt idx="25">
                  <c:v>41300</c:v>
                </c:pt>
                <c:pt idx="26">
                  <c:v>41301</c:v>
                </c:pt>
                <c:pt idx="27">
                  <c:v>41302</c:v>
                </c:pt>
                <c:pt idx="28">
                  <c:v>41303</c:v>
                </c:pt>
                <c:pt idx="29">
                  <c:v>41304</c:v>
                </c:pt>
                <c:pt idx="30">
                  <c:v>41305</c:v>
                </c:pt>
              </c:numCache>
            </c:numRef>
          </c:cat>
          <c:val>
            <c:numRef>
              <c:f>Sheet1!$B$2:$B$32</c:f>
              <c:numCache>
                <c:formatCode>General</c:formatCode>
                <c:ptCount val="31"/>
                <c:pt idx="0">
                  <c:v>5.0297587532124197</c:v>
                </c:pt>
                <c:pt idx="1">
                  <c:v>1.2322191305707599</c:v>
                </c:pt>
                <c:pt idx="2">
                  <c:v>2.6273242971759698</c:v>
                </c:pt>
                <c:pt idx="3">
                  <c:v>5.0931483885978004</c:v>
                </c:pt>
                <c:pt idx="4">
                  <c:v>3.5854774642118601</c:v>
                </c:pt>
                <c:pt idx="5">
                  <c:v>6.95971006537245</c:v>
                </c:pt>
                <c:pt idx="6">
                  <c:v>8.0547765816886905</c:v>
                </c:pt>
                <c:pt idx="7">
                  <c:v>8.8315663956604595</c:v>
                </c:pt>
                <c:pt idx="8">
                  <c:v>8.9243933275629992</c:v>
                </c:pt>
                <c:pt idx="9">
                  <c:v>2.0238756581639001</c:v>
                </c:pt>
                <c:pt idx="10">
                  <c:v>7.9517222713859299</c:v>
                </c:pt>
                <c:pt idx="11">
                  <c:v>6.1315839846224103</c:v>
                </c:pt>
                <c:pt idx="12">
                  <c:v>8.5585148058958893</c:v>
                </c:pt>
                <c:pt idx="13">
                  <c:v>7.9797949636111101</c:v>
                </c:pt>
                <c:pt idx="14">
                  <c:v>9.4986740110336001</c:v>
                </c:pt>
                <c:pt idx="15">
                  <c:v>4.5847561795104204</c:v>
                </c:pt>
                <c:pt idx="16">
                  <c:v>2.7614475387812201</c:v>
                </c:pt>
                <c:pt idx="17">
                  <c:v>9.8082740914849804</c:v>
                </c:pt>
                <c:pt idx="18">
                  <c:v>8.5203688029146001</c:v>
                </c:pt>
                <c:pt idx="19">
                  <c:v>1.57543709449085</c:v>
                </c:pt>
                <c:pt idx="20">
                  <c:v>1.50727722774184</c:v>
                </c:pt>
                <c:pt idx="21">
                  <c:v>8.07805185552896</c:v>
                </c:pt>
                <c:pt idx="22">
                  <c:v>4.1275647392975001</c:v>
                </c:pt>
                <c:pt idx="23">
                  <c:v>5.5939322776698104</c:v>
                </c:pt>
                <c:pt idx="24">
                  <c:v>7.8324160877895403</c:v>
                </c:pt>
                <c:pt idx="25">
                  <c:v>6.6890217427027103</c:v>
                </c:pt>
                <c:pt idx="26">
                  <c:v>1.8692374405007299</c:v>
                </c:pt>
                <c:pt idx="27">
                  <c:v>5.2815784624430098</c:v>
                </c:pt>
                <c:pt idx="28">
                  <c:v>1.3645818946222801</c:v>
                </c:pt>
                <c:pt idx="29">
                  <c:v>4.6432471014336603</c:v>
                </c:pt>
                <c:pt idx="30">
                  <c:v>4.5496508633409496</c:v>
                </c:pt>
              </c:numCache>
            </c:numRef>
          </c:val>
          <c:extLst>
            <c:ext xmlns:c16="http://schemas.microsoft.com/office/drawing/2014/chart" uri="{C3380CC4-5D6E-409C-BE32-E72D297353CC}">
              <c16:uniqueId val="{00000000-F1F5-4223-A7B6-AAB907929003}"/>
            </c:ext>
          </c:extLst>
        </c:ser>
        <c:dLbls>
          <c:showLegendKey val="0"/>
          <c:showVal val="0"/>
          <c:showCatName val="0"/>
          <c:showSerName val="0"/>
          <c:showPercent val="0"/>
          <c:showBubbleSize val="0"/>
        </c:dLbls>
        <c:gapWidth val="219"/>
        <c:overlap val="-27"/>
        <c:axId val="-743109712"/>
        <c:axId val="-743106448"/>
      </c:barChart>
      <c:dateAx>
        <c:axId val="-743109712"/>
        <c:scaling>
          <c:orientation val="minMax"/>
        </c:scaling>
        <c:delete val="0"/>
        <c:axPos val="b"/>
        <c:numFmt formatCode="m/d;@" sourceLinked="0"/>
        <c:majorTickMark val="out"/>
        <c:minorTickMark val="none"/>
        <c:tickLblPos val="nextTo"/>
        <c:spPr>
          <a:noFill/>
          <a:ln w="6350" cap="flat" cmpd="sng" algn="ctr">
            <a:solidFill>
              <a:schemeClr val="bg1"/>
            </a:solidFill>
            <a:prstDash val="solid"/>
            <a:miter lim="800000"/>
          </a:ln>
          <a:effectLst/>
        </c:spPr>
        <c:txPr>
          <a:bodyPr rot="-60000000" spcFirstLastPara="0" vertOverflow="ellipsis" vert="horz" wrap="square" anchor="ctr" anchorCtr="1"/>
          <a:lstStyle/>
          <a:p>
            <a:pPr>
              <a:defRPr lang="zh-CN" sz="1000" b="0" i="0" u="none" strike="noStrike" kern="1200" baseline="0">
                <a:solidFill>
                  <a:schemeClr val="bg1"/>
                </a:solidFill>
                <a:latin typeface="+mn-lt"/>
                <a:ea typeface="+mn-ea"/>
                <a:cs typeface="+mn-ea"/>
              </a:defRPr>
            </a:pPr>
            <a:endParaRPr lang="zh-CN"/>
          </a:p>
        </c:txPr>
        <c:crossAx val="-743106448"/>
        <c:crosses val="autoZero"/>
        <c:auto val="0"/>
        <c:lblOffset val="100"/>
        <c:baseTimeUnit val="days"/>
        <c:majorUnit val="7"/>
        <c:majorTimeUnit val="days"/>
      </c:dateAx>
      <c:valAx>
        <c:axId val="-743106448"/>
        <c:scaling>
          <c:orientation val="minMax"/>
          <c:max val="10"/>
        </c:scaling>
        <c:delete val="1"/>
        <c:axPos val="l"/>
        <c:numFmt formatCode="General" sourceLinked="1"/>
        <c:majorTickMark val="out"/>
        <c:minorTickMark val="none"/>
        <c:tickLblPos val="nextTo"/>
        <c:crossAx val="-743109712"/>
        <c:crossesAt val="41275"/>
        <c:crossBetween val="between"/>
      </c:valAx>
      <c:spPr>
        <a:noFill/>
        <a:ln>
          <a:noFill/>
        </a:ln>
        <a:effectLst/>
      </c:spPr>
    </c:plotArea>
    <c:plotVisOnly val="1"/>
    <c:dispBlanksAs val="gap"/>
    <c:showDLblsOverMax val="0"/>
  </c:chart>
  <c:spPr>
    <a:noFill/>
    <a:ln>
      <a:noFill/>
    </a:ln>
    <a:effectLst/>
  </c:spPr>
  <c:txPr>
    <a:bodyPr/>
    <a:lstStyle/>
    <a:p>
      <a:pPr>
        <a:defRPr lang="zh-CN">
          <a:solidFill>
            <a:schemeClr val="bg1"/>
          </a:solidFill>
          <a:ea typeface="+mn-ea"/>
          <a:cs typeface="+mn-ea"/>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bg1"/>
              </a:solidFill>
              <a:ln w="19050">
                <a:noFill/>
              </a:ln>
              <a:effectLst/>
            </c:spPr>
            <c:extLst>
              <c:ext xmlns:c16="http://schemas.microsoft.com/office/drawing/2014/chart" uri="{C3380CC4-5D6E-409C-BE32-E72D297353CC}">
                <c16:uniqueId val="{00000001-033B-4253-953C-2FA132F3A6B9}"/>
              </c:ext>
            </c:extLst>
          </c:dPt>
          <c:dPt>
            <c:idx val="1"/>
            <c:bubble3D val="0"/>
            <c:spPr>
              <a:noFill/>
              <a:ln w="19050">
                <a:noFill/>
              </a:ln>
              <a:effectLst/>
            </c:spPr>
            <c:extLst>
              <c:ext xmlns:c16="http://schemas.microsoft.com/office/drawing/2014/chart" uri="{C3380CC4-5D6E-409C-BE32-E72D297353CC}">
                <c16:uniqueId val="{00000003-033B-4253-953C-2FA132F3A6B9}"/>
              </c:ext>
            </c:extLst>
          </c:dPt>
          <c:cat>
            <c:strRef>
              <c:f>Sheet1!$A$2:$A$3</c:f>
              <c:strCache>
                <c:ptCount val="2"/>
                <c:pt idx="0">
                  <c:v>第一季度</c:v>
                </c:pt>
                <c:pt idx="1">
                  <c:v>第二季度</c:v>
                </c:pt>
              </c:strCache>
            </c:strRef>
          </c:cat>
          <c:val>
            <c:numRef>
              <c:f>Sheet1!$B$2:$B$3</c:f>
              <c:numCache>
                <c:formatCode>General</c:formatCode>
                <c:ptCount val="2"/>
                <c:pt idx="0">
                  <c:v>8.1999999999999993</c:v>
                </c:pt>
                <c:pt idx="1">
                  <c:v>3.2</c:v>
                </c:pt>
              </c:numCache>
            </c:numRef>
          </c:val>
          <c:extLst>
            <c:ext xmlns:c16="http://schemas.microsoft.com/office/drawing/2014/chart" uri="{C3380CC4-5D6E-409C-BE32-E72D297353CC}">
              <c16:uniqueId val="{00000004-033B-4253-953C-2FA132F3A6B9}"/>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showDLblsOverMax val="0"/>
  </c:chart>
  <c:spPr>
    <a:noFill/>
    <a:ln>
      <a:noFill/>
    </a:ln>
    <a:effectLst/>
  </c:spPr>
  <c:txPr>
    <a:bodyPr/>
    <a:lstStyle/>
    <a:p>
      <a:pPr>
        <a:defRPr lang="zh-CN">
          <a:ea typeface="+mn-ea"/>
          <a:cs typeface="+mn-ea"/>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bg1"/>
              </a:solidFill>
              <a:ln w="19050">
                <a:noFill/>
              </a:ln>
              <a:effectLst/>
            </c:spPr>
            <c:extLst>
              <c:ext xmlns:c16="http://schemas.microsoft.com/office/drawing/2014/chart" uri="{C3380CC4-5D6E-409C-BE32-E72D297353CC}">
                <c16:uniqueId val="{00000001-2617-4227-9686-6B5ECDA6DC48}"/>
              </c:ext>
            </c:extLst>
          </c:dPt>
          <c:dPt>
            <c:idx val="1"/>
            <c:bubble3D val="0"/>
            <c:spPr>
              <a:noFill/>
              <a:ln w="19050">
                <a:noFill/>
              </a:ln>
              <a:effectLst/>
            </c:spPr>
            <c:extLst>
              <c:ext xmlns:c16="http://schemas.microsoft.com/office/drawing/2014/chart" uri="{C3380CC4-5D6E-409C-BE32-E72D297353CC}">
                <c16:uniqueId val="{00000003-2617-4227-9686-6B5ECDA6DC48}"/>
              </c:ext>
            </c:extLst>
          </c:dPt>
          <c:cat>
            <c:strRef>
              <c:f>Sheet1!$A$2:$A$3</c:f>
              <c:strCache>
                <c:ptCount val="2"/>
                <c:pt idx="0">
                  <c:v>第一季度</c:v>
                </c:pt>
                <c:pt idx="1">
                  <c:v>第二季度</c:v>
                </c:pt>
              </c:strCache>
            </c:strRef>
          </c:cat>
          <c:val>
            <c:numRef>
              <c:f>Sheet1!$B$2:$B$3</c:f>
              <c:numCache>
                <c:formatCode>General</c:formatCode>
                <c:ptCount val="2"/>
                <c:pt idx="0">
                  <c:v>1</c:v>
                </c:pt>
                <c:pt idx="1">
                  <c:v>3.2</c:v>
                </c:pt>
              </c:numCache>
            </c:numRef>
          </c:val>
          <c:extLst>
            <c:ext xmlns:c16="http://schemas.microsoft.com/office/drawing/2014/chart" uri="{C3380CC4-5D6E-409C-BE32-E72D297353CC}">
              <c16:uniqueId val="{00000004-2617-4227-9686-6B5ECDA6DC48}"/>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showDLblsOverMax val="0"/>
  </c:chart>
  <c:spPr>
    <a:noFill/>
    <a:ln>
      <a:noFill/>
    </a:ln>
    <a:effectLst/>
  </c:spPr>
  <c:txPr>
    <a:bodyPr/>
    <a:lstStyle/>
    <a:p>
      <a:pPr>
        <a:defRPr lang="zh-CN">
          <a:ea typeface="+mn-ea"/>
          <a:cs typeface="+mn-ea"/>
        </a:defRPr>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bg1"/>
              </a:solidFill>
              <a:ln w="19050">
                <a:noFill/>
              </a:ln>
              <a:effectLst/>
            </c:spPr>
            <c:extLst>
              <c:ext xmlns:c16="http://schemas.microsoft.com/office/drawing/2014/chart" uri="{C3380CC4-5D6E-409C-BE32-E72D297353CC}">
                <c16:uniqueId val="{00000001-45EF-489B-8E9C-3DB752DA0582}"/>
              </c:ext>
            </c:extLst>
          </c:dPt>
          <c:dPt>
            <c:idx val="1"/>
            <c:bubble3D val="0"/>
            <c:spPr>
              <a:noFill/>
              <a:ln w="19050">
                <a:noFill/>
              </a:ln>
              <a:effectLst/>
            </c:spPr>
            <c:extLst>
              <c:ext xmlns:c16="http://schemas.microsoft.com/office/drawing/2014/chart" uri="{C3380CC4-5D6E-409C-BE32-E72D297353CC}">
                <c16:uniqueId val="{00000003-45EF-489B-8E9C-3DB752DA0582}"/>
              </c:ext>
            </c:extLst>
          </c:dPt>
          <c:cat>
            <c:strRef>
              <c:f>Sheet1!$A$2:$A$3</c:f>
              <c:strCache>
                <c:ptCount val="2"/>
                <c:pt idx="0">
                  <c:v>第一季度</c:v>
                </c:pt>
                <c:pt idx="1">
                  <c:v>第二季度</c:v>
                </c:pt>
              </c:strCache>
            </c:strRef>
          </c:cat>
          <c:val>
            <c:numRef>
              <c:f>Sheet1!$B$2:$B$3</c:f>
              <c:numCache>
                <c:formatCode>General</c:formatCode>
                <c:ptCount val="2"/>
                <c:pt idx="0">
                  <c:v>9</c:v>
                </c:pt>
                <c:pt idx="1">
                  <c:v>1</c:v>
                </c:pt>
              </c:numCache>
            </c:numRef>
          </c:val>
          <c:extLst>
            <c:ext xmlns:c16="http://schemas.microsoft.com/office/drawing/2014/chart" uri="{C3380CC4-5D6E-409C-BE32-E72D297353CC}">
              <c16:uniqueId val="{00000004-45EF-489B-8E9C-3DB752DA0582}"/>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showDLblsOverMax val="0"/>
  </c:chart>
  <c:spPr>
    <a:noFill/>
    <a:ln>
      <a:noFill/>
    </a:ln>
    <a:effectLst/>
  </c:spPr>
  <c:txPr>
    <a:bodyPr/>
    <a:lstStyle/>
    <a:p>
      <a:pPr>
        <a:defRPr lang="zh-CN">
          <a:ea typeface="+mn-ea"/>
          <a:cs typeface="+mn-ea"/>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C4DE3-9065-4445-8DEC-EED441343932}" type="datetimeFigureOut">
              <a:rPr lang="zh-CN" altLang="en-US" smtClean="0"/>
              <a:t>2019/4/27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908271-4A1E-4472-8AD6-3B3D00F311C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For more templates, please follow: https://haosc.taobao.com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33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34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35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36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37</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r>
              <a:rPr lang="zh-CN" altLang="en-US" dirty="0"/>
              <a:t>Templates are derived from the </a:t>
            </a:r>
            <a:r>
              <a:rPr lang="en-US" altLang="zh-CN"/>
              <a:t>Http://www.ypppt.com</a:t>
            </a: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39</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t>4</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t>8</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462657-2903-4ECB-9460-77CF3C8076DA}" type="slidenum">
              <a:rPr lang="zh-CN" altLang="en-US" smtClean="0"/>
              <a:t>29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30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31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6" name="标题 1"/>
          <p:cNvSpPr>
            <a:spLocks noGrp="1"/>
          </p:cNvSpPr>
          <p:nvPr>
            <p:ph type="title" hasCustomPrompt="1"/>
          </p:nvPr>
        </p:nvSpPr>
        <p:spPr>
          <a:xfrm>
            <a:off x="348742" y="243040"/>
            <a:ext cx="4930588" cy="549275"/>
          </a:xfrm>
          <a:prstGeom prst="rect">
            <a:avLst/>
          </a:prstGeom>
        </p:spPr>
        <p:txBody>
          <a:bodyPr>
            <a:normAutofit/>
          </a:bodyPr>
          <a:lstStyle>
            <a:lvl1pPr>
              <a:defRPr sz="3200" b="1"/>
            </a:lvl1pPr>
          </a:lstStyle>
          <a:p>
            <a:r>
              <a:rPr lang="zh-CN" altLang="en-US" dirty="0"/>
              <a:t>单击此处添加标题</a:t>
            </a:r>
          </a:p>
        </p:txBody>
      </p:sp>
    </p:spTree>
    <p:extLst>
      <p:ext uri="{BB962C8B-B14F-4D97-AF65-F5344CB8AC3E}">
        <p14:creationId xmlns:p14="http://schemas.microsoft.com/office/powerpoint/2010/main" val="1989383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2019/4/27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2019/4/27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643243" y="502036"/>
            <a:ext cx="10515600" cy="383812"/>
          </a:xfrm>
        </p:spPr>
        <p:txBody>
          <a:bodyPr>
            <a:normAutofit/>
          </a:bodyPr>
          <a:lstStyle>
            <a:lvl1pPr>
              <a:defRPr sz="2800" b="1" i="1">
                <a:solidFill>
                  <a:srgbClr val="4F7C34"/>
                </a:solidFill>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2019/4/27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2019/4/27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2019/4/27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2019/4/27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D997B5FA-0921-464F-AAE1-844C04324D75}" type="datetimeFigureOut">
              <a:rPr lang="zh-CN" altLang="en-US" smtClean="0"/>
              <a:t>2019/4/27</a:t>
            </a:fld>
            <a:endParaRPr lang="zh-CN"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media" Target="../media/media2.mid"/><Relationship Id="rId3" Type="http://schemas.openxmlformats.org/officeDocument/2006/relationships/tags" Target="../tags/tag3.xml"/><Relationship Id="rId7" Type="http://schemas.openxmlformats.org/officeDocument/2006/relationships/audio" Target="../media/media1.mp3"/><Relationship Id="rId12"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media" Target="../media/media1.mp3"/><Relationship Id="rId11" Type="http://schemas.openxmlformats.org/officeDocument/2006/relationships/notesSlide" Target="../notesSlides/notesSlide1.xml"/><Relationship Id="rId5" Type="http://schemas.openxmlformats.org/officeDocument/2006/relationships/tags" Target="../tags/tag5.xml"/><Relationship Id="rId10" Type="http://schemas.openxmlformats.org/officeDocument/2006/relationships/slideLayout" Target="../slideLayouts/slideLayout8.xml"/><Relationship Id="rId4" Type="http://schemas.openxmlformats.org/officeDocument/2006/relationships/tags" Target="../tags/tag4.xml"/><Relationship Id="rId9" Type="http://schemas.openxmlformats.org/officeDocument/2006/relationships/audio" Target="../media/media2.mid"/></Relationships>
</file>

<file path=ppt/slides/_rels/slide10.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8.xml"/><Relationship Id="rId5" Type="http://schemas.openxmlformats.org/officeDocument/2006/relationships/image" Target="../media/image8.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8.xml"/><Relationship Id="rId5" Type="http://schemas.openxmlformats.org/officeDocument/2006/relationships/image" Target="../media/image8.emf"/><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8.xml"/><Relationship Id="rId5" Type="http://schemas.openxmlformats.org/officeDocument/2006/relationships/image" Target="../media/image8.emf"/><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8.xml"/><Relationship Id="rId5" Type="http://schemas.openxmlformats.org/officeDocument/2006/relationships/image" Target="../media/image8.emf"/><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8.xml"/><Relationship Id="rId5" Type="http://schemas.openxmlformats.org/officeDocument/2006/relationships/image" Target="../media/image8.emf"/><Relationship Id="rId4" Type="http://schemas.openxmlformats.org/officeDocument/2006/relationships/image" Target="../media/image7.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Flowchart: Alternate Process 1"/>
          <p:cNvSpPr/>
          <p:nvPr>
            <p:custDataLst>
              <p:tags r:id="rId1"/>
            </p:custDataLst>
          </p:nvPr>
        </p:nvSpPr>
        <p:spPr bwMode="auto">
          <a:xfrm>
            <a:off x="3205963" y="3817568"/>
            <a:ext cx="5853236" cy="430887"/>
          </a:xfrm>
          <a:prstGeom prst="flowChartAlternateProcess">
            <a:avLst/>
          </a:prstGeom>
          <a:solidFill>
            <a:srgbClr val="EA91B1"/>
          </a:solidFill>
          <a:ln w="9525" cap="flat" cmpd="sng" algn="ctr">
            <a:solidFill>
              <a:schemeClr val="bg1"/>
            </a:solidFill>
            <a:prstDash val="solid"/>
            <a:round/>
            <a:headEnd type="none" w="med" len="med"/>
            <a:tailEnd type="none" w="med" len="med"/>
          </a:ln>
          <a:effectLst/>
        </p:spPr>
        <p:txBody>
          <a:bodyPr vert="horz" wrap="square" lIns="91419" tIns="45709" rIns="91419" bIns="45709" numCol="1" rtlCol="0" anchor="t" anchorCtr="0" compatLnSpc="1"/>
          <a:lstStyle/>
          <a:p>
            <a:pPr algn="ctr" defTabSz="913765" fontAlgn="base">
              <a:spcBef>
                <a:spcPct val="0"/>
              </a:spcBef>
              <a:spcAft>
                <a:spcPct val="0"/>
              </a:spcAft>
            </a:pPr>
            <a:endParaRPr lang="zh-CN" altLang="en-US">
              <a:solidFill>
                <a:schemeClr val="tx2"/>
              </a:solidFill>
              <a:latin typeface="Arial" panose="020B0604020202020204" pitchFamily="34" charset="0"/>
              <a:ea typeface="宋体" panose="02010600030101010101" pitchFamily="2" charset="-122"/>
            </a:endParaRPr>
          </a:p>
        </p:txBody>
      </p:sp>
      <p:sp>
        <p:nvSpPr>
          <p:cNvPr id="3" name="PA_矩形 3"/>
          <p:cNvSpPr txBox="1">
            <a:spLocks noChangeArrowheads="1"/>
          </p:cNvSpPr>
          <p:nvPr>
            <p:custDataLst>
              <p:tags r:id="rId2"/>
            </p:custDataLst>
          </p:nvPr>
        </p:nvSpPr>
        <p:spPr bwMode="auto">
          <a:xfrm>
            <a:off x="2624253" y="3040432"/>
            <a:ext cx="7322635" cy="67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dirty="0">
                <a:solidFill>
                  <a:schemeClr val="tx2"/>
                </a:solidFill>
                <a:latin typeface="微软雅黑" panose="020B0503020204020204" pitchFamily="34" charset="-122"/>
                <a:ea typeface="微软雅黑" panose="020B0503020204020204" pitchFamily="34" charset="-122"/>
              </a:rPr>
              <a:t>Hand-painted Flower Summary report template</a:t>
            </a:r>
          </a:p>
        </p:txBody>
      </p:sp>
      <p:sp>
        <p:nvSpPr>
          <p:cNvPr id="4" name="PA_文本框 4"/>
          <p:cNvSpPr txBox="1"/>
          <p:nvPr>
            <p:custDataLst>
              <p:tags r:id="rId3"/>
            </p:custDataLst>
          </p:nvPr>
        </p:nvSpPr>
        <p:spPr>
          <a:xfrm>
            <a:off x="3074543" y="4321623"/>
            <a:ext cx="6116077" cy="499624"/>
          </a:xfrm>
          <a:prstGeom prst="rect">
            <a:avLst/>
          </a:prstGeom>
          <a:noFill/>
        </p:spPr>
        <p:txBody>
          <a:bodyPr wrap="square" rtlCol="0">
            <a:spAutoFit/>
          </a:bodyPr>
          <a:lstStyle/>
          <a:p>
            <a:pPr algn="ctr">
              <a:lnSpc>
                <a:spcPct val="150000"/>
              </a:lnSpc>
            </a:pPr>
            <a:r>
              <a:rPr lang="zh-CN" altLang="en-US" sz="2000" dirty="0">
                <a:solidFill>
                  <a:schemeClr val="tx2"/>
                </a:solidFill>
                <a:latin typeface="微软雅黑" panose="020B0503020204020204" pitchFamily="34" charset="-122"/>
                <a:ea typeface="微软雅黑" panose="020B0503020204020204" pitchFamily="34" charset="-122"/>
              </a:rPr>
              <a:t>Reporting Person:        Time:</a:t>
            </a:r>
            <a:r>
              <a:rPr lang="en-US" altLang="zh-CN" sz="2000" dirty="0">
                <a:solidFill>
                  <a:schemeClr val="tx2"/>
                </a:solidFill>
                <a:latin typeface="微软雅黑" panose="020B0503020204020204" pitchFamily="34" charset="-122"/>
                <a:ea typeface="微软雅黑" panose="020B0503020204020204" pitchFamily="34" charset="-122"/>
              </a:rPr>
              <a:t>2019</a:t>
            </a:r>
            <a:r>
              <a:rPr lang="zh-CN" altLang="en-US" sz="2000" dirty="0">
                <a:solidFill>
                  <a:schemeClr val="tx2"/>
                </a:solidFill>
                <a:latin typeface="微软雅黑" panose="020B0503020204020204" pitchFamily="34" charset="-122"/>
                <a:ea typeface="微软雅黑" panose="020B0503020204020204" pitchFamily="34" charset="-122"/>
              </a:rPr>
              <a:t>Years</a:t>
            </a:r>
            <a:r>
              <a:rPr lang="en-US" altLang="zh-CN" sz="2000" dirty="0">
                <a:solidFill>
                  <a:schemeClr val="tx2"/>
                </a:solidFill>
                <a:latin typeface="微软雅黑" panose="020B0503020204020204" pitchFamily="34" charset="-122"/>
                <a:ea typeface="微软雅黑" panose="020B0503020204020204" pitchFamily="34" charset="-122"/>
              </a:rPr>
              <a:t>4</a:t>
            </a:r>
            <a:r>
              <a:rPr lang="zh-CN" altLang="en-US" sz="2000" dirty="0">
                <a:solidFill>
                  <a:schemeClr val="tx2"/>
                </a:solidFill>
                <a:latin typeface="微软雅黑" panose="020B0503020204020204" pitchFamily="34" charset="-122"/>
                <a:ea typeface="微软雅黑" panose="020B0503020204020204" pitchFamily="34" charset="-122"/>
              </a:rPr>
              <a:t>Month</a:t>
            </a:r>
            <a:endParaRPr lang="en-US" altLang="zh-CN" sz="2000" dirty="0">
              <a:solidFill>
                <a:schemeClr val="tx2"/>
              </a:solidFill>
              <a:latin typeface="微软雅黑" panose="020B0503020204020204" pitchFamily="34" charset="-122"/>
              <a:ea typeface="微软雅黑" panose="020B0503020204020204" pitchFamily="34" charset="-122"/>
            </a:endParaRPr>
          </a:p>
        </p:txBody>
      </p:sp>
      <p:sp>
        <p:nvSpPr>
          <p:cNvPr id="5" name="PA_文本框 5"/>
          <p:cNvSpPr txBox="1"/>
          <p:nvPr>
            <p:custDataLst>
              <p:tags r:id="rId4"/>
            </p:custDataLst>
          </p:nvPr>
        </p:nvSpPr>
        <p:spPr>
          <a:xfrm>
            <a:off x="3247140" y="3831404"/>
            <a:ext cx="5770883" cy="400110"/>
          </a:xfrm>
          <a:prstGeom prst="rect">
            <a:avLst/>
          </a:prstGeom>
          <a:noFill/>
        </p:spPr>
        <p:txBody>
          <a:bodyPr wrap="square" rtlCol="0">
            <a:spAutoFit/>
          </a:bodyPr>
          <a:lstStyle/>
          <a:p>
            <a:pPr algn="ctr"/>
            <a:r>
              <a:rPr lang="en-US" altLang="zh-CN" sz="2000" dirty="0">
                <a:solidFill>
                  <a:schemeClr val="bg1"/>
                </a:solidFill>
                <a:latin typeface="微软雅黑" panose="020B0503020204020204" pitchFamily="34" charset="-122"/>
                <a:ea typeface="微软雅黑" panose="020B0503020204020204" pitchFamily="34" charset="-122"/>
              </a:rPr>
              <a:t>Https://www.freeppt7.com</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6" name="PA_矩形 3"/>
          <p:cNvSpPr txBox="1">
            <a:spLocks noChangeArrowheads="1"/>
          </p:cNvSpPr>
          <p:nvPr>
            <p:custDataLst>
              <p:tags r:id="rId5"/>
            </p:custDataLst>
          </p:nvPr>
        </p:nvSpPr>
        <p:spPr bwMode="auto">
          <a:xfrm>
            <a:off x="4617717" y="1684328"/>
            <a:ext cx="3225307" cy="1325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1500" dirty="0">
                <a:solidFill>
                  <a:schemeClr val="tx2"/>
                </a:solidFill>
                <a:latin typeface="Impact" panose="020B0806030902050204" pitchFamily="34" charset="0"/>
              </a:rPr>
              <a:t>2019</a:t>
            </a:r>
            <a:endParaRPr lang="zh-CN" altLang="en-US" sz="11500" dirty="0">
              <a:solidFill>
                <a:schemeClr val="tx2"/>
              </a:solidFill>
              <a:latin typeface="Impact" panose="020B0806030902050204" pitchFamily="34" charset="0"/>
            </a:endParaRPr>
          </a:p>
        </p:txBody>
      </p:sp>
      <p:pic>
        <p:nvPicPr>
          <p:cNvPr id="11" name="PA_CapoProductions - Auror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0737954" y="-2107368"/>
            <a:ext cx="609600" cy="609600"/>
          </a:xfrm>
          <a:prstGeom prst="rect">
            <a:avLst/>
          </a:prstGeom>
        </p:spPr>
      </p:pic>
      <p:pic>
        <p:nvPicPr>
          <p:cNvPr id="7" name="lubinghua">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876300" y="403145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3"/>
                                        </p:tgtEl>
                                        <p:attrNameLst>
                                          <p:attrName>ppt_y</p:attrName>
                                        </p:attrNameLst>
                                      </p:cBhvr>
                                      <p:tavLst>
                                        <p:tav tm="0">
                                          <p:val>
                                            <p:strVal val="#ppt_y"/>
                                          </p:val>
                                        </p:tav>
                                        <p:tav tm="100000">
                                          <p:val>
                                            <p:strVal val="#ppt_y"/>
                                          </p:val>
                                        </p:tav>
                                      </p:tavLst>
                                    </p:anim>
                                    <p:anim calcmode="lin" valueType="num">
                                      <p:cBhvr>
                                        <p:cTn id="1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3"/>
                                        </p:tgtEl>
                                      </p:cBhvr>
                                    </p:animEffect>
                                  </p:childTnLst>
                                </p:cTn>
                              </p:par>
                            </p:childTnLst>
                          </p:cTn>
                        </p:par>
                        <p:par>
                          <p:cTn id="15" fill="hold">
                            <p:stCondLst>
                              <p:cond delay="949"/>
                            </p:stCondLst>
                            <p:childTnLst>
                              <p:par>
                                <p:cTn id="16" presetID="16" presetClass="entr" presetSubtype="2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par>
                          <p:cTn id="19" fill="hold">
                            <p:stCondLst>
                              <p:cond delay="1449"/>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6"/>
                                        </p:tgtEl>
                                        <p:attrNameLst>
                                          <p:attrName>ppt_y</p:attrName>
                                        </p:attrNameLst>
                                      </p:cBhvr>
                                      <p:tavLst>
                                        <p:tav tm="0">
                                          <p:val>
                                            <p:strVal val="#ppt_y"/>
                                          </p:val>
                                        </p:tav>
                                        <p:tav tm="100000">
                                          <p:val>
                                            <p:strVal val="#ppt_y"/>
                                          </p:val>
                                        </p:tav>
                                      </p:tavLst>
                                    </p:anim>
                                    <p:anim calcmode="lin" valueType="num">
                                      <p:cBhvr>
                                        <p:cTn id="2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6"/>
                                        </p:tgtEl>
                                      </p:cBhvr>
                                    </p:animEffect>
                                  </p:childTnLst>
                                </p:cTn>
                              </p:par>
                            </p:childTnLst>
                          </p:cTn>
                        </p:par>
                        <p:par>
                          <p:cTn id="27" fill="hold">
                            <p:stCondLst>
                              <p:cond delay="2099"/>
                            </p:stCondLst>
                            <p:childTnLst>
                              <p:par>
                                <p:cTn id="28" presetID="16" presetClass="entr" presetSubtype="21"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par>
                          <p:cTn id="31" fill="hold">
                            <p:stCondLst>
                              <p:cond delay="2599"/>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4"/>
                                        </p:tgtEl>
                                        <p:attrNameLst>
                                          <p:attrName>ppt_y</p:attrName>
                                        </p:attrNameLst>
                                      </p:cBhvr>
                                      <p:tavLst>
                                        <p:tav tm="0">
                                          <p:val>
                                            <p:strVal val="#ppt_y"/>
                                          </p:val>
                                        </p:tav>
                                        <p:tav tm="100000">
                                          <p:val>
                                            <p:strVal val="#ppt_y"/>
                                          </p:val>
                                        </p:tav>
                                      </p:tavLst>
                                    </p:anim>
                                    <p:anim calcmode="lin" valueType="num">
                                      <p:cBhvr>
                                        <p:cTn id="3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9" repeatCount="indefinite" fill="hold" display="0">
                  <p:stCondLst>
                    <p:cond delay="indefinite"/>
                  </p:stCondLst>
                  <p:endCondLst>
                    <p:cond evt="onStopAudio" delay="0">
                      <p:tgtEl>
                        <p:sldTgt/>
                      </p:tgtEl>
                    </p:cond>
                  </p:endCondLst>
                </p:cTn>
                <p:tgtEl>
                  <p:spTgt spid="11"/>
                </p:tgtEl>
              </p:cMediaNode>
            </p:audio>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218000" fill="hold"/>
                                        <p:tgtEl>
                                          <p:spTgt spid="7"/>
                                        </p:tgtEl>
                                      </p:cBhvr>
                                    </p:cmd>
                                  </p:childTnLst>
                                </p:cTn>
                              </p:par>
                            </p:childTnLst>
                          </p:cTn>
                        </p:par>
                      </p:childTnLst>
                    </p:cTn>
                  </p:par>
                </p:childTnLst>
              </p:cTn>
              <p:nextCondLst>
                <p:cond evt="onClick" delay="0">
                  <p:tgtEl>
                    <p:spTgt spid="7"/>
                  </p:tgtEl>
                </p:cond>
              </p:nextCondLst>
            </p:seq>
            <p:audio>
              <p:cMediaNode vol="80000">
                <p:cTn id="45" fill="hold" display="0">
                  <p:stCondLst>
                    <p:cond delay="indefinite"/>
                  </p:stCondLst>
                  <p:endCondLst>
                    <p:cond evt="onStopAudio" delay="0">
                      <p:tgtEl>
                        <p:sldTgt/>
                      </p:tgtEl>
                    </p:cond>
                  </p:endCondLst>
                </p:cTn>
                <p:tgtEl>
                  <p:spTgt spid="7"/>
                </p:tgtEl>
              </p:cMediaNode>
            </p:audio>
          </p:childTnLst>
        </p:cTn>
      </p:par>
    </p:tnLst>
    <p:bldLst>
      <p:bldP spid="2" grpId="0" animBg="1"/>
      <p:bldP spid="3" grpId="0"/>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7"/>
          <p:cNvSpPr/>
          <p:nvPr/>
        </p:nvSpPr>
        <p:spPr bwMode="auto">
          <a:xfrm>
            <a:off x="5084958" y="4025529"/>
            <a:ext cx="1044125" cy="544386"/>
          </a:xfrm>
          <a:custGeom>
            <a:avLst/>
            <a:gdLst/>
            <a:ahLst/>
            <a:cxnLst/>
            <a:rect l="l" t="t" r="r" b="b"/>
            <a:pathLst>
              <a:path w="801688" h="414338">
                <a:moveTo>
                  <a:pt x="33338" y="174625"/>
                </a:moveTo>
                <a:cubicBezTo>
                  <a:pt x="33338" y="174625"/>
                  <a:pt x="33338" y="174625"/>
                  <a:pt x="239713" y="381000"/>
                </a:cubicBezTo>
                <a:cubicBezTo>
                  <a:pt x="148217" y="341352"/>
                  <a:pt x="74003" y="267138"/>
                  <a:pt x="33338" y="174625"/>
                </a:cubicBezTo>
                <a:close/>
                <a:moveTo>
                  <a:pt x="1588" y="50800"/>
                </a:moveTo>
                <a:cubicBezTo>
                  <a:pt x="1613" y="50825"/>
                  <a:pt x="4578" y="53790"/>
                  <a:pt x="365126" y="414338"/>
                </a:cubicBezTo>
                <a:cubicBezTo>
                  <a:pt x="341770" y="412307"/>
                  <a:pt x="318414" y="407230"/>
                  <a:pt x="296074" y="402153"/>
                </a:cubicBezTo>
                <a:cubicBezTo>
                  <a:pt x="296052" y="402130"/>
                  <a:pt x="293577" y="399647"/>
                  <a:pt x="13774" y="118837"/>
                </a:cubicBezTo>
                <a:close/>
                <a:moveTo>
                  <a:pt x="736600" y="0"/>
                </a:moveTo>
                <a:cubicBezTo>
                  <a:pt x="736607" y="0"/>
                  <a:pt x="737198" y="0"/>
                  <a:pt x="793423" y="0"/>
                </a:cubicBezTo>
                <a:lnTo>
                  <a:pt x="800655" y="8120"/>
                </a:lnTo>
                <a:cubicBezTo>
                  <a:pt x="800655" y="10150"/>
                  <a:pt x="801688" y="13195"/>
                  <a:pt x="801688" y="15225"/>
                </a:cubicBezTo>
                <a:cubicBezTo>
                  <a:pt x="801688" y="31464"/>
                  <a:pt x="800655" y="46689"/>
                  <a:pt x="798589" y="61913"/>
                </a:cubicBezTo>
                <a:cubicBezTo>
                  <a:pt x="798582" y="61906"/>
                  <a:pt x="797942" y="61267"/>
                  <a:pt x="736600" y="0"/>
                </a:cubicBezTo>
                <a:close/>
                <a:moveTo>
                  <a:pt x="642938" y="0"/>
                </a:moveTo>
                <a:lnTo>
                  <a:pt x="699402" y="0"/>
                </a:lnTo>
                <a:cubicBezTo>
                  <a:pt x="699415" y="14"/>
                  <a:pt x="700520" y="1126"/>
                  <a:pt x="792163" y="93430"/>
                </a:cubicBezTo>
                <a:cubicBezTo>
                  <a:pt x="789138" y="108663"/>
                  <a:pt x="785105" y="123896"/>
                  <a:pt x="781072" y="138113"/>
                </a:cubicBezTo>
                <a:cubicBezTo>
                  <a:pt x="781051" y="138092"/>
                  <a:pt x="779378" y="136419"/>
                  <a:pt x="642938" y="0"/>
                </a:cubicBezTo>
                <a:close/>
                <a:moveTo>
                  <a:pt x="549275" y="0"/>
                </a:moveTo>
                <a:lnTo>
                  <a:pt x="606106" y="0"/>
                </a:lnTo>
                <a:cubicBezTo>
                  <a:pt x="606120" y="14"/>
                  <a:pt x="607603" y="1492"/>
                  <a:pt x="771525" y="164784"/>
                </a:cubicBezTo>
                <a:cubicBezTo>
                  <a:pt x="765436" y="177926"/>
                  <a:pt x="760362" y="191069"/>
                  <a:pt x="753258" y="203200"/>
                </a:cubicBezTo>
                <a:cubicBezTo>
                  <a:pt x="753240" y="203182"/>
                  <a:pt x="751347" y="201296"/>
                  <a:pt x="549275" y="0"/>
                </a:cubicBezTo>
                <a:close/>
                <a:moveTo>
                  <a:pt x="455613" y="0"/>
                </a:moveTo>
                <a:lnTo>
                  <a:pt x="512649" y="0"/>
                </a:lnTo>
                <a:cubicBezTo>
                  <a:pt x="512668" y="19"/>
                  <a:pt x="514711" y="2060"/>
                  <a:pt x="739776" y="226920"/>
                </a:cubicBezTo>
                <a:cubicBezTo>
                  <a:pt x="732647" y="238063"/>
                  <a:pt x="725517" y="249207"/>
                  <a:pt x="717369" y="260350"/>
                </a:cubicBezTo>
                <a:cubicBezTo>
                  <a:pt x="717347" y="260327"/>
                  <a:pt x="714892" y="257886"/>
                  <a:pt x="455613" y="0"/>
                </a:cubicBezTo>
                <a:close/>
                <a:moveTo>
                  <a:pt x="361950" y="0"/>
                </a:moveTo>
                <a:lnTo>
                  <a:pt x="418985" y="0"/>
                </a:lnTo>
                <a:cubicBezTo>
                  <a:pt x="419005" y="20"/>
                  <a:pt x="421336" y="2352"/>
                  <a:pt x="700088" y="281144"/>
                </a:cubicBezTo>
                <a:cubicBezTo>
                  <a:pt x="690922" y="290279"/>
                  <a:pt x="681755" y="300428"/>
                  <a:pt x="672589" y="309563"/>
                </a:cubicBezTo>
                <a:cubicBezTo>
                  <a:pt x="672567" y="309541"/>
                  <a:pt x="669987" y="306970"/>
                  <a:pt x="361950" y="0"/>
                </a:cubicBezTo>
                <a:close/>
                <a:moveTo>
                  <a:pt x="269875" y="0"/>
                </a:moveTo>
                <a:lnTo>
                  <a:pt x="326705" y="0"/>
                </a:lnTo>
                <a:cubicBezTo>
                  <a:pt x="326720" y="16"/>
                  <a:pt x="328949" y="2246"/>
                  <a:pt x="652463" y="325967"/>
                </a:cubicBezTo>
                <a:cubicBezTo>
                  <a:pt x="642315" y="334065"/>
                  <a:pt x="631152" y="342164"/>
                  <a:pt x="619989" y="349250"/>
                </a:cubicBezTo>
                <a:cubicBezTo>
                  <a:pt x="619972" y="349233"/>
                  <a:pt x="617558" y="346825"/>
                  <a:pt x="269875" y="0"/>
                </a:cubicBezTo>
                <a:close/>
                <a:moveTo>
                  <a:pt x="176213" y="0"/>
                </a:moveTo>
                <a:lnTo>
                  <a:pt x="232903" y="0"/>
                </a:lnTo>
                <a:cubicBezTo>
                  <a:pt x="232917" y="15"/>
                  <a:pt x="235194" y="2303"/>
                  <a:pt x="595313" y="364321"/>
                </a:cubicBezTo>
                <a:cubicBezTo>
                  <a:pt x="583165" y="371425"/>
                  <a:pt x="571018" y="377514"/>
                  <a:pt x="557857" y="382588"/>
                </a:cubicBezTo>
                <a:cubicBezTo>
                  <a:pt x="557842" y="382573"/>
                  <a:pt x="555446" y="380171"/>
                  <a:pt x="176213" y="0"/>
                </a:cubicBezTo>
                <a:close/>
                <a:moveTo>
                  <a:pt x="82550" y="0"/>
                </a:moveTo>
                <a:lnTo>
                  <a:pt x="139342" y="0"/>
                </a:lnTo>
                <a:cubicBezTo>
                  <a:pt x="139353" y="12"/>
                  <a:pt x="141498" y="2160"/>
                  <a:pt x="531813" y="393192"/>
                </a:cubicBezTo>
                <a:cubicBezTo>
                  <a:pt x="517615" y="398272"/>
                  <a:pt x="502403" y="402336"/>
                  <a:pt x="488205" y="406400"/>
                </a:cubicBezTo>
                <a:cubicBezTo>
                  <a:pt x="488187" y="406382"/>
                  <a:pt x="485528" y="403718"/>
                  <a:pt x="82550" y="0"/>
                </a:cubicBezTo>
                <a:close/>
                <a:moveTo>
                  <a:pt x="1015" y="0"/>
                </a:moveTo>
                <a:lnTo>
                  <a:pt x="44648" y="0"/>
                </a:lnTo>
                <a:cubicBezTo>
                  <a:pt x="44662" y="14"/>
                  <a:pt x="47031" y="2379"/>
                  <a:pt x="455613" y="410286"/>
                </a:cubicBezTo>
                <a:cubicBezTo>
                  <a:pt x="439377" y="413325"/>
                  <a:pt x="421112" y="414338"/>
                  <a:pt x="403862" y="414338"/>
                </a:cubicBezTo>
                <a:cubicBezTo>
                  <a:pt x="403839" y="414316"/>
                  <a:pt x="400838" y="411327"/>
                  <a:pt x="0" y="12157"/>
                </a:cubicBezTo>
                <a:cubicBezTo>
                  <a:pt x="0" y="8105"/>
                  <a:pt x="1015" y="4052"/>
                  <a:pt x="1015" y="0"/>
                </a:cubicBezTo>
                <a:close/>
              </a:path>
            </a:pathLst>
          </a:custGeom>
          <a:solidFill>
            <a:schemeClr val="tx2"/>
          </a:solidFill>
          <a:ln>
            <a:noFill/>
          </a:ln>
        </p:spPr>
        <p:txBody>
          <a:bodyPr vert="horz" wrap="square" lIns="119466" tIns="59733" rIns="119466" bIns="59733" numCol="1" anchor="t" anchorCtr="0" compatLnSpc="1"/>
          <a:lstStyle/>
          <a:p>
            <a:endParaRPr lang="zh-CN" altLang="en-US">
              <a:cs typeface="+mn-ea"/>
            </a:endParaRPr>
          </a:p>
        </p:txBody>
      </p:sp>
      <p:sp>
        <p:nvSpPr>
          <p:cNvPr id="46" name="Freeform 18"/>
          <p:cNvSpPr/>
          <p:nvPr/>
        </p:nvSpPr>
        <p:spPr bwMode="auto">
          <a:xfrm>
            <a:off x="6612894" y="4275824"/>
            <a:ext cx="958062" cy="329551"/>
          </a:xfrm>
          <a:custGeom>
            <a:avLst/>
            <a:gdLst/>
            <a:ahLst/>
            <a:cxnLst/>
            <a:rect l="l" t="t" r="r" b="b"/>
            <a:pathLst>
              <a:path w="735608" h="250825">
                <a:moveTo>
                  <a:pt x="0" y="11113"/>
                </a:moveTo>
                <a:cubicBezTo>
                  <a:pt x="0" y="11113"/>
                  <a:pt x="0" y="11113"/>
                  <a:pt x="206375" y="217488"/>
                </a:cubicBezTo>
                <a:cubicBezTo>
                  <a:pt x="113862" y="176823"/>
                  <a:pt x="40665" y="102609"/>
                  <a:pt x="0" y="11113"/>
                </a:cubicBezTo>
                <a:close/>
                <a:moveTo>
                  <a:pt x="681037" y="0"/>
                </a:moveTo>
                <a:lnTo>
                  <a:pt x="735608" y="0"/>
                </a:lnTo>
                <a:cubicBezTo>
                  <a:pt x="731639" y="13034"/>
                  <a:pt x="725686" y="26069"/>
                  <a:pt x="719733" y="38100"/>
                </a:cubicBezTo>
                <a:cubicBezTo>
                  <a:pt x="719721" y="38089"/>
                  <a:pt x="719051" y="37430"/>
                  <a:pt x="681037" y="0"/>
                </a:cubicBezTo>
                <a:close/>
                <a:moveTo>
                  <a:pt x="587375" y="0"/>
                </a:moveTo>
                <a:lnTo>
                  <a:pt x="643345" y="0"/>
                </a:lnTo>
                <a:cubicBezTo>
                  <a:pt x="643362" y="17"/>
                  <a:pt x="644378" y="1011"/>
                  <a:pt x="706438" y="61811"/>
                </a:cubicBezTo>
                <a:cubicBezTo>
                  <a:pt x="699315" y="73971"/>
                  <a:pt x="691174" y="85117"/>
                  <a:pt x="683033" y="95250"/>
                </a:cubicBezTo>
                <a:cubicBezTo>
                  <a:pt x="683020" y="95236"/>
                  <a:pt x="681898" y="94120"/>
                  <a:pt x="587375" y="0"/>
                </a:cubicBezTo>
                <a:close/>
                <a:moveTo>
                  <a:pt x="493712" y="0"/>
                </a:moveTo>
                <a:lnTo>
                  <a:pt x="549695" y="0"/>
                </a:lnTo>
                <a:cubicBezTo>
                  <a:pt x="549709" y="14"/>
                  <a:pt x="550981" y="1275"/>
                  <a:pt x="666750" y="115977"/>
                </a:cubicBezTo>
                <a:cubicBezTo>
                  <a:pt x="657589" y="126151"/>
                  <a:pt x="648429" y="135307"/>
                  <a:pt x="638250" y="144463"/>
                </a:cubicBezTo>
                <a:cubicBezTo>
                  <a:pt x="638233" y="144446"/>
                  <a:pt x="636687" y="142902"/>
                  <a:pt x="493712" y="0"/>
                </a:cubicBezTo>
                <a:close/>
                <a:moveTo>
                  <a:pt x="400050" y="0"/>
                </a:moveTo>
                <a:lnTo>
                  <a:pt x="456092" y="0"/>
                </a:lnTo>
                <a:cubicBezTo>
                  <a:pt x="456107" y="14"/>
                  <a:pt x="457626" y="1518"/>
                  <a:pt x="619125" y="161379"/>
                </a:cubicBezTo>
                <a:cubicBezTo>
                  <a:pt x="607917" y="169499"/>
                  <a:pt x="597727" y="177618"/>
                  <a:pt x="586518" y="185738"/>
                </a:cubicBezTo>
                <a:cubicBezTo>
                  <a:pt x="586509" y="185729"/>
                  <a:pt x="585200" y="184425"/>
                  <a:pt x="400050" y="0"/>
                </a:cubicBezTo>
                <a:close/>
                <a:moveTo>
                  <a:pt x="306387" y="0"/>
                </a:moveTo>
                <a:lnTo>
                  <a:pt x="362170" y="0"/>
                </a:lnTo>
                <a:cubicBezTo>
                  <a:pt x="362177" y="7"/>
                  <a:pt x="363348" y="1178"/>
                  <a:pt x="561975" y="199715"/>
                </a:cubicBezTo>
                <a:cubicBezTo>
                  <a:pt x="549804" y="206848"/>
                  <a:pt x="536619" y="212961"/>
                  <a:pt x="524448" y="219075"/>
                </a:cubicBezTo>
                <a:cubicBezTo>
                  <a:pt x="524440" y="219068"/>
                  <a:pt x="523166" y="217788"/>
                  <a:pt x="306387" y="0"/>
                </a:cubicBezTo>
                <a:close/>
                <a:moveTo>
                  <a:pt x="214312" y="0"/>
                </a:moveTo>
                <a:lnTo>
                  <a:pt x="270129" y="0"/>
                </a:lnTo>
                <a:cubicBezTo>
                  <a:pt x="270143" y="14"/>
                  <a:pt x="271897" y="1773"/>
                  <a:pt x="498475" y="229082"/>
                </a:cubicBezTo>
                <a:cubicBezTo>
                  <a:pt x="484267" y="234173"/>
                  <a:pt x="470058" y="238246"/>
                  <a:pt x="454835" y="241300"/>
                </a:cubicBezTo>
                <a:cubicBezTo>
                  <a:pt x="454821" y="241286"/>
                  <a:pt x="453003" y="239461"/>
                  <a:pt x="214312" y="0"/>
                </a:cubicBezTo>
                <a:close/>
                <a:moveTo>
                  <a:pt x="119062" y="0"/>
                </a:moveTo>
                <a:lnTo>
                  <a:pt x="175851" y="0"/>
                </a:lnTo>
                <a:cubicBezTo>
                  <a:pt x="175869" y="18"/>
                  <a:pt x="177970" y="2122"/>
                  <a:pt x="422275" y="246763"/>
                </a:cubicBezTo>
                <a:cubicBezTo>
                  <a:pt x="405035" y="248794"/>
                  <a:pt x="387796" y="250825"/>
                  <a:pt x="370556" y="250825"/>
                </a:cubicBezTo>
                <a:cubicBezTo>
                  <a:pt x="370538" y="250807"/>
                  <a:pt x="368387" y="248662"/>
                  <a:pt x="119062" y="0"/>
                </a:cubicBezTo>
                <a:close/>
                <a:moveTo>
                  <a:pt x="25400" y="0"/>
                </a:moveTo>
                <a:lnTo>
                  <a:pt x="82402" y="0"/>
                </a:lnTo>
                <a:cubicBezTo>
                  <a:pt x="82421" y="19"/>
                  <a:pt x="84583" y="2180"/>
                  <a:pt x="331788" y="249238"/>
                </a:cubicBezTo>
                <a:cubicBezTo>
                  <a:pt x="308376" y="247204"/>
                  <a:pt x="285982" y="243134"/>
                  <a:pt x="263588" y="237031"/>
                </a:cubicBezTo>
                <a:cubicBezTo>
                  <a:pt x="263571" y="237013"/>
                  <a:pt x="261544" y="234996"/>
                  <a:pt x="25400" y="0"/>
                </a:cubicBezTo>
                <a:close/>
              </a:path>
            </a:pathLst>
          </a:custGeom>
          <a:solidFill>
            <a:schemeClr val="accent1"/>
          </a:solidFill>
          <a:ln>
            <a:noFill/>
          </a:ln>
        </p:spPr>
        <p:txBody>
          <a:bodyPr vert="horz" wrap="square" lIns="119466" tIns="59733" rIns="119466" bIns="59733" numCol="1" anchor="t" anchorCtr="0" compatLnSpc="1"/>
          <a:lstStyle/>
          <a:p>
            <a:endParaRPr lang="zh-CN" altLang="en-US">
              <a:cs typeface="+mn-ea"/>
            </a:endParaRPr>
          </a:p>
        </p:txBody>
      </p:sp>
      <p:sp>
        <p:nvSpPr>
          <p:cNvPr id="47" name="Freeform 27"/>
          <p:cNvSpPr/>
          <p:nvPr/>
        </p:nvSpPr>
        <p:spPr bwMode="auto">
          <a:xfrm>
            <a:off x="5847895" y="2557151"/>
            <a:ext cx="1044124" cy="713333"/>
          </a:xfrm>
          <a:custGeom>
            <a:avLst/>
            <a:gdLst/>
            <a:ahLst/>
            <a:cxnLst/>
            <a:rect l="l" t="t" r="r" b="b"/>
            <a:pathLst>
              <a:path w="801687" h="542926">
                <a:moveTo>
                  <a:pt x="33337" y="304800"/>
                </a:moveTo>
                <a:cubicBezTo>
                  <a:pt x="33337" y="304800"/>
                  <a:pt x="33337" y="304800"/>
                  <a:pt x="241300" y="509588"/>
                </a:cubicBezTo>
                <a:cubicBezTo>
                  <a:pt x="148532" y="469236"/>
                  <a:pt x="74114" y="395593"/>
                  <a:pt x="33337" y="304800"/>
                </a:cubicBezTo>
                <a:close/>
                <a:moveTo>
                  <a:pt x="1587" y="177800"/>
                </a:moveTo>
                <a:cubicBezTo>
                  <a:pt x="1612" y="177825"/>
                  <a:pt x="4578" y="180791"/>
                  <a:pt x="365125" y="541338"/>
                </a:cubicBezTo>
                <a:cubicBezTo>
                  <a:pt x="341769" y="539307"/>
                  <a:pt x="318413" y="535245"/>
                  <a:pt x="296073" y="529153"/>
                </a:cubicBezTo>
                <a:cubicBezTo>
                  <a:pt x="296050" y="529129"/>
                  <a:pt x="293484" y="526564"/>
                  <a:pt x="13772" y="246852"/>
                </a:cubicBezTo>
                <a:close/>
                <a:moveTo>
                  <a:pt x="5080" y="87313"/>
                </a:moveTo>
                <a:cubicBezTo>
                  <a:pt x="5096" y="87329"/>
                  <a:pt x="7784" y="90014"/>
                  <a:pt x="457200" y="538867"/>
                </a:cubicBezTo>
                <a:cubicBezTo>
                  <a:pt x="439928" y="540897"/>
                  <a:pt x="422656" y="542926"/>
                  <a:pt x="404368" y="542926"/>
                </a:cubicBezTo>
                <a:cubicBezTo>
                  <a:pt x="404342" y="542899"/>
                  <a:pt x="401106" y="539669"/>
                  <a:pt x="0" y="139064"/>
                </a:cubicBezTo>
                <a:close/>
                <a:moveTo>
                  <a:pt x="21718" y="11113"/>
                </a:moveTo>
                <a:cubicBezTo>
                  <a:pt x="21735" y="11130"/>
                  <a:pt x="24643" y="14037"/>
                  <a:pt x="531813" y="521208"/>
                </a:cubicBezTo>
                <a:cubicBezTo>
                  <a:pt x="517587" y="526288"/>
                  <a:pt x="502346" y="530353"/>
                  <a:pt x="488120" y="533401"/>
                </a:cubicBezTo>
                <a:cubicBezTo>
                  <a:pt x="488103" y="533385"/>
                  <a:pt x="485360" y="530641"/>
                  <a:pt x="9525" y="54806"/>
                </a:cubicBezTo>
                <a:close/>
                <a:moveTo>
                  <a:pt x="703262" y="0"/>
                </a:moveTo>
                <a:cubicBezTo>
                  <a:pt x="703271" y="0"/>
                  <a:pt x="703966" y="0"/>
                  <a:pt x="758994" y="0"/>
                </a:cubicBezTo>
                <a:cubicBezTo>
                  <a:pt x="759002" y="8"/>
                  <a:pt x="759448" y="454"/>
                  <a:pt x="783313" y="24319"/>
                </a:cubicBezTo>
                <a:cubicBezTo>
                  <a:pt x="790406" y="46612"/>
                  <a:pt x="795472" y="70931"/>
                  <a:pt x="798512" y="95250"/>
                </a:cubicBezTo>
                <a:cubicBezTo>
                  <a:pt x="798504" y="95242"/>
                  <a:pt x="797619" y="94356"/>
                  <a:pt x="703262" y="0"/>
                </a:cubicBezTo>
                <a:close/>
                <a:moveTo>
                  <a:pt x="608012" y="0"/>
                </a:moveTo>
                <a:cubicBezTo>
                  <a:pt x="608018" y="0"/>
                  <a:pt x="608606" y="0"/>
                  <a:pt x="665095" y="0"/>
                </a:cubicBezTo>
                <a:lnTo>
                  <a:pt x="801687" y="135083"/>
                </a:lnTo>
                <a:cubicBezTo>
                  <a:pt x="801687" y="138130"/>
                  <a:pt x="801687" y="140161"/>
                  <a:pt x="801687" y="143208"/>
                </a:cubicBezTo>
                <a:cubicBezTo>
                  <a:pt x="801687" y="158443"/>
                  <a:pt x="800668" y="173678"/>
                  <a:pt x="798629" y="188913"/>
                </a:cubicBezTo>
                <a:cubicBezTo>
                  <a:pt x="798622" y="188906"/>
                  <a:pt x="797491" y="187785"/>
                  <a:pt x="608012" y="0"/>
                </a:cubicBezTo>
                <a:close/>
                <a:moveTo>
                  <a:pt x="514350" y="0"/>
                </a:moveTo>
                <a:lnTo>
                  <a:pt x="571130" y="0"/>
                </a:lnTo>
                <a:cubicBezTo>
                  <a:pt x="571148" y="19"/>
                  <a:pt x="573182" y="2060"/>
                  <a:pt x="792163" y="221911"/>
                </a:cubicBezTo>
                <a:cubicBezTo>
                  <a:pt x="789121" y="237180"/>
                  <a:pt x="785066" y="251431"/>
                  <a:pt x="781010" y="266700"/>
                </a:cubicBezTo>
                <a:cubicBezTo>
                  <a:pt x="780987" y="266677"/>
                  <a:pt x="778517" y="264206"/>
                  <a:pt x="514350" y="0"/>
                </a:cubicBezTo>
                <a:close/>
                <a:moveTo>
                  <a:pt x="420687" y="0"/>
                </a:moveTo>
                <a:lnTo>
                  <a:pt x="477635" y="0"/>
                </a:lnTo>
                <a:cubicBezTo>
                  <a:pt x="477660" y="26"/>
                  <a:pt x="480380" y="2740"/>
                  <a:pt x="771525" y="293232"/>
                </a:cubicBezTo>
                <a:cubicBezTo>
                  <a:pt x="766441" y="306422"/>
                  <a:pt x="760339" y="318598"/>
                  <a:pt x="753221" y="331788"/>
                </a:cubicBezTo>
                <a:cubicBezTo>
                  <a:pt x="753197" y="331763"/>
                  <a:pt x="750349" y="328923"/>
                  <a:pt x="420687" y="0"/>
                </a:cubicBezTo>
                <a:close/>
                <a:moveTo>
                  <a:pt x="328612" y="0"/>
                </a:moveTo>
                <a:lnTo>
                  <a:pt x="385324" y="0"/>
                </a:lnTo>
                <a:cubicBezTo>
                  <a:pt x="385350" y="26"/>
                  <a:pt x="388358" y="3041"/>
                  <a:pt x="739775" y="355339"/>
                </a:cubicBezTo>
                <a:cubicBezTo>
                  <a:pt x="732686" y="367557"/>
                  <a:pt x="724584" y="378757"/>
                  <a:pt x="716483" y="388938"/>
                </a:cubicBezTo>
                <a:cubicBezTo>
                  <a:pt x="716454" y="388910"/>
                  <a:pt x="713145" y="385590"/>
                  <a:pt x="328612" y="0"/>
                </a:cubicBezTo>
                <a:close/>
                <a:moveTo>
                  <a:pt x="234950" y="0"/>
                </a:moveTo>
                <a:lnTo>
                  <a:pt x="291823" y="0"/>
                </a:lnTo>
                <a:cubicBezTo>
                  <a:pt x="291848" y="25"/>
                  <a:pt x="295020" y="3196"/>
                  <a:pt x="700088" y="408136"/>
                </a:cubicBezTo>
                <a:cubicBezTo>
                  <a:pt x="691964" y="418288"/>
                  <a:pt x="681808" y="427426"/>
                  <a:pt x="672667" y="436563"/>
                </a:cubicBezTo>
                <a:cubicBezTo>
                  <a:pt x="672640" y="436536"/>
                  <a:pt x="669180" y="433085"/>
                  <a:pt x="234950" y="0"/>
                </a:cubicBezTo>
                <a:close/>
                <a:moveTo>
                  <a:pt x="141287" y="0"/>
                </a:moveTo>
                <a:lnTo>
                  <a:pt x="198197" y="0"/>
                </a:lnTo>
                <a:cubicBezTo>
                  <a:pt x="198210" y="13"/>
                  <a:pt x="200612" y="2419"/>
                  <a:pt x="652462" y="454996"/>
                </a:cubicBezTo>
                <a:cubicBezTo>
                  <a:pt x="642300" y="464157"/>
                  <a:pt x="631121" y="471282"/>
                  <a:pt x="619942" y="479425"/>
                </a:cubicBezTo>
                <a:cubicBezTo>
                  <a:pt x="619927" y="479410"/>
                  <a:pt x="617263" y="476741"/>
                  <a:pt x="141287" y="0"/>
                </a:cubicBezTo>
                <a:close/>
                <a:moveTo>
                  <a:pt x="47625" y="0"/>
                </a:moveTo>
                <a:lnTo>
                  <a:pt x="104422" y="0"/>
                </a:lnTo>
                <a:cubicBezTo>
                  <a:pt x="104435" y="12"/>
                  <a:pt x="106871" y="2454"/>
                  <a:pt x="595313" y="491866"/>
                </a:cubicBezTo>
                <a:cubicBezTo>
                  <a:pt x="583142" y="498980"/>
                  <a:pt x="570972" y="505078"/>
                  <a:pt x="557786" y="511175"/>
                </a:cubicBezTo>
                <a:cubicBezTo>
                  <a:pt x="557772" y="511161"/>
                  <a:pt x="555090" y="508474"/>
                  <a:pt x="47625" y="0"/>
                </a:cubicBezTo>
                <a:close/>
              </a:path>
            </a:pathLst>
          </a:custGeom>
          <a:solidFill>
            <a:schemeClr val="accent2"/>
          </a:solidFill>
          <a:ln>
            <a:noFill/>
          </a:ln>
        </p:spPr>
        <p:txBody>
          <a:bodyPr vert="horz" wrap="square" lIns="119466" tIns="59733" rIns="119466" bIns="59733" numCol="1" anchor="t" anchorCtr="0" compatLnSpc="1"/>
          <a:lstStyle/>
          <a:p>
            <a:endParaRPr lang="zh-CN" altLang="en-US">
              <a:cs typeface="+mn-ea"/>
            </a:endParaRPr>
          </a:p>
        </p:txBody>
      </p:sp>
      <p:grpSp>
        <p:nvGrpSpPr>
          <p:cNvPr id="48" name="组合 47"/>
          <p:cNvGrpSpPr/>
          <p:nvPr/>
        </p:nvGrpSpPr>
        <p:grpSpPr>
          <a:xfrm>
            <a:off x="4534676" y="1936697"/>
            <a:ext cx="3722517" cy="3184213"/>
            <a:chOff x="3211275" y="1435941"/>
            <a:chExt cx="2858179" cy="2423540"/>
          </a:xfrm>
        </p:grpSpPr>
        <p:sp>
          <p:nvSpPr>
            <p:cNvPr id="49" name="椭圆 48"/>
            <p:cNvSpPr/>
            <p:nvPr/>
          </p:nvSpPr>
          <p:spPr>
            <a:xfrm rot="668942">
              <a:off x="4113309" y="1494342"/>
              <a:ext cx="1206166" cy="273498"/>
            </a:xfrm>
            <a:prstGeom prst="ellipse">
              <a:avLst/>
            </a:prstGeom>
            <a:gradFill flip="none" rotWithShape="1">
              <a:gsLst>
                <a:gs pos="0">
                  <a:schemeClr val="tx1">
                    <a:lumMod val="85000"/>
                    <a:lumOff val="15000"/>
                    <a:alpha val="59000"/>
                  </a:schemeClr>
                </a:gs>
                <a:gs pos="65000">
                  <a:schemeClr val="tx1">
                    <a:alpha val="1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 name="椭圆 49"/>
            <p:cNvSpPr/>
            <p:nvPr/>
          </p:nvSpPr>
          <p:spPr>
            <a:xfrm rot="20418987">
              <a:off x="3305587" y="2500181"/>
              <a:ext cx="1206166" cy="273498"/>
            </a:xfrm>
            <a:prstGeom prst="ellipse">
              <a:avLst/>
            </a:prstGeom>
            <a:gradFill flip="none" rotWithShape="1">
              <a:gsLst>
                <a:gs pos="0">
                  <a:schemeClr val="tx1">
                    <a:lumMod val="85000"/>
                    <a:lumOff val="15000"/>
                    <a:alpha val="65000"/>
                  </a:schemeClr>
                </a:gs>
                <a:gs pos="71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 name="椭圆 50"/>
            <p:cNvSpPr/>
            <p:nvPr/>
          </p:nvSpPr>
          <p:spPr>
            <a:xfrm rot="668942">
              <a:off x="4730528" y="2507802"/>
              <a:ext cx="1206166" cy="273498"/>
            </a:xfrm>
            <a:prstGeom prst="ellipse">
              <a:avLst/>
            </a:prstGeom>
            <a:gradFill flip="none" rotWithShape="1">
              <a:gsLst>
                <a:gs pos="0">
                  <a:schemeClr val="tx1">
                    <a:lumMod val="85000"/>
                    <a:lumOff val="15000"/>
                    <a:alpha val="59000"/>
                  </a:schemeClr>
                </a:gs>
                <a:gs pos="65000">
                  <a:schemeClr val="tx1">
                    <a:alpha val="1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 name="椭圆 51"/>
            <p:cNvSpPr/>
            <p:nvPr/>
          </p:nvSpPr>
          <p:spPr>
            <a:xfrm>
              <a:off x="3211275" y="3395777"/>
              <a:ext cx="1599394" cy="463704"/>
            </a:xfrm>
            <a:prstGeom prst="ellipse">
              <a:avLst/>
            </a:prstGeom>
            <a:gradFill flip="none" rotWithShape="1">
              <a:gsLst>
                <a:gs pos="0">
                  <a:schemeClr val="tx1">
                    <a:lumMod val="85000"/>
                    <a:lumOff val="15000"/>
                  </a:schemeClr>
                </a:gs>
                <a:gs pos="71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 name="椭圆 52"/>
            <p:cNvSpPr/>
            <p:nvPr/>
          </p:nvSpPr>
          <p:spPr>
            <a:xfrm>
              <a:off x="4470060" y="3395777"/>
              <a:ext cx="1599394" cy="463704"/>
            </a:xfrm>
            <a:prstGeom prst="ellipse">
              <a:avLst/>
            </a:prstGeom>
            <a:gradFill flip="none" rotWithShape="1">
              <a:gsLst>
                <a:gs pos="0">
                  <a:schemeClr val="tx1">
                    <a:lumMod val="85000"/>
                    <a:lumOff val="15000"/>
                  </a:schemeClr>
                </a:gs>
                <a:gs pos="71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54" name="组合 53"/>
            <p:cNvGrpSpPr/>
            <p:nvPr/>
          </p:nvGrpSpPr>
          <p:grpSpPr>
            <a:xfrm>
              <a:off x="4347259" y="2492376"/>
              <a:ext cx="501650" cy="501650"/>
              <a:chOff x="1230521" y="1848010"/>
              <a:chExt cx="501650" cy="501650"/>
            </a:xfrm>
          </p:grpSpPr>
          <p:sp>
            <p:nvSpPr>
              <p:cNvPr id="58" name="Freeform 39"/>
              <p:cNvSpPr/>
              <p:nvPr/>
            </p:nvSpPr>
            <p:spPr bwMode="auto">
              <a:xfrm>
                <a:off x="1230521" y="1848010"/>
                <a:ext cx="501650" cy="501650"/>
              </a:xfrm>
              <a:custGeom>
                <a:avLst/>
                <a:gdLst>
                  <a:gd name="T0" fmla="*/ 105 w 495"/>
                  <a:gd name="T1" fmla="*/ 79 h 495"/>
                  <a:gd name="T2" fmla="*/ 416 w 495"/>
                  <a:gd name="T3" fmla="*/ 106 h 495"/>
                  <a:gd name="T4" fmla="*/ 389 w 495"/>
                  <a:gd name="T5" fmla="*/ 417 h 495"/>
                  <a:gd name="T6" fmla="*/ 78 w 495"/>
                  <a:gd name="T7" fmla="*/ 390 h 495"/>
                  <a:gd name="T8" fmla="*/ 105 w 495"/>
                  <a:gd name="T9" fmla="*/ 79 h 495"/>
                </a:gdLst>
                <a:ahLst/>
                <a:cxnLst>
                  <a:cxn ang="0">
                    <a:pos x="T0" y="T1"/>
                  </a:cxn>
                  <a:cxn ang="0">
                    <a:pos x="T2" y="T3"/>
                  </a:cxn>
                  <a:cxn ang="0">
                    <a:pos x="T4" y="T5"/>
                  </a:cxn>
                  <a:cxn ang="0">
                    <a:pos x="T6" y="T7"/>
                  </a:cxn>
                  <a:cxn ang="0">
                    <a:pos x="T8" y="T9"/>
                  </a:cxn>
                </a:cxnLst>
                <a:rect l="0" t="0" r="r" b="b"/>
                <a:pathLst>
                  <a:path w="495" h="495">
                    <a:moveTo>
                      <a:pt x="105" y="79"/>
                    </a:moveTo>
                    <a:cubicBezTo>
                      <a:pt x="199" y="0"/>
                      <a:pt x="338" y="12"/>
                      <a:pt x="416" y="106"/>
                    </a:cubicBezTo>
                    <a:cubicBezTo>
                      <a:pt x="495" y="199"/>
                      <a:pt x="483" y="338"/>
                      <a:pt x="389" y="417"/>
                    </a:cubicBezTo>
                    <a:cubicBezTo>
                      <a:pt x="296" y="495"/>
                      <a:pt x="157" y="483"/>
                      <a:pt x="78" y="390"/>
                    </a:cubicBezTo>
                    <a:cubicBezTo>
                      <a:pt x="0" y="296"/>
                      <a:pt x="12" y="157"/>
                      <a:pt x="105" y="79"/>
                    </a:cubicBezTo>
                    <a:close/>
                  </a:path>
                </a:pathLst>
              </a:custGeom>
              <a:solidFill>
                <a:schemeClr val="tx1"/>
              </a:solidFill>
              <a:ln>
                <a:noFill/>
              </a:ln>
            </p:spPr>
            <p:txBody>
              <a:bodyPr vert="horz" wrap="square" lIns="91440" tIns="45720" rIns="91440" bIns="45720" numCol="1" anchor="t" anchorCtr="0" compatLnSpc="1"/>
              <a:lstStyle/>
              <a:p>
                <a:endParaRPr lang="zh-CN" altLang="en-US">
                  <a:cs typeface="+mn-ea"/>
                </a:endParaRPr>
              </a:p>
            </p:txBody>
          </p:sp>
          <p:sp>
            <p:nvSpPr>
              <p:cNvPr id="59" name="Freeform 40"/>
              <p:cNvSpPr/>
              <p:nvPr/>
            </p:nvSpPr>
            <p:spPr bwMode="auto">
              <a:xfrm>
                <a:off x="1235284" y="1851979"/>
                <a:ext cx="492125" cy="493713"/>
              </a:xfrm>
              <a:custGeom>
                <a:avLst/>
                <a:gdLst>
                  <a:gd name="T0" fmla="*/ 77 w 485"/>
                  <a:gd name="T1" fmla="*/ 382 h 486"/>
                  <a:gd name="T2" fmla="*/ 103 w 485"/>
                  <a:gd name="T3" fmla="*/ 77 h 486"/>
                  <a:gd name="T4" fmla="*/ 408 w 485"/>
                  <a:gd name="T5" fmla="*/ 104 h 486"/>
                  <a:gd name="T6" fmla="*/ 382 w 485"/>
                  <a:gd name="T7" fmla="*/ 409 h 486"/>
                  <a:gd name="T8" fmla="*/ 77 w 485"/>
                  <a:gd name="T9" fmla="*/ 382 h 486"/>
                </a:gdLst>
                <a:ahLst/>
                <a:cxnLst>
                  <a:cxn ang="0">
                    <a:pos x="T0" y="T1"/>
                  </a:cxn>
                  <a:cxn ang="0">
                    <a:pos x="T2" y="T3"/>
                  </a:cxn>
                  <a:cxn ang="0">
                    <a:pos x="T4" y="T5"/>
                  </a:cxn>
                  <a:cxn ang="0">
                    <a:pos x="T6" y="T7"/>
                  </a:cxn>
                  <a:cxn ang="0">
                    <a:pos x="T8" y="T9"/>
                  </a:cxn>
                </a:cxnLst>
                <a:rect l="0" t="0" r="r" b="b"/>
                <a:pathLst>
                  <a:path w="485" h="486">
                    <a:moveTo>
                      <a:pt x="77" y="382"/>
                    </a:moveTo>
                    <a:cubicBezTo>
                      <a:pt x="0" y="291"/>
                      <a:pt x="12" y="154"/>
                      <a:pt x="103" y="77"/>
                    </a:cubicBezTo>
                    <a:cubicBezTo>
                      <a:pt x="195" y="0"/>
                      <a:pt x="332" y="12"/>
                      <a:pt x="408" y="104"/>
                    </a:cubicBezTo>
                    <a:cubicBezTo>
                      <a:pt x="485" y="195"/>
                      <a:pt x="473" y="332"/>
                      <a:pt x="382" y="409"/>
                    </a:cubicBezTo>
                    <a:cubicBezTo>
                      <a:pt x="291" y="486"/>
                      <a:pt x="154" y="474"/>
                      <a:pt x="77" y="382"/>
                    </a:cubicBezTo>
                    <a:close/>
                  </a:path>
                </a:pathLst>
              </a:custGeom>
              <a:gradFill flip="none" rotWithShape="1">
                <a:gsLst>
                  <a:gs pos="0">
                    <a:schemeClr val="bg1">
                      <a:lumMod val="85000"/>
                    </a:schemeClr>
                  </a:gs>
                  <a:gs pos="99000">
                    <a:schemeClr val="bg1">
                      <a:alpha val="80000"/>
                    </a:schemeClr>
                  </a:gs>
                </a:gsLst>
                <a:lin ang="2700000" scaled="1"/>
                <a:tileRect/>
              </a:gradFill>
              <a:ln>
                <a:noFill/>
              </a:ln>
            </p:spPr>
            <p:txBody>
              <a:bodyPr vert="horz" wrap="square" lIns="91440" tIns="45720" rIns="91440" bIns="45720" numCol="1" anchor="t" anchorCtr="0" compatLnSpc="1"/>
              <a:lstStyle/>
              <a:p>
                <a:endParaRPr lang="zh-CN" altLang="en-US">
                  <a:cs typeface="+mn-ea"/>
                </a:endParaRPr>
              </a:p>
            </p:txBody>
          </p:sp>
          <p:sp>
            <p:nvSpPr>
              <p:cNvPr id="60" name="Freeform 41"/>
              <p:cNvSpPr/>
              <p:nvPr/>
            </p:nvSpPr>
            <p:spPr bwMode="auto">
              <a:xfrm>
                <a:off x="1375777" y="1992834"/>
                <a:ext cx="211137" cy="212725"/>
              </a:xfrm>
              <a:custGeom>
                <a:avLst/>
                <a:gdLst/>
                <a:ahLst/>
                <a:cxnLst/>
                <a:rect l="l" t="t" r="r" b="b"/>
                <a:pathLst>
                  <a:path w="211137" h="212725">
                    <a:moveTo>
                      <a:pt x="0" y="193675"/>
                    </a:moveTo>
                    <a:lnTo>
                      <a:pt x="20638" y="211138"/>
                    </a:lnTo>
                    <a:lnTo>
                      <a:pt x="0" y="212725"/>
                    </a:lnTo>
                    <a:close/>
                    <a:moveTo>
                      <a:pt x="0" y="165100"/>
                    </a:moveTo>
                    <a:lnTo>
                      <a:pt x="47625" y="211138"/>
                    </a:lnTo>
                    <a:lnTo>
                      <a:pt x="36513" y="211138"/>
                    </a:lnTo>
                    <a:lnTo>
                      <a:pt x="0" y="176213"/>
                    </a:lnTo>
                    <a:close/>
                    <a:moveTo>
                      <a:pt x="0" y="136525"/>
                    </a:moveTo>
                    <a:lnTo>
                      <a:pt x="76200" y="211138"/>
                    </a:lnTo>
                    <a:lnTo>
                      <a:pt x="65088" y="211138"/>
                    </a:lnTo>
                    <a:lnTo>
                      <a:pt x="0" y="147638"/>
                    </a:lnTo>
                    <a:close/>
                    <a:moveTo>
                      <a:pt x="0" y="106362"/>
                    </a:moveTo>
                    <a:lnTo>
                      <a:pt x="104775" y="209550"/>
                    </a:lnTo>
                    <a:lnTo>
                      <a:pt x="93663" y="209550"/>
                    </a:lnTo>
                    <a:lnTo>
                      <a:pt x="0" y="119062"/>
                    </a:lnTo>
                    <a:close/>
                    <a:moveTo>
                      <a:pt x="3612" y="80962"/>
                    </a:moveTo>
                    <a:cubicBezTo>
                      <a:pt x="3624" y="80974"/>
                      <a:pt x="4812" y="82162"/>
                      <a:pt x="130175" y="207509"/>
                    </a:cubicBezTo>
                    <a:cubicBezTo>
                      <a:pt x="127138" y="208530"/>
                      <a:pt x="123088" y="209550"/>
                      <a:pt x="120050" y="209550"/>
                    </a:cubicBezTo>
                    <a:cubicBezTo>
                      <a:pt x="120039" y="209539"/>
                      <a:pt x="118923" y="208424"/>
                      <a:pt x="1587" y="91167"/>
                    </a:cubicBezTo>
                    <a:close/>
                    <a:moveTo>
                      <a:pt x="10989" y="60325"/>
                    </a:moveTo>
                    <a:cubicBezTo>
                      <a:pt x="11002" y="60337"/>
                      <a:pt x="12325" y="61646"/>
                      <a:pt x="152400" y="200160"/>
                    </a:cubicBezTo>
                    <a:cubicBezTo>
                      <a:pt x="149348" y="201173"/>
                      <a:pt x="146296" y="202187"/>
                      <a:pt x="144261" y="203200"/>
                    </a:cubicBezTo>
                    <a:cubicBezTo>
                      <a:pt x="144249" y="203188"/>
                      <a:pt x="142964" y="201918"/>
                      <a:pt x="7937" y="68431"/>
                    </a:cubicBezTo>
                    <a:close/>
                    <a:moveTo>
                      <a:pt x="22542" y="41275"/>
                    </a:moveTo>
                    <a:cubicBezTo>
                      <a:pt x="22556" y="41288"/>
                      <a:pt x="23948" y="42680"/>
                      <a:pt x="169862" y="188595"/>
                    </a:cubicBezTo>
                    <a:cubicBezTo>
                      <a:pt x="167830" y="190627"/>
                      <a:pt x="165798" y="192659"/>
                      <a:pt x="162750" y="193675"/>
                    </a:cubicBezTo>
                    <a:cubicBezTo>
                      <a:pt x="162737" y="193662"/>
                      <a:pt x="161360" y="192285"/>
                      <a:pt x="17462" y="48387"/>
                    </a:cubicBezTo>
                    <a:close/>
                    <a:moveTo>
                      <a:pt x="36241" y="26987"/>
                    </a:moveTo>
                    <a:cubicBezTo>
                      <a:pt x="36253" y="27000"/>
                      <a:pt x="37615" y="28375"/>
                      <a:pt x="184150" y="176421"/>
                    </a:cubicBezTo>
                    <a:cubicBezTo>
                      <a:pt x="182124" y="178468"/>
                      <a:pt x="180098" y="180515"/>
                      <a:pt x="178072" y="182562"/>
                    </a:cubicBezTo>
                    <a:cubicBezTo>
                      <a:pt x="178059" y="182549"/>
                      <a:pt x="176706" y="181173"/>
                      <a:pt x="30162" y="32105"/>
                    </a:cubicBezTo>
                    <a:close/>
                    <a:moveTo>
                      <a:pt x="53122" y="15875"/>
                    </a:moveTo>
                    <a:cubicBezTo>
                      <a:pt x="53131" y="15883"/>
                      <a:pt x="54222" y="16975"/>
                      <a:pt x="196850" y="159603"/>
                    </a:cubicBezTo>
                    <a:cubicBezTo>
                      <a:pt x="194826" y="161627"/>
                      <a:pt x="193814" y="163652"/>
                      <a:pt x="191789" y="166688"/>
                    </a:cubicBezTo>
                    <a:cubicBezTo>
                      <a:pt x="191781" y="166680"/>
                      <a:pt x="190676" y="165567"/>
                      <a:pt x="46037" y="19924"/>
                    </a:cubicBezTo>
                    <a:close/>
                    <a:moveTo>
                      <a:pt x="149225" y="9525"/>
                    </a:moveTo>
                    <a:cubicBezTo>
                      <a:pt x="172851" y="20607"/>
                      <a:pt x="191341" y="38741"/>
                      <a:pt x="201613" y="61913"/>
                    </a:cubicBezTo>
                    <a:cubicBezTo>
                      <a:pt x="201608" y="61908"/>
                      <a:pt x="201122" y="61422"/>
                      <a:pt x="149225" y="9525"/>
                    </a:cubicBezTo>
                    <a:close/>
                    <a:moveTo>
                      <a:pt x="71664" y="6350"/>
                    </a:moveTo>
                    <a:cubicBezTo>
                      <a:pt x="71676" y="6361"/>
                      <a:pt x="72898" y="7561"/>
                      <a:pt x="206375" y="138555"/>
                    </a:cubicBezTo>
                    <a:cubicBezTo>
                      <a:pt x="205355" y="141583"/>
                      <a:pt x="204334" y="144610"/>
                      <a:pt x="203313" y="147638"/>
                    </a:cubicBezTo>
                    <a:cubicBezTo>
                      <a:pt x="203302" y="147626"/>
                      <a:pt x="202033" y="146372"/>
                      <a:pt x="63500" y="9378"/>
                    </a:cubicBezTo>
                    <a:close/>
                    <a:moveTo>
                      <a:pt x="94379" y="1587"/>
                    </a:moveTo>
                    <a:cubicBezTo>
                      <a:pt x="94383" y="1591"/>
                      <a:pt x="95073" y="2263"/>
                      <a:pt x="211137" y="115345"/>
                    </a:cubicBezTo>
                    <a:cubicBezTo>
                      <a:pt x="211137" y="119372"/>
                      <a:pt x="210113" y="122392"/>
                      <a:pt x="210113" y="125412"/>
                    </a:cubicBezTo>
                    <a:cubicBezTo>
                      <a:pt x="210108" y="125408"/>
                      <a:pt x="209360" y="124678"/>
                      <a:pt x="84137" y="2594"/>
                    </a:cubicBezTo>
                    <a:close/>
                    <a:moveTo>
                      <a:pt x="112712" y="0"/>
                    </a:moveTo>
                    <a:cubicBezTo>
                      <a:pt x="116771" y="0"/>
                      <a:pt x="120830" y="1020"/>
                      <a:pt x="125903" y="2041"/>
                    </a:cubicBezTo>
                    <a:lnTo>
                      <a:pt x="210122" y="86746"/>
                    </a:lnTo>
                    <a:cubicBezTo>
                      <a:pt x="211137" y="90828"/>
                      <a:pt x="211137" y="95931"/>
                      <a:pt x="211137" y="100013"/>
                    </a:cubicBezTo>
                    <a:cubicBezTo>
                      <a:pt x="211137" y="100013"/>
                      <a:pt x="211137" y="100013"/>
                      <a:pt x="112712" y="0"/>
                    </a:cubicBez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nvGrpSpPr>
            <p:cNvPr id="55" name="组合 54"/>
            <p:cNvGrpSpPr/>
            <p:nvPr/>
          </p:nvGrpSpPr>
          <p:grpSpPr>
            <a:xfrm>
              <a:off x="3401062" y="1435941"/>
              <a:ext cx="2428238" cy="2282776"/>
              <a:chOff x="3430112" y="1493860"/>
              <a:chExt cx="2332038" cy="2192338"/>
            </a:xfrm>
          </p:grpSpPr>
          <p:sp>
            <p:nvSpPr>
              <p:cNvPr id="56" name="Freeform 59"/>
              <p:cNvSpPr>
                <a:spLocks noEditPoints="1"/>
              </p:cNvSpPr>
              <p:nvPr/>
            </p:nvSpPr>
            <p:spPr bwMode="auto">
              <a:xfrm>
                <a:off x="3430112" y="1493860"/>
                <a:ext cx="2332038" cy="2192338"/>
              </a:xfrm>
              <a:custGeom>
                <a:avLst/>
                <a:gdLst>
                  <a:gd name="T0" fmla="*/ 1758 w 2396"/>
                  <a:gd name="T1" fmla="*/ 975 h 2255"/>
                  <a:gd name="T2" fmla="*/ 1853 w 2396"/>
                  <a:gd name="T3" fmla="*/ 640 h 2255"/>
                  <a:gd name="T4" fmla="*/ 1213 w 2396"/>
                  <a:gd name="T5" fmla="*/ 0 h 2255"/>
                  <a:gd name="T6" fmla="*/ 573 w 2396"/>
                  <a:gd name="T7" fmla="*/ 640 h 2255"/>
                  <a:gd name="T8" fmla="*/ 657 w 2396"/>
                  <a:gd name="T9" fmla="*/ 956 h 2255"/>
                  <a:gd name="T10" fmla="*/ 640 w 2396"/>
                  <a:gd name="T11" fmla="*/ 956 h 2255"/>
                  <a:gd name="T12" fmla="*/ 0 w 2396"/>
                  <a:gd name="T13" fmla="*/ 1596 h 2255"/>
                  <a:gd name="T14" fmla="*/ 640 w 2396"/>
                  <a:gd name="T15" fmla="*/ 2236 h 2255"/>
                  <a:gd name="T16" fmla="*/ 1192 w 2396"/>
                  <a:gd name="T17" fmla="*/ 1919 h 2255"/>
                  <a:gd name="T18" fmla="*/ 1756 w 2396"/>
                  <a:gd name="T19" fmla="*/ 2255 h 2255"/>
                  <a:gd name="T20" fmla="*/ 2396 w 2396"/>
                  <a:gd name="T21" fmla="*/ 1615 h 2255"/>
                  <a:gd name="T22" fmla="*/ 1758 w 2396"/>
                  <a:gd name="T23" fmla="*/ 975 h 2255"/>
                  <a:gd name="T24" fmla="*/ 1756 w 2396"/>
                  <a:gd name="T25" fmla="*/ 2090 h 2255"/>
                  <a:gd name="T26" fmla="*/ 1280 w 2396"/>
                  <a:gd name="T27" fmla="*/ 1615 h 2255"/>
                  <a:gd name="T28" fmla="*/ 1280 w 2396"/>
                  <a:gd name="T29" fmla="*/ 1605 h 2255"/>
                  <a:gd name="T30" fmla="*/ 1280 w 2396"/>
                  <a:gd name="T31" fmla="*/ 1605 h 2255"/>
                  <a:gd name="T32" fmla="*/ 1116 w 2396"/>
                  <a:gd name="T33" fmla="*/ 1605 h 2255"/>
                  <a:gd name="T34" fmla="*/ 1115 w 2396"/>
                  <a:gd name="T35" fmla="*/ 1605 h 2255"/>
                  <a:gd name="T36" fmla="*/ 640 w 2396"/>
                  <a:gd name="T37" fmla="*/ 2072 h 2255"/>
                  <a:gd name="T38" fmla="*/ 164 w 2396"/>
                  <a:gd name="T39" fmla="*/ 1596 h 2255"/>
                  <a:gd name="T40" fmla="*/ 640 w 2396"/>
                  <a:gd name="T41" fmla="*/ 1120 h 2255"/>
                  <a:gd name="T42" fmla="*/ 875 w 2396"/>
                  <a:gd name="T43" fmla="*/ 1183 h 2255"/>
                  <a:gd name="T44" fmla="*/ 876 w 2396"/>
                  <a:gd name="T45" fmla="*/ 1184 h 2255"/>
                  <a:gd name="T46" fmla="*/ 908 w 2396"/>
                  <a:gd name="T47" fmla="*/ 1129 h 2255"/>
                  <a:gd name="T48" fmla="*/ 960 w 2396"/>
                  <a:gd name="T49" fmla="*/ 1042 h 2255"/>
                  <a:gd name="T50" fmla="*/ 959 w 2396"/>
                  <a:gd name="T51" fmla="*/ 1042 h 2255"/>
                  <a:gd name="T52" fmla="*/ 738 w 2396"/>
                  <a:gd name="T53" fmla="*/ 640 h 2255"/>
                  <a:gd name="T54" fmla="*/ 1213 w 2396"/>
                  <a:gd name="T55" fmla="*/ 164 h 2255"/>
                  <a:gd name="T56" fmla="*/ 1689 w 2396"/>
                  <a:gd name="T57" fmla="*/ 640 h 2255"/>
                  <a:gd name="T58" fmla="*/ 1445 w 2396"/>
                  <a:gd name="T59" fmla="*/ 1055 h 2255"/>
                  <a:gd name="T60" fmla="*/ 1445 w 2396"/>
                  <a:gd name="T61" fmla="*/ 1055 h 2255"/>
                  <a:gd name="T62" fmla="*/ 1445 w 2396"/>
                  <a:gd name="T63" fmla="*/ 1055 h 2255"/>
                  <a:gd name="T64" fmla="*/ 1525 w 2396"/>
                  <a:gd name="T65" fmla="*/ 1199 h 2255"/>
                  <a:gd name="T66" fmla="*/ 1756 w 2396"/>
                  <a:gd name="T67" fmla="*/ 1139 h 2255"/>
                  <a:gd name="T68" fmla="*/ 2231 w 2396"/>
                  <a:gd name="T69" fmla="*/ 1615 h 2255"/>
                  <a:gd name="T70" fmla="*/ 1756 w 2396"/>
                  <a:gd name="T71" fmla="*/ 2090 h 2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96" h="2255">
                    <a:moveTo>
                      <a:pt x="1758" y="975"/>
                    </a:moveTo>
                    <a:cubicBezTo>
                      <a:pt x="1819" y="877"/>
                      <a:pt x="1853" y="762"/>
                      <a:pt x="1853" y="640"/>
                    </a:cubicBezTo>
                    <a:cubicBezTo>
                      <a:pt x="1853" y="287"/>
                      <a:pt x="1566" y="0"/>
                      <a:pt x="1213" y="0"/>
                    </a:cubicBezTo>
                    <a:cubicBezTo>
                      <a:pt x="860" y="0"/>
                      <a:pt x="573" y="287"/>
                      <a:pt x="573" y="640"/>
                    </a:cubicBezTo>
                    <a:cubicBezTo>
                      <a:pt x="573" y="755"/>
                      <a:pt x="604" y="863"/>
                      <a:pt x="657" y="956"/>
                    </a:cubicBezTo>
                    <a:cubicBezTo>
                      <a:pt x="651" y="956"/>
                      <a:pt x="646" y="956"/>
                      <a:pt x="640" y="956"/>
                    </a:cubicBezTo>
                    <a:cubicBezTo>
                      <a:pt x="287" y="956"/>
                      <a:pt x="0" y="1243"/>
                      <a:pt x="0" y="1596"/>
                    </a:cubicBezTo>
                    <a:cubicBezTo>
                      <a:pt x="0" y="1949"/>
                      <a:pt x="287" y="2236"/>
                      <a:pt x="640" y="2236"/>
                    </a:cubicBezTo>
                    <a:cubicBezTo>
                      <a:pt x="875" y="2236"/>
                      <a:pt x="1081" y="2108"/>
                      <a:pt x="1192" y="1919"/>
                    </a:cubicBezTo>
                    <a:cubicBezTo>
                      <a:pt x="1301" y="2119"/>
                      <a:pt x="1513" y="2255"/>
                      <a:pt x="1756" y="2255"/>
                    </a:cubicBezTo>
                    <a:cubicBezTo>
                      <a:pt x="2109" y="2255"/>
                      <a:pt x="2396" y="1968"/>
                      <a:pt x="2396" y="1615"/>
                    </a:cubicBezTo>
                    <a:cubicBezTo>
                      <a:pt x="2396" y="1263"/>
                      <a:pt x="2110" y="976"/>
                      <a:pt x="1758" y="975"/>
                    </a:cubicBezTo>
                    <a:close/>
                    <a:moveTo>
                      <a:pt x="1756" y="2090"/>
                    </a:moveTo>
                    <a:cubicBezTo>
                      <a:pt x="1493" y="2090"/>
                      <a:pt x="1280" y="1877"/>
                      <a:pt x="1280" y="1615"/>
                    </a:cubicBezTo>
                    <a:cubicBezTo>
                      <a:pt x="1280" y="1612"/>
                      <a:pt x="1280" y="1609"/>
                      <a:pt x="1280" y="1605"/>
                    </a:cubicBezTo>
                    <a:cubicBezTo>
                      <a:pt x="1280" y="1605"/>
                      <a:pt x="1280" y="1605"/>
                      <a:pt x="1280" y="1605"/>
                    </a:cubicBezTo>
                    <a:cubicBezTo>
                      <a:pt x="1116" y="1605"/>
                      <a:pt x="1116" y="1605"/>
                      <a:pt x="1116" y="1605"/>
                    </a:cubicBezTo>
                    <a:cubicBezTo>
                      <a:pt x="1115" y="1605"/>
                      <a:pt x="1115" y="1605"/>
                      <a:pt x="1115" y="1605"/>
                    </a:cubicBezTo>
                    <a:cubicBezTo>
                      <a:pt x="1110" y="1863"/>
                      <a:pt x="899" y="2072"/>
                      <a:pt x="640" y="2072"/>
                    </a:cubicBezTo>
                    <a:cubicBezTo>
                      <a:pt x="378" y="2072"/>
                      <a:pt x="164" y="1858"/>
                      <a:pt x="164" y="1596"/>
                    </a:cubicBezTo>
                    <a:cubicBezTo>
                      <a:pt x="164" y="1334"/>
                      <a:pt x="378" y="1120"/>
                      <a:pt x="640" y="1120"/>
                    </a:cubicBezTo>
                    <a:cubicBezTo>
                      <a:pt x="725" y="1120"/>
                      <a:pt x="805" y="1143"/>
                      <a:pt x="875" y="1183"/>
                    </a:cubicBezTo>
                    <a:cubicBezTo>
                      <a:pt x="875" y="1183"/>
                      <a:pt x="876" y="1183"/>
                      <a:pt x="876" y="1184"/>
                    </a:cubicBezTo>
                    <a:cubicBezTo>
                      <a:pt x="908" y="1129"/>
                      <a:pt x="908" y="1129"/>
                      <a:pt x="908" y="1129"/>
                    </a:cubicBezTo>
                    <a:cubicBezTo>
                      <a:pt x="960" y="1042"/>
                      <a:pt x="960" y="1042"/>
                      <a:pt x="960" y="1042"/>
                    </a:cubicBezTo>
                    <a:cubicBezTo>
                      <a:pt x="960" y="1042"/>
                      <a:pt x="960" y="1042"/>
                      <a:pt x="959" y="1042"/>
                    </a:cubicBezTo>
                    <a:cubicBezTo>
                      <a:pt x="826" y="957"/>
                      <a:pt x="738" y="809"/>
                      <a:pt x="738" y="640"/>
                    </a:cubicBezTo>
                    <a:cubicBezTo>
                      <a:pt x="738" y="377"/>
                      <a:pt x="951" y="164"/>
                      <a:pt x="1213" y="164"/>
                    </a:cubicBezTo>
                    <a:cubicBezTo>
                      <a:pt x="1475" y="164"/>
                      <a:pt x="1689" y="377"/>
                      <a:pt x="1689" y="640"/>
                    </a:cubicBezTo>
                    <a:cubicBezTo>
                      <a:pt x="1689" y="818"/>
                      <a:pt x="1590" y="974"/>
                      <a:pt x="1445" y="1055"/>
                    </a:cubicBezTo>
                    <a:cubicBezTo>
                      <a:pt x="1445" y="1055"/>
                      <a:pt x="1445" y="1055"/>
                      <a:pt x="1445" y="1055"/>
                    </a:cubicBezTo>
                    <a:cubicBezTo>
                      <a:pt x="1445" y="1055"/>
                      <a:pt x="1445" y="1055"/>
                      <a:pt x="1445" y="1055"/>
                    </a:cubicBezTo>
                    <a:cubicBezTo>
                      <a:pt x="1525" y="1199"/>
                      <a:pt x="1525" y="1199"/>
                      <a:pt x="1525" y="1199"/>
                    </a:cubicBezTo>
                    <a:cubicBezTo>
                      <a:pt x="1593" y="1161"/>
                      <a:pt x="1672" y="1139"/>
                      <a:pt x="1756" y="1139"/>
                    </a:cubicBezTo>
                    <a:cubicBezTo>
                      <a:pt x="2018" y="1139"/>
                      <a:pt x="2231" y="1352"/>
                      <a:pt x="2231" y="1615"/>
                    </a:cubicBezTo>
                    <a:cubicBezTo>
                      <a:pt x="2231" y="1877"/>
                      <a:pt x="2018" y="2090"/>
                      <a:pt x="1756" y="2090"/>
                    </a:cubicBezTo>
                    <a:close/>
                  </a:path>
                </a:pathLst>
              </a:custGeom>
              <a:solidFill>
                <a:schemeClr val="bg1"/>
              </a:solidFill>
              <a:ln>
                <a:noFill/>
              </a:ln>
            </p:spPr>
            <p:txBody>
              <a:bodyPr vert="horz" wrap="square" lIns="91440" tIns="45720" rIns="91440" bIns="45720" numCol="1" anchor="t" anchorCtr="0" compatLnSpc="1"/>
              <a:lstStyle/>
              <a:p>
                <a:endParaRPr lang="zh-CN" altLang="en-US">
                  <a:cs typeface="+mn-ea"/>
                </a:endParaRPr>
              </a:p>
            </p:txBody>
          </p:sp>
          <p:sp>
            <p:nvSpPr>
              <p:cNvPr id="57" name="Freeform 60"/>
              <p:cNvSpPr>
                <a:spLocks noEditPoints="1"/>
              </p:cNvSpPr>
              <p:nvPr/>
            </p:nvSpPr>
            <p:spPr bwMode="auto">
              <a:xfrm>
                <a:off x="3450750" y="1512910"/>
                <a:ext cx="2290763" cy="2154238"/>
              </a:xfrm>
              <a:custGeom>
                <a:avLst/>
                <a:gdLst>
                  <a:gd name="T0" fmla="*/ 1735 w 2354"/>
                  <a:gd name="T1" fmla="*/ 2214 h 2214"/>
                  <a:gd name="T2" fmla="*/ 1190 w 2354"/>
                  <a:gd name="T3" fmla="*/ 1889 h 2214"/>
                  <a:gd name="T4" fmla="*/ 1172 w 2354"/>
                  <a:gd name="T5" fmla="*/ 1856 h 2214"/>
                  <a:gd name="T6" fmla="*/ 1154 w 2354"/>
                  <a:gd name="T7" fmla="*/ 1888 h 2214"/>
                  <a:gd name="T8" fmla="*/ 619 w 2354"/>
                  <a:gd name="T9" fmla="*/ 2195 h 2214"/>
                  <a:gd name="T10" fmla="*/ 0 w 2354"/>
                  <a:gd name="T11" fmla="*/ 1576 h 2214"/>
                  <a:gd name="T12" fmla="*/ 619 w 2354"/>
                  <a:gd name="T13" fmla="*/ 956 h 2214"/>
                  <a:gd name="T14" fmla="*/ 628 w 2354"/>
                  <a:gd name="T15" fmla="*/ 957 h 2214"/>
                  <a:gd name="T16" fmla="*/ 636 w 2354"/>
                  <a:gd name="T17" fmla="*/ 957 h 2214"/>
                  <a:gd name="T18" fmla="*/ 672 w 2354"/>
                  <a:gd name="T19" fmla="*/ 958 h 2214"/>
                  <a:gd name="T20" fmla="*/ 654 w 2354"/>
                  <a:gd name="T21" fmla="*/ 926 h 2214"/>
                  <a:gd name="T22" fmla="*/ 573 w 2354"/>
                  <a:gd name="T23" fmla="*/ 620 h 2214"/>
                  <a:gd name="T24" fmla="*/ 1192 w 2354"/>
                  <a:gd name="T25" fmla="*/ 0 h 2214"/>
                  <a:gd name="T26" fmla="*/ 1812 w 2354"/>
                  <a:gd name="T27" fmla="*/ 620 h 2214"/>
                  <a:gd name="T28" fmla="*/ 1720 w 2354"/>
                  <a:gd name="T29" fmla="*/ 944 h 2214"/>
                  <a:gd name="T30" fmla="*/ 1701 w 2354"/>
                  <a:gd name="T31" fmla="*/ 975 h 2214"/>
                  <a:gd name="T32" fmla="*/ 1737 w 2354"/>
                  <a:gd name="T33" fmla="*/ 975 h 2214"/>
                  <a:gd name="T34" fmla="*/ 2354 w 2354"/>
                  <a:gd name="T35" fmla="*/ 1595 h 2214"/>
                  <a:gd name="T36" fmla="*/ 1735 w 2354"/>
                  <a:gd name="T37" fmla="*/ 2214 h 2214"/>
                  <a:gd name="T38" fmla="*/ 1239 w 2354"/>
                  <a:gd name="T39" fmla="*/ 1606 h 2214"/>
                  <a:gd name="T40" fmla="*/ 1735 w 2354"/>
                  <a:gd name="T41" fmla="*/ 2091 h 2214"/>
                  <a:gd name="T42" fmla="*/ 2231 w 2354"/>
                  <a:gd name="T43" fmla="*/ 1595 h 2214"/>
                  <a:gd name="T44" fmla="*/ 1735 w 2354"/>
                  <a:gd name="T45" fmla="*/ 1098 h 2214"/>
                  <a:gd name="T46" fmla="*/ 1512 w 2354"/>
                  <a:gd name="T47" fmla="*/ 1151 h 2214"/>
                  <a:gd name="T48" fmla="*/ 1452 w 2354"/>
                  <a:gd name="T49" fmla="*/ 1042 h 2214"/>
                  <a:gd name="T50" fmla="*/ 1689 w 2354"/>
                  <a:gd name="T51" fmla="*/ 620 h 2214"/>
                  <a:gd name="T52" fmla="*/ 1192 w 2354"/>
                  <a:gd name="T53" fmla="*/ 123 h 2214"/>
                  <a:gd name="T54" fmla="*/ 696 w 2354"/>
                  <a:gd name="T55" fmla="*/ 620 h 2214"/>
                  <a:gd name="T56" fmla="*/ 911 w 2354"/>
                  <a:gd name="T57" fmla="*/ 1028 h 2214"/>
                  <a:gd name="T58" fmla="*/ 848 w 2354"/>
                  <a:gd name="T59" fmla="*/ 1136 h 2214"/>
                  <a:gd name="T60" fmla="*/ 619 w 2354"/>
                  <a:gd name="T61" fmla="*/ 1080 h 2214"/>
                  <a:gd name="T62" fmla="*/ 123 w 2354"/>
                  <a:gd name="T63" fmla="*/ 1576 h 2214"/>
                  <a:gd name="T64" fmla="*/ 619 w 2354"/>
                  <a:gd name="T65" fmla="*/ 2072 h 2214"/>
                  <a:gd name="T66" fmla="*/ 1114 w 2354"/>
                  <a:gd name="T67" fmla="*/ 1606 h 2214"/>
                  <a:gd name="T68" fmla="*/ 1239 w 2354"/>
                  <a:gd name="T69" fmla="*/ 1606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54" h="2214">
                    <a:moveTo>
                      <a:pt x="1735" y="2214"/>
                    </a:moveTo>
                    <a:cubicBezTo>
                      <a:pt x="1507" y="2214"/>
                      <a:pt x="1298" y="2089"/>
                      <a:pt x="1190" y="1889"/>
                    </a:cubicBezTo>
                    <a:cubicBezTo>
                      <a:pt x="1172" y="1856"/>
                      <a:pt x="1172" y="1856"/>
                      <a:pt x="1172" y="1856"/>
                    </a:cubicBezTo>
                    <a:cubicBezTo>
                      <a:pt x="1154" y="1888"/>
                      <a:pt x="1154" y="1888"/>
                      <a:pt x="1154" y="1888"/>
                    </a:cubicBezTo>
                    <a:cubicBezTo>
                      <a:pt x="1043" y="2078"/>
                      <a:pt x="838" y="2195"/>
                      <a:pt x="619" y="2195"/>
                    </a:cubicBezTo>
                    <a:cubicBezTo>
                      <a:pt x="277" y="2195"/>
                      <a:pt x="0" y="1918"/>
                      <a:pt x="0" y="1576"/>
                    </a:cubicBezTo>
                    <a:cubicBezTo>
                      <a:pt x="0" y="1234"/>
                      <a:pt x="277" y="956"/>
                      <a:pt x="619" y="956"/>
                    </a:cubicBezTo>
                    <a:cubicBezTo>
                      <a:pt x="622" y="956"/>
                      <a:pt x="625" y="957"/>
                      <a:pt x="628" y="957"/>
                    </a:cubicBezTo>
                    <a:cubicBezTo>
                      <a:pt x="636" y="957"/>
                      <a:pt x="636" y="957"/>
                      <a:pt x="636" y="957"/>
                    </a:cubicBezTo>
                    <a:cubicBezTo>
                      <a:pt x="672" y="958"/>
                      <a:pt x="672" y="958"/>
                      <a:pt x="672" y="958"/>
                    </a:cubicBezTo>
                    <a:cubicBezTo>
                      <a:pt x="654" y="926"/>
                      <a:pt x="654" y="926"/>
                      <a:pt x="654" y="926"/>
                    </a:cubicBezTo>
                    <a:cubicBezTo>
                      <a:pt x="601" y="833"/>
                      <a:pt x="573" y="727"/>
                      <a:pt x="573" y="620"/>
                    </a:cubicBezTo>
                    <a:cubicBezTo>
                      <a:pt x="573" y="278"/>
                      <a:pt x="851" y="0"/>
                      <a:pt x="1192" y="0"/>
                    </a:cubicBezTo>
                    <a:cubicBezTo>
                      <a:pt x="1534" y="0"/>
                      <a:pt x="1812" y="278"/>
                      <a:pt x="1812" y="620"/>
                    </a:cubicBezTo>
                    <a:cubicBezTo>
                      <a:pt x="1812" y="734"/>
                      <a:pt x="1780" y="846"/>
                      <a:pt x="1720" y="944"/>
                    </a:cubicBezTo>
                    <a:cubicBezTo>
                      <a:pt x="1701" y="975"/>
                      <a:pt x="1701" y="975"/>
                      <a:pt x="1701" y="975"/>
                    </a:cubicBezTo>
                    <a:cubicBezTo>
                      <a:pt x="1737" y="975"/>
                      <a:pt x="1737" y="975"/>
                      <a:pt x="1737" y="975"/>
                    </a:cubicBezTo>
                    <a:cubicBezTo>
                      <a:pt x="2078" y="976"/>
                      <a:pt x="2354" y="1254"/>
                      <a:pt x="2354" y="1595"/>
                    </a:cubicBezTo>
                    <a:cubicBezTo>
                      <a:pt x="2354" y="1936"/>
                      <a:pt x="2077" y="2214"/>
                      <a:pt x="1735" y="2214"/>
                    </a:cubicBezTo>
                    <a:close/>
                    <a:moveTo>
                      <a:pt x="1239" y="1606"/>
                    </a:moveTo>
                    <a:cubicBezTo>
                      <a:pt x="1245" y="1874"/>
                      <a:pt x="1465" y="2091"/>
                      <a:pt x="1735" y="2091"/>
                    </a:cubicBezTo>
                    <a:cubicBezTo>
                      <a:pt x="2009" y="2091"/>
                      <a:pt x="2231" y="1868"/>
                      <a:pt x="2231" y="1595"/>
                    </a:cubicBezTo>
                    <a:cubicBezTo>
                      <a:pt x="2231" y="1321"/>
                      <a:pt x="2009" y="1098"/>
                      <a:pt x="1735" y="1098"/>
                    </a:cubicBezTo>
                    <a:cubicBezTo>
                      <a:pt x="1658" y="1098"/>
                      <a:pt x="1581" y="1116"/>
                      <a:pt x="1512" y="1151"/>
                    </a:cubicBezTo>
                    <a:cubicBezTo>
                      <a:pt x="1452" y="1042"/>
                      <a:pt x="1452" y="1042"/>
                      <a:pt x="1452" y="1042"/>
                    </a:cubicBezTo>
                    <a:cubicBezTo>
                      <a:pt x="1598" y="952"/>
                      <a:pt x="1689" y="792"/>
                      <a:pt x="1689" y="620"/>
                    </a:cubicBezTo>
                    <a:cubicBezTo>
                      <a:pt x="1689" y="346"/>
                      <a:pt x="1466" y="123"/>
                      <a:pt x="1192" y="123"/>
                    </a:cubicBezTo>
                    <a:cubicBezTo>
                      <a:pt x="919" y="123"/>
                      <a:pt x="696" y="346"/>
                      <a:pt x="696" y="620"/>
                    </a:cubicBezTo>
                    <a:cubicBezTo>
                      <a:pt x="696" y="784"/>
                      <a:pt x="776" y="935"/>
                      <a:pt x="911" y="1028"/>
                    </a:cubicBezTo>
                    <a:cubicBezTo>
                      <a:pt x="848" y="1136"/>
                      <a:pt x="848" y="1136"/>
                      <a:pt x="848" y="1136"/>
                    </a:cubicBezTo>
                    <a:cubicBezTo>
                      <a:pt x="777" y="1099"/>
                      <a:pt x="699" y="1080"/>
                      <a:pt x="619" y="1080"/>
                    </a:cubicBezTo>
                    <a:cubicBezTo>
                      <a:pt x="345" y="1080"/>
                      <a:pt x="123" y="1302"/>
                      <a:pt x="123" y="1576"/>
                    </a:cubicBezTo>
                    <a:cubicBezTo>
                      <a:pt x="123" y="1850"/>
                      <a:pt x="345" y="2072"/>
                      <a:pt x="619" y="2072"/>
                    </a:cubicBezTo>
                    <a:cubicBezTo>
                      <a:pt x="881" y="2072"/>
                      <a:pt x="1099" y="1865"/>
                      <a:pt x="1114" y="1606"/>
                    </a:cubicBezTo>
                    <a:lnTo>
                      <a:pt x="1239" y="1606"/>
                    </a:lnTo>
                    <a:close/>
                  </a:path>
                </a:pathLst>
              </a:custGeom>
              <a:gradFill flip="none" rotWithShape="1">
                <a:gsLst>
                  <a:gs pos="2000">
                    <a:schemeClr val="bg1">
                      <a:lumMod val="95000"/>
                    </a:schemeClr>
                  </a:gs>
                  <a:gs pos="63000">
                    <a:schemeClr val="bg1">
                      <a:lumMod val="65000"/>
                    </a:schemeClr>
                  </a:gs>
                </a:gsLst>
                <a:path path="circle">
                  <a:fillToRect l="50000" t="50000" r="50000" b="50000"/>
                </a:path>
                <a:tileRect/>
              </a:gradFill>
              <a:ln>
                <a:noFill/>
              </a:ln>
            </p:spPr>
            <p:txBody>
              <a:bodyPr vert="horz" wrap="square" lIns="91440" tIns="45720" rIns="91440" bIns="45720" numCol="1" anchor="t" anchorCtr="0" compatLnSpc="1"/>
              <a:lstStyle/>
              <a:p>
                <a:endParaRPr lang="zh-CN" altLang="en-US">
                  <a:cs typeface="+mn-ea"/>
                </a:endParaRPr>
              </a:p>
            </p:txBody>
          </p:sp>
        </p:grpSp>
      </p:grpSp>
      <p:grpSp>
        <p:nvGrpSpPr>
          <p:cNvPr id="61" name="组合 60"/>
          <p:cNvGrpSpPr/>
          <p:nvPr/>
        </p:nvGrpSpPr>
        <p:grpSpPr>
          <a:xfrm>
            <a:off x="7042783" y="1718216"/>
            <a:ext cx="2973529" cy="1045219"/>
            <a:chOff x="5137022" y="1269653"/>
            <a:chExt cx="2283100" cy="795528"/>
          </a:xfrm>
        </p:grpSpPr>
        <p:sp>
          <p:nvSpPr>
            <p:cNvPr id="62" name="Freeform 87"/>
            <p:cNvSpPr/>
            <p:nvPr/>
          </p:nvSpPr>
          <p:spPr bwMode="auto">
            <a:xfrm>
              <a:off x="5195888" y="1350963"/>
              <a:ext cx="206375" cy="207962"/>
            </a:xfrm>
            <a:custGeom>
              <a:avLst/>
              <a:gdLst>
                <a:gd name="T0" fmla="*/ 7 w 186"/>
                <a:gd name="T1" fmla="*/ 186 h 186"/>
                <a:gd name="T2" fmla="*/ 0 w 186"/>
                <a:gd name="T3" fmla="*/ 179 h 186"/>
                <a:gd name="T4" fmla="*/ 0 w 186"/>
                <a:gd name="T5" fmla="*/ 3 h 186"/>
                <a:gd name="T6" fmla="*/ 1 w 186"/>
                <a:gd name="T7" fmla="*/ 0 h 186"/>
                <a:gd name="T8" fmla="*/ 3 w 186"/>
                <a:gd name="T9" fmla="*/ 2 h 186"/>
                <a:gd name="T10" fmla="*/ 184 w 186"/>
                <a:gd name="T11" fmla="*/ 183 h 186"/>
                <a:gd name="T12" fmla="*/ 186 w 186"/>
                <a:gd name="T13" fmla="*/ 185 h 186"/>
                <a:gd name="T14" fmla="*/ 183 w 186"/>
                <a:gd name="T15" fmla="*/ 186 h 186"/>
                <a:gd name="T16" fmla="*/ 7 w 186"/>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186">
                  <a:moveTo>
                    <a:pt x="7" y="186"/>
                  </a:moveTo>
                  <a:cubicBezTo>
                    <a:pt x="3" y="186"/>
                    <a:pt x="0" y="183"/>
                    <a:pt x="0" y="179"/>
                  </a:cubicBezTo>
                  <a:cubicBezTo>
                    <a:pt x="0" y="3"/>
                    <a:pt x="0" y="3"/>
                    <a:pt x="0" y="3"/>
                  </a:cubicBezTo>
                  <a:cubicBezTo>
                    <a:pt x="0" y="1"/>
                    <a:pt x="1" y="0"/>
                    <a:pt x="1" y="0"/>
                  </a:cubicBezTo>
                  <a:cubicBezTo>
                    <a:pt x="1" y="0"/>
                    <a:pt x="2" y="1"/>
                    <a:pt x="3" y="2"/>
                  </a:cubicBezTo>
                  <a:cubicBezTo>
                    <a:pt x="184" y="183"/>
                    <a:pt x="184" y="183"/>
                    <a:pt x="184" y="183"/>
                  </a:cubicBezTo>
                  <a:cubicBezTo>
                    <a:pt x="186" y="184"/>
                    <a:pt x="186" y="185"/>
                    <a:pt x="186" y="185"/>
                  </a:cubicBezTo>
                  <a:cubicBezTo>
                    <a:pt x="186" y="185"/>
                    <a:pt x="185" y="186"/>
                    <a:pt x="183" y="186"/>
                  </a:cubicBezTo>
                  <a:lnTo>
                    <a:pt x="7" y="186"/>
                  </a:lnTo>
                  <a:close/>
                </a:path>
              </a:pathLst>
            </a:custGeom>
            <a:solidFill>
              <a:schemeClr val="accent2"/>
            </a:solidFill>
            <a:ln>
              <a:noFill/>
            </a:ln>
          </p:spPr>
          <p:txBody>
            <a:bodyPr vert="horz" wrap="square" lIns="91440" tIns="45720" rIns="91440" bIns="45720" numCol="1" anchor="t" anchorCtr="0" compatLnSpc="1"/>
            <a:lstStyle/>
            <a:p>
              <a:endParaRPr lang="zh-CN" altLang="en-US">
                <a:cs typeface="+mn-ea"/>
              </a:endParaRPr>
            </a:p>
          </p:txBody>
        </p:sp>
        <p:grpSp>
          <p:nvGrpSpPr>
            <p:cNvPr id="63" name="组合 62"/>
            <p:cNvGrpSpPr/>
            <p:nvPr/>
          </p:nvGrpSpPr>
          <p:grpSpPr>
            <a:xfrm>
              <a:off x="5137022" y="1269653"/>
              <a:ext cx="2283100" cy="795528"/>
              <a:chOff x="6037940" y="1646843"/>
              <a:chExt cx="2283100" cy="795528"/>
            </a:xfrm>
          </p:grpSpPr>
          <p:sp>
            <p:nvSpPr>
              <p:cNvPr id="64" name="TextBox 160"/>
              <p:cNvSpPr txBox="1"/>
              <p:nvPr/>
            </p:nvSpPr>
            <p:spPr>
              <a:xfrm>
                <a:off x="6037940" y="1903591"/>
                <a:ext cx="2071645" cy="538780"/>
              </a:xfrm>
              <a:prstGeom prst="rect">
                <a:avLst/>
              </a:prstGeom>
              <a:noFill/>
            </p:spPr>
            <p:txBody>
              <a:bodyPr wrap="square" rtlCol="0">
                <a:spAutoFit/>
              </a:bodyPr>
              <a:lstStyle/>
              <a:p>
                <a:pPr algn="ctr">
                  <a:defRPr/>
                </a:pPr>
                <a:r>
                  <a:rPr lang="zh-CN" altLang="en-US" sz="1000" kern="0" dirty="0">
                    <a:solidFill>
                      <a:prstClr val="black">
                        <a:lumMod val="50000"/>
                        <a:lumOff val="50000"/>
                      </a:prstClr>
                    </a:solidFill>
                    <a:latin typeface="+mn-ea"/>
                    <a:cs typeface="+mn-ea"/>
                  </a:rPr>
                  <a:t>Click Add Text to click Add text</a:t>
                </a:r>
                <a:endParaRPr lang="en-US" altLang="zh-CN" sz="1000" kern="0" dirty="0">
                  <a:solidFill>
                    <a:prstClr val="black">
                      <a:lumMod val="50000"/>
                      <a:lumOff val="50000"/>
                    </a:prstClr>
                  </a:solidFill>
                  <a:latin typeface="+mn-ea"/>
                  <a:cs typeface="+mn-ea"/>
                </a:endParaRPr>
              </a:p>
              <a:p>
                <a:pPr algn="ctr">
                  <a:defRPr/>
                </a:pPr>
                <a:r>
                  <a:rPr lang="zh-CN" altLang="en-US" sz="1000" kern="0" dirty="0">
                    <a:solidFill>
                      <a:prstClr val="black">
                        <a:lumMod val="50000"/>
                        <a:lumOff val="50000"/>
                      </a:prstClr>
                    </a:solidFill>
                    <a:latin typeface="+mn-ea"/>
                    <a:cs typeface="+mn-ea"/>
                  </a:rPr>
                  <a:t>Click Add Text to click Add text</a:t>
                </a:r>
                <a:endParaRPr lang="en-US" altLang="zh-CN" sz="1000" kern="0" dirty="0">
                  <a:solidFill>
                    <a:prstClr val="black">
                      <a:lumMod val="50000"/>
                      <a:lumOff val="50000"/>
                    </a:prstClr>
                  </a:solidFill>
                  <a:latin typeface="+mn-ea"/>
                  <a:cs typeface="+mn-ea"/>
                </a:endParaRPr>
              </a:p>
              <a:p>
                <a:pPr algn="ctr">
                  <a:defRPr/>
                </a:pPr>
                <a:r>
                  <a:rPr lang="zh-CN" altLang="en-US" sz="1000" kern="0" dirty="0">
                    <a:solidFill>
                      <a:prstClr val="black">
                        <a:lumMod val="50000"/>
                        <a:lumOff val="50000"/>
                      </a:prstClr>
                    </a:solidFill>
                    <a:latin typeface="+mn-ea"/>
                    <a:cs typeface="+mn-ea"/>
                  </a:rPr>
                  <a:t>Click Add Text to click Add text</a:t>
                </a:r>
                <a:endParaRPr lang="en-US" altLang="zh-CN" sz="1000" kern="0" dirty="0">
                  <a:solidFill>
                    <a:prstClr val="black">
                      <a:lumMod val="50000"/>
                      <a:lumOff val="50000"/>
                    </a:prstClr>
                  </a:solidFill>
                  <a:latin typeface="+mn-ea"/>
                  <a:cs typeface="+mn-ea"/>
                </a:endParaRPr>
              </a:p>
              <a:p>
                <a:pPr algn="ctr">
                  <a:defRPr/>
                </a:pPr>
                <a:endParaRPr lang="en-US" altLang="zh-CN" sz="1000" kern="0" dirty="0">
                  <a:solidFill>
                    <a:prstClr val="black">
                      <a:lumMod val="50000"/>
                      <a:lumOff val="50000"/>
                    </a:prstClr>
                  </a:solidFill>
                  <a:latin typeface="+mn-ea"/>
                  <a:cs typeface="+mn-ea"/>
                </a:endParaRPr>
              </a:p>
            </p:txBody>
          </p:sp>
          <p:sp>
            <p:nvSpPr>
              <p:cNvPr id="65" name="矩形 64"/>
              <p:cNvSpPr/>
              <p:nvPr/>
            </p:nvSpPr>
            <p:spPr>
              <a:xfrm>
                <a:off x="6358751" y="1646843"/>
                <a:ext cx="1559668" cy="236204"/>
              </a:xfrm>
              <a:prstGeom prst="rect">
                <a:avLst/>
              </a:prstGeom>
            </p:spPr>
            <p:txBody>
              <a:bodyPr wrap="none">
                <a:spAutoFit/>
              </a:bodyPr>
              <a:lstStyle/>
              <a:p>
                <a:pPr>
                  <a:lnSpc>
                    <a:spcPts val="1700"/>
                  </a:lnSpc>
                </a:pPr>
                <a:r>
                  <a:rPr lang="zh-CN" altLang="en-US" b="1" dirty="0">
                    <a:solidFill>
                      <a:schemeClr val="accent2"/>
                    </a:solidFill>
                    <a:latin typeface="Arial" panose="020B0604020202020204" pitchFamily="34" charset="0"/>
                    <a:cs typeface="+mn-ea"/>
                  </a:rPr>
                  <a:t>Click Add title Text</a:t>
                </a:r>
                <a:endParaRPr lang="en-US" altLang="zh-CN" b="1" dirty="0">
                  <a:solidFill>
                    <a:schemeClr val="accent2"/>
                  </a:solidFill>
                  <a:latin typeface="Arial" panose="020B0604020202020204" pitchFamily="34" charset="0"/>
                  <a:cs typeface="+mn-ea"/>
                </a:endParaRPr>
              </a:p>
            </p:txBody>
          </p:sp>
          <p:cxnSp>
            <p:nvCxnSpPr>
              <p:cNvPr id="66" name="直接连接符 65"/>
              <p:cNvCxnSpPr/>
              <p:nvPr/>
            </p:nvCxnSpPr>
            <p:spPr>
              <a:xfrm>
                <a:off x="6445250" y="1920736"/>
                <a:ext cx="1875790"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grpSp>
        <p:nvGrpSpPr>
          <p:cNvPr id="67" name="组合 66"/>
          <p:cNvGrpSpPr/>
          <p:nvPr/>
        </p:nvGrpSpPr>
        <p:grpSpPr>
          <a:xfrm>
            <a:off x="8064164" y="4154390"/>
            <a:ext cx="2899096" cy="1045219"/>
            <a:chOff x="5921247" y="3123853"/>
            <a:chExt cx="2225950" cy="795528"/>
          </a:xfrm>
        </p:grpSpPr>
        <p:sp>
          <p:nvSpPr>
            <p:cNvPr id="68" name="Freeform 85"/>
            <p:cNvSpPr/>
            <p:nvPr/>
          </p:nvSpPr>
          <p:spPr bwMode="auto">
            <a:xfrm>
              <a:off x="5998311" y="3213100"/>
              <a:ext cx="179388" cy="177800"/>
            </a:xfrm>
            <a:custGeom>
              <a:avLst/>
              <a:gdLst>
                <a:gd name="T0" fmla="*/ 0 w 161"/>
                <a:gd name="T1" fmla="*/ 5 h 160"/>
                <a:gd name="T2" fmla="*/ 5 w 161"/>
                <a:gd name="T3" fmla="*/ 0 h 160"/>
                <a:gd name="T4" fmla="*/ 158 w 161"/>
                <a:gd name="T5" fmla="*/ 0 h 160"/>
                <a:gd name="T6" fmla="*/ 161 w 161"/>
                <a:gd name="T7" fmla="*/ 0 h 160"/>
                <a:gd name="T8" fmla="*/ 159 w 161"/>
                <a:gd name="T9" fmla="*/ 2 h 160"/>
                <a:gd name="T10" fmla="*/ 2 w 161"/>
                <a:gd name="T11" fmla="*/ 159 h 160"/>
                <a:gd name="T12" fmla="*/ 0 w 161"/>
                <a:gd name="T13" fmla="*/ 160 h 160"/>
                <a:gd name="T14" fmla="*/ 0 w 161"/>
                <a:gd name="T15" fmla="*/ 158 h 160"/>
                <a:gd name="T16" fmla="*/ 0 w 161"/>
                <a:gd name="T17"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160">
                  <a:moveTo>
                    <a:pt x="0" y="5"/>
                  </a:moveTo>
                  <a:cubicBezTo>
                    <a:pt x="0" y="2"/>
                    <a:pt x="2" y="0"/>
                    <a:pt x="5" y="0"/>
                  </a:cubicBezTo>
                  <a:cubicBezTo>
                    <a:pt x="158" y="0"/>
                    <a:pt x="158" y="0"/>
                    <a:pt x="158" y="0"/>
                  </a:cubicBezTo>
                  <a:cubicBezTo>
                    <a:pt x="160" y="0"/>
                    <a:pt x="161" y="0"/>
                    <a:pt x="161" y="0"/>
                  </a:cubicBezTo>
                  <a:cubicBezTo>
                    <a:pt x="161" y="1"/>
                    <a:pt x="160" y="1"/>
                    <a:pt x="159" y="2"/>
                  </a:cubicBezTo>
                  <a:cubicBezTo>
                    <a:pt x="2" y="159"/>
                    <a:pt x="2" y="159"/>
                    <a:pt x="2" y="159"/>
                  </a:cubicBezTo>
                  <a:cubicBezTo>
                    <a:pt x="1" y="160"/>
                    <a:pt x="1" y="160"/>
                    <a:pt x="0" y="160"/>
                  </a:cubicBezTo>
                  <a:cubicBezTo>
                    <a:pt x="0" y="160"/>
                    <a:pt x="0" y="160"/>
                    <a:pt x="0" y="158"/>
                  </a:cubicBezTo>
                  <a:lnTo>
                    <a:pt x="0" y="5"/>
                  </a:ln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endParaRPr>
            </a:p>
          </p:txBody>
        </p:sp>
        <p:grpSp>
          <p:nvGrpSpPr>
            <p:cNvPr id="69" name="组合 68"/>
            <p:cNvGrpSpPr/>
            <p:nvPr/>
          </p:nvGrpSpPr>
          <p:grpSpPr>
            <a:xfrm>
              <a:off x="5921247" y="3123853"/>
              <a:ext cx="2225950" cy="795528"/>
              <a:chOff x="6095090" y="1646843"/>
              <a:chExt cx="2225950" cy="795528"/>
            </a:xfrm>
          </p:grpSpPr>
          <p:sp>
            <p:nvSpPr>
              <p:cNvPr id="70" name="TextBox 164"/>
              <p:cNvSpPr txBox="1"/>
              <p:nvPr/>
            </p:nvSpPr>
            <p:spPr>
              <a:xfrm>
                <a:off x="6095090" y="1903591"/>
                <a:ext cx="2071645" cy="538780"/>
              </a:xfrm>
              <a:prstGeom prst="rect">
                <a:avLst/>
              </a:prstGeom>
              <a:noFill/>
            </p:spPr>
            <p:txBody>
              <a:bodyPr wrap="square" rtlCol="0">
                <a:spAutoFit/>
              </a:bodyPr>
              <a:lstStyle/>
              <a:p>
                <a:pPr algn="ctr">
                  <a:defRPr/>
                </a:pPr>
                <a:r>
                  <a:rPr lang="zh-CN" altLang="en-US" sz="1000" kern="0" dirty="0">
                    <a:solidFill>
                      <a:prstClr val="black">
                        <a:lumMod val="50000"/>
                        <a:lumOff val="50000"/>
                      </a:prstClr>
                    </a:solidFill>
                    <a:latin typeface="+mn-ea"/>
                    <a:cs typeface="+mn-ea"/>
                  </a:rPr>
                  <a:t>Click Add Text to click Add text</a:t>
                </a:r>
                <a:endParaRPr lang="en-US" altLang="zh-CN" sz="1000" kern="0" dirty="0">
                  <a:solidFill>
                    <a:prstClr val="black">
                      <a:lumMod val="50000"/>
                      <a:lumOff val="50000"/>
                    </a:prstClr>
                  </a:solidFill>
                  <a:latin typeface="+mn-ea"/>
                  <a:cs typeface="+mn-ea"/>
                </a:endParaRPr>
              </a:p>
              <a:p>
                <a:pPr algn="ctr">
                  <a:defRPr/>
                </a:pPr>
                <a:r>
                  <a:rPr lang="zh-CN" altLang="en-US" sz="1000" kern="0" dirty="0">
                    <a:solidFill>
                      <a:prstClr val="black">
                        <a:lumMod val="50000"/>
                        <a:lumOff val="50000"/>
                      </a:prstClr>
                    </a:solidFill>
                    <a:latin typeface="+mn-ea"/>
                    <a:cs typeface="+mn-ea"/>
                  </a:rPr>
                  <a:t>Click Add Text to click Add text</a:t>
                </a:r>
                <a:endParaRPr lang="en-US" altLang="zh-CN" sz="1000" kern="0" dirty="0">
                  <a:solidFill>
                    <a:prstClr val="black">
                      <a:lumMod val="50000"/>
                      <a:lumOff val="50000"/>
                    </a:prstClr>
                  </a:solidFill>
                  <a:latin typeface="+mn-ea"/>
                  <a:cs typeface="+mn-ea"/>
                </a:endParaRPr>
              </a:p>
              <a:p>
                <a:pPr algn="ctr">
                  <a:defRPr/>
                </a:pPr>
                <a:r>
                  <a:rPr lang="zh-CN" altLang="en-US" sz="1000" kern="0" dirty="0">
                    <a:solidFill>
                      <a:prstClr val="black">
                        <a:lumMod val="50000"/>
                        <a:lumOff val="50000"/>
                      </a:prstClr>
                    </a:solidFill>
                    <a:latin typeface="+mn-ea"/>
                    <a:cs typeface="+mn-ea"/>
                  </a:rPr>
                  <a:t>Click Add Text to click Add text</a:t>
                </a:r>
                <a:endParaRPr lang="en-US" altLang="zh-CN" sz="1000" kern="0" dirty="0">
                  <a:solidFill>
                    <a:prstClr val="black">
                      <a:lumMod val="50000"/>
                      <a:lumOff val="50000"/>
                    </a:prstClr>
                  </a:solidFill>
                  <a:latin typeface="+mn-ea"/>
                  <a:cs typeface="+mn-ea"/>
                </a:endParaRPr>
              </a:p>
              <a:p>
                <a:pPr algn="ctr">
                  <a:defRPr/>
                </a:pPr>
                <a:endParaRPr lang="en-US" altLang="zh-CN" sz="1000" kern="0" dirty="0">
                  <a:solidFill>
                    <a:prstClr val="black">
                      <a:lumMod val="50000"/>
                      <a:lumOff val="50000"/>
                    </a:prstClr>
                  </a:solidFill>
                  <a:latin typeface="+mn-ea"/>
                  <a:cs typeface="+mn-ea"/>
                </a:endParaRPr>
              </a:p>
            </p:txBody>
          </p:sp>
          <p:sp>
            <p:nvSpPr>
              <p:cNvPr id="71" name="矩形 70"/>
              <p:cNvSpPr/>
              <p:nvPr/>
            </p:nvSpPr>
            <p:spPr>
              <a:xfrm>
                <a:off x="6358751" y="1646843"/>
                <a:ext cx="1559668" cy="236204"/>
              </a:xfrm>
              <a:prstGeom prst="rect">
                <a:avLst/>
              </a:prstGeom>
            </p:spPr>
            <p:txBody>
              <a:bodyPr wrap="none">
                <a:spAutoFit/>
              </a:bodyPr>
              <a:lstStyle/>
              <a:p>
                <a:pPr>
                  <a:lnSpc>
                    <a:spcPts val="1700"/>
                  </a:lnSpc>
                </a:pPr>
                <a:r>
                  <a:rPr lang="zh-CN" altLang="en-US" b="1" dirty="0">
                    <a:solidFill>
                      <a:schemeClr val="accent1"/>
                    </a:solidFill>
                    <a:latin typeface="Arial" panose="020B0604020202020204" pitchFamily="34" charset="0"/>
                    <a:cs typeface="+mn-ea"/>
                  </a:rPr>
                  <a:t>Click Add title Text</a:t>
                </a:r>
                <a:endParaRPr lang="en-US" altLang="zh-CN" b="1" dirty="0">
                  <a:solidFill>
                    <a:schemeClr val="accent1"/>
                  </a:solidFill>
                  <a:latin typeface="Arial" panose="020B0604020202020204" pitchFamily="34" charset="0"/>
                  <a:cs typeface="+mn-ea"/>
                </a:endParaRPr>
              </a:p>
            </p:txBody>
          </p:sp>
          <p:cxnSp>
            <p:nvCxnSpPr>
              <p:cNvPr id="72" name="直接连接符 71"/>
              <p:cNvCxnSpPr/>
              <p:nvPr/>
            </p:nvCxnSpPr>
            <p:spPr>
              <a:xfrm>
                <a:off x="6445250" y="1920736"/>
                <a:ext cx="1875790"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3" name="组合 72"/>
          <p:cNvGrpSpPr/>
          <p:nvPr/>
        </p:nvGrpSpPr>
        <p:grpSpPr>
          <a:xfrm>
            <a:off x="1807855" y="2637625"/>
            <a:ext cx="2992003" cy="1045219"/>
            <a:chOff x="1117600" y="1969423"/>
            <a:chExt cx="2297285" cy="795527"/>
          </a:xfrm>
        </p:grpSpPr>
        <p:sp>
          <p:nvSpPr>
            <p:cNvPr id="74" name="Freeform 86"/>
            <p:cNvSpPr/>
            <p:nvPr/>
          </p:nvSpPr>
          <p:spPr bwMode="auto">
            <a:xfrm>
              <a:off x="3154363" y="2544445"/>
              <a:ext cx="207963" cy="207962"/>
            </a:xfrm>
            <a:custGeom>
              <a:avLst/>
              <a:gdLst>
                <a:gd name="T0" fmla="*/ 187 w 187"/>
                <a:gd name="T1" fmla="*/ 180 h 186"/>
                <a:gd name="T2" fmla="*/ 181 w 187"/>
                <a:gd name="T3" fmla="*/ 186 h 186"/>
                <a:gd name="T4" fmla="*/ 3 w 187"/>
                <a:gd name="T5" fmla="*/ 186 h 186"/>
                <a:gd name="T6" fmla="*/ 0 w 187"/>
                <a:gd name="T7" fmla="*/ 186 h 186"/>
                <a:gd name="T8" fmla="*/ 2 w 187"/>
                <a:gd name="T9" fmla="*/ 183 h 186"/>
                <a:gd name="T10" fmla="*/ 184 w 187"/>
                <a:gd name="T11" fmla="*/ 1 h 186"/>
                <a:gd name="T12" fmla="*/ 186 w 187"/>
                <a:gd name="T13" fmla="*/ 0 h 186"/>
                <a:gd name="T14" fmla="*/ 187 w 187"/>
                <a:gd name="T15" fmla="*/ 2 h 186"/>
                <a:gd name="T16" fmla="*/ 187 w 187"/>
                <a:gd name="T1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186">
                  <a:moveTo>
                    <a:pt x="187" y="180"/>
                  </a:moveTo>
                  <a:cubicBezTo>
                    <a:pt x="187" y="184"/>
                    <a:pt x="184" y="186"/>
                    <a:pt x="181" y="186"/>
                  </a:cubicBezTo>
                  <a:cubicBezTo>
                    <a:pt x="3" y="186"/>
                    <a:pt x="3" y="186"/>
                    <a:pt x="3" y="186"/>
                  </a:cubicBezTo>
                  <a:cubicBezTo>
                    <a:pt x="1" y="186"/>
                    <a:pt x="0" y="186"/>
                    <a:pt x="0" y="186"/>
                  </a:cubicBezTo>
                  <a:cubicBezTo>
                    <a:pt x="0" y="185"/>
                    <a:pt x="1" y="184"/>
                    <a:pt x="2" y="183"/>
                  </a:cubicBezTo>
                  <a:cubicBezTo>
                    <a:pt x="184" y="1"/>
                    <a:pt x="184" y="1"/>
                    <a:pt x="184" y="1"/>
                  </a:cubicBezTo>
                  <a:cubicBezTo>
                    <a:pt x="185" y="0"/>
                    <a:pt x="186" y="0"/>
                    <a:pt x="186" y="0"/>
                  </a:cubicBezTo>
                  <a:cubicBezTo>
                    <a:pt x="187" y="0"/>
                    <a:pt x="187" y="1"/>
                    <a:pt x="187" y="2"/>
                  </a:cubicBezTo>
                  <a:lnTo>
                    <a:pt x="187" y="180"/>
                  </a:lnTo>
                  <a:close/>
                </a:path>
              </a:pathLst>
            </a:custGeom>
            <a:solidFill>
              <a:schemeClr val="tx2"/>
            </a:solidFill>
            <a:ln>
              <a:noFill/>
            </a:ln>
          </p:spPr>
          <p:txBody>
            <a:bodyPr vert="horz" wrap="square" lIns="91440" tIns="45720" rIns="91440" bIns="45720" numCol="1" anchor="t" anchorCtr="0" compatLnSpc="1"/>
            <a:lstStyle/>
            <a:p>
              <a:endParaRPr lang="zh-CN" altLang="en-US">
                <a:cs typeface="+mn-ea"/>
              </a:endParaRPr>
            </a:p>
          </p:txBody>
        </p:sp>
        <p:grpSp>
          <p:nvGrpSpPr>
            <p:cNvPr id="75" name="组合 74"/>
            <p:cNvGrpSpPr/>
            <p:nvPr/>
          </p:nvGrpSpPr>
          <p:grpSpPr>
            <a:xfrm>
              <a:off x="1117600" y="1969423"/>
              <a:ext cx="2297285" cy="795527"/>
              <a:chOff x="6445250" y="1646843"/>
              <a:chExt cx="2297285" cy="795527"/>
            </a:xfrm>
          </p:grpSpPr>
          <p:sp>
            <p:nvSpPr>
              <p:cNvPr id="76" name="TextBox 168"/>
              <p:cNvSpPr txBox="1"/>
              <p:nvPr/>
            </p:nvSpPr>
            <p:spPr>
              <a:xfrm>
                <a:off x="6670890" y="1903590"/>
                <a:ext cx="2071645" cy="538780"/>
              </a:xfrm>
              <a:prstGeom prst="rect">
                <a:avLst/>
              </a:prstGeom>
              <a:noFill/>
            </p:spPr>
            <p:txBody>
              <a:bodyPr wrap="square" rtlCol="0">
                <a:spAutoFit/>
              </a:bodyPr>
              <a:lstStyle/>
              <a:p>
                <a:pPr algn="ctr">
                  <a:defRPr/>
                </a:pPr>
                <a:r>
                  <a:rPr lang="zh-CN" altLang="en-US" sz="1000" kern="0" dirty="0">
                    <a:solidFill>
                      <a:prstClr val="black">
                        <a:lumMod val="50000"/>
                        <a:lumOff val="50000"/>
                      </a:prstClr>
                    </a:solidFill>
                    <a:latin typeface="+mn-ea"/>
                    <a:cs typeface="+mn-ea"/>
                  </a:rPr>
                  <a:t>Click Add Text to click Add text</a:t>
                </a:r>
                <a:endParaRPr lang="en-US" altLang="zh-CN" sz="1000" kern="0" dirty="0">
                  <a:solidFill>
                    <a:prstClr val="black">
                      <a:lumMod val="50000"/>
                      <a:lumOff val="50000"/>
                    </a:prstClr>
                  </a:solidFill>
                  <a:latin typeface="+mn-ea"/>
                  <a:cs typeface="+mn-ea"/>
                </a:endParaRPr>
              </a:p>
              <a:p>
                <a:pPr algn="ctr">
                  <a:defRPr/>
                </a:pPr>
                <a:r>
                  <a:rPr lang="zh-CN" altLang="en-US" sz="1000" kern="0" dirty="0">
                    <a:solidFill>
                      <a:prstClr val="black">
                        <a:lumMod val="50000"/>
                        <a:lumOff val="50000"/>
                      </a:prstClr>
                    </a:solidFill>
                    <a:latin typeface="+mn-ea"/>
                    <a:cs typeface="+mn-ea"/>
                  </a:rPr>
                  <a:t>Click Add Text to click Add text</a:t>
                </a:r>
                <a:endParaRPr lang="en-US" altLang="zh-CN" sz="1000" kern="0" dirty="0">
                  <a:solidFill>
                    <a:prstClr val="black">
                      <a:lumMod val="50000"/>
                      <a:lumOff val="50000"/>
                    </a:prstClr>
                  </a:solidFill>
                  <a:latin typeface="+mn-ea"/>
                  <a:cs typeface="+mn-ea"/>
                </a:endParaRPr>
              </a:p>
              <a:p>
                <a:pPr algn="ctr">
                  <a:defRPr/>
                </a:pPr>
                <a:r>
                  <a:rPr lang="zh-CN" altLang="en-US" sz="1000" kern="0" dirty="0">
                    <a:solidFill>
                      <a:prstClr val="black">
                        <a:lumMod val="50000"/>
                        <a:lumOff val="50000"/>
                      </a:prstClr>
                    </a:solidFill>
                    <a:latin typeface="+mn-ea"/>
                    <a:cs typeface="+mn-ea"/>
                  </a:rPr>
                  <a:t>Click Add Text to click Add text</a:t>
                </a:r>
                <a:endParaRPr lang="en-US" altLang="zh-CN" sz="1000" kern="0" dirty="0">
                  <a:solidFill>
                    <a:prstClr val="black">
                      <a:lumMod val="50000"/>
                      <a:lumOff val="50000"/>
                    </a:prstClr>
                  </a:solidFill>
                  <a:latin typeface="+mn-ea"/>
                  <a:cs typeface="+mn-ea"/>
                </a:endParaRPr>
              </a:p>
              <a:p>
                <a:pPr algn="ctr">
                  <a:defRPr/>
                </a:pPr>
                <a:endParaRPr lang="en-US" altLang="zh-CN" sz="1000" kern="0" dirty="0">
                  <a:solidFill>
                    <a:prstClr val="black">
                      <a:lumMod val="50000"/>
                      <a:lumOff val="50000"/>
                    </a:prstClr>
                  </a:solidFill>
                  <a:latin typeface="+mn-ea"/>
                  <a:cs typeface="+mn-ea"/>
                </a:endParaRPr>
              </a:p>
            </p:txBody>
          </p:sp>
          <p:sp>
            <p:nvSpPr>
              <p:cNvPr id="77" name="矩形 76"/>
              <p:cNvSpPr/>
              <p:nvPr/>
            </p:nvSpPr>
            <p:spPr>
              <a:xfrm>
                <a:off x="6888341" y="1646843"/>
                <a:ext cx="1559668" cy="236204"/>
              </a:xfrm>
              <a:prstGeom prst="rect">
                <a:avLst/>
              </a:prstGeom>
            </p:spPr>
            <p:txBody>
              <a:bodyPr wrap="none">
                <a:spAutoFit/>
              </a:bodyPr>
              <a:lstStyle/>
              <a:p>
                <a:pPr>
                  <a:lnSpc>
                    <a:spcPts val="1700"/>
                  </a:lnSpc>
                </a:pPr>
                <a:r>
                  <a:rPr lang="zh-CN" altLang="en-US" b="1" dirty="0">
                    <a:solidFill>
                      <a:schemeClr val="tx2"/>
                    </a:solidFill>
                    <a:latin typeface="Arial" panose="020B0604020202020204" pitchFamily="34" charset="0"/>
                    <a:cs typeface="+mn-ea"/>
                  </a:rPr>
                  <a:t>Click Add title Text</a:t>
                </a:r>
                <a:endParaRPr lang="en-US" altLang="zh-CN" b="1" dirty="0">
                  <a:solidFill>
                    <a:schemeClr val="tx2"/>
                  </a:solidFill>
                  <a:latin typeface="Arial" panose="020B0604020202020204" pitchFamily="34" charset="0"/>
                  <a:cs typeface="+mn-ea"/>
                </a:endParaRPr>
              </a:p>
            </p:txBody>
          </p:sp>
          <p:cxnSp>
            <p:nvCxnSpPr>
              <p:cNvPr id="78" name="直接连接符 77"/>
              <p:cNvCxnSpPr/>
              <p:nvPr/>
            </p:nvCxnSpPr>
            <p:spPr>
              <a:xfrm>
                <a:off x="6445250" y="1920736"/>
                <a:ext cx="1875790"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9" name="组合 78"/>
          <p:cNvGrpSpPr/>
          <p:nvPr/>
        </p:nvGrpSpPr>
        <p:grpSpPr>
          <a:xfrm>
            <a:off x="2517937" y="4201879"/>
            <a:ext cx="1041002" cy="310341"/>
            <a:chOff x="1019698" y="2986599"/>
            <a:chExt cx="799289" cy="236204"/>
          </a:xfrm>
        </p:grpSpPr>
        <p:sp>
          <p:nvSpPr>
            <p:cNvPr id="80" name="Freeform 86"/>
            <p:cNvSpPr/>
            <p:nvPr/>
          </p:nvSpPr>
          <p:spPr bwMode="auto">
            <a:xfrm>
              <a:off x="1019698" y="3040267"/>
              <a:ext cx="115684" cy="115683"/>
            </a:xfrm>
            <a:custGeom>
              <a:avLst/>
              <a:gdLst>
                <a:gd name="T0" fmla="*/ 187 w 187"/>
                <a:gd name="T1" fmla="*/ 180 h 186"/>
                <a:gd name="T2" fmla="*/ 181 w 187"/>
                <a:gd name="T3" fmla="*/ 186 h 186"/>
                <a:gd name="T4" fmla="*/ 3 w 187"/>
                <a:gd name="T5" fmla="*/ 186 h 186"/>
                <a:gd name="T6" fmla="*/ 0 w 187"/>
                <a:gd name="T7" fmla="*/ 186 h 186"/>
                <a:gd name="T8" fmla="*/ 2 w 187"/>
                <a:gd name="T9" fmla="*/ 183 h 186"/>
                <a:gd name="T10" fmla="*/ 184 w 187"/>
                <a:gd name="T11" fmla="*/ 1 h 186"/>
                <a:gd name="T12" fmla="*/ 186 w 187"/>
                <a:gd name="T13" fmla="*/ 0 h 186"/>
                <a:gd name="T14" fmla="*/ 187 w 187"/>
                <a:gd name="T15" fmla="*/ 2 h 186"/>
                <a:gd name="T16" fmla="*/ 187 w 187"/>
                <a:gd name="T1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186">
                  <a:moveTo>
                    <a:pt x="187" y="180"/>
                  </a:moveTo>
                  <a:cubicBezTo>
                    <a:pt x="187" y="184"/>
                    <a:pt x="184" y="186"/>
                    <a:pt x="181" y="186"/>
                  </a:cubicBezTo>
                  <a:cubicBezTo>
                    <a:pt x="3" y="186"/>
                    <a:pt x="3" y="186"/>
                    <a:pt x="3" y="186"/>
                  </a:cubicBezTo>
                  <a:cubicBezTo>
                    <a:pt x="1" y="186"/>
                    <a:pt x="0" y="186"/>
                    <a:pt x="0" y="186"/>
                  </a:cubicBezTo>
                  <a:cubicBezTo>
                    <a:pt x="0" y="185"/>
                    <a:pt x="1" y="184"/>
                    <a:pt x="2" y="183"/>
                  </a:cubicBezTo>
                  <a:cubicBezTo>
                    <a:pt x="184" y="1"/>
                    <a:pt x="184" y="1"/>
                    <a:pt x="184" y="1"/>
                  </a:cubicBezTo>
                  <a:cubicBezTo>
                    <a:pt x="185" y="0"/>
                    <a:pt x="186" y="0"/>
                    <a:pt x="186" y="0"/>
                  </a:cubicBezTo>
                  <a:cubicBezTo>
                    <a:pt x="187" y="0"/>
                    <a:pt x="187" y="1"/>
                    <a:pt x="187" y="2"/>
                  </a:cubicBezTo>
                  <a:lnTo>
                    <a:pt x="187" y="180"/>
                  </a:lnTo>
                  <a:close/>
                </a:path>
              </a:pathLst>
            </a:custGeom>
            <a:solidFill>
              <a:schemeClr val="tx2"/>
            </a:solidFill>
            <a:ln>
              <a:noFill/>
            </a:ln>
          </p:spPr>
          <p:txBody>
            <a:bodyPr vert="horz" wrap="square" lIns="91440" tIns="45720" rIns="91440" bIns="45720" numCol="1" anchor="t" anchorCtr="0" compatLnSpc="1"/>
            <a:lstStyle/>
            <a:p>
              <a:endParaRPr lang="zh-CN" altLang="en-US">
                <a:solidFill>
                  <a:schemeClr val="bg1">
                    <a:lumMod val="50000"/>
                  </a:schemeClr>
                </a:solidFill>
                <a:cs typeface="+mn-ea"/>
              </a:endParaRPr>
            </a:p>
          </p:txBody>
        </p:sp>
        <p:sp>
          <p:nvSpPr>
            <p:cNvPr id="81" name="矩形 80"/>
            <p:cNvSpPr/>
            <p:nvPr/>
          </p:nvSpPr>
          <p:spPr>
            <a:xfrm>
              <a:off x="1125802" y="2986599"/>
              <a:ext cx="693185" cy="236204"/>
            </a:xfrm>
            <a:prstGeom prst="rect">
              <a:avLst/>
            </a:prstGeom>
          </p:spPr>
          <p:txBody>
            <a:bodyPr wrap="none">
              <a:spAutoFit/>
            </a:bodyPr>
            <a:lstStyle/>
            <a:p>
              <a:pPr>
                <a:lnSpc>
                  <a:spcPts val="1700"/>
                </a:lnSpc>
              </a:pPr>
              <a:r>
                <a:rPr lang="zh-CN" altLang="en-US" sz="1400" dirty="0">
                  <a:solidFill>
                    <a:schemeClr val="bg1">
                      <a:lumMod val="50000"/>
                    </a:schemeClr>
                  </a:solidFill>
                  <a:latin typeface="Arial" panose="020B0604020202020204" pitchFamily="34" charset="0"/>
                  <a:cs typeface="+mn-ea"/>
                </a:rPr>
                <a:t>Add text</a:t>
              </a:r>
              <a:endParaRPr lang="en-US" altLang="zh-CN" sz="1400" dirty="0">
                <a:solidFill>
                  <a:schemeClr val="bg1">
                    <a:lumMod val="50000"/>
                  </a:schemeClr>
                </a:solidFill>
                <a:latin typeface="Arial" panose="020B0604020202020204" pitchFamily="34" charset="0"/>
                <a:cs typeface="+mn-ea"/>
              </a:endParaRPr>
            </a:p>
          </p:txBody>
        </p:sp>
      </p:grpSp>
      <p:grpSp>
        <p:nvGrpSpPr>
          <p:cNvPr id="82" name="组合 81"/>
          <p:cNvGrpSpPr/>
          <p:nvPr/>
        </p:nvGrpSpPr>
        <p:grpSpPr>
          <a:xfrm>
            <a:off x="2517936" y="4551182"/>
            <a:ext cx="1041002" cy="310341"/>
            <a:chOff x="1019698" y="2986599"/>
            <a:chExt cx="799290" cy="236204"/>
          </a:xfrm>
        </p:grpSpPr>
        <p:sp>
          <p:nvSpPr>
            <p:cNvPr id="83" name="Freeform 86"/>
            <p:cNvSpPr/>
            <p:nvPr/>
          </p:nvSpPr>
          <p:spPr bwMode="auto">
            <a:xfrm>
              <a:off x="1019698" y="3040267"/>
              <a:ext cx="115684" cy="115683"/>
            </a:xfrm>
            <a:custGeom>
              <a:avLst/>
              <a:gdLst>
                <a:gd name="T0" fmla="*/ 187 w 187"/>
                <a:gd name="T1" fmla="*/ 180 h 186"/>
                <a:gd name="T2" fmla="*/ 181 w 187"/>
                <a:gd name="T3" fmla="*/ 186 h 186"/>
                <a:gd name="T4" fmla="*/ 3 w 187"/>
                <a:gd name="T5" fmla="*/ 186 h 186"/>
                <a:gd name="T6" fmla="*/ 0 w 187"/>
                <a:gd name="T7" fmla="*/ 186 h 186"/>
                <a:gd name="T8" fmla="*/ 2 w 187"/>
                <a:gd name="T9" fmla="*/ 183 h 186"/>
                <a:gd name="T10" fmla="*/ 184 w 187"/>
                <a:gd name="T11" fmla="*/ 1 h 186"/>
                <a:gd name="T12" fmla="*/ 186 w 187"/>
                <a:gd name="T13" fmla="*/ 0 h 186"/>
                <a:gd name="T14" fmla="*/ 187 w 187"/>
                <a:gd name="T15" fmla="*/ 2 h 186"/>
                <a:gd name="T16" fmla="*/ 187 w 187"/>
                <a:gd name="T1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186">
                  <a:moveTo>
                    <a:pt x="187" y="180"/>
                  </a:moveTo>
                  <a:cubicBezTo>
                    <a:pt x="187" y="184"/>
                    <a:pt x="184" y="186"/>
                    <a:pt x="181" y="186"/>
                  </a:cubicBezTo>
                  <a:cubicBezTo>
                    <a:pt x="3" y="186"/>
                    <a:pt x="3" y="186"/>
                    <a:pt x="3" y="186"/>
                  </a:cubicBezTo>
                  <a:cubicBezTo>
                    <a:pt x="1" y="186"/>
                    <a:pt x="0" y="186"/>
                    <a:pt x="0" y="186"/>
                  </a:cubicBezTo>
                  <a:cubicBezTo>
                    <a:pt x="0" y="185"/>
                    <a:pt x="1" y="184"/>
                    <a:pt x="2" y="183"/>
                  </a:cubicBezTo>
                  <a:cubicBezTo>
                    <a:pt x="184" y="1"/>
                    <a:pt x="184" y="1"/>
                    <a:pt x="184" y="1"/>
                  </a:cubicBezTo>
                  <a:cubicBezTo>
                    <a:pt x="185" y="0"/>
                    <a:pt x="186" y="0"/>
                    <a:pt x="186" y="0"/>
                  </a:cubicBezTo>
                  <a:cubicBezTo>
                    <a:pt x="187" y="0"/>
                    <a:pt x="187" y="1"/>
                    <a:pt x="187" y="2"/>
                  </a:cubicBezTo>
                  <a:lnTo>
                    <a:pt x="187" y="18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84" name="矩形 83"/>
            <p:cNvSpPr/>
            <p:nvPr/>
          </p:nvSpPr>
          <p:spPr>
            <a:xfrm>
              <a:off x="1125802" y="2986599"/>
              <a:ext cx="693186" cy="236204"/>
            </a:xfrm>
            <a:prstGeom prst="rect">
              <a:avLst/>
            </a:prstGeom>
          </p:spPr>
          <p:txBody>
            <a:bodyPr wrap="none">
              <a:spAutoFit/>
            </a:bodyPr>
            <a:lstStyle/>
            <a:p>
              <a:pPr>
                <a:lnSpc>
                  <a:spcPts val="1700"/>
                </a:lnSpc>
              </a:pPr>
              <a:r>
                <a:rPr lang="zh-CN" altLang="en-US" sz="1400" dirty="0">
                  <a:solidFill>
                    <a:schemeClr val="bg1">
                      <a:lumMod val="50000"/>
                    </a:schemeClr>
                  </a:solidFill>
                  <a:latin typeface="Arial" panose="020B0604020202020204" pitchFamily="34" charset="0"/>
                  <a:cs typeface="+mn-ea"/>
                </a:rPr>
                <a:t>Add text</a:t>
              </a:r>
              <a:endParaRPr lang="en-US" altLang="zh-CN" sz="1400" dirty="0">
                <a:solidFill>
                  <a:schemeClr val="bg1">
                    <a:lumMod val="50000"/>
                  </a:schemeClr>
                </a:solidFill>
                <a:latin typeface="Arial" panose="020B0604020202020204" pitchFamily="34" charset="0"/>
                <a:cs typeface="+mn-ea"/>
              </a:endParaRPr>
            </a:p>
          </p:txBody>
        </p:sp>
      </p:grpSp>
      <p:grpSp>
        <p:nvGrpSpPr>
          <p:cNvPr id="85" name="组合 84"/>
          <p:cNvGrpSpPr/>
          <p:nvPr/>
        </p:nvGrpSpPr>
        <p:grpSpPr>
          <a:xfrm>
            <a:off x="2517936" y="4900484"/>
            <a:ext cx="1041002" cy="310341"/>
            <a:chOff x="1019698" y="2986599"/>
            <a:chExt cx="799290" cy="236204"/>
          </a:xfrm>
        </p:grpSpPr>
        <p:sp>
          <p:nvSpPr>
            <p:cNvPr id="86" name="Freeform 86"/>
            <p:cNvSpPr/>
            <p:nvPr/>
          </p:nvSpPr>
          <p:spPr bwMode="auto">
            <a:xfrm>
              <a:off x="1019698" y="3040267"/>
              <a:ext cx="115684" cy="115683"/>
            </a:xfrm>
            <a:custGeom>
              <a:avLst/>
              <a:gdLst>
                <a:gd name="T0" fmla="*/ 187 w 187"/>
                <a:gd name="T1" fmla="*/ 180 h 186"/>
                <a:gd name="T2" fmla="*/ 181 w 187"/>
                <a:gd name="T3" fmla="*/ 186 h 186"/>
                <a:gd name="T4" fmla="*/ 3 w 187"/>
                <a:gd name="T5" fmla="*/ 186 h 186"/>
                <a:gd name="T6" fmla="*/ 0 w 187"/>
                <a:gd name="T7" fmla="*/ 186 h 186"/>
                <a:gd name="T8" fmla="*/ 2 w 187"/>
                <a:gd name="T9" fmla="*/ 183 h 186"/>
                <a:gd name="T10" fmla="*/ 184 w 187"/>
                <a:gd name="T11" fmla="*/ 1 h 186"/>
                <a:gd name="T12" fmla="*/ 186 w 187"/>
                <a:gd name="T13" fmla="*/ 0 h 186"/>
                <a:gd name="T14" fmla="*/ 187 w 187"/>
                <a:gd name="T15" fmla="*/ 2 h 186"/>
                <a:gd name="T16" fmla="*/ 187 w 187"/>
                <a:gd name="T1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186">
                  <a:moveTo>
                    <a:pt x="187" y="180"/>
                  </a:moveTo>
                  <a:cubicBezTo>
                    <a:pt x="187" y="184"/>
                    <a:pt x="184" y="186"/>
                    <a:pt x="181" y="186"/>
                  </a:cubicBezTo>
                  <a:cubicBezTo>
                    <a:pt x="3" y="186"/>
                    <a:pt x="3" y="186"/>
                    <a:pt x="3" y="186"/>
                  </a:cubicBezTo>
                  <a:cubicBezTo>
                    <a:pt x="1" y="186"/>
                    <a:pt x="0" y="186"/>
                    <a:pt x="0" y="186"/>
                  </a:cubicBezTo>
                  <a:cubicBezTo>
                    <a:pt x="0" y="185"/>
                    <a:pt x="1" y="184"/>
                    <a:pt x="2" y="183"/>
                  </a:cubicBezTo>
                  <a:cubicBezTo>
                    <a:pt x="184" y="1"/>
                    <a:pt x="184" y="1"/>
                    <a:pt x="184" y="1"/>
                  </a:cubicBezTo>
                  <a:cubicBezTo>
                    <a:pt x="185" y="0"/>
                    <a:pt x="186" y="0"/>
                    <a:pt x="186" y="0"/>
                  </a:cubicBezTo>
                  <a:cubicBezTo>
                    <a:pt x="187" y="0"/>
                    <a:pt x="187" y="1"/>
                    <a:pt x="187" y="2"/>
                  </a:cubicBezTo>
                  <a:lnTo>
                    <a:pt x="187" y="18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87" name="矩形 86"/>
            <p:cNvSpPr/>
            <p:nvPr/>
          </p:nvSpPr>
          <p:spPr>
            <a:xfrm>
              <a:off x="1125802" y="2986599"/>
              <a:ext cx="693186" cy="236204"/>
            </a:xfrm>
            <a:prstGeom prst="rect">
              <a:avLst/>
            </a:prstGeom>
          </p:spPr>
          <p:txBody>
            <a:bodyPr wrap="none">
              <a:spAutoFit/>
            </a:bodyPr>
            <a:lstStyle/>
            <a:p>
              <a:pPr>
                <a:lnSpc>
                  <a:spcPts val="1700"/>
                </a:lnSpc>
              </a:pPr>
              <a:r>
                <a:rPr lang="zh-CN" altLang="en-US" sz="1400" dirty="0">
                  <a:solidFill>
                    <a:schemeClr val="bg1">
                      <a:lumMod val="50000"/>
                    </a:schemeClr>
                  </a:solidFill>
                  <a:latin typeface="Arial" panose="020B0604020202020204" pitchFamily="34" charset="0"/>
                  <a:cs typeface="+mn-ea"/>
                </a:rPr>
                <a:t>Add text</a:t>
              </a:r>
              <a:endParaRPr lang="en-US" altLang="zh-CN" sz="1400" dirty="0">
                <a:solidFill>
                  <a:schemeClr val="bg1">
                    <a:lumMod val="50000"/>
                  </a:schemeClr>
                </a:solidFill>
                <a:latin typeface="Arial" panose="020B0604020202020204" pitchFamily="34" charset="0"/>
                <a:cs typeface="+mn-ea"/>
              </a:endParaRPr>
            </a:p>
          </p:txBody>
        </p:sp>
      </p:grpSp>
      <p:pic>
        <p:nvPicPr>
          <p:cNvPr id="88" name="图片 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3103" y="3678007"/>
            <a:ext cx="1313501" cy="2299965"/>
          </a:xfrm>
          <a:prstGeom prst="rect">
            <a:avLst/>
          </a:prstGeom>
          <a:effectLst>
            <a:reflection blurRad="12700" stA="34000" endPos="42000" dir="5400000" sy="-100000" algn="bl" rotWithShape="0"/>
          </a:effectLst>
        </p:spPr>
      </p:pic>
      <p:sp>
        <p:nvSpPr>
          <p:cNvPr id="2" name="标题 1"/>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childTnLst>
                                </p:cTn>
                              </p:par>
                              <p:par>
                                <p:cTn id="9" presetID="22" presetClass="entr" presetSubtype="4" fill="hold" grpId="0" nodeType="withEffect">
                                  <p:stCondLst>
                                    <p:cond delay="1100"/>
                                  </p:stCondLst>
                                  <p:childTnLst>
                                    <p:set>
                                      <p:cBhvr>
                                        <p:cTn id="10" dur="1" fill="hold">
                                          <p:stCondLst>
                                            <p:cond delay="0"/>
                                          </p:stCondLst>
                                        </p:cTn>
                                        <p:tgtEl>
                                          <p:spTgt spid="47"/>
                                        </p:tgtEl>
                                        <p:attrNameLst>
                                          <p:attrName>style.visibility</p:attrName>
                                        </p:attrNameLst>
                                      </p:cBhvr>
                                      <p:to>
                                        <p:strVal val="visible"/>
                                      </p:to>
                                    </p:set>
                                    <p:animEffect transition="in" filter="wipe(down)">
                                      <p:cBhvr>
                                        <p:cTn id="11" dur="500"/>
                                        <p:tgtEl>
                                          <p:spTgt spid="47"/>
                                        </p:tgtEl>
                                      </p:cBhvr>
                                    </p:animEffect>
                                  </p:childTnLst>
                                </p:cTn>
                              </p:par>
                              <p:par>
                                <p:cTn id="12" presetID="22" presetClass="entr" presetSubtype="8" fill="hold" nodeType="withEffect">
                                  <p:stCondLst>
                                    <p:cond delay="1600"/>
                                  </p:stCondLst>
                                  <p:childTnLst>
                                    <p:set>
                                      <p:cBhvr>
                                        <p:cTn id="13" dur="1" fill="hold">
                                          <p:stCondLst>
                                            <p:cond delay="0"/>
                                          </p:stCondLst>
                                        </p:cTn>
                                        <p:tgtEl>
                                          <p:spTgt spid="61"/>
                                        </p:tgtEl>
                                        <p:attrNameLst>
                                          <p:attrName>style.visibility</p:attrName>
                                        </p:attrNameLst>
                                      </p:cBhvr>
                                      <p:to>
                                        <p:strVal val="visible"/>
                                      </p:to>
                                    </p:set>
                                    <p:animEffect transition="in" filter="wipe(left)">
                                      <p:cBhvr>
                                        <p:cTn id="14" dur="500"/>
                                        <p:tgtEl>
                                          <p:spTgt spid="61"/>
                                        </p:tgtEl>
                                      </p:cBhvr>
                                    </p:animEffect>
                                  </p:childTnLst>
                                </p:cTn>
                              </p:par>
                              <p:par>
                                <p:cTn id="15" presetID="22" presetClass="entr" presetSubtype="4" fill="hold" grpId="0" nodeType="withEffect">
                                  <p:stCondLst>
                                    <p:cond delay="140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par>
                                <p:cTn id="18" presetID="22" presetClass="entr" presetSubtype="8" fill="hold" nodeType="withEffect">
                                  <p:stCondLst>
                                    <p:cond delay="2000"/>
                                  </p:stCondLst>
                                  <p:childTnLst>
                                    <p:set>
                                      <p:cBhvr>
                                        <p:cTn id="19" dur="1" fill="hold">
                                          <p:stCondLst>
                                            <p:cond delay="0"/>
                                          </p:stCondLst>
                                        </p:cTn>
                                        <p:tgtEl>
                                          <p:spTgt spid="67"/>
                                        </p:tgtEl>
                                        <p:attrNameLst>
                                          <p:attrName>style.visibility</p:attrName>
                                        </p:attrNameLst>
                                      </p:cBhvr>
                                      <p:to>
                                        <p:strVal val="visible"/>
                                      </p:to>
                                    </p:set>
                                    <p:animEffect transition="in" filter="wipe(left)">
                                      <p:cBhvr>
                                        <p:cTn id="20" dur="500"/>
                                        <p:tgtEl>
                                          <p:spTgt spid="67"/>
                                        </p:tgtEl>
                                      </p:cBhvr>
                                    </p:animEffect>
                                  </p:childTnLst>
                                </p:cTn>
                              </p:par>
                              <p:par>
                                <p:cTn id="21" presetID="22" presetClass="entr" presetSubtype="4" fill="hold" grpId="0" nodeType="withEffect">
                                  <p:stCondLst>
                                    <p:cond delay="1900"/>
                                  </p:stCondLst>
                                  <p:childTnLst>
                                    <p:set>
                                      <p:cBhvr>
                                        <p:cTn id="22" dur="1" fill="hold">
                                          <p:stCondLst>
                                            <p:cond delay="0"/>
                                          </p:stCondLst>
                                        </p:cTn>
                                        <p:tgtEl>
                                          <p:spTgt spid="45"/>
                                        </p:tgtEl>
                                        <p:attrNameLst>
                                          <p:attrName>style.visibility</p:attrName>
                                        </p:attrNameLst>
                                      </p:cBhvr>
                                      <p:to>
                                        <p:strVal val="visible"/>
                                      </p:to>
                                    </p:set>
                                    <p:animEffect transition="in" filter="wipe(down)">
                                      <p:cBhvr>
                                        <p:cTn id="23" dur="500"/>
                                        <p:tgtEl>
                                          <p:spTgt spid="45"/>
                                        </p:tgtEl>
                                      </p:cBhvr>
                                    </p:animEffect>
                                  </p:childTnLst>
                                </p:cTn>
                              </p:par>
                              <p:par>
                                <p:cTn id="24" presetID="22" presetClass="entr" presetSubtype="2" fill="hold" nodeType="withEffect">
                                  <p:stCondLst>
                                    <p:cond delay="2400"/>
                                  </p:stCondLst>
                                  <p:childTnLst>
                                    <p:set>
                                      <p:cBhvr>
                                        <p:cTn id="25" dur="1" fill="hold">
                                          <p:stCondLst>
                                            <p:cond delay="0"/>
                                          </p:stCondLst>
                                        </p:cTn>
                                        <p:tgtEl>
                                          <p:spTgt spid="73"/>
                                        </p:tgtEl>
                                        <p:attrNameLst>
                                          <p:attrName>style.visibility</p:attrName>
                                        </p:attrNameLst>
                                      </p:cBhvr>
                                      <p:to>
                                        <p:strVal val="visible"/>
                                      </p:to>
                                    </p:set>
                                    <p:animEffect transition="in" filter="wipe(right)">
                                      <p:cBhvr>
                                        <p:cTn id="26" dur="500"/>
                                        <p:tgtEl>
                                          <p:spTgt spid="73"/>
                                        </p:tgtEl>
                                      </p:cBhvr>
                                    </p:animEffect>
                                  </p:childTnLst>
                                </p:cTn>
                              </p:par>
                              <p:par>
                                <p:cTn id="27" presetID="47" presetClass="entr" presetSubtype="0" fill="hold" nodeType="withEffect">
                                  <p:stCondLst>
                                    <p:cond delay="2900"/>
                                  </p:stCondLst>
                                  <p:childTnLst>
                                    <p:set>
                                      <p:cBhvr>
                                        <p:cTn id="28" dur="1" fill="hold">
                                          <p:stCondLst>
                                            <p:cond delay="0"/>
                                          </p:stCondLst>
                                        </p:cTn>
                                        <p:tgtEl>
                                          <p:spTgt spid="85"/>
                                        </p:tgtEl>
                                        <p:attrNameLst>
                                          <p:attrName>style.visibility</p:attrName>
                                        </p:attrNameLst>
                                      </p:cBhvr>
                                      <p:to>
                                        <p:strVal val="visible"/>
                                      </p:to>
                                    </p:set>
                                    <p:animEffect transition="in" filter="fade">
                                      <p:cBhvr>
                                        <p:cTn id="29" dur="500"/>
                                        <p:tgtEl>
                                          <p:spTgt spid="85"/>
                                        </p:tgtEl>
                                      </p:cBhvr>
                                    </p:animEffect>
                                    <p:anim calcmode="lin" valueType="num">
                                      <p:cBhvr>
                                        <p:cTn id="30" dur="500" fill="hold"/>
                                        <p:tgtEl>
                                          <p:spTgt spid="85"/>
                                        </p:tgtEl>
                                        <p:attrNameLst>
                                          <p:attrName>ppt_x</p:attrName>
                                        </p:attrNameLst>
                                      </p:cBhvr>
                                      <p:tavLst>
                                        <p:tav tm="0">
                                          <p:val>
                                            <p:strVal val="#ppt_x"/>
                                          </p:val>
                                        </p:tav>
                                        <p:tav tm="100000">
                                          <p:val>
                                            <p:strVal val="#ppt_x"/>
                                          </p:val>
                                        </p:tav>
                                      </p:tavLst>
                                    </p:anim>
                                    <p:anim calcmode="lin" valueType="num">
                                      <p:cBhvr>
                                        <p:cTn id="31" dur="500" fill="hold"/>
                                        <p:tgtEl>
                                          <p:spTgt spid="85"/>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330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anim calcmode="lin" valueType="num">
                                      <p:cBhvr>
                                        <p:cTn id="35" dur="500" fill="hold"/>
                                        <p:tgtEl>
                                          <p:spTgt spid="82"/>
                                        </p:tgtEl>
                                        <p:attrNameLst>
                                          <p:attrName>ppt_x</p:attrName>
                                        </p:attrNameLst>
                                      </p:cBhvr>
                                      <p:tavLst>
                                        <p:tav tm="0">
                                          <p:val>
                                            <p:strVal val="#ppt_x"/>
                                          </p:val>
                                        </p:tav>
                                        <p:tav tm="100000">
                                          <p:val>
                                            <p:strVal val="#ppt_x"/>
                                          </p:val>
                                        </p:tav>
                                      </p:tavLst>
                                    </p:anim>
                                    <p:anim calcmode="lin" valueType="num">
                                      <p:cBhvr>
                                        <p:cTn id="36" dur="500" fill="hold"/>
                                        <p:tgtEl>
                                          <p:spTgt spid="82"/>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360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anim calcmode="lin" valueType="num">
                                      <p:cBhvr>
                                        <p:cTn id="40" dur="500" fill="hold"/>
                                        <p:tgtEl>
                                          <p:spTgt spid="79"/>
                                        </p:tgtEl>
                                        <p:attrNameLst>
                                          <p:attrName>ppt_x</p:attrName>
                                        </p:attrNameLst>
                                      </p:cBhvr>
                                      <p:tavLst>
                                        <p:tav tm="0">
                                          <p:val>
                                            <p:strVal val="#ppt_x"/>
                                          </p:val>
                                        </p:tav>
                                        <p:tav tm="100000">
                                          <p:val>
                                            <p:strVal val="#ppt_x"/>
                                          </p:val>
                                        </p:tav>
                                      </p:tavLst>
                                    </p:anim>
                                    <p:anim calcmode="lin" valueType="num">
                                      <p:cBhvr>
                                        <p:cTn id="41" dur="500" fill="hold"/>
                                        <p:tgtEl>
                                          <p:spTgt spid="79"/>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duotone>
              <a:schemeClr val="accent1">
                <a:shade val="45000"/>
                <a:satMod val="135000"/>
              </a:schemeClr>
              <a:prstClr val="white"/>
            </a:duotone>
          </a:blip>
          <a:stretch>
            <a:fillRect/>
          </a:stretch>
        </p:blipFill>
        <p:spPr>
          <a:xfrm>
            <a:off x="397" y="2256274"/>
            <a:ext cx="12191207" cy="1193723"/>
          </a:xfrm>
          <a:prstGeom prst="rect">
            <a:avLst/>
          </a:prstGeom>
          <a:solidFill>
            <a:schemeClr val="bg2"/>
          </a:solidFill>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123" y="-815438"/>
            <a:ext cx="3289231" cy="4771415"/>
          </a:xfrm>
          <a:prstGeom prst="rect">
            <a:avLst/>
          </a:prstGeom>
        </p:spPr>
      </p:pic>
      <p:sp>
        <p:nvSpPr>
          <p:cNvPr id="3" name="矩形 2"/>
          <p:cNvSpPr/>
          <p:nvPr/>
        </p:nvSpPr>
        <p:spPr>
          <a:xfrm>
            <a:off x="909246" y="2381186"/>
            <a:ext cx="1221790" cy="923330"/>
          </a:xfrm>
          <a:prstGeom prst="rect">
            <a:avLst/>
          </a:prstGeom>
        </p:spPr>
        <p:txBody>
          <a:bodyPr wrap="square">
            <a:spAutoFit/>
          </a:bodyPr>
          <a:lstStyle/>
          <a:p>
            <a:r>
              <a:rPr lang="en-US" altLang="zh-CN" sz="5400" b="1" dirty="0">
                <a:solidFill>
                  <a:srgbClr val="FFFFFF"/>
                </a:solidFill>
                <a:latin typeface="+mj-ea"/>
                <a:ea typeface="+mj-ea"/>
                <a:cs typeface="Hiragino Sans GB W6"/>
              </a:rPr>
              <a:t>02</a:t>
            </a:r>
            <a:endParaRPr lang="zh-CN" altLang="en-US" sz="5400" b="1" dirty="0">
              <a:solidFill>
                <a:srgbClr val="FFFFFF"/>
              </a:solidFill>
              <a:latin typeface="+mj-ea"/>
              <a:ea typeface="+mj-ea"/>
              <a:cs typeface="Hiragino Sans GB W6"/>
            </a:endParaRPr>
          </a:p>
        </p:txBody>
      </p:sp>
      <p:sp>
        <p:nvSpPr>
          <p:cNvPr id="4" name="矩形 3"/>
          <p:cNvSpPr/>
          <p:nvPr/>
        </p:nvSpPr>
        <p:spPr>
          <a:xfrm>
            <a:off x="2439945" y="2393539"/>
            <a:ext cx="5321304" cy="523220"/>
          </a:xfrm>
          <a:prstGeom prst="rect">
            <a:avLst/>
          </a:prstGeom>
        </p:spPr>
        <p:txBody>
          <a:bodyPr wrap="square">
            <a:spAutoFit/>
          </a:bodyPr>
          <a:lstStyle/>
          <a:p>
            <a:r>
              <a:rPr lang="zh-CN" altLang="en-US" sz="2800" b="1" spc="300" dirty="0">
                <a:solidFill>
                  <a:srgbClr val="FFFFFF"/>
                </a:solidFill>
                <a:latin typeface="+mj-ea"/>
                <a:ea typeface="+mj-ea"/>
                <a:cs typeface="Hiragino Sans GB W3"/>
              </a:rPr>
              <a:t>Completion of work</a:t>
            </a:r>
          </a:p>
        </p:txBody>
      </p:sp>
      <p:pic>
        <p:nvPicPr>
          <p:cNvPr id="5" name="图片 4"/>
          <p:cNvPicPr>
            <a:picLocks noChangeAspect="1"/>
          </p:cNvPicPr>
          <p:nvPr/>
        </p:nvPicPr>
        <p:blipFill>
          <a:blip r:embed="rId4"/>
          <a:stretch>
            <a:fillRect/>
          </a:stretch>
        </p:blipFill>
        <p:spPr>
          <a:xfrm>
            <a:off x="2179373" y="2944370"/>
            <a:ext cx="9709150" cy="1346200"/>
          </a:xfrm>
          <a:prstGeom prst="rect">
            <a:avLst/>
          </a:prstGeom>
        </p:spPr>
      </p:pic>
      <p:sp>
        <p:nvSpPr>
          <p:cNvPr id="6" name="矩形 5"/>
          <p:cNvSpPr/>
          <p:nvPr/>
        </p:nvSpPr>
        <p:spPr>
          <a:xfrm>
            <a:off x="2791116" y="3159061"/>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7" name="矩形 6"/>
          <p:cNvSpPr/>
          <p:nvPr/>
        </p:nvSpPr>
        <p:spPr>
          <a:xfrm>
            <a:off x="5892012" y="3159061"/>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8" name="矩形 7"/>
          <p:cNvSpPr/>
          <p:nvPr/>
        </p:nvSpPr>
        <p:spPr>
          <a:xfrm>
            <a:off x="9035836" y="3159061"/>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9" name="矩形 8"/>
          <p:cNvSpPr/>
          <p:nvPr/>
        </p:nvSpPr>
        <p:spPr>
          <a:xfrm>
            <a:off x="2791116" y="3725267"/>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10" name="矩形 9"/>
          <p:cNvSpPr/>
          <p:nvPr/>
        </p:nvSpPr>
        <p:spPr>
          <a:xfrm>
            <a:off x="5892012" y="3725267"/>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11" name="矩形 10"/>
          <p:cNvSpPr/>
          <p:nvPr/>
        </p:nvSpPr>
        <p:spPr>
          <a:xfrm>
            <a:off x="9035836" y="3725267"/>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pic>
        <p:nvPicPr>
          <p:cNvPr id="12" name="图片 11"/>
          <p:cNvPicPr>
            <a:picLocks noChangeAspect="1"/>
          </p:cNvPicPr>
          <p:nvPr/>
        </p:nvPicPr>
        <p:blipFill>
          <a:blip r:embed="rId5"/>
          <a:stretch>
            <a:fillRect/>
          </a:stretch>
        </p:blipFill>
        <p:spPr>
          <a:xfrm>
            <a:off x="2667807" y="3290391"/>
            <a:ext cx="95250" cy="95250"/>
          </a:xfrm>
          <a:prstGeom prst="rect">
            <a:avLst/>
          </a:prstGeom>
        </p:spPr>
      </p:pic>
      <p:pic>
        <p:nvPicPr>
          <p:cNvPr id="13" name="图片 12"/>
          <p:cNvPicPr>
            <a:picLocks noChangeAspect="1"/>
          </p:cNvPicPr>
          <p:nvPr/>
        </p:nvPicPr>
        <p:blipFill>
          <a:blip r:embed="rId5"/>
          <a:stretch>
            <a:fillRect/>
          </a:stretch>
        </p:blipFill>
        <p:spPr>
          <a:xfrm>
            <a:off x="5763380" y="3290391"/>
            <a:ext cx="95250" cy="95250"/>
          </a:xfrm>
          <a:prstGeom prst="rect">
            <a:avLst/>
          </a:prstGeom>
        </p:spPr>
      </p:pic>
      <p:pic>
        <p:nvPicPr>
          <p:cNvPr id="14" name="图片 13"/>
          <p:cNvPicPr>
            <a:picLocks noChangeAspect="1"/>
          </p:cNvPicPr>
          <p:nvPr/>
        </p:nvPicPr>
        <p:blipFill>
          <a:blip r:embed="rId5"/>
          <a:stretch>
            <a:fillRect/>
          </a:stretch>
        </p:blipFill>
        <p:spPr>
          <a:xfrm>
            <a:off x="8894230" y="3290391"/>
            <a:ext cx="95250" cy="95250"/>
          </a:xfrm>
          <a:prstGeom prst="rect">
            <a:avLst/>
          </a:prstGeom>
        </p:spPr>
      </p:pic>
      <p:pic>
        <p:nvPicPr>
          <p:cNvPr id="15" name="图片 14"/>
          <p:cNvPicPr>
            <a:picLocks noChangeAspect="1"/>
          </p:cNvPicPr>
          <p:nvPr/>
        </p:nvPicPr>
        <p:blipFill>
          <a:blip r:embed="rId5"/>
          <a:stretch>
            <a:fillRect/>
          </a:stretch>
        </p:blipFill>
        <p:spPr>
          <a:xfrm>
            <a:off x="8894230" y="3860727"/>
            <a:ext cx="95250" cy="95250"/>
          </a:xfrm>
          <a:prstGeom prst="rect">
            <a:avLst/>
          </a:prstGeom>
        </p:spPr>
      </p:pic>
      <p:pic>
        <p:nvPicPr>
          <p:cNvPr id="16" name="图片 15"/>
          <p:cNvPicPr>
            <a:picLocks noChangeAspect="1"/>
          </p:cNvPicPr>
          <p:nvPr/>
        </p:nvPicPr>
        <p:blipFill>
          <a:blip r:embed="rId5"/>
          <a:stretch>
            <a:fillRect/>
          </a:stretch>
        </p:blipFill>
        <p:spPr>
          <a:xfrm>
            <a:off x="5763380" y="3860727"/>
            <a:ext cx="95250" cy="95250"/>
          </a:xfrm>
          <a:prstGeom prst="rect">
            <a:avLst/>
          </a:prstGeom>
        </p:spPr>
      </p:pic>
      <p:pic>
        <p:nvPicPr>
          <p:cNvPr id="17" name="图片 16"/>
          <p:cNvPicPr>
            <a:picLocks noChangeAspect="1"/>
          </p:cNvPicPr>
          <p:nvPr/>
        </p:nvPicPr>
        <p:blipFill>
          <a:blip r:embed="rId5"/>
          <a:stretch>
            <a:fillRect/>
          </a:stretch>
        </p:blipFill>
        <p:spPr>
          <a:xfrm>
            <a:off x="2667807" y="3860727"/>
            <a:ext cx="95250" cy="95250"/>
          </a:xfrm>
          <a:prstGeom prst="rect">
            <a:avLst/>
          </a:prstGeom>
        </p:spPr>
      </p:pic>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00000">
            <a:off x="-460073" y="3834430"/>
            <a:ext cx="3289231" cy="47714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00"/>
                                        <p:tgtEl>
                                          <p:spTgt spid="2"/>
                                        </p:tgtEl>
                                        <p:attrNameLst>
                                          <p:attrName>ppt_x</p:attrName>
                                        </p:attrNameLst>
                                      </p:cBhvr>
                                      <p:tavLst>
                                        <p:tav tm="0">
                                          <p:val>
                                            <p:strVal val="#ppt_x-#ppt_w*1.125000"/>
                                          </p:val>
                                        </p:tav>
                                        <p:tav tm="100000">
                                          <p:val>
                                            <p:strVal val="#ppt_x"/>
                                          </p:val>
                                        </p:tav>
                                      </p:tavLst>
                                    </p:anim>
                                    <p:animEffect transition="in" filter="wipe(right)">
                                      <p:cBhvr>
                                        <p:cTn id="19" dur="700"/>
                                        <p:tgtEl>
                                          <p:spTgt spid="2"/>
                                        </p:tgtEl>
                                      </p:cBhvr>
                                    </p:animEffect>
                                  </p:childTnLst>
                                </p:cTn>
                              </p:par>
                            </p:childTnLst>
                          </p:cTn>
                        </p:par>
                        <p:par>
                          <p:cTn id="20" fill="hold">
                            <p:stCondLst>
                              <p:cond delay="2000"/>
                            </p:stCondLst>
                            <p:childTnLst>
                              <p:par>
                                <p:cTn id="21" presetID="12" presetClass="entr" presetSubtype="2"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ppt_x</p:attrName>
                                        </p:attrNameLst>
                                      </p:cBhvr>
                                      <p:tavLst>
                                        <p:tav tm="0">
                                          <p:val>
                                            <p:strVal val="#ppt_x+#ppt_w*1.125000"/>
                                          </p:val>
                                        </p:tav>
                                        <p:tav tm="100000">
                                          <p:val>
                                            <p:strVal val="#ppt_x"/>
                                          </p:val>
                                        </p:tav>
                                      </p:tavLst>
                                    </p:anim>
                                    <p:animEffect transition="in" filter="wipe(left)">
                                      <p:cBhvr>
                                        <p:cTn id="24" dur="500"/>
                                        <p:tgtEl>
                                          <p:spTgt spid="5"/>
                                        </p:tgtEl>
                                      </p:cBhvr>
                                    </p:animEffect>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anim calcmode="lin" valueType="num">
                                      <p:cBhvr>
                                        <p:cTn id="35" dur="500" fill="hold"/>
                                        <p:tgtEl>
                                          <p:spTgt spid="4"/>
                                        </p:tgtEl>
                                        <p:attrNameLst>
                                          <p:attrName>ppt_x</p:attrName>
                                        </p:attrNameLst>
                                      </p:cBhvr>
                                      <p:tavLst>
                                        <p:tav tm="0">
                                          <p:val>
                                            <p:strVal val="#ppt_x"/>
                                          </p:val>
                                        </p:tav>
                                        <p:tav tm="100000">
                                          <p:val>
                                            <p:strVal val="#ppt_x"/>
                                          </p:val>
                                        </p:tav>
                                      </p:tavLst>
                                    </p:anim>
                                    <p:anim calcmode="lin" valueType="num">
                                      <p:cBhvr>
                                        <p:cTn id="36" dur="500" fill="hold"/>
                                        <p:tgtEl>
                                          <p:spTgt spid="4"/>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10"/>
                                        <p:tgtEl>
                                          <p:spTgt spid="1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10"/>
                                        <p:tgtEl>
                                          <p:spTgt spid="17"/>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10"/>
                                        <p:tgtEl>
                                          <p:spTgt spid="6"/>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10"/>
                                        <p:tgtEl>
                                          <p:spTgt spid="9"/>
                                        </p:tgtEl>
                                      </p:cBhvr>
                                    </p:animEffect>
                                  </p:childTnLst>
                                </p:cTn>
                              </p:par>
                            </p:childTnLst>
                          </p:cTn>
                        </p:par>
                        <p:par>
                          <p:cTn id="53" fill="hold">
                            <p:stCondLst>
                              <p:cond delay="5500"/>
                            </p:stCondLst>
                            <p:childTnLst>
                              <p:par>
                                <p:cTn id="54" presetID="10" presetClass="entr" presetSubtype="0"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10"/>
                                        <p:tgtEl>
                                          <p:spTgt spid="13"/>
                                        </p:tgtEl>
                                      </p:cBhvr>
                                    </p:animEffect>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210"/>
                                        <p:tgtEl>
                                          <p:spTgt spid="7"/>
                                        </p:tgtEl>
                                      </p:cBhvr>
                                    </p:animEffect>
                                  </p:childTnLst>
                                </p:cTn>
                              </p:par>
                            </p:childTnLst>
                          </p:cTn>
                        </p:par>
                        <p:par>
                          <p:cTn id="61" fill="hold">
                            <p:stCondLst>
                              <p:cond delay="6500"/>
                            </p:stCondLst>
                            <p:childTnLst>
                              <p:par>
                                <p:cTn id="62" presetID="10" presetClass="entr" presetSubtype="0"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210"/>
                                        <p:tgtEl>
                                          <p:spTgt spid="16"/>
                                        </p:tgtEl>
                                      </p:cBhvr>
                                    </p:animEffect>
                                  </p:childTnLst>
                                </p:cTn>
                              </p:par>
                            </p:childTnLst>
                          </p:cTn>
                        </p:par>
                        <p:par>
                          <p:cTn id="65" fill="hold">
                            <p:stCondLst>
                              <p:cond delay="7000"/>
                            </p:stCondLst>
                            <p:childTnLst>
                              <p:par>
                                <p:cTn id="66" presetID="10" presetClass="entr" presetSubtype="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210"/>
                                        <p:tgtEl>
                                          <p:spTgt spid="10"/>
                                        </p:tgtEl>
                                      </p:cBhvr>
                                    </p:animEffect>
                                  </p:childTnLst>
                                </p:cTn>
                              </p:par>
                            </p:childTnLst>
                          </p:cTn>
                        </p:par>
                        <p:par>
                          <p:cTn id="69" fill="hold">
                            <p:stCondLst>
                              <p:cond delay="7500"/>
                            </p:stCondLst>
                            <p:childTnLst>
                              <p:par>
                                <p:cTn id="70" presetID="10" presetClass="entr" presetSubtype="0" fill="hold"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210"/>
                                        <p:tgtEl>
                                          <p:spTgt spid="14"/>
                                        </p:tgtEl>
                                      </p:cBhvr>
                                    </p:animEffect>
                                  </p:childTnLst>
                                </p:cTn>
                              </p:par>
                            </p:childTnLst>
                          </p:cTn>
                        </p:par>
                        <p:par>
                          <p:cTn id="73" fill="hold">
                            <p:stCondLst>
                              <p:cond delay="8000"/>
                            </p:stCondLst>
                            <p:childTnLst>
                              <p:par>
                                <p:cTn id="74" presetID="10"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210"/>
                                        <p:tgtEl>
                                          <p:spTgt spid="15"/>
                                        </p:tgtEl>
                                      </p:cBhvr>
                                    </p:animEffect>
                                  </p:childTnLst>
                                </p:cTn>
                              </p:par>
                            </p:childTnLst>
                          </p:cTn>
                        </p:par>
                        <p:par>
                          <p:cTn id="77" fill="hold">
                            <p:stCondLst>
                              <p:cond delay="8500"/>
                            </p:stCondLst>
                            <p:childTnLst>
                              <p:par>
                                <p:cTn id="78" presetID="10" presetClass="entr" presetSubtype="0" fill="hold" grpId="0"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210"/>
                                        <p:tgtEl>
                                          <p:spTgt spid="8"/>
                                        </p:tgtEl>
                                      </p:cBhvr>
                                    </p:animEffect>
                                  </p:childTnLst>
                                </p:cTn>
                              </p:par>
                            </p:childTnLst>
                          </p:cTn>
                        </p:par>
                        <p:par>
                          <p:cTn id="81" fill="hold">
                            <p:stCondLst>
                              <p:cond delay="9000"/>
                            </p:stCondLst>
                            <p:childTnLst>
                              <p:par>
                                <p:cTn id="82" presetID="10" presetClass="entr" presetSubtype="0" fill="hold" grpId="0" nodeType="after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2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bwMode="auto">
          <a:xfrm>
            <a:off x="2207132" y="3309938"/>
            <a:ext cx="1892054" cy="1892300"/>
            <a:chOff x="2207026" y="3310449"/>
            <a:chExt cx="1891595" cy="1891596"/>
          </a:xfrm>
        </p:grpSpPr>
        <p:sp>
          <p:nvSpPr>
            <p:cNvPr id="7231" name="Rectangle 5"/>
            <p:cNvSpPr>
              <a:spLocks noChangeArrowheads="1"/>
            </p:cNvSpPr>
            <p:nvPr/>
          </p:nvSpPr>
          <p:spPr bwMode="auto">
            <a:xfrm>
              <a:off x="3097189" y="3310449"/>
              <a:ext cx="103726" cy="39793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600">
                <a:solidFill>
                  <a:schemeClr val="tx1">
                    <a:lumMod val="50000"/>
                    <a:lumOff val="50000"/>
                  </a:schemeClr>
                </a:solidFill>
                <a:ea typeface="+mn-ea"/>
                <a:cs typeface="+mn-ea"/>
              </a:endParaRPr>
            </a:p>
          </p:txBody>
        </p:sp>
        <p:sp>
          <p:nvSpPr>
            <p:cNvPr id="7232" name="Freeform 6"/>
            <p:cNvSpPr/>
            <p:nvPr/>
          </p:nvSpPr>
          <p:spPr bwMode="auto">
            <a:xfrm>
              <a:off x="2857674" y="3329309"/>
              <a:ext cx="199910" cy="411135"/>
            </a:xfrm>
            <a:custGeom>
              <a:avLst/>
              <a:gdLst>
                <a:gd name="T0" fmla="*/ 2147483647 w 106"/>
                <a:gd name="T1" fmla="*/ 2147483647 h 218"/>
                <a:gd name="T2" fmla="*/ 2147483647 w 106"/>
                <a:gd name="T3" fmla="*/ 2147483647 h 218"/>
                <a:gd name="T4" fmla="*/ 0 w 106"/>
                <a:gd name="T5" fmla="*/ 2147483647 h 218"/>
                <a:gd name="T6" fmla="*/ 2147483647 w 106"/>
                <a:gd name="T7" fmla="*/ 0 h 218"/>
                <a:gd name="T8" fmla="*/ 2147483647 w 106"/>
                <a:gd name="T9" fmla="*/ 2147483647 h 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 h="218">
                  <a:moveTo>
                    <a:pt x="106" y="203"/>
                  </a:moveTo>
                  <a:lnTo>
                    <a:pt x="53" y="218"/>
                  </a:lnTo>
                  <a:lnTo>
                    <a:pt x="0" y="15"/>
                  </a:lnTo>
                  <a:lnTo>
                    <a:pt x="51" y="0"/>
                  </a:lnTo>
                  <a:lnTo>
                    <a:pt x="106" y="20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33" name="Freeform 7"/>
            <p:cNvSpPr/>
            <p:nvPr/>
          </p:nvSpPr>
          <p:spPr bwMode="auto">
            <a:xfrm>
              <a:off x="2633248" y="3412290"/>
              <a:ext cx="286663" cy="396047"/>
            </a:xfrm>
            <a:custGeom>
              <a:avLst/>
              <a:gdLst>
                <a:gd name="T0" fmla="*/ 2147483647 w 152"/>
                <a:gd name="T1" fmla="*/ 2147483647 h 210"/>
                <a:gd name="T2" fmla="*/ 2147483647 w 152"/>
                <a:gd name="T3" fmla="*/ 2147483647 h 210"/>
                <a:gd name="T4" fmla="*/ 0 w 152"/>
                <a:gd name="T5" fmla="*/ 2147483647 h 210"/>
                <a:gd name="T6" fmla="*/ 2147483647 w 152"/>
                <a:gd name="T7" fmla="*/ 0 h 210"/>
                <a:gd name="T8" fmla="*/ 2147483647 w 152"/>
                <a:gd name="T9" fmla="*/ 2147483647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10">
                  <a:moveTo>
                    <a:pt x="152" y="183"/>
                  </a:moveTo>
                  <a:lnTo>
                    <a:pt x="104" y="210"/>
                  </a:lnTo>
                  <a:lnTo>
                    <a:pt x="0" y="28"/>
                  </a:lnTo>
                  <a:lnTo>
                    <a:pt x="48" y="0"/>
                  </a:lnTo>
                  <a:lnTo>
                    <a:pt x="152" y="18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34" name="Freeform 8"/>
            <p:cNvSpPr/>
            <p:nvPr/>
          </p:nvSpPr>
          <p:spPr bwMode="auto">
            <a:xfrm>
              <a:off x="2444654" y="3553735"/>
              <a:ext cx="354556" cy="350785"/>
            </a:xfrm>
            <a:custGeom>
              <a:avLst/>
              <a:gdLst>
                <a:gd name="T0" fmla="*/ 2147483647 w 188"/>
                <a:gd name="T1" fmla="*/ 2147483647 h 186"/>
                <a:gd name="T2" fmla="*/ 2147483647 w 188"/>
                <a:gd name="T3" fmla="*/ 2147483647 h 186"/>
                <a:gd name="T4" fmla="*/ 0 w 188"/>
                <a:gd name="T5" fmla="*/ 2147483647 h 186"/>
                <a:gd name="T6" fmla="*/ 2147483647 w 188"/>
                <a:gd name="T7" fmla="*/ 0 h 186"/>
                <a:gd name="T8" fmla="*/ 2147483647 w 188"/>
                <a:gd name="T9" fmla="*/ 2147483647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6">
                  <a:moveTo>
                    <a:pt x="188" y="148"/>
                  </a:moveTo>
                  <a:lnTo>
                    <a:pt x="149" y="186"/>
                  </a:lnTo>
                  <a:lnTo>
                    <a:pt x="0" y="38"/>
                  </a:lnTo>
                  <a:lnTo>
                    <a:pt x="38" y="0"/>
                  </a:lnTo>
                  <a:lnTo>
                    <a:pt x="188" y="148"/>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35" name="Freeform 9"/>
            <p:cNvSpPr/>
            <p:nvPr/>
          </p:nvSpPr>
          <p:spPr bwMode="auto">
            <a:xfrm>
              <a:off x="2306980" y="3740443"/>
              <a:ext cx="396047" cy="288549"/>
            </a:xfrm>
            <a:custGeom>
              <a:avLst/>
              <a:gdLst>
                <a:gd name="T0" fmla="*/ 2147483647 w 210"/>
                <a:gd name="T1" fmla="*/ 2147483647 h 153"/>
                <a:gd name="T2" fmla="*/ 2147483647 w 210"/>
                <a:gd name="T3" fmla="*/ 2147483647 h 153"/>
                <a:gd name="T4" fmla="*/ 0 w 210"/>
                <a:gd name="T5" fmla="*/ 2147483647 h 153"/>
                <a:gd name="T6" fmla="*/ 2147483647 w 210"/>
                <a:gd name="T7" fmla="*/ 0 h 153"/>
                <a:gd name="T8" fmla="*/ 2147483647 w 210"/>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53">
                  <a:moveTo>
                    <a:pt x="210" y="105"/>
                  </a:moveTo>
                  <a:lnTo>
                    <a:pt x="182" y="153"/>
                  </a:lnTo>
                  <a:lnTo>
                    <a:pt x="0" y="47"/>
                  </a:lnTo>
                  <a:lnTo>
                    <a:pt x="27" y="0"/>
                  </a:lnTo>
                  <a:lnTo>
                    <a:pt x="210" y="105"/>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36" name="Freeform 10"/>
            <p:cNvSpPr/>
            <p:nvPr/>
          </p:nvSpPr>
          <p:spPr bwMode="auto">
            <a:xfrm>
              <a:off x="2223998" y="3962984"/>
              <a:ext cx="409248" cy="203681"/>
            </a:xfrm>
            <a:custGeom>
              <a:avLst/>
              <a:gdLst>
                <a:gd name="T0" fmla="*/ 2147483647 w 217"/>
                <a:gd name="T1" fmla="*/ 2147483647 h 108"/>
                <a:gd name="T2" fmla="*/ 2147483647 w 217"/>
                <a:gd name="T3" fmla="*/ 2147483647 h 108"/>
                <a:gd name="T4" fmla="*/ 0 w 217"/>
                <a:gd name="T5" fmla="*/ 2147483647 h 108"/>
                <a:gd name="T6" fmla="*/ 2147483647 w 217"/>
                <a:gd name="T7" fmla="*/ 0 h 108"/>
                <a:gd name="T8" fmla="*/ 2147483647 w 217"/>
                <a:gd name="T9" fmla="*/ 2147483647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8">
                  <a:moveTo>
                    <a:pt x="217" y="55"/>
                  </a:moveTo>
                  <a:lnTo>
                    <a:pt x="204" y="108"/>
                  </a:lnTo>
                  <a:lnTo>
                    <a:pt x="0" y="53"/>
                  </a:lnTo>
                  <a:lnTo>
                    <a:pt x="15" y="0"/>
                  </a:lnTo>
                  <a:lnTo>
                    <a:pt x="217" y="55"/>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37" name="Rectangle 11"/>
            <p:cNvSpPr>
              <a:spLocks noChangeArrowheads="1"/>
            </p:cNvSpPr>
            <p:nvPr/>
          </p:nvSpPr>
          <p:spPr bwMode="auto">
            <a:xfrm>
              <a:off x="2207026" y="4208156"/>
              <a:ext cx="396047" cy="101841"/>
            </a:xfrm>
            <a:prstGeom prst="rect">
              <a:avLst/>
            </a:prstGeom>
            <a:solidFill>
              <a:srgbClr val="8882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tx1">
                    <a:lumMod val="50000"/>
                    <a:lumOff val="50000"/>
                  </a:schemeClr>
                </a:solidFill>
                <a:ea typeface="+mn-ea"/>
                <a:cs typeface="+mn-ea"/>
              </a:endParaRPr>
            </a:p>
          </p:txBody>
        </p:sp>
        <p:sp>
          <p:nvSpPr>
            <p:cNvPr id="7238" name="Freeform 12"/>
            <p:cNvSpPr/>
            <p:nvPr/>
          </p:nvSpPr>
          <p:spPr bwMode="auto">
            <a:xfrm>
              <a:off x="2223998" y="4351488"/>
              <a:ext cx="413020" cy="199910"/>
            </a:xfrm>
            <a:custGeom>
              <a:avLst/>
              <a:gdLst>
                <a:gd name="T0" fmla="*/ 2147483647 w 219"/>
                <a:gd name="T1" fmla="*/ 0 h 106"/>
                <a:gd name="T2" fmla="*/ 2147483647 w 219"/>
                <a:gd name="T3" fmla="*/ 2147483647 h 106"/>
                <a:gd name="T4" fmla="*/ 2147483647 w 219"/>
                <a:gd name="T5" fmla="*/ 2147483647 h 106"/>
                <a:gd name="T6" fmla="*/ 0 w 219"/>
                <a:gd name="T7" fmla="*/ 2147483647 h 106"/>
                <a:gd name="T8" fmla="*/ 2147483647 w 219"/>
                <a:gd name="T9" fmla="*/ 0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106">
                  <a:moveTo>
                    <a:pt x="204" y="0"/>
                  </a:moveTo>
                  <a:lnTo>
                    <a:pt x="219" y="51"/>
                  </a:lnTo>
                  <a:lnTo>
                    <a:pt x="15" y="106"/>
                  </a:lnTo>
                  <a:lnTo>
                    <a:pt x="0" y="55"/>
                  </a:lnTo>
                  <a:lnTo>
                    <a:pt x="204"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39" name="Freeform 13"/>
            <p:cNvSpPr/>
            <p:nvPr/>
          </p:nvSpPr>
          <p:spPr bwMode="auto">
            <a:xfrm>
              <a:off x="2306980" y="4489161"/>
              <a:ext cx="396047" cy="286663"/>
            </a:xfrm>
            <a:custGeom>
              <a:avLst/>
              <a:gdLst>
                <a:gd name="T0" fmla="*/ 2147483647 w 210"/>
                <a:gd name="T1" fmla="*/ 0 h 152"/>
                <a:gd name="T2" fmla="*/ 2147483647 w 210"/>
                <a:gd name="T3" fmla="*/ 2147483647 h 152"/>
                <a:gd name="T4" fmla="*/ 2147483647 w 210"/>
                <a:gd name="T5" fmla="*/ 2147483647 h 152"/>
                <a:gd name="T6" fmla="*/ 0 w 210"/>
                <a:gd name="T7" fmla="*/ 2147483647 h 152"/>
                <a:gd name="T8" fmla="*/ 2147483647 w 210"/>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52">
                  <a:moveTo>
                    <a:pt x="182" y="0"/>
                  </a:moveTo>
                  <a:lnTo>
                    <a:pt x="210" y="46"/>
                  </a:lnTo>
                  <a:lnTo>
                    <a:pt x="27" y="152"/>
                  </a:lnTo>
                  <a:lnTo>
                    <a:pt x="0" y="104"/>
                  </a:lnTo>
                  <a:lnTo>
                    <a:pt x="182"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0" name="Freeform 14"/>
            <p:cNvSpPr/>
            <p:nvPr/>
          </p:nvSpPr>
          <p:spPr bwMode="auto">
            <a:xfrm>
              <a:off x="2448426" y="4609861"/>
              <a:ext cx="354556" cy="354556"/>
            </a:xfrm>
            <a:custGeom>
              <a:avLst/>
              <a:gdLst>
                <a:gd name="T0" fmla="*/ 2147483647 w 188"/>
                <a:gd name="T1" fmla="*/ 0 h 188"/>
                <a:gd name="T2" fmla="*/ 2147483647 w 188"/>
                <a:gd name="T3" fmla="*/ 2147483647 h 188"/>
                <a:gd name="T4" fmla="*/ 2147483647 w 188"/>
                <a:gd name="T5" fmla="*/ 2147483647 h 188"/>
                <a:gd name="T6" fmla="*/ 0 w 188"/>
                <a:gd name="T7" fmla="*/ 2147483647 h 188"/>
                <a:gd name="T8" fmla="*/ 2147483647 w 188"/>
                <a:gd name="T9" fmla="*/ 0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8">
                  <a:moveTo>
                    <a:pt x="149" y="0"/>
                  </a:moveTo>
                  <a:lnTo>
                    <a:pt x="188" y="38"/>
                  </a:lnTo>
                  <a:lnTo>
                    <a:pt x="38" y="188"/>
                  </a:lnTo>
                  <a:lnTo>
                    <a:pt x="0" y="150"/>
                  </a:lnTo>
                  <a:lnTo>
                    <a:pt x="149"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1" name="Freeform 15"/>
            <p:cNvSpPr/>
            <p:nvPr/>
          </p:nvSpPr>
          <p:spPr bwMode="auto">
            <a:xfrm>
              <a:off x="2637020" y="4706044"/>
              <a:ext cx="284776" cy="396047"/>
            </a:xfrm>
            <a:custGeom>
              <a:avLst/>
              <a:gdLst>
                <a:gd name="T0" fmla="*/ 2147483647 w 151"/>
                <a:gd name="T1" fmla="*/ 0 h 210"/>
                <a:gd name="T2" fmla="*/ 2147483647 w 151"/>
                <a:gd name="T3" fmla="*/ 2147483647 h 210"/>
                <a:gd name="T4" fmla="*/ 2147483647 w 151"/>
                <a:gd name="T5" fmla="*/ 2147483647 h 210"/>
                <a:gd name="T6" fmla="*/ 0 w 151"/>
                <a:gd name="T7" fmla="*/ 2147483647 h 210"/>
                <a:gd name="T8" fmla="*/ 2147483647 w 151"/>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210">
                  <a:moveTo>
                    <a:pt x="106" y="0"/>
                  </a:moveTo>
                  <a:lnTo>
                    <a:pt x="151" y="28"/>
                  </a:lnTo>
                  <a:lnTo>
                    <a:pt x="47" y="210"/>
                  </a:lnTo>
                  <a:lnTo>
                    <a:pt x="0" y="183"/>
                  </a:lnTo>
                  <a:lnTo>
                    <a:pt x="106"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2" name="Freeform 16"/>
            <p:cNvSpPr/>
            <p:nvPr/>
          </p:nvSpPr>
          <p:spPr bwMode="auto">
            <a:xfrm>
              <a:off x="2861446" y="4775823"/>
              <a:ext cx="201795" cy="409249"/>
            </a:xfrm>
            <a:custGeom>
              <a:avLst/>
              <a:gdLst>
                <a:gd name="T0" fmla="*/ 2147483647 w 107"/>
                <a:gd name="T1" fmla="*/ 0 h 217"/>
                <a:gd name="T2" fmla="*/ 2147483647 w 107"/>
                <a:gd name="T3" fmla="*/ 2147483647 h 217"/>
                <a:gd name="T4" fmla="*/ 2147483647 w 107"/>
                <a:gd name="T5" fmla="*/ 2147483647 h 217"/>
                <a:gd name="T6" fmla="*/ 0 w 107"/>
                <a:gd name="T7" fmla="*/ 2147483647 h 217"/>
                <a:gd name="T8" fmla="*/ 2147483647 w 107"/>
                <a:gd name="T9" fmla="*/ 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217">
                  <a:moveTo>
                    <a:pt x="54" y="0"/>
                  </a:moveTo>
                  <a:lnTo>
                    <a:pt x="107" y="12"/>
                  </a:lnTo>
                  <a:lnTo>
                    <a:pt x="53" y="217"/>
                  </a:lnTo>
                  <a:lnTo>
                    <a:pt x="0" y="202"/>
                  </a:lnTo>
                  <a:lnTo>
                    <a:pt x="54"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3" name="Freeform 17"/>
            <p:cNvSpPr/>
            <p:nvPr/>
          </p:nvSpPr>
          <p:spPr bwMode="auto">
            <a:xfrm>
              <a:off x="3100961" y="4805998"/>
              <a:ext cx="103726" cy="396047"/>
            </a:xfrm>
            <a:custGeom>
              <a:avLst/>
              <a:gdLst>
                <a:gd name="T0" fmla="*/ 0 w 55"/>
                <a:gd name="T1" fmla="*/ 0 h 210"/>
                <a:gd name="T2" fmla="*/ 2147483647 w 55"/>
                <a:gd name="T3" fmla="*/ 0 h 210"/>
                <a:gd name="T4" fmla="*/ 2147483647 w 55"/>
                <a:gd name="T5" fmla="*/ 2147483647 h 210"/>
                <a:gd name="T6" fmla="*/ 2147483647 w 55"/>
                <a:gd name="T7" fmla="*/ 2147483647 h 210"/>
                <a:gd name="T8" fmla="*/ 0 w 55"/>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10">
                  <a:moveTo>
                    <a:pt x="0" y="0"/>
                  </a:moveTo>
                  <a:lnTo>
                    <a:pt x="55" y="0"/>
                  </a:lnTo>
                  <a:lnTo>
                    <a:pt x="55" y="210"/>
                  </a:lnTo>
                  <a:lnTo>
                    <a:pt x="2" y="210"/>
                  </a:lnTo>
                  <a:lnTo>
                    <a:pt x="0"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4" name="Freeform 18"/>
            <p:cNvSpPr/>
            <p:nvPr/>
          </p:nvSpPr>
          <p:spPr bwMode="auto">
            <a:xfrm>
              <a:off x="3246177" y="4772051"/>
              <a:ext cx="203681" cy="413021"/>
            </a:xfrm>
            <a:custGeom>
              <a:avLst/>
              <a:gdLst>
                <a:gd name="T0" fmla="*/ 0 w 108"/>
                <a:gd name="T1" fmla="*/ 2147483647 h 219"/>
                <a:gd name="T2" fmla="*/ 2147483647 w 108"/>
                <a:gd name="T3" fmla="*/ 0 h 219"/>
                <a:gd name="T4" fmla="*/ 2147483647 w 108"/>
                <a:gd name="T5" fmla="*/ 2147483647 h 219"/>
                <a:gd name="T6" fmla="*/ 2147483647 w 108"/>
                <a:gd name="T7" fmla="*/ 2147483647 h 219"/>
                <a:gd name="T8" fmla="*/ 0 w 108"/>
                <a:gd name="T9" fmla="*/ 2147483647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219">
                  <a:moveTo>
                    <a:pt x="0" y="14"/>
                  </a:moveTo>
                  <a:lnTo>
                    <a:pt x="53" y="0"/>
                  </a:lnTo>
                  <a:lnTo>
                    <a:pt x="108" y="204"/>
                  </a:lnTo>
                  <a:lnTo>
                    <a:pt x="55" y="219"/>
                  </a:lnTo>
                  <a:lnTo>
                    <a:pt x="0" y="14"/>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5" name="Freeform 19"/>
            <p:cNvSpPr/>
            <p:nvPr/>
          </p:nvSpPr>
          <p:spPr bwMode="auto">
            <a:xfrm>
              <a:off x="3383851" y="4706044"/>
              <a:ext cx="288548" cy="392275"/>
            </a:xfrm>
            <a:custGeom>
              <a:avLst/>
              <a:gdLst>
                <a:gd name="T0" fmla="*/ 0 w 153"/>
                <a:gd name="T1" fmla="*/ 2147483647 h 208"/>
                <a:gd name="T2" fmla="*/ 2147483647 w 153"/>
                <a:gd name="T3" fmla="*/ 0 h 208"/>
                <a:gd name="T4" fmla="*/ 2147483647 w 153"/>
                <a:gd name="T5" fmla="*/ 2147483647 h 208"/>
                <a:gd name="T6" fmla="*/ 2147483647 w 153"/>
                <a:gd name="T7" fmla="*/ 2147483647 h 208"/>
                <a:gd name="T8" fmla="*/ 0 w 153"/>
                <a:gd name="T9" fmla="*/ 2147483647 h 2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 h="208">
                  <a:moveTo>
                    <a:pt x="0" y="28"/>
                  </a:moveTo>
                  <a:lnTo>
                    <a:pt x="47" y="0"/>
                  </a:lnTo>
                  <a:lnTo>
                    <a:pt x="153" y="183"/>
                  </a:lnTo>
                  <a:lnTo>
                    <a:pt x="106" y="208"/>
                  </a:lnTo>
                  <a:lnTo>
                    <a:pt x="0" y="28"/>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6" name="Freeform 20"/>
            <p:cNvSpPr/>
            <p:nvPr/>
          </p:nvSpPr>
          <p:spPr bwMode="auto">
            <a:xfrm>
              <a:off x="3504551" y="4606089"/>
              <a:ext cx="354556" cy="354556"/>
            </a:xfrm>
            <a:custGeom>
              <a:avLst/>
              <a:gdLst>
                <a:gd name="T0" fmla="*/ 0 w 188"/>
                <a:gd name="T1" fmla="*/ 2147483647 h 188"/>
                <a:gd name="T2" fmla="*/ 2147483647 w 188"/>
                <a:gd name="T3" fmla="*/ 0 h 188"/>
                <a:gd name="T4" fmla="*/ 2147483647 w 188"/>
                <a:gd name="T5" fmla="*/ 2147483647 h 188"/>
                <a:gd name="T6" fmla="*/ 2147483647 w 188"/>
                <a:gd name="T7" fmla="*/ 2147483647 h 188"/>
                <a:gd name="T8" fmla="*/ 0 w 188"/>
                <a:gd name="T9" fmla="*/ 2147483647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8">
                  <a:moveTo>
                    <a:pt x="0" y="39"/>
                  </a:moveTo>
                  <a:lnTo>
                    <a:pt x="40" y="0"/>
                  </a:lnTo>
                  <a:lnTo>
                    <a:pt x="188" y="150"/>
                  </a:lnTo>
                  <a:lnTo>
                    <a:pt x="149" y="188"/>
                  </a:lnTo>
                  <a:lnTo>
                    <a:pt x="0" y="39"/>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7" name="Freeform 21"/>
            <p:cNvSpPr/>
            <p:nvPr/>
          </p:nvSpPr>
          <p:spPr bwMode="auto">
            <a:xfrm>
              <a:off x="3604506" y="4483503"/>
              <a:ext cx="394161" cy="288549"/>
            </a:xfrm>
            <a:custGeom>
              <a:avLst/>
              <a:gdLst>
                <a:gd name="T0" fmla="*/ 0 w 209"/>
                <a:gd name="T1" fmla="*/ 2147483647 h 153"/>
                <a:gd name="T2" fmla="*/ 2147483647 w 209"/>
                <a:gd name="T3" fmla="*/ 0 h 153"/>
                <a:gd name="T4" fmla="*/ 2147483647 w 209"/>
                <a:gd name="T5" fmla="*/ 2147483647 h 153"/>
                <a:gd name="T6" fmla="*/ 2147483647 w 209"/>
                <a:gd name="T7" fmla="*/ 2147483647 h 153"/>
                <a:gd name="T8" fmla="*/ 0 w 209"/>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153">
                  <a:moveTo>
                    <a:pt x="0" y="47"/>
                  </a:moveTo>
                  <a:lnTo>
                    <a:pt x="27" y="0"/>
                  </a:lnTo>
                  <a:lnTo>
                    <a:pt x="209" y="105"/>
                  </a:lnTo>
                  <a:lnTo>
                    <a:pt x="182" y="153"/>
                  </a:lnTo>
                  <a:lnTo>
                    <a:pt x="0" y="47"/>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8" name="Freeform 22"/>
            <p:cNvSpPr/>
            <p:nvPr/>
          </p:nvSpPr>
          <p:spPr bwMode="auto">
            <a:xfrm>
              <a:off x="3668628" y="4345829"/>
              <a:ext cx="409248" cy="201796"/>
            </a:xfrm>
            <a:custGeom>
              <a:avLst/>
              <a:gdLst>
                <a:gd name="T0" fmla="*/ 0 w 217"/>
                <a:gd name="T1" fmla="*/ 2147483647 h 107"/>
                <a:gd name="T2" fmla="*/ 2147483647 w 217"/>
                <a:gd name="T3" fmla="*/ 0 h 107"/>
                <a:gd name="T4" fmla="*/ 2147483647 w 217"/>
                <a:gd name="T5" fmla="*/ 2147483647 h 107"/>
                <a:gd name="T6" fmla="*/ 2147483647 w 217"/>
                <a:gd name="T7" fmla="*/ 2147483647 h 107"/>
                <a:gd name="T8" fmla="*/ 0 w 217"/>
                <a:gd name="T9" fmla="*/ 2147483647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7">
                  <a:moveTo>
                    <a:pt x="0" y="53"/>
                  </a:moveTo>
                  <a:lnTo>
                    <a:pt x="15" y="0"/>
                  </a:lnTo>
                  <a:lnTo>
                    <a:pt x="217" y="54"/>
                  </a:lnTo>
                  <a:lnTo>
                    <a:pt x="205" y="107"/>
                  </a:lnTo>
                  <a:lnTo>
                    <a:pt x="0" y="5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9" name="Rectangle 23"/>
            <p:cNvSpPr>
              <a:spLocks noChangeArrowheads="1"/>
            </p:cNvSpPr>
            <p:nvPr/>
          </p:nvSpPr>
          <p:spPr bwMode="auto">
            <a:xfrm>
              <a:off x="3700689" y="4204384"/>
              <a:ext cx="397932" cy="99955"/>
            </a:xfrm>
            <a:prstGeom prst="rect">
              <a:avLst/>
            </a:prstGeom>
            <a:solidFill>
              <a:srgbClr val="8882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tx1">
                    <a:lumMod val="50000"/>
                    <a:lumOff val="50000"/>
                  </a:schemeClr>
                </a:solidFill>
                <a:ea typeface="+mn-ea"/>
                <a:cs typeface="+mn-ea"/>
              </a:endParaRPr>
            </a:p>
          </p:txBody>
        </p:sp>
        <p:sp>
          <p:nvSpPr>
            <p:cNvPr id="7250" name="Freeform 24"/>
            <p:cNvSpPr/>
            <p:nvPr/>
          </p:nvSpPr>
          <p:spPr bwMode="auto">
            <a:xfrm>
              <a:off x="3668628" y="3959212"/>
              <a:ext cx="409248" cy="203681"/>
            </a:xfrm>
            <a:custGeom>
              <a:avLst/>
              <a:gdLst>
                <a:gd name="T0" fmla="*/ 2147483647 w 217"/>
                <a:gd name="T1" fmla="*/ 2147483647 h 108"/>
                <a:gd name="T2" fmla="*/ 0 w 217"/>
                <a:gd name="T3" fmla="*/ 2147483647 h 108"/>
                <a:gd name="T4" fmla="*/ 2147483647 w 217"/>
                <a:gd name="T5" fmla="*/ 0 h 108"/>
                <a:gd name="T6" fmla="*/ 2147483647 w 217"/>
                <a:gd name="T7" fmla="*/ 2147483647 h 108"/>
                <a:gd name="T8" fmla="*/ 2147483647 w 217"/>
                <a:gd name="T9" fmla="*/ 2147483647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8">
                  <a:moveTo>
                    <a:pt x="15" y="108"/>
                  </a:moveTo>
                  <a:lnTo>
                    <a:pt x="0" y="55"/>
                  </a:lnTo>
                  <a:lnTo>
                    <a:pt x="203" y="0"/>
                  </a:lnTo>
                  <a:lnTo>
                    <a:pt x="217" y="53"/>
                  </a:lnTo>
                  <a:lnTo>
                    <a:pt x="15" y="108"/>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51" name="Freeform 25"/>
            <p:cNvSpPr/>
            <p:nvPr/>
          </p:nvSpPr>
          <p:spPr bwMode="auto">
            <a:xfrm>
              <a:off x="3600734" y="3736672"/>
              <a:ext cx="396047" cy="288549"/>
            </a:xfrm>
            <a:custGeom>
              <a:avLst/>
              <a:gdLst>
                <a:gd name="T0" fmla="*/ 2147483647 w 210"/>
                <a:gd name="T1" fmla="*/ 2147483647 h 153"/>
                <a:gd name="T2" fmla="*/ 0 w 210"/>
                <a:gd name="T3" fmla="*/ 2147483647 h 153"/>
                <a:gd name="T4" fmla="*/ 2147483647 w 210"/>
                <a:gd name="T5" fmla="*/ 0 h 153"/>
                <a:gd name="T6" fmla="*/ 2147483647 w 210"/>
                <a:gd name="T7" fmla="*/ 2147483647 h 153"/>
                <a:gd name="T8" fmla="*/ 2147483647 w 210"/>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53">
                  <a:moveTo>
                    <a:pt x="27" y="153"/>
                  </a:moveTo>
                  <a:lnTo>
                    <a:pt x="0" y="106"/>
                  </a:lnTo>
                  <a:lnTo>
                    <a:pt x="182" y="0"/>
                  </a:lnTo>
                  <a:lnTo>
                    <a:pt x="210" y="47"/>
                  </a:lnTo>
                  <a:lnTo>
                    <a:pt x="27" y="15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52" name="Freeform 26"/>
            <p:cNvSpPr/>
            <p:nvPr/>
          </p:nvSpPr>
          <p:spPr bwMode="auto">
            <a:xfrm>
              <a:off x="3504551" y="3549963"/>
              <a:ext cx="350785" cy="350785"/>
            </a:xfrm>
            <a:custGeom>
              <a:avLst/>
              <a:gdLst>
                <a:gd name="T0" fmla="*/ 2147483647 w 186"/>
                <a:gd name="T1" fmla="*/ 2147483647 h 186"/>
                <a:gd name="T2" fmla="*/ 0 w 186"/>
                <a:gd name="T3" fmla="*/ 2147483647 h 186"/>
                <a:gd name="T4" fmla="*/ 2147483647 w 186"/>
                <a:gd name="T5" fmla="*/ 0 h 186"/>
                <a:gd name="T6" fmla="*/ 2147483647 w 186"/>
                <a:gd name="T7" fmla="*/ 2147483647 h 186"/>
                <a:gd name="T8" fmla="*/ 2147483647 w 186"/>
                <a:gd name="T9" fmla="*/ 2147483647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 h="186">
                  <a:moveTo>
                    <a:pt x="38" y="186"/>
                  </a:moveTo>
                  <a:lnTo>
                    <a:pt x="0" y="148"/>
                  </a:lnTo>
                  <a:lnTo>
                    <a:pt x="147" y="0"/>
                  </a:lnTo>
                  <a:lnTo>
                    <a:pt x="186" y="39"/>
                  </a:lnTo>
                  <a:lnTo>
                    <a:pt x="38" y="18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53" name="Freeform 27"/>
            <p:cNvSpPr/>
            <p:nvPr/>
          </p:nvSpPr>
          <p:spPr bwMode="auto">
            <a:xfrm>
              <a:off x="3380080" y="3408518"/>
              <a:ext cx="288548" cy="396047"/>
            </a:xfrm>
            <a:custGeom>
              <a:avLst/>
              <a:gdLst>
                <a:gd name="T0" fmla="*/ 2147483647 w 153"/>
                <a:gd name="T1" fmla="*/ 2147483647 h 210"/>
                <a:gd name="T2" fmla="*/ 0 w 153"/>
                <a:gd name="T3" fmla="*/ 2147483647 h 210"/>
                <a:gd name="T4" fmla="*/ 2147483647 w 153"/>
                <a:gd name="T5" fmla="*/ 0 h 210"/>
                <a:gd name="T6" fmla="*/ 2147483647 w 153"/>
                <a:gd name="T7" fmla="*/ 2147483647 h 210"/>
                <a:gd name="T8" fmla="*/ 2147483647 w 153"/>
                <a:gd name="T9" fmla="*/ 2147483647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 h="210">
                  <a:moveTo>
                    <a:pt x="47" y="210"/>
                  </a:moveTo>
                  <a:lnTo>
                    <a:pt x="0" y="183"/>
                  </a:lnTo>
                  <a:lnTo>
                    <a:pt x="106" y="0"/>
                  </a:lnTo>
                  <a:lnTo>
                    <a:pt x="153" y="28"/>
                  </a:lnTo>
                  <a:lnTo>
                    <a:pt x="47" y="21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54" name="Freeform 28"/>
            <p:cNvSpPr/>
            <p:nvPr/>
          </p:nvSpPr>
          <p:spPr bwMode="auto">
            <a:xfrm>
              <a:off x="3242405" y="3327422"/>
              <a:ext cx="203681" cy="413021"/>
            </a:xfrm>
            <a:custGeom>
              <a:avLst/>
              <a:gdLst>
                <a:gd name="T0" fmla="*/ 2147483647 w 108"/>
                <a:gd name="T1" fmla="*/ 2147483647 h 219"/>
                <a:gd name="T2" fmla="*/ 0 w 108"/>
                <a:gd name="T3" fmla="*/ 2147483647 h 219"/>
                <a:gd name="T4" fmla="*/ 2147483647 w 108"/>
                <a:gd name="T5" fmla="*/ 0 h 219"/>
                <a:gd name="T6" fmla="*/ 2147483647 w 108"/>
                <a:gd name="T7" fmla="*/ 2147483647 h 219"/>
                <a:gd name="T8" fmla="*/ 2147483647 w 108"/>
                <a:gd name="T9" fmla="*/ 2147483647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219">
                  <a:moveTo>
                    <a:pt x="53" y="219"/>
                  </a:moveTo>
                  <a:lnTo>
                    <a:pt x="0" y="204"/>
                  </a:lnTo>
                  <a:lnTo>
                    <a:pt x="55" y="0"/>
                  </a:lnTo>
                  <a:lnTo>
                    <a:pt x="108" y="14"/>
                  </a:lnTo>
                  <a:lnTo>
                    <a:pt x="53" y="219"/>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grpSp>
      <p:grpSp>
        <p:nvGrpSpPr>
          <p:cNvPr id="29" name="组合 28"/>
          <p:cNvGrpSpPr/>
          <p:nvPr/>
        </p:nvGrpSpPr>
        <p:grpSpPr bwMode="auto">
          <a:xfrm>
            <a:off x="5196006" y="3309938"/>
            <a:ext cx="1890466" cy="1892300"/>
            <a:chOff x="5195354" y="3310449"/>
            <a:chExt cx="1891597" cy="1891596"/>
          </a:xfrm>
        </p:grpSpPr>
        <p:sp>
          <p:nvSpPr>
            <p:cNvPr id="7207" name="Rectangle 30"/>
            <p:cNvSpPr>
              <a:spLocks noChangeArrowheads="1"/>
            </p:cNvSpPr>
            <p:nvPr/>
          </p:nvSpPr>
          <p:spPr bwMode="auto">
            <a:xfrm>
              <a:off x="6085517" y="3310449"/>
              <a:ext cx="103726" cy="39793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600">
                <a:solidFill>
                  <a:schemeClr val="tx1">
                    <a:lumMod val="50000"/>
                    <a:lumOff val="50000"/>
                  </a:schemeClr>
                </a:solidFill>
                <a:ea typeface="+mn-ea"/>
                <a:cs typeface="+mn-ea"/>
              </a:endParaRPr>
            </a:p>
          </p:txBody>
        </p:sp>
        <p:sp>
          <p:nvSpPr>
            <p:cNvPr id="7208" name="Freeform 31"/>
            <p:cNvSpPr/>
            <p:nvPr/>
          </p:nvSpPr>
          <p:spPr bwMode="auto">
            <a:xfrm>
              <a:off x="5842232" y="3329309"/>
              <a:ext cx="201795" cy="411135"/>
            </a:xfrm>
            <a:custGeom>
              <a:avLst/>
              <a:gdLst>
                <a:gd name="T0" fmla="*/ 2147483647 w 107"/>
                <a:gd name="T1" fmla="*/ 2147483647 h 218"/>
                <a:gd name="T2" fmla="*/ 2147483647 w 107"/>
                <a:gd name="T3" fmla="*/ 2147483647 h 218"/>
                <a:gd name="T4" fmla="*/ 0 w 107"/>
                <a:gd name="T5" fmla="*/ 2147483647 h 218"/>
                <a:gd name="T6" fmla="*/ 2147483647 w 107"/>
                <a:gd name="T7" fmla="*/ 0 h 218"/>
                <a:gd name="T8" fmla="*/ 2147483647 w 107"/>
                <a:gd name="T9" fmla="*/ 2147483647 h 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218">
                  <a:moveTo>
                    <a:pt x="107" y="203"/>
                  </a:moveTo>
                  <a:lnTo>
                    <a:pt x="54" y="218"/>
                  </a:lnTo>
                  <a:lnTo>
                    <a:pt x="0" y="15"/>
                  </a:lnTo>
                  <a:lnTo>
                    <a:pt x="53" y="0"/>
                  </a:lnTo>
                  <a:lnTo>
                    <a:pt x="107" y="20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09" name="Freeform 32"/>
            <p:cNvSpPr/>
            <p:nvPr/>
          </p:nvSpPr>
          <p:spPr bwMode="auto">
            <a:xfrm>
              <a:off x="5621576" y="3412290"/>
              <a:ext cx="284776" cy="396047"/>
            </a:xfrm>
            <a:custGeom>
              <a:avLst/>
              <a:gdLst>
                <a:gd name="T0" fmla="*/ 2147483647 w 151"/>
                <a:gd name="T1" fmla="*/ 2147483647 h 210"/>
                <a:gd name="T2" fmla="*/ 2147483647 w 151"/>
                <a:gd name="T3" fmla="*/ 2147483647 h 210"/>
                <a:gd name="T4" fmla="*/ 0 w 151"/>
                <a:gd name="T5" fmla="*/ 2147483647 h 210"/>
                <a:gd name="T6" fmla="*/ 2147483647 w 151"/>
                <a:gd name="T7" fmla="*/ 0 h 210"/>
                <a:gd name="T8" fmla="*/ 2147483647 w 151"/>
                <a:gd name="T9" fmla="*/ 2147483647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210">
                  <a:moveTo>
                    <a:pt x="151" y="183"/>
                  </a:moveTo>
                  <a:lnTo>
                    <a:pt x="104" y="210"/>
                  </a:lnTo>
                  <a:lnTo>
                    <a:pt x="0" y="28"/>
                  </a:lnTo>
                  <a:lnTo>
                    <a:pt x="46" y="0"/>
                  </a:lnTo>
                  <a:lnTo>
                    <a:pt x="151" y="18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0" name="Freeform 33"/>
            <p:cNvSpPr/>
            <p:nvPr/>
          </p:nvSpPr>
          <p:spPr bwMode="auto">
            <a:xfrm>
              <a:off x="5432982" y="3553735"/>
              <a:ext cx="354556" cy="350785"/>
            </a:xfrm>
            <a:custGeom>
              <a:avLst/>
              <a:gdLst>
                <a:gd name="T0" fmla="*/ 2147483647 w 188"/>
                <a:gd name="T1" fmla="*/ 2147483647 h 186"/>
                <a:gd name="T2" fmla="*/ 2147483647 w 188"/>
                <a:gd name="T3" fmla="*/ 2147483647 h 186"/>
                <a:gd name="T4" fmla="*/ 0 w 188"/>
                <a:gd name="T5" fmla="*/ 2147483647 h 186"/>
                <a:gd name="T6" fmla="*/ 2147483647 w 188"/>
                <a:gd name="T7" fmla="*/ 0 h 186"/>
                <a:gd name="T8" fmla="*/ 2147483647 w 188"/>
                <a:gd name="T9" fmla="*/ 2147483647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6">
                  <a:moveTo>
                    <a:pt x="188" y="148"/>
                  </a:moveTo>
                  <a:lnTo>
                    <a:pt x="149" y="186"/>
                  </a:lnTo>
                  <a:lnTo>
                    <a:pt x="0" y="38"/>
                  </a:lnTo>
                  <a:lnTo>
                    <a:pt x="38" y="0"/>
                  </a:lnTo>
                  <a:lnTo>
                    <a:pt x="188" y="148"/>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1" name="Freeform 34"/>
            <p:cNvSpPr/>
            <p:nvPr/>
          </p:nvSpPr>
          <p:spPr bwMode="auto">
            <a:xfrm>
              <a:off x="5295309" y="3740443"/>
              <a:ext cx="394161" cy="288549"/>
            </a:xfrm>
            <a:custGeom>
              <a:avLst/>
              <a:gdLst>
                <a:gd name="T0" fmla="*/ 2147483647 w 209"/>
                <a:gd name="T1" fmla="*/ 2147483647 h 153"/>
                <a:gd name="T2" fmla="*/ 2147483647 w 209"/>
                <a:gd name="T3" fmla="*/ 2147483647 h 153"/>
                <a:gd name="T4" fmla="*/ 0 w 209"/>
                <a:gd name="T5" fmla="*/ 2147483647 h 153"/>
                <a:gd name="T6" fmla="*/ 2147483647 w 209"/>
                <a:gd name="T7" fmla="*/ 0 h 153"/>
                <a:gd name="T8" fmla="*/ 2147483647 w 209"/>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153">
                  <a:moveTo>
                    <a:pt x="209" y="105"/>
                  </a:moveTo>
                  <a:lnTo>
                    <a:pt x="182" y="153"/>
                  </a:lnTo>
                  <a:lnTo>
                    <a:pt x="0" y="47"/>
                  </a:lnTo>
                  <a:lnTo>
                    <a:pt x="27" y="0"/>
                  </a:lnTo>
                  <a:lnTo>
                    <a:pt x="209" y="105"/>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2" name="Freeform 35"/>
            <p:cNvSpPr/>
            <p:nvPr/>
          </p:nvSpPr>
          <p:spPr bwMode="auto">
            <a:xfrm>
              <a:off x="5212328" y="3962984"/>
              <a:ext cx="409248" cy="203681"/>
            </a:xfrm>
            <a:custGeom>
              <a:avLst/>
              <a:gdLst>
                <a:gd name="T0" fmla="*/ 2147483647 w 217"/>
                <a:gd name="T1" fmla="*/ 2147483647 h 108"/>
                <a:gd name="T2" fmla="*/ 2147483647 w 217"/>
                <a:gd name="T3" fmla="*/ 2147483647 h 108"/>
                <a:gd name="T4" fmla="*/ 0 w 217"/>
                <a:gd name="T5" fmla="*/ 2147483647 h 108"/>
                <a:gd name="T6" fmla="*/ 2147483647 w 217"/>
                <a:gd name="T7" fmla="*/ 0 h 108"/>
                <a:gd name="T8" fmla="*/ 2147483647 w 217"/>
                <a:gd name="T9" fmla="*/ 2147483647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8">
                  <a:moveTo>
                    <a:pt x="217" y="55"/>
                  </a:moveTo>
                  <a:lnTo>
                    <a:pt x="202" y="108"/>
                  </a:lnTo>
                  <a:lnTo>
                    <a:pt x="0" y="53"/>
                  </a:lnTo>
                  <a:lnTo>
                    <a:pt x="14" y="0"/>
                  </a:lnTo>
                  <a:lnTo>
                    <a:pt x="217" y="55"/>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3" name="Rectangle 36"/>
            <p:cNvSpPr>
              <a:spLocks noChangeArrowheads="1"/>
            </p:cNvSpPr>
            <p:nvPr/>
          </p:nvSpPr>
          <p:spPr bwMode="auto">
            <a:xfrm>
              <a:off x="5195354" y="4208156"/>
              <a:ext cx="396047" cy="101841"/>
            </a:xfrm>
            <a:prstGeom prst="rect">
              <a:avLst/>
            </a:prstGeom>
            <a:solidFill>
              <a:srgbClr val="8882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tx1">
                    <a:lumMod val="50000"/>
                    <a:lumOff val="50000"/>
                  </a:schemeClr>
                </a:solidFill>
                <a:ea typeface="+mn-ea"/>
                <a:cs typeface="+mn-ea"/>
              </a:endParaRPr>
            </a:p>
          </p:txBody>
        </p:sp>
        <p:sp>
          <p:nvSpPr>
            <p:cNvPr id="7214" name="Freeform 37"/>
            <p:cNvSpPr/>
            <p:nvPr/>
          </p:nvSpPr>
          <p:spPr bwMode="auto">
            <a:xfrm>
              <a:off x="5212328" y="4351488"/>
              <a:ext cx="413020" cy="199910"/>
            </a:xfrm>
            <a:custGeom>
              <a:avLst/>
              <a:gdLst>
                <a:gd name="T0" fmla="*/ 2147483647 w 219"/>
                <a:gd name="T1" fmla="*/ 0 h 106"/>
                <a:gd name="T2" fmla="*/ 2147483647 w 219"/>
                <a:gd name="T3" fmla="*/ 2147483647 h 106"/>
                <a:gd name="T4" fmla="*/ 2147483647 w 219"/>
                <a:gd name="T5" fmla="*/ 2147483647 h 106"/>
                <a:gd name="T6" fmla="*/ 0 w 219"/>
                <a:gd name="T7" fmla="*/ 2147483647 h 106"/>
                <a:gd name="T8" fmla="*/ 2147483647 w 219"/>
                <a:gd name="T9" fmla="*/ 0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106">
                  <a:moveTo>
                    <a:pt x="204" y="0"/>
                  </a:moveTo>
                  <a:lnTo>
                    <a:pt x="219" y="51"/>
                  </a:lnTo>
                  <a:lnTo>
                    <a:pt x="14" y="106"/>
                  </a:lnTo>
                  <a:lnTo>
                    <a:pt x="0" y="55"/>
                  </a:lnTo>
                  <a:lnTo>
                    <a:pt x="204"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5" name="Freeform 38"/>
            <p:cNvSpPr/>
            <p:nvPr/>
          </p:nvSpPr>
          <p:spPr bwMode="auto">
            <a:xfrm>
              <a:off x="5295309" y="4489161"/>
              <a:ext cx="394161" cy="286663"/>
            </a:xfrm>
            <a:custGeom>
              <a:avLst/>
              <a:gdLst>
                <a:gd name="T0" fmla="*/ 2147483647 w 209"/>
                <a:gd name="T1" fmla="*/ 0 h 152"/>
                <a:gd name="T2" fmla="*/ 2147483647 w 209"/>
                <a:gd name="T3" fmla="*/ 2147483647 h 152"/>
                <a:gd name="T4" fmla="*/ 2147483647 w 209"/>
                <a:gd name="T5" fmla="*/ 2147483647 h 152"/>
                <a:gd name="T6" fmla="*/ 0 w 209"/>
                <a:gd name="T7" fmla="*/ 2147483647 h 152"/>
                <a:gd name="T8" fmla="*/ 2147483647 w 209"/>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152">
                  <a:moveTo>
                    <a:pt x="182" y="0"/>
                  </a:moveTo>
                  <a:lnTo>
                    <a:pt x="209" y="46"/>
                  </a:lnTo>
                  <a:lnTo>
                    <a:pt x="27" y="152"/>
                  </a:lnTo>
                  <a:lnTo>
                    <a:pt x="0" y="104"/>
                  </a:lnTo>
                  <a:lnTo>
                    <a:pt x="182"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6" name="Freeform 39"/>
            <p:cNvSpPr/>
            <p:nvPr/>
          </p:nvSpPr>
          <p:spPr bwMode="auto">
            <a:xfrm>
              <a:off x="5434869" y="4609861"/>
              <a:ext cx="354556" cy="354556"/>
            </a:xfrm>
            <a:custGeom>
              <a:avLst/>
              <a:gdLst>
                <a:gd name="T0" fmla="*/ 2147483647 w 188"/>
                <a:gd name="T1" fmla="*/ 0 h 188"/>
                <a:gd name="T2" fmla="*/ 2147483647 w 188"/>
                <a:gd name="T3" fmla="*/ 2147483647 h 188"/>
                <a:gd name="T4" fmla="*/ 2147483647 w 188"/>
                <a:gd name="T5" fmla="*/ 2147483647 h 188"/>
                <a:gd name="T6" fmla="*/ 0 w 188"/>
                <a:gd name="T7" fmla="*/ 2147483647 h 188"/>
                <a:gd name="T8" fmla="*/ 2147483647 w 188"/>
                <a:gd name="T9" fmla="*/ 0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8">
                  <a:moveTo>
                    <a:pt x="150" y="0"/>
                  </a:moveTo>
                  <a:lnTo>
                    <a:pt x="188" y="38"/>
                  </a:lnTo>
                  <a:lnTo>
                    <a:pt x="39" y="188"/>
                  </a:lnTo>
                  <a:lnTo>
                    <a:pt x="0" y="150"/>
                  </a:lnTo>
                  <a:lnTo>
                    <a:pt x="150"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7" name="Freeform 40"/>
            <p:cNvSpPr/>
            <p:nvPr/>
          </p:nvSpPr>
          <p:spPr bwMode="auto">
            <a:xfrm>
              <a:off x="5625348" y="4706044"/>
              <a:ext cx="284776" cy="396047"/>
            </a:xfrm>
            <a:custGeom>
              <a:avLst/>
              <a:gdLst>
                <a:gd name="T0" fmla="*/ 2147483647 w 151"/>
                <a:gd name="T1" fmla="*/ 0 h 210"/>
                <a:gd name="T2" fmla="*/ 2147483647 w 151"/>
                <a:gd name="T3" fmla="*/ 2147483647 h 210"/>
                <a:gd name="T4" fmla="*/ 2147483647 w 151"/>
                <a:gd name="T5" fmla="*/ 2147483647 h 210"/>
                <a:gd name="T6" fmla="*/ 0 w 151"/>
                <a:gd name="T7" fmla="*/ 2147483647 h 210"/>
                <a:gd name="T8" fmla="*/ 2147483647 w 151"/>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210">
                  <a:moveTo>
                    <a:pt x="104" y="0"/>
                  </a:moveTo>
                  <a:lnTo>
                    <a:pt x="151" y="28"/>
                  </a:lnTo>
                  <a:lnTo>
                    <a:pt x="47" y="210"/>
                  </a:lnTo>
                  <a:lnTo>
                    <a:pt x="0" y="183"/>
                  </a:lnTo>
                  <a:lnTo>
                    <a:pt x="104"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8" name="Freeform 41"/>
            <p:cNvSpPr/>
            <p:nvPr/>
          </p:nvSpPr>
          <p:spPr bwMode="auto">
            <a:xfrm>
              <a:off x="5847889" y="4775823"/>
              <a:ext cx="199910" cy="409249"/>
            </a:xfrm>
            <a:custGeom>
              <a:avLst/>
              <a:gdLst>
                <a:gd name="T0" fmla="*/ 2147483647 w 106"/>
                <a:gd name="T1" fmla="*/ 0 h 217"/>
                <a:gd name="T2" fmla="*/ 2147483647 w 106"/>
                <a:gd name="T3" fmla="*/ 2147483647 h 217"/>
                <a:gd name="T4" fmla="*/ 2147483647 w 106"/>
                <a:gd name="T5" fmla="*/ 2147483647 h 217"/>
                <a:gd name="T6" fmla="*/ 0 w 106"/>
                <a:gd name="T7" fmla="*/ 2147483647 h 217"/>
                <a:gd name="T8" fmla="*/ 2147483647 w 106"/>
                <a:gd name="T9" fmla="*/ 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 h="217">
                  <a:moveTo>
                    <a:pt x="55" y="0"/>
                  </a:moveTo>
                  <a:lnTo>
                    <a:pt x="106" y="12"/>
                  </a:lnTo>
                  <a:lnTo>
                    <a:pt x="51" y="217"/>
                  </a:lnTo>
                  <a:lnTo>
                    <a:pt x="0" y="202"/>
                  </a:lnTo>
                  <a:lnTo>
                    <a:pt x="55"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9" name="Rectangle 42"/>
            <p:cNvSpPr>
              <a:spLocks noChangeArrowheads="1"/>
            </p:cNvSpPr>
            <p:nvPr/>
          </p:nvSpPr>
          <p:spPr bwMode="auto">
            <a:xfrm>
              <a:off x="6089289" y="4805998"/>
              <a:ext cx="103726" cy="396047"/>
            </a:xfrm>
            <a:prstGeom prst="rect">
              <a:avLst/>
            </a:prstGeom>
            <a:solidFill>
              <a:srgbClr val="8882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tx1">
                    <a:lumMod val="50000"/>
                    <a:lumOff val="50000"/>
                  </a:schemeClr>
                </a:solidFill>
                <a:ea typeface="+mn-ea"/>
                <a:cs typeface="+mn-ea"/>
              </a:endParaRPr>
            </a:p>
          </p:txBody>
        </p:sp>
        <p:sp>
          <p:nvSpPr>
            <p:cNvPr id="7220" name="Freeform 43"/>
            <p:cNvSpPr/>
            <p:nvPr/>
          </p:nvSpPr>
          <p:spPr bwMode="auto">
            <a:xfrm>
              <a:off x="6234507" y="4772051"/>
              <a:ext cx="201795" cy="413021"/>
            </a:xfrm>
            <a:custGeom>
              <a:avLst/>
              <a:gdLst>
                <a:gd name="T0" fmla="*/ 0 w 107"/>
                <a:gd name="T1" fmla="*/ 2147483647 h 219"/>
                <a:gd name="T2" fmla="*/ 2147483647 w 107"/>
                <a:gd name="T3" fmla="*/ 0 h 219"/>
                <a:gd name="T4" fmla="*/ 2147483647 w 107"/>
                <a:gd name="T5" fmla="*/ 2147483647 h 219"/>
                <a:gd name="T6" fmla="*/ 2147483647 w 107"/>
                <a:gd name="T7" fmla="*/ 2147483647 h 219"/>
                <a:gd name="T8" fmla="*/ 0 w 107"/>
                <a:gd name="T9" fmla="*/ 2147483647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219">
                  <a:moveTo>
                    <a:pt x="0" y="14"/>
                  </a:moveTo>
                  <a:lnTo>
                    <a:pt x="53" y="0"/>
                  </a:lnTo>
                  <a:lnTo>
                    <a:pt x="107" y="204"/>
                  </a:lnTo>
                  <a:lnTo>
                    <a:pt x="54" y="219"/>
                  </a:lnTo>
                  <a:lnTo>
                    <a:pt x="0" y="14"/>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21" name="Freeform 44"/>
            <p:cNvSpPr/>
            <p:nvPr/>
          </p:nvSpPr>
          <p:spPr bwMode="auto">
            <a:xfrm>
              <a:off x="6372180" y="4706044"/>
              <a:ext cx="288548" cy="392275"/>
            </a:xfrm>
            <a:custGeom>
              <a:avLst/>
              <a:gdLst>
                <a:gd name="T0" fmla="*/ 0 w 153"/>
                <a:gd name="T1" fmla="*/ 2147483647 h 208"/>
                <a:gd name="T2" fmla="*/ 2147483647 w 153"/>
                <a:gd name="T3" fmla="*/ 0 h 208"/>
                <a:gd name="T4" fmla="*/ 2147483647 w 153"/>
                <a:gd name="T5" fmla="*/ 2147483647 h 208"/>
                <a:gd name="T6" fmla="*/ 2147483647 w 153"/>
                <a:gd name="T7" fmla="*/ 2147483647 h 208"/>
                <a:gd name="T8" fmla="*/ 0 w 153"/>
                <a:gd name="T9" fmla="*/ 2147483647 h 2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 h="208">
                  <a:moveTo>
                    <a:pt x="0" y="28"/>
                  </a:moveTo>
                  <a:lnTo>
                    <a:pt x="47" y="0"/>
                  </a:lnTo>
                  <a:lnTo>
                    <a:pt x="153" y="183"/>
                  </a:lnTo>
                  <a:lnTo>
                    <a:pt x="105" y="208"/>
                  </a:lnTo>
                  <a:lnTo>
                    <a:pt x="0" y="28"/>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22" name="Freeform 45"/>
            <p:cNvSpPr/>
            <p:nvPr/>
          </p:nvSpPr>
          <p:spPr bwMode="auto">
            <a:xfrm>
              <a:off x="6490995" y="4606089"/>
              <a:ext cx="354556" cy="354556"/>
            </a:xfrm>
            <a:custGeom>
              <a:avLst/>
              <a:gdLst>
                <a:gd name="T0" fmla="*/ 0 w 188"/>
                <a:gd name="T1" fmla="*/ 2147483647 h 188"/>
                <a:gd name="T2" fmla="*/ 2147483647 w 188"/>
                <a:gd name="T3" fmla="*/ 0 h 188"/>
                <a:gd name="T4" fmla="*/ 2147483647 w 188"/>
                <a:gd name="T5" fmla="*/ 2147483647 h 188"/>
                <a:gd name="T6" fmla="*/ 2147483647 w 188"/>
                <a:gd name="T7" fmla="*/ 2147483647 h 188"/>
                <a:gd name="T8" fmla="*/ 0 w 188"/>
                <a:gd name="T9" fmla="*/ 2147483647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8">
                  <a:moveTo>
                    <a:pt x="0" y="39"/>
                  </a:moveTo>
                  <a:lnTo>
                    <a:pt x="39" y="0"/>
                  </a:lnTo>
                  <a:lnTo>
                    <a:pt x="188" y="150"/>
                  </a:lnTo>
                  <a:lnTo>
                    <a:pt x="150" y="188"/>
                  </a:lnTo>
                  <a:lnTo>
                    <a:pt x="0" y="39"/>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23" name="Freeform 46"/>
            <p:cNvSpPr/>
            <p:nvPr/>
          </p:nvSpPr>
          <p:spPr bwMode="auto">
            <a:xfrm>
              <a:off x="6590949" y="4483503"/>
              <a:ext cx="396047" cy="288549"/>
            </a:xfrm>
            <a:custGeom>
              <a:avLst/>
              <a:gdLst>
                <a:gd name="T0" fmla="*/ 0 w 210"/>
                <a:gd name="T1" fmla="*/ 2147483647 h 153"/>
                <a:gd name="T2" fmla="*/ 2147483647 w 210"/>
                <a:gd name="T3" fmla="*/ 0 h 153"/>
                <a:gd name="T4" fmla="*/ 2147483647 w 210"/>
                <a:gd name="T5" fmla="*/ 2147483647 h 153"/>
                <a:gd name="T6" fmla="*/ 2147483647 w 210"/>
                <a:gd name="T7" fmla="*/ 2147483647 h 153"/>
                <a:gd name="T8" fmla="*/ 0 w 210"/>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53">
                  <a:moveTo>
                    <a:pt x="0" y="47"/>
                  </a:moveTo>
                  <a:lnTo>
                    <a:pt x="28" y="0"/>
                  </a:lnTo>
                  <a:lnTo>
                    <a:pt x="210" y="105"/>
                  </a:lnTo>
                  <a:lnTo>
                    <a:pt x="183" y="153"/>
                  </a:lnTo>
                  <a:lnTo>
                    <a:pt x="0" y="47"/>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24" name="Freeform 47"/>
            <p:cNvSpPr/>
            <p:nvPr/>
          </p:nvSpPr>
          <p:spPr bwMode="auto">
            <a:xfrm>
              <a:off x="6656957" y="4345829"/>
              <a:ext cx="409248" cy="201796"/>
            </a:xfrm>
            <a:custGeom>
              <a:avLst/>
              <a:gdLst>
                <a:gd name="T0" fmla="*/ 0 w 217"/>
                <a:gd name="T1" fmla="*/ 2147483647 h 107"/>
                <a:gd name="T2" fmla="*/ 2147483647 w 217"/>
                <a:gd name="T3" fmla="*/ 0 h 107"/>
                <a:gd name="T4" fmla="*/ 2147483647 w 217"/>
                <a:gd name="T5" fmla="*/ 2147483647 h 107"/>
                <a:gd name="T6" fmla="*/ 2147483647 w 217"/>
                <a:gd name="T7" fmla="*/ 2147483647 h 107"/>
                <a:gd name="T8" fmla="*/ 0 w 217"/>
                <a:gd name="T9" fmla="*/ 2147483647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7">
                  <a:moveTo>
                    <a:pt x="0" y="53"/>
                  </a:moveTo>
                  <a:lnTo>
                    <a:pt x="15" y="0"/>
                  </a:lnTo>
                  <a:lnTo>
                    <a:pt x="217" y="54"/>
                  </a:lnTo>
                  <a:lnTo>
                    <a:pt x="204" y="107"/>
                  </a:lnTo>
                  <a:lnTo>
                    <a:pt x="0" y="5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25" name="Rectangle 48"/>
            <p:cNvSpPr>
              <a:spLocks noChangeArrowheads="1"/>
            </p:cNvSpPr>
            <p:nvPr/>
          </p:nvSpPr>
          <p:spPr bwMode="auto">
            <a:xfrm>
              <a:off x="6687132" y="4204384"/>
              <a:ext cx="399819" cy="99955"/>
            </a:xfrm>
            <a:prstGeom prst="rect">
              <a:avLst/>
            </a:prstGeom>
            <a:solidFill>
              <a:srgbClr val="8882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tx1">
                    <a:lumMod val="50000"/>
                    <a:lumOff val="50000"/>
                  </a:schemeClr>
                </a:solidFill>
                <a:ea typeface="+mn-ea"/>
                <a:cs typeface="+mn-ea"/>
              </a:endParaRPr>
            </a:p>
          </p:txBody>
        </p:sp>
        <p:sp>
          <p:nvSpPr>
            <p:cNvPr id="7226" name="Freeform 49"/>
            <p:cNvSpPr/>
            <p:nvPr/>
          </p:nvSpPr>
          <p:spPr bwMode="auto">
            <a:xfrm>
              <a:off x="6656957" y="3959212"/>
              <a:ext cx="409248" cy="203681"/>
            </a:xfrm>
            <a:custGeom>
              <a:avLst/>
              <a:gdLst>
                <a:gd name="T0" fmla="*/ 2147483647 w 217"/>
                <a:gd name="T1" fmla="*/ 2147483647 h 108"/>
                <a:gd name="T2" fmla="*/ 0 w 217"/>
                <a:gd name="T3" fmla="*/ 2147483647 h 108"/>
                <a:gd name="T4" fmla="*/ 2147483647 w 217"/>
                <a:gd name="T5" fmla="*/ 0 h 108"/>
                <a:gd name="T6" fmla="*/ 2147483647 w 217"/>
                <a:gd name="T7" fmla="*/ 2147483647 h 108"/>
                <a:gd name="T8" fmla="*/ 2147483647 w 217"/>
                <a:gd name="T9" fmla="*/ 2147483647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8">
                  <a:moveTo>
                    <a:pt x="13" y="108"/>
                  </a:moveTo>
                  <a:lnTo>
                    <a:pt x="0" y="55"/>
                  </a:lnTo>
                  <a:lnTo>
                    <a:pt x="202" y="0"/>
                  </a:lnTo>
                  <a:lnTo>
                    <a:pt x="217" y="53"/>
                  </a:lnTo>
                  <a:lnTo>
                    <a:pt x="13" y="10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27" name="Freeform 50"/>
            <p:cNvSpPr/>
            <p:nvPr/>
          </p:nvSpPr>
          <p:spPr bwMode="auto">
            <a:xfrm>
              <a:off x="6589063" y="3736672"/>
              <a:ext cx="394161" cy="288549"/>
            </a:xfrm>
            <a:custGeom>
              <a:avLst/>
              <a:gdLst>
                <a:gd name="T0" fmla="*/ 2147483647 w 209"/>
                <a:gd name="T1" fmla="*/ 2147483647 h 153"/>
                <a:gd name="T2" fmla="*/ 0 w 209"/>
                <a:gd name="T3" fmla="*/ 2147483647 h 153"/>
                <a:gd name="T4" fmla="*/ 2147483647 w 209"/>
                <a:gd name="T5" fmla="*/ 0 h 153"/>
                <a:gd name="T6" fmla="*/ 2147483647 w 209"/>
                <a:gd name="T7" fmla="*/ 2147483647 h 153"/>
                <a:gd name="T8" fmla="*/ 2147483647 w 209"/>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153">
                  <a:moveTo>
                    <a:pt x="27" y="153"/>
                  </a:moveTo>
                  <a:lnTo>
                    <a:pt x="0" y="106"/>
                  </a:lnTo>
                  <a:lnTo>
                    <a:pt x="182" y="0"/>
                  </a:lnTo>
                  <a:lnTo>
                    <a:pt x="209" y="47"/>
                  </a:lnTo>
                  <a:lnTo>
                    <a:pt x="27" y="153"/>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28" name="Freeform 51"/>
            <p:cNvSpPr/>
            <p:nvPr/>
          </p:nvSpPr>
          <p:spPr bwMode="auto">
            <a:xfrm>
              <a:off x="6489108" y="3549963"/>
              <a:ext cx="352670" cy="350785"/>
            </a:xfrm>
            <a:custGeom>
              <a:avLst/>
              <a:gdLst>
                <a:gd name="T0" fmla="*/ 2147483647 w 187"/>
                <a:gd name="T1" fmla="*/ 2147483647 h 186"/>
                <a:gd name="T2" fmla="*/ 0 w 187"/>
                <a:gd name="T3" fmla="*/ 2147483647 h 186"/>
                <a:gd name="T4" fmla="*/ 2147483647 w 187"/>
                <a:gd name="T5" fmla="*/ 0 h 186"/>
                <a:gd name="T6" fmla="*/ 2147483647 w 187"/>
                <a:gd name="T7" fmla="*/ 2147483647 h 186"/>
                <a:gd name="T8" fmla="*/ 2147483647 w 187"/>
                <a:gd name="T9" fmla="*/ 2147483647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 h="186">
                  <a:moveTo>
                    <a:pt x="40" y="186"/>
                  </a:moveTo>
                  <a:lnTo>
                    <a:pt x="0" y="148"/>
                  </a:lnTo>
                  <a:lnTo>
                    <a:pt x="149" y="0"/>
                  </a:lnTo>
                  <a:lnTo>
                    <a:pt x="187" y="39"/>
                  </a:lnTo>
                  <a:lnTo>
                    <a:pt x="40" y="18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29" name="Freeform 52"/>
            <p:cNvSpPr/>
            <p:nvPr/>
          </p:nvSpPr>
          <p:spPr bwMode="auto">
            <a:xfrm>
              <a:off x="6368408" y="3408518"/>
              <a:ext cx="284776" cy="396047"/>
            </a:xfrm>
            <a:custGeom>
              <a:avLst/>
              <a:gdLst>
                <a:gd name="T0" fmla="*/ 2147483647 w 151"/>
                <a:gd name="T1" fmla="*/ 2147483647 h 210"/>
                <a:gd name="T2" fmla="*/ 0 w 151"/>
                <a:gd name="T3" fmla="*/ 2147483647 h 210"/>
                <a:gd name="T4" fmla="*/ 2147483647 w 151"/>
                <a:gd name="T5" fmla="*/ 0 h 210"/>
                <a:gd name="T6" fmla="*/ 2147483647 w 151"/>
                <a:gd name="T7" fmla="*/ 2147483647 h 210"/>
                <a:gd name="T8" fmla="*/ 2147483647 w 151"/>
                <a:gd name="T9" fmla="*/ 2147483647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210">
                  <a:moveTo>
                    <a:pt x="47" y="210"/>
                  </a:moveTo>
                  <a:lnTo>
                    <a:pt x="0" y="183"/>
                  </a:lnTo>
                  <a:lnTo>
                    <a:pt x="106" y="0"/>
                  </a:lnTo>
                  <a:lnTo>
                    <a:pt x="151" y="28"/>
                  </a:lnTo>
                  <a:lnTo>
                    <a:pt x="47" y="21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30" name="Freeform 53"/>
            <p:cNvSpPr/>
            <p:nvPr/>
          </p:nvSpPr>
          <p:spPr bwMode="auto">
            <a:xfrm>
              <a:off x="6230735" y="3327422"/>
              <a:ext cx="201795" cy="413021"/>
            </a:xfrm>
            <a:custGeom>
              <a:avLst/>
              <a:gdLst>
                <a:gd name="T0" fmla="*/ 2147483647 w 107"/>
                <a:gd name="T1" fmla="*/ 2147483647 h 219"/>
                <a:gd name="T2" fmla="*/ 0 w 107"/>
                <a:gd name="T3" fmla="*/ 2147483647 h 219"/>
                <a:gd name="T4" fmla="*/ 2147483647 w 107"/>
                <a:gd name="T5" fmla="*/ 0 h 219"/>
                <a:gd name="T6" fmla="*/ 2147483647 w 107"/>
                <a:gd name="T7" fmla="*/ 2147483647 h 219"/>
                <a:gd name="T8" fmla="*/ 2147483647 w 107"/>
                <a:gd name="T9" fmla="*/ 2147483647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219">
                  <a:moveTo>
                    <a:pt x="53" y="219"/>
                  </a:moveTo>
                  <a:lnTo>
                    <a:pt x="0" y="204"/>
                  </a:lnTo>
                  <a:lnTo>
                    <a:pt x="55" y="0"/>
                  </a:lnTo>
                  <a:lnTo>
                    <a:pt x="107" y="14"/>
                  </a:lnTo>
                  <a:lnTo>
                    <a:pt x="53" y="21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grpSp>
      <p:grpSp>
        <p:nvGrpSpPr>
          <p:cNvPr id="54" name="组合 53"/>
          <p:cNvGrpSpPr/>
          <p:nvPr/>
        </p:nvGrpSpPr>
        <p:grpSpPr bwMode="auto">
          <a:xfrm>
            <a:off x="8181705" y="3309938"/>
            <a:ext cx="1895228" cy="1892300"/>
            <a:chOff x="8181797" y="3310449"/>
            <a:chExt cx="1895368" cy="1891596"/>
          </a:xfrm>
        </p:grpSpPr>
        <p:sp>
          <p:nvSpPr>
            <p:cNvPr id="7183" name="Rectangle 55"/>
            <p:cNvSpPr>
              <a:spLocks noChangeArrowheads="1"/>
            </p:cNvSpPr>
            <p:nvPr/>
          </p:nvSpPr>
          <p:spPr bwMode="auto">
            <a:xfrm>
              <a:off x="9075732" y="3310449"/>
              <a:ext cx="103726" cy="3979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600">
                <a:solidFill>
                  <a:schemeClr val="tx1">
                    <a:lumMod val="50000"/>
                    <a:lumOff val="50000"/>
                  </a:schemeClr>
                </a:solidFill>
                <a:ea typeface="+mn-ea"/>
                <a:cs typeface="+mn-ea"/>
              </a:endParaRPr>
            </a:p>
          </p:txBody>
        </p:sp>
        <p:sp>
          <p:nvSpPr>
            <p:cNvPr id="7184" name="Freeform 56"/>
            <p:cNvSpPr/>
            <p:nvPr/>
          </p:nvSpPr>
          <p:spPr bwMode="auto">
            <a:xfrm>
              <a:off x="8830560" y="3329309"/>
              <a:ext cx="203681" cy="411135"/>
            </a:xfrm>
            <a:custGeom>
              <a:avLst/>
              <a:gdLst>
                <a:gd name="T0" fmla="*/ 2147483647 w 108"/>
                <a:gd name="T1" fmla="*/ 2147483647 h 218"/>
                <a:gd name="T2" fmla="*/ 2147483647 w 108"/>
                <a:gd name="T3" fmla="*/ 2147483647 h 218"/>
                <a:gd name="T4" fmla="*/ 0 w 108"/>
                <a:gd name="T5" fmla="*/ 2147483647 h 218"/>
                <a:gd name="T6" fmla="*/ 2147483647 w 108"/>
                <a:gd name="T7" fmla="*/ 0 h 218"/>
                <a:gd name="T8" fmla="*/ 2147483647 w 108"/>
                <a:gd name="T9" fmla="*/ 2147483647 h 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218">
                  <a:moveTo>
                    <a:pt x="108" y="203"/>
                  </a:moveTo>
                  <a:lnTo>
                    <a:pt x="55" y="218"/>
                  </a:lnTo>
                  <a:lnTo>
                    <a:pt x="0" y="15"/>
                  </a:lnTo>
                  <a:lnTo>
                    <a:pt x="53" y="0"/>
                  </a:lnTo>
                  <a:lnTo>
                    <a:pt x="108" y="20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85" name="Freeform 57"/>
            <p:cNvSpPr/>
            <p:nvPr/>
          </p:nvSpPr>
          <p:spPr bwMode="auto">
            <a:xfrm>
              <a:off x="8608019" y="3412290"/>
              <a:ext cx="288548" cy="396047"/>
            </a:xfrm>
            <a:custGeom>
              <a:avLst/>
              <a:gdLst>
                <a:gd name="T0" fmla="*/ 2147483647 w 153"/>
                <a:gd name="T1" fmla="*/ 2147483647 h 210"/>
                <a:gd name="T2" fmla="*/ 2147483647 w 153"/>
                <a:gd name="T3" fmla="*/ 2147483647 h 210"/>
                <a:gd name="T4" fmla="*/ 0 w 153"/>
                <a:gd name="T5" fmla="*/ 2147483647 h 210"/>
                <a:gd name="T6" fmla="*/ 2147483647 w 153"/>
                <a:gd name="T7" fmla="*/ 0 h 210"/>
                <a:gd name="T8" fmla="*/ 2147483647 w 153"/>
                <a:gd name="T9" fmla="*/ 2147483647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 h="210">
                  <a:moveTo>
                    <a:pt x="153" y="183"/>
                  </a:moveTo>
                  <a:lnTo>
                    <a:pt x="106" y="210"/>
                  </a:lnTo>
                  <a:lnTo>
                    <a:pt x="0" y="28"/>
                  </a:lnTo>
                  <a:lnTo>
                    <a:pt x="47" y="0"/>
                  </a:lnTo>
                  <a:lnTo>
                    <a:pt x="153" y="18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86" name="Freeform 58"/>
            <p:cNvSpPr/>
            <p:nvPr/>
          </p:nvSpPr>
          <p:spPr bwMode="auto">
            <a:xfrm>
              <a:off x="8421311" y="3553735"/>
              <a:ext cx="354556" cy="350785"/>
            </a:xfrm>
            <a:custGeom>
              <a:avLst/>
              <a:gdLst>
                <a:gd name="T0" fmla="*/ 2147483647 w 188"/>
                <a:gd name="T1" fmla="*/ 2147483647 h 186"/>
                <a:gd name="T2" fmla="*/ 2147483647 w 188"/>
                <a:gd name="T3" fmla="*/ 2147483647 h 186"/>
                <a:gd name="T4" fmla="*/ 0 w 188"/>
                <a:gd name="T5" fmla="*/ 2147483647 h 186"/>
                <a:gd name="T6" fmla="*/ 2147483647 w 188"/>
                <a:gd name="T7" fmla="*/ 0 h 186"/>
                <a:gd name="T8" fmla="*/ 2147483647 w 188"/>
                <a:gd name="T9" fmla="*/ 2147483647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6">
                  <a:moveTo>
                    <a:pt x="188" y="148"/>
                  </a:moveTo>
                  <a:lnTo>
                    <a:pt x="150" y="186"/>
                  </a:lnTo>
                  <a:lnTo>
                    <a:pt x="0" y="38"/>
                  </a:lnTo>
                  <a:lnTo>
                    <a:pt x="39" y="0"/>
                  </a:lnTo>
                  <a:lnTo>
                    <a:pt x="188" y="148"/>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87" name="Freeform 59"/>
            <p:cNvSpPr/>
            <p:nvPr/>
          </p:nvSpPr>
          <p:spPr bwMode="auto">
            <a:xfrm>
              <a:off x="8283638" y="3740443"/>
              <a:ext cx="392275" cy="288549"/>
            </a:xfrm>
            <a:custGeom>
              <a:avLst/>
              <a:gdLst>
                <a:gd name="T0" fmla="*/ 2147483647 w 208"/>
                <a:gd name="T1" fmla="*/ 2147483647 h 153"/>
                <a:gd name="T2" fmla="*/ 2147483647 w 208"/>
                <a:gd name="T3" fmla="*/ 2147483647 h 153"/>
                <a:gd name="T4" fmla="*/ 0 w 208"/>
                <a:gd name="T5" fmla="*/ 2147483647 h 153"/>
                <a:gd name="T6" fmla="*/ 2147483647 w 208"/>
                <a:gd name="T7" fmla="*/ 0 h 153"/>
                <a:gd name="T8" fmla="*/ 2147483647 w 208"/>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 h="153">
                  <a:moveTo>
                    <a:pt x="208" y="105"/>
                  </a:moveTo>
                  <a:lnTo>
                    <a:pt x="183" y="153"/>
                  </a:lnTo>
                  <a:lnTo>
                    <a:pt x="0" y="47"/>
                  </a:lnTo>
                  <a:lnTo>
                    <a:pt x="26" y="0"/>
                  </a:lnTo>
                  <a:lnTo>
                    <a:pt x="208" y="105"/>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88" name="Freeform 60"/>
            <p:cNvSpPr/>
            <p:nvPr/>
          </p:nvSpPr>
          <p:spPr bwMode="auto">
            <a:xfrm>
              <a:off x="8202542" y="3962984"/>
              <a:ext cx="409248" cy="203681"/>
            </a:xfrm>
            <a:custGeom>
              <a:avLst/>
              <a:gdLst>
                <a:gd name="T0" fmla="*/ 2147483647 w 217"/>
                <a:gd name="T1" fmla="*/ 2147483647 h 108"/>
                <a:gd name="T2" fmla="*/ 2147483647 w 217"/>
                <a:gd name="T3" fmla="*/ 2147483647 h 108"/>
                <a:gd name="T4" fmla="*/ 0 w 217"/>
                <a:gd name="T5" fmla="*/ 2147483647 h 108"/>
                <a:gd name="T6" fmla="*/ 2147483647 w 217"/>
                <a:gd name="T7" fmla="*/ 0 h 108"/>
                <a:gd name="T8" fmla="*/ 2147483647 w 217"/>
                <a:gd name="T9" fmla="*/ 2147483647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8">
                  <a:moveTo>
                    <a:pt x="217" y="55"/>
                  </a:moveTo>
                  <a:lnTo>
                    <a:pt x="202" y="108"/>
                  </a:lnTo>
                  <a:lnTo>
                    <a:pt x="0" y="53"/>
                  </a:lnTo>
                  <a:lnTo>
                    <a:pt x="14" y="0"/>
                  </a:lnTo>
                  <a:lnTo>
                    <a:pt x="217" y="55"/>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89" name="Rectangle 61"/>
            <p:cNvSpPr>
              <a:spLocks noChangeArrowheads="1"/>
            </p:cNvSpPr>
            <p:nvPr/>
          </p:nvSpPr>
          <p:spPr bwMode="auto">
            <a:xfrm>
              <a:off x="8181797" y="4208156"/>
              <a:ext cx="397932" cy="101841"/>
            </a:xfrm>
            <a:prstGeom prst="rect">
              <a:avLst/>
            </a:prstGeom>
            <a:solidFill>
              <a:srgbClr val="8882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tx1">
                    <a:lumMod val="50000"/>
                    <a:lumOff val="50000"/>
                  </a:schemeClr>
                </a:solidFill>
                <a:ea typeface="+mn-ea"/>
                <a:cs typeface="+mn-ea"/>
              </a:endParaRPr>
            </a:p>
          </p:txBody>
        </p:sp>
        <p:sp>
          <p:nvSpPr>
            <p:cNvPr id="7190" name="Freeform 62"/>
            <p:cNvSpPr/>
            <p:nvPr/>
          </p:nvSpPr>
          <p:spPr bwMode="auto">
            <a:xfrm>
              <a:off x="8202542" y="4351488"/>
              <a:ext cx="409248" cy="199910"/>
            </a:xfrm>
            <a:custGeom>
              <a:avLst/>
              <a:gdLst>
                <a:gd name="T0" fmla="*/ 2147483647 w 217"/>
                <a:gd name="T1" fmla="*/ 0 h 106"/>
                <a:gd name="T2" fmla="*/ 2147483647 w 217"/>
                <a:gd name="T3" fmla="*/ 2147483647 h 106"/>
                <a:gd name="T4" fmla="*/ 2147483647 w 217"/>
                <a:gd name="T5" fmla="*/ 2147483647 h 106"/>
                <a:gd name="T6" fmla="*/ 0 w 217"/>
                <a:gd name="T7" fmla="*/ 2147483647 h 106"/>
                <a:gd name="T8" fmla="*/ 2147483647 w 217"/>
                <a:gd name="T9" fmla="*/ 0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6">
                  <a:moveTo>
                    <a:pt x="204" y="0"/>
                  </a:moveTo>
                  <a:lnTo>
                    <a:pt x="217" y="51"/>
                  </a:lnTo>
                  <a:lnTo>
                    <a:pt x="14" y="106"/>
                  </a:lnTo>
                  <a:lnTo>
                    <a:pt x="0" y="55"/>
                  </a:lnTo>
                  <a:lnTo>
                    <a:pt x="204"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91" name="Freeform 63"/>
            <p:cNvSpPr/>
            <p:nvPr/>
          </p:nvSpPr>
          <p:spPr bwMode="auto">
            <a:xfrm>
              <a:off x="8283638" y="4489161"/>
              <a:ext cx="396047" cy="286663"/>
            </a:xfrm>
            <a:custGeom>
              <a:avLst/>
              <a:gdLst>
                <a:gd name="T0" fmla="*/ 2147483647 w 210"/>
                <a:gd name="T1" fmla="*/ 0 h 152"/>
                <a:gd name="T2" fmla="*/ 2147483647 w 210"/>
                <a:gd name="T3" fmla="*/ 2147483647 h 152"/>
                <a:gd name="T4" fmla="*/ 2147483647 w 210"/>
                <a:gd name="T5" fmla="*/ 2147483647 h 152"/>
                <a:gd name="T6" fmla="*/ 0 w 210"/>
                <a:gd name="T7" fmla="*/ 2147483647 h 152"/>
                <a:gd name="T8" fmla="*/ 2147483647 w 210"/>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52">
                  <a:moveTo>
                    <a:pt x="183" y="0"/>
                  </a:moveTo>
                  <a:lnTo>
                    <a:pt x="210" y="46"/>
                  </a:lnTo>
                  <a:lnTo>
                    <a:pt x="28" y="152"/>
                  </a:lnTo>
                  <a:lnTo>
                    <a:pt x="0" y="104"/>
                  </a:lnTo>
                  <a:lnTo>
                    <a:pt x="183"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92" name="Freeform 64"/>
            <p:cNvSpPr/>
            <p:nvPr/>
          </p:nvSpPr>
          <p:spPr bwMode="auto">
            <a:xfrm>
              <a:off x="8425083" y="4609861"/>
              <a:ext cx="354556" cy="354556"/>
            </a:xfrm>
            <a:custGeom>
              <a:avLst/>
              <a:gdLst>
                <a:gd name="T0" fmla="*/ 2147483647 w 188"/>
                <a:gd name="T1" fmla="*/ 0 h 188"/>
                <a:gd name="T2" fmla="*/ 2147483647 w 188"/>
                <a:gd name="T3" fmla="*/ 2147483647 h 188"/>
                <a:gd name="T4" fmla="*/ 2147483647 w 188"/>
                <a:gd name="T5" fmla="*/ 2147483647 h 188"/>
                <a:gd name="T6" fmla="*/ 0 w 188"/>
                <a:gd name="T7" fmla="*/ 2147483647 h 188"/>
                <a:gd name="T8" fmla="*/ 2147483647 w 188"/>
                <a:gd name="T9" fmla="*/ 0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8">
                  <a:moveTo>
                    <a:pt x="150" y="0"/>
                  </a:moveTo>
                  <a:lnTo>
                    <a:pt x="188" y="38"/>
                  </a:lnTo>
                  <a:lnTo>
                    <a:pt x="38" y="188"/>
                  </a:lnTo>
                  <a:lnTo>
                    <a:pt x="0" y="150"/>
                  </a:lnTo>
                  <a:lnTo>
                    <a:pt x="150"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93" name="Freeform 65"/>
            <p:cNvSpPr/>
            <p:nvPr/>
          </p:nvSpPr>
          <p:spPr bwMode="auto">
            <a:xfrm>
              <a:off x="8615563" y="4706044"/>
              <a:ext cx="284776" cy="396047"/>
            </a:xfrm>
            <a:custGeom>
              <a:avLst/>
              <a:gdLst>
                <a:gd name="T0" fmla="*/ 2147483647 w 151"/>
                <a:gd name="T1" fmla="*/ 0 h 210"/>
                <a:gd name="T2" fmla="*/ 2147483647 w 151"/>
                <a:gd name="T3" fmla="*/ 2147483647 h 210"/>
                <a:gd name="T4" fmla="*/ 2147483647 w 151"/>
                <a:gd name="T5" fmla="*/ 2147483647 h 210"/>
                <a:gd name="T6" fmla="*/ 0 w 151"/>
                <a:gd name="T7" fmla="*/ 2147483647 h 210"/>
                <a:gd name="T8" fmla="*/ 2147483647 w 151"/>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210">
                  <a:moveTo>
                    <a:pt x="103" y="0"/>
                  </a:moveTo>
                  <a:lnTo>
                    <a:pt x="151" y="28"/>
                  </a:lnTo>
                  <a:lnTo>
                    <a:pt x="45" y="210"/>
                  </a:lnTo>
                  <a:lnTo>
                    <a:pt x="0" y="183"/>
                  </a:lnTo>
                  <a:lnTo>
                    <a:pt x="103"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94" name="Freeform 66"/>
            <p:cNvSpPr/>
            <p:nvPr/>
          </p:nvSpPr>
          <p:spPr bwMode="auto">
            <a:xfrm>
              <a:off x="8838104" y="4775823"/>
              <a:ext cx="199910" cy="409249"/>
            </a:xfrm>
            <a:custGeom>
              <a:avLst/>
              <a:gdLst>
                <a:gd name="T0" fmla="*/ 2147483647 w 106"/>
                <a:gd name="T1" fmla="*/ 0 h 217"/>
                <a:gd name="T2" fmla="*/ 2147483647 w 106"/>
                <a:gd name="T3" fmla="*/ 2147483647 h 217"/>
                <a:gd name="T4" fmla="*/ 2147483647 w 106"/>
                <a:gd name="T5" fmla="*/ 2147483647 h 217"/>
                <a:gd name="T6" fmla="*/ 0 w 106"/>
                <a:gd name="T7" fmla="*/ 2147483647 h 217"/>
                <a:gd name="T8" fmla="*/ 2147483647 w 106"/>
                <a:gd name="T9" fmla="*/ 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 h="217">
                  <a:moveTo>
                    <a:pt x="53" y="0"/>
                  </a:moveTo>
                  <a:lnTo>
                    <a:pt x="106" y="12"/>
                  </a:lnTo>
                  <a:lnTo>
                    <a:pt x="51" y="217"/>
                  </a:lnTo>
                  <a:lnTo>
                    <a:pt x="0" y="202"/>
                  </a:lnTo>
                  <a:lnTo>
                    <a:pt x="53"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95" name="Rectangle 67"/>
            <p:cNvSpPr>
              <a:spLocks noChangeArrowheads="1"/>
            </p:cNvSpPr>
            <p:nvPr/>
          </p:nvSpPr>
          <p:spPr bwMode="auto">
            <a:xfrm>
              <a:off x="9079504" y="4805998"/>
              <a:ext cx="101841" cy="396047"/>
            </a:xfrm>
            <a:prstGeom prst="rect">
              <a:avLst/>
            </a:prstGeom>
            <a:solidFill>
              <a:srgbClr val="8882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tx1">
                    <a:lumMod val="50000"/>
                    <a:lumOff val="50000"/>
                  </a:schemeClr>
                </a:solidFill>
                <a:ea typeface="+mn-ea"/>
                <a:cs typeface="+mn-ea"/>
              </a:endParaRPr>
            </a:p>
          </p:txBody>
        </p:sp>
        <p:sp>
          <p:nvSpPr>
            <p:cNvPr id="7196" name="Freeform 68"/>
            <p:cNvSpPr/>
            <p:nvPr/>
          </p:nvSpPr>
          <p:spPr bwMode="auto">
            <a:xfrm>
              <a:off x="9222835" y="4772051"/>
              <a:ext cx="203681" cy="413021"/>
            </a:xfrm>
            <a:custGeom>
              <a:avLst/>
              <a:gdLst>
                <a:gd name="T0" fmla="*/ 0 w 108"/>
                <a:gd name="T1" fmla="*/ 2147483647 h 219"/>
                <a:gd name="T2" fmla="*/ 2147483647 w 108"/>
                <a:gd name="T3" fmla="*/ 0 h 219"/>
                <a:gd name="T4" fmla="*/ 2147483647 w 108"/>
                <a:gd name="T5" fmla="*/ 2147483647 h 219"/>
                <a:gd name="T6" fmla="*/ 2147483647 w 108"/>
                <a:gd name="T7" fmla="*/ 2147483647 h 219"/>
                <a:gd name="T8" fmla="*/ 0 w 108"/>
                <a:gd name="T9" fmla="*/ 2147483647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219">
                  <a:moveTo>
                    <a:pt x="0" y="14"/>
                  </a:moveTo>
                  <a:lnTo>
                    <a:pt x="53" y="0"/>
                  </a:lnTo>
                  <a:lnTo>
                    <a:pt x="108" y="204"/>
                  </a:lnTo>
                  <a:lnTo>
                    <a:pt x="55" y="219"/>
                  </a:lnTo>
                  <a:lnTo>
                    <a:pt x="0" y="14"/>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97" name="Freeform 69"/>
            <p:cNvSpPr/>
            <p:nvPr/>
          </p:nvSpPr>
          <p:spPr bwMode="auto">
            <a:xfrm>
              <a:off x="9360508" y="4706044"/>
              <a:ext cx="290435" cy="392275"/>
            </a:xfrm>
            <a:custGeom>
              <a:avLst/>
              <a:gdLst>
                <a:gd name="T0" fmla="*/ 0 w 154"/>
                <a:gd name="T1" fmla="*/ 2147483647 h 208"/>
                <a:gd name="T2" fmla="*/ 2147483647 w 154"/>
                <a:gd name="T3" fmla="*/ 0 h 208"/>
                <a:gd name="T4" fmla="*/ 2147483647 w 154"/>
                <a:gd name="T5" fmla="*/ 2147483647 h 208"/>
                <a:gd name="T6" fmla="*/ 2147483647 w 154"/>
                <a:gd name="T7" fmla="*/ 2147483647 h 208"/>
                <a:gd name="T8" fmla="*/ 0 w 154"/>
                <a:gd name="T9" fmla="*/ 2147483647 h 2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4" h="208">
                  <a:moveTo>
                    <a:pt x="0" y="28"/>
                  </a:moveTo>
                  <a:lnTo>
                    <a:pt x="48" y="0"/>
                  </a:lnTo>
                  <a:lnTo>
                    <a:pt x="154" y="183"/>
                  </a:lnTo>
                  <a:lnTo>
                    <a:pt x="106" y="208"/>
                  </a:lnTo>
                  <a:lnTo>
                    <a:pt x="0" y="28"/>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98" name="Freeform 70"/>
            <p:cNvSpPr/>
            <p:nvPr/>
          </p:nvSpPr>
          <p:spPr bwMode="auto">
            <a:xfrm>
              <a:off x="9481208" y="4606089"/>
              <a:ext cx="354556" cy="354556"/>
            </a:xfrm>
            <a:custGeom>
              <a:avLst/>
              <a:gdLst>
                <a:gd name="T0" fmla="*/ 0 w 188"/>
                <a:gd name="T1" fmla="*/ 2147483647 h 188"/>
                <a:gd name="T2" fmla="*/ 2147483647 w 188"/>
                <a:gd name="T3" fmla="*/ 0 h 188"/>
                <a:gd name="T4" fmla="*/ 2147483647 w 188"/>
                <a:gd name="T5" fmla="*/ 2147483647 h 188"/>
                <a:gd name="T6" fmla="*/ 2147483647 w 188"/>
                <a:gd name="T7" fmla="*/ 2147483647 h 188"/>
                <a:gd name="T8" fmla="*/ 0 w 188"/>
                <a:gd name="T9" fmla="*/ 2147483647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8">
                  <a:moveTo>
                    <a:pt x="0" y="39"/>
                  </a:moveTo>
                  <a:lnTo>
                    <a:pt x="38" y="0"/>
                  </a:lnTo>
                  <a:lnTo>
                    <a:pt x="188" y="150"/>
                  </a:lnTo>
                  <a:lnTo>
                    <a:pt x="150" y="188"/>
                  </a:lnTo>
                  <a:lnTo>
                    <a:pt x="0" y="39"/>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lumMod val="50000"/>
                    <a:lumOff val="50000"/>
                  </a:schemeClr>
                </a:solidFill>
                <a:cs typeface="+mn-ea"/>
              </a:endParaRPr>
            </a:p>
          </p:txBody>
        </p:sp>
        <p:sp>
          <p:nvSpPr>
            <p:cNvPr id="7199" name="Freeform 71"/>
            <p:cNvSpPr/>
            <p:nvPr/>
          </p:nvSpPr>
          <p:spPr bwMode="auto">
            <a:xfrm>
              <a:off x="9477436" y="3549963"/>
              <a:ext cx="354556" cy="350785"/>
            </a:xfrm>
            <a:custGeom>
              <a:avLst/>
              <a:gdLst>
                <a:gd name="T0" fmla="*/ 2147483647 w 188"/>
                <a:gd name="T1" fmla="*/ 2147483647 h 186"/>
                <a:gd name="T2" fmla="*/ 0 w 188"/>
                <a:gd name="T3" fmla="*/ 2147483647 h 186"/>
                <a:gd name="T4" fmla="*/ 2147483647 w 188"/>
                <a:gd name="T5" fmla="*/ 0 h 186"/>
                <a:gd name="T6" fmla="*/ 2147483647 w 188"/>
                <a:gd name="T7" fmla="*/ 2147483647 h 186"/>
                <a:gd name="T8" fmla="*/ 2147483647 w 188"/>
                <a:gd name="T9" fmla="*/ 2147483647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6">
                  <a:moveTo>
                    <a:pt x="39" y="186"/>
                  </a:moveTo>
                  <a:lnTo>
                    <a:pt x="0" y="148"/>
                  </a:lnTo>
                  <a:lnTo>
                    <a:pt x="150" y="0"/>
                  </a:lnTo>
                  <a:lnTo>
                    <a:pt x="188" y="39"/>
                  </a:lnTo>
                  <a:lnTo>
                    <a:pt x="39" y="186"/>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lumMod val="50000"/>
                    <a:lumOff val="50000"/>
                  </a:schemeClr>
                </a:solidFill>
                <a:cs typeface="+mn-ea"/>
              </a:endParaRPr>
            </a:p>
          </p:txBody>
        </p:sp>
        <p:sp>
          <p:nvSpPr>
            <p:cNvPr id="7200" name="Freeform 72"/>
            <p:cNvSpPr/>
            <p:nvPr/>
          </p:nvSpPr>
          <p:spPr bwMode="auto">
            <a:xfrm>
              <a:off x="9356736" y="3408518"/>
              <a:ext cx="286663" cy="396047"/>
            </a:xfrm>
            <a:custGeom>
              <a:avLst/>
              <a:gdLst>
                <a:gd name="T0" fmla="*/ 2147483647 w 152"/>
                <a:gd name="T1" fmla="*/ 2147483647 h 210"/>
                <a:gd name="T2" fmla="*/ 0 w 152"/>
                <a:gd name="T3" fmla="*/ 2147483647 h 210"/>
                <a:gd name="T4" fmla="*/ 2147483647 w 152"/>
                <a:gd name="T5" fmla="*/ 0 h 210"/>
                <a:gd name="T6" fmla="*/ 2147483647 w 152"/>
                <a:gd name="T7" fmla="*/ 2147483647 h 210"/>
                <a:gd name="T8" fmla="*/ 2147483647 w 152"/>
                <a:gd name="T9" fmla="*/ 2147483647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10">
                  <a:moveTo>
                    <a:pt x="48" y="210"/>
                  </a:moveTo>
                  <a:lnTo>
                    <a:pt x="0" y="183"/>
                  </a:lnTo>
                  <a:lnTo>
                    <a:pt x="106" y="0"/>
                  </a:lnTo>
                  <a:lnTo>
                    <a:pt x="152" y="28"/>
                  </a:lnTo>
                  <a:lnTo>
                    <a:pt x="48" y="21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lumMod val="50000"/>
                    <a:lumOff val="50000"/>
                  </a:schemeClr>
                </a:solidFill>
                <a:cs typeface="+mn-ea"/>
              </a:endParaRPr>
            </a:p>
          </p:txBody>
        </p:sp>
        <p:sp>
          <p:nvSpPr>
            <p:cNvPr id="7201" name="Freeform 73"/>
            <p:cNvSpPr/>
            <p:nvPr/>
          </p:nvSpPr>
          <p:spPr bwMode="auto">
            <a:xfrm>
              <a:off x="9220949" y="3327422"/>
              <a:ext cx="198023" cy="413021"/>
            </a:xfrm>
            <a:custGeom>
              <a:avLst/>
              <a:gdLst>
                <a:gd name="T0" fmla="*/ 2147483647 w 105"/>
                <a:gd name="T1" fmla="*/ 2147483647 h 219"/>
                <a:gd name="T2" fmla="*/ 0 w 105"/>
                <a:gd name="T3" fmla="*/ 2147483647 h 219"/>
                <a:gd name="T4" fmla="*/ 2147483647 w 105"/>
                <a:gd name="T5" fmla="*/ 0 h 219"/>
                <a:gd name="T6" fmla="*/ 2147483647 w 105"/>
                <a:gd name="T7" fmla="*/ 2147483647 h 219"/>
                <a:gd name="T8" fmla="*/ 2147483647 w 105"/>
                <a:gd name="T9" fmla="*/ 2147483647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219">
                  <a:moveTo>
                    <a:pt x="52" y="219"/>
                  </a:moveTo>
                  <a:lnTo>
                    <a:pt x="0" y="204"/>
                  </a:lnTo>
                  <a:lnTo>
                    <a:pt x="54" y="0"/>
                  </a:lnTo>
                  <a:lnTo>
                    <a:pt x="105" y="14"/>
                  </a:lnTo>
                  <a:lnTo>
                    <a:pt x="52" y="219"/>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lumMod val="50000"/>
                    <a:lumOff val="50000"/>
                  </a:schemeClr>
                </a:solidFill>
                <a:cs typeface="+mn-ea"/>
              </a:endParaRPr>
            </a:p>
          </p:txBody>
        </p:sp>
        <p:sp>
          <p:nvSpPr>
            <p:cNvPr id="7202" name="Freeform 76"/>
            <p:cNvSpPr/>
            <p:nvPr/>
          </p:nvSpPr>
          <p:spPr bwMode="auto">
            <a:xfrm>
              <a:off x="9581164" y="4483503"/>
              <a:ext cx="392275" cy="288549"/>
            </a:xfrm>
            <a:custGeom>
              <a:avLst/>
              <a:gdLst>
                <a:gd name="T0" fmla="*/ 0 w 208"/>
                <a:gd name="T1" fmla="*/ 2147483647 h 153"/>
                <a:gd name="T2" fmla="*/ 2147483647 w 208"/>
                <a:gd name="T3" fmla="*/ 0 h 153"/>
                <a:gd name="T4" fmla="*/ 2147483647 w 208"/>
                <a:gd name="T5" fmla="*/ 2147483647 h 153"/>
                <a:gd name="T6" fmla="*/ 2147483647 w 208"/>
                <a:gd name="T7" fmla="*/ 2147483647 h 153"/>
                <a:gd name="T8" fmla="*/ 0 w 208"/>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 h="153">
                  <a:moveTo>
                    <a:pt x="0" y="47"/>
                  </a:moveTo>
                  <a:lnTo>
                    <a:pt x="26" y="0"/>
                  </a:lnTo>
                  <a:lnTo>
                    <a:pt x="208" y="105"/>
                  </a:lnTo>
                  <a:lnTo>
                    <a:pt x="182" y="153"/>
                  </a:lnTo>
                  <a:lnTo>
                    <a:pt x="0" y="47"/>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lumMod val="50000"/>
                    <a:lumOff val="50000"/>
                  </a:schemeClr>
                </a:solidFill>
                <a:cs typeface="+mn-ea"/>
              </a:endParaRPr>
            </a:p>
          </p:txBody>
        </p:sp>
        <p:sp>
          <p:nvSpPr>
            <p:cNvPr id="7203" name="Freeform 77"/>
            <p:cNvSpPr/>
            <p:nvPr/>
          </p:nvSpPr>
          <p:spPr bwMode="auto">
            <a:xfrm>
              <a:off x="9647171" y="4345829"/>
              <a:ext cx="409248" cy="201796"/>
            </a:xfrm>
            <a:custGeom>
              <a:avLst/>
              <a:gdLst>
                <a:gd name="T0" fmla="*/ 0 w 217"/>
                <a:gd name="T1" fmla="*/ 2147483647 h 107"/>
                <a:gd name="T2" fmla="*/ 2147483647 w 217"/>
                <a:gd name="T3" fmla="*/ 0 h 107"/>
                <a:gd name="T4" fmla="*/ 2147483647 w 217"/>
                <a:gd name="T5" fmla="*/ 2147483647 h 107"/>
                <a:gd name="T6" fmla="*/ 2147483647 w 217"/>
                <a:gd name="T7" fmla="*/ 2147483647 h 107"/>
                <a:gd name="T8" fmla="*/ 0 w 217"/>
                <a:gd name="T9" fmla="*/ 2147483647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7">
                  <a:moveTo>
                    <a:pt x="0" y="53"/>
                  </a:moveTo>
                  <a:lnTo>
                    <a:pt x="14" y="0"/>
                  </a:lnTo>
                  <a:lnTo>
                    <a:pt x="217" y="54"/>
                  </a:lnTo>
                  <a:lnTo>
                    <a:pt x="202" y="107"/>
                  </a:lnTo>
                  <a:lnTo>
                    <a:pt x="0" y="53"/>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lumMod val="50000"/>
                    <a:lumOff val="50000"/>
                  </a:schemeClr>
                </a:solidFill>
                <a:cs typeface="+mn-ea"/>
              </a:endParaRPr>
            </a:p>
          </p:txBody>
        </p:sp>
        <p:sp>
          <p:nvSpPr>
            <p:cNvPr id="7204" name="Rectangle 78"/>
            <p:cNvSpPr>
              <a:spLocks noChangeArrowheads="1"/>
            </p:cNvSpPr>
            <p:nvPr/>
          </p:nvSpPr>
          <p:spPr bwMode="auto">
            <a:xfrm>
              <a:off x="9677346" y="4204384"/>
              <a:ext cx="399819" cy="9995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600">
                <a:solidFill>
                  <a:schemeClr val="tx1">
                    <a:lumMod val="50000"/>
                    <a:lumOff val="50000"/>
                  </a:schemeClr>
                </a:solidFill>
                <a:ea typeface="+mn-ea"/>
                <a:cs typeface="+mn-ea"/>
              </a:endParaRPr>
            </a:p>
          </p:txBody>
        </p:sp>
        <p:sp>
          <p:nvSpPr>
            <p:cNvPr id="7205" name="Freeform 79"/>
            <p:cNvSpPr/>
            <p:nvPr/>
          </p:nvSpPr>
          <p:spPr bwMode="auto">
            <a:xfrm>
              <a:off x="9647171" y="3959212"/>
              <a:ext cx="409248" cy="203681"/>
            </a:xfrm>
            <a:custGeom>
              <a:avLst/>
              <a:gdLst>
                <a:gd name="T0" fmla="*/ 2147483647 w 217"/>
                <a:gd name="T1" fmla="*/ 2147483647 h 108"/>
                <a:gd name="T2" fmla="*/ 0 w 217"/>
                <a:gd name="T3" fmla="*/ 2147483647 h 108"/>
                <a:gd name="T4" fmla="*/ 2147483647 w 217"/>
                <a:gd name="T5" fmla="*/ 0 h 108"/>
                <a:gd name="T6" fmla="*/ 2147483647 w 217"/>
                <a:gd name="T7" fmla="*/ 2147483647 h 108"/>
                <a:gd name="T8" fmla="*/ 2147483647 w 217"/>
                <a:gd name="T9" fmla="*/ 2147483647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8">
                  <a:moveTo>
                    <a:pt x="12" y="108"/>
                  </a:moveTo>
                  <a:lnTo>
                    <a:pt x="0" y="55"/>
                  </a:lnTo>
                  <a:lnTo>
                    <a:pt x="202" y="0"/>
                  </a:lnTo>
                  <a:lnTo>
                    <a:pt x="217" y="53"/>
                  </a:lnTo>
                  <a:lnTo>
                    <a:pt x="12" y="108"/>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lumMod val="50000"/>
                    <a:lumOff val="50000"/>
                  </a:schemeClr>
                </a:solidFill>
                <a:cs typeface="+mn-ea"/>
              </a:endParaRPr>
            </a:p>
          </p:txBody>
        </p:sp>
        <p:sp>
          <p:nvSpPr>
            <p:cNvPr id="7206" name="Freeform 80"/>
            <p:cNvSpPr/>
            <p:nvPr/>
          </p:nvSpPr>
          <p:spPr bwMode="auto">
            <a:xfrm>
              <a:off x="9577392" y="3736672"/>
              <a:ext cx="396047" cy="288549"/>
            </a:xfrm>
            <a:custGeom>
              <a:avLst/>
              <a:gdLst>
                <a:gd name="T0" fmla="*/ 2147483647 w 210"/>
                <a:gd name="T1" fmla="*/ 2147483647 h 153"/>
                <a:gd name="T2" fmla="*/ 0 w 210"/>
                <a:gd name="T3" fmla="*/ 2147483647 h 153"/>
                <a:gd name="T4" fmla="*/ 2147483647 w 210"/>
                <a:gd name="T5" fmla="*/ 0 h 153"/>
                <a:gd name="T6" fmla="*/ 2147483647 w 210"/>
                <a:gd name="T7" fmla="*/ 2147483647 h 153"/>
                <a:gd name="T8" fmla="*/ 2147483647 w 210"/>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53">
                  <a:moveTo>
                    <a:pt x="28" y="153"/>
                  </a:moveTo>
                  <a:lnTo>
                    <a:pt x="0" y="106"/>
                  </a:lnTo>
                  <a:lnTo>
                    <a:pt x="183" y="0"/>
                  </a:lnTo>
                  <a:lnTo>
                    <a:pt x="210" y="47"/>
                  </a:lnTo>
                  <a:lnTo>
                    <a:pt x="28" y="153"/>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lumMod val="50000"/>
                    <a:lumOff val="50000"/>
                  </a:schemeClr>
                </a:solidFill>
                <a:cs typeface="+mn-ea"/>
              </a:endParaRPr>
            </a:p>
          </p:txBody>
        </p:sp>
      </p:grpSp>
      <p:sp>
        <p:nvSpPr>
          <p:cNvPr id="79" name="矩形 1"/>
          <p:cNvSpPr>
            <a:spLocks noChangeArrowheads="1"/>
          </p:cNvSpPr>
          <p:nvPr/>
        </p:nvSpPr>
        <p:spPr bwMode="auto">
          <a:xfrm>
            <a:off x="1475391" y="2135188"/>
            <a:ext cx="9426935" cy="30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2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 Click here to add text content, and the language description is as concise and vivid as possible.</a:t>
            </a:r>
            <a:endParaRPr lang="en-US" altLang="zh-CN" sz="1200" kern="3000" spc="31" dirty="0">
              <a:solidFill>
                <a:schemeClr val="tx1">
                  <a:lumMod val="50000"/>
                  <a:lumOff val="50000"/>
                </a:schemeClr>
              </a:solidFill>
              <a:latin typeface="+mj-ea"/>
              <a:ea typeface="+mj-ea"/>
            </a:endParaRPr>
          </a:p>
        </p:txBody>
      </p:sp>
      <p:cxnSp>
        <p:nvCxnSpPr>
          <p:cNvPr id="80" name="直接连接符 79"/>
          <p:cNvCxnSpPr>
            <a:cxnSpLocks noChangeShapeType="1"/>
          </p:cNvCxnSpPr>
          <p:nvPr/>
        </p:nvCxnSpPr>
        <p:spPr bwMode="auto">
          <a:xfrm>
            <a:off x="1456343" y="2022475"/>
            <a:ext cx="9445982" cy="0"/>
          </a:xfrm>
          <a:prstGeom prst="line">
            <a:avLst/>
          </a:prstGeom>
          <a:noFill/>
          <a:ln w="15875">
            <a:solidFill>
              <a:schemeClr val="tx2"/>
            </a:solidFill>
            <a:round/>
          </a:ln>
          <a:extLst>
            <a:ext uri="{909E8E84-426E-40DD-AFC4-6F175D3DCCD1}">
              <a14:hiddenFill xmlns:a14="http://schemas.microsoft.com/office/drawing/2010/main">
                <a:noFill/>
              </a14:hiddenFill>
            </a:ext>
          </a:extLst>
        </p:spPr>
      </p:cxnSp>
      <p:sp>
        <p:nvSpPr>
          <p:cNvPr id="81" name="TextBox 376"/>
          <p:cNvSpPr txBox="1"/>
          <p:nvPr/>
        </p:nvSpPr>
        <p:spPr bwMode="auto">
          <a:xfrm>
            <a:off x="1508724" y="1620839"/>
            <a:ext cx="1261899" cy="369887"/>
          </a:xfrm>
          <a:prstGeom prst="rect">
            <a:avLst/>
          </a:prstGeom>
          <a:noFill/>
        </p:spPr>
        <p:txBody>
          <a:bodyPr wrap="none">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pPr eaLnBrk="1" hangingPunct="1">
              <a:defRPr/>
            </a:pPr>
            <a:r>
              <a:rPr lang="zh-CN" altLang="en-US" sz="1800" b="1" dirty="0">
                <a:solidFill>
                  <a:schemeClr val="tx1">
                    <a:lumMod val="50000"/>
                    <a:lumOff val="50000"/>
                  </a:schemeClr>
                </a:solidFill>
                <a:ea typeface="+mn-ea"/>
                <a:cs typeface="+mn-ea"/>
              </a:rPr>
              <a:t>Add a title</a:t>
            </a:r>
          </a:p>
        </p:txBody>
      </p:sp>
      <p:sp>
        <p:nvSpPr>
          <p:cNvPr id="82" name="TextBox 682"/>
          <p:cNvSpPr txBox="1">
            <a:spLocks noChangeArrowheads="1"/>
          </p:cNvSpPr>
          <p:nvPr/>
        </p:nvSpPr>
        <p:spPr bwMode="auto">
          <a:xfrm>
            <a:off x="2905542" y="3990975"/>
            <a:ext cx="43809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b="1">
                <a:solidFill>
                  <a:schemeClr val="tx1">
                    <a:lumMod val="50000"/>
                    <a:lumOff val="50000"/>
                  </a:schemeClr>
                </a:solidFill>
                <a:latin typeface="+mn-ea"/>
                <a:ea typeface="+mn-ea"/>
                <a:cs typeface="+mn-ea"/>
              </a:rPr>
              <a:t>4</a:t>
            </a:r>
            <a:endParaRPr lang="zh-CN" altLang="en-US" sz="3200" b="1">
              <a:solidFill>
                <a:schemeClr val="tx1">
                  <a:lumMod val="50000"/>
                  <a:lumOff val="50000"/>
                </a:schemeClr>
              </a:solidFill>
              <a:latin typeface="+mn-ea"/>
              <a:ea typeface="+mn-ea"/>
              <a:cs typeface="+mn-ea"/>
            </a:endParaRPr>
          </a:p>
        </p:txBody>
      </p:sp>
      <p:sp>
        <p:nvSpPr>
          <p:cNvPr id="83" name="TextBox 682"/>
          <p:cNvSpPr txBox="1">
            <a:spLocks noChangeArrowheads="1"/>
          </p:cNvSpPr>
          <p:nvPr/>
        </p:nvSpPr>
        <p:spPr bwMode="auto">
          <a:xfrm>
            <a:off x="5915050" y="4003675"/>
            <a:ext cx="43809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b="1">
                <a:solidFill>
                  <a:schemeClr val="tx1">
                    <a:lumMod val="50000"/>
                    <a:lumOff val="50000"/>
                  </a:schemeClr>
                </a:solidFill>
                <a:latin typeface="+mn-ea"/>
                <a:ea typeface="+mn-ea"/>
                <a:cs typeface="+mn-ea"/>
              </a:rPr>
              <a:t>6</a:t>
            </a:r>
            <a:endParaRPr lang="zh-CN" altLang="en-US" sz="3200" b="1">
              <a:solidFill>
                <a:schemeClr val="tx1">
                  <a:lumMod val="50000"/>
                  <a:lumOff val="50000"/>
                </a:schemeClr>
              </a:solidFill>
              <a:latin typeface="+mn-ea"/>
              <a:ea typeface="+mn-ea"/>
              <a:cs typeface="+mn-ea"/>
            </a:endParaRPr>
          </a:p>
        </p:txBody>
      </p:sp>
      <p:sp>
        <p:nvSpPr>
          <p:cNvPr id="84" name="TextBox 682"/>
          <p:cNvSpPr txBox="1">
            <a:spLocks noChangeArrowheads="1"/>
          </p:cNvSpPr>
          <p:nvPr/>
        </p:nvSpPr>
        <p:spPr bwMode="auto">
          <a:xfrm>
            <a:off x="8756304" y="3973513"/>
            <a:ext cx="69206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b="1">
                <a:solidFill>
                  <a:schemeClr val="tx1">
                    <a:lumMod val="50000"/>
                    <a:lumOff val="50000"/>
                  </a:schemeClr>
                </a:solidFill>
                <a:latin typeface="+mn-ea"/>
                <a:ea typeface="+mn-ea"/>
                <a:cs typeface="+mn-ea"/>
              </a:rPr>
              <a:t>10</a:t>
            </a:r>
            <a:endParaRPr lang="zh-CN" altLang="en-US" sz="3200" b="1">
              <a:solidFill>
                <a:schemeClr val="tx1">
                  <a:lumMod val="50000"/>
                  <a:lumOff val="50000"/>
                </a:schemeClr>
              </a:solidFill>
              <a:latin typeface="+mn-ea"/>
              <a:ea typeface="+mn-ea"/>
              <a:cs typeface="+mn-ea"/>
            </a:endParaRPr>
          </a:p>
        </p:txBody>
      </p:sp>
      <p:sp>
        <p:nvSpPr>
          <p:cNvPr id="85" name="TextBox 381"/>
          <p:cNvSpPr txBox="1"/>
          <p:nvPr/>
        </p:nvSpPr>
        <p:spPr bwMode="auto">
          <a:xfrm>
            <a:off x="5557909" y="5689600"/>
            <a:ext cx="1158724" cy="338138"/>
          </a:xfrm>
          <a:prstGeom prst="rect">
            <a:avLst/>
          </a:prstGeom>
          <a:noFill/>
        </p:spPr>
        <p:txBody>
          <a:bodyPr wrap="none">
            <a:spAutoFit/>
          </a:bodyPr>
          <a:lstStyle>
            <a:defPPr>
              <a:defRPr lang="zh-CN"/>
            </a:defPPr>
            <a:lvl1pPr algn="ctr" fontAlgn="auto">
              <a:spcBef>
                <a:spcPts val="0"/>
              </a:spcBef>
              <a:spcAft>
                <a:spcPts val="0"/>
              </a:spcAft>
              <a:defRPr sz="1600" spc="300">
                <a:solidFill>
                  <a:srgbClr val="EBAC07"/>
                </a:solidFill>
                <a:latin typeface="微软雅黑" panose="020B0503020204020204" pitchFamily="34" charset="-122"/>
                <a:ea typeface="微软雅黑" panose="020B0503020204020204" pitchFamily="34" charset="-122"/>
                <a:cs typeface="Arial" panose="020B0604020202020204" pitchFamily="34" charset="0"/>
              </a:defRPr>
            </a:lvl1pPr>
          </a:lstStyle>
          <a:p>
            <a:pPr eaLnBrk="1" hangingPunct="1">
              <a:defRPr/>
            </a:pPr>
            <a:r>
              <a:rPr lang="zh-CN" altLang="en-US" b="1" dirty="0">
                <a:solidFill>
                  <a:schemeClr val="tx1">
                    <a:lumMod val="50000"/>
                    <a:lumOff val="50000"/>
                  </a:schemeClr>
                </a:solidFill>
                <a:ea typeface="+mn-ea"/>
                <a:cs typeface="+mn-ea"/>
              </a:rPr>
              <a:t>Add a title</a:t>
            </a:r>
          </a:p>
        </p:txBody>
      </p:sp>
      <p:sp>
        <p:nvSpPr>
          <p:cNvPr id="86" name="TextBox 382"/>
          <p:cNvSpPr txBox="1"/>
          <p:nvPr/>
        </p:nvSpPr>
        <p:spPr bwMode="auto">
          <a:xfrm>
            <a:off x="8386466" y="5689600"/>
            <a:ext cx="1158724" cy="338138"/>
          </a:xfrm>
          <a:prstGeom prst="rect">
            <a:avLst/>
          </a:prstGeom>
          <a:noFill/>
        </p:spPr>
        <p:txBody>
          <a:bodyPr wrap="none">
            <a:spAutoFit/>
          </a:bodyPr>
          <a:lstStyle>
            <a:defPPr>
              <a:defRPr lang="zh-CN"/>
            </a:defPPr>
            <a:lvl1pPr algn="ctr" fontAlgn="auto">
              <a:spcBef>
                <a:spcPts val="0"/>
              </a:spcBef>
              <a:spcAft>
                <a:spcPts val="0"/>
              </a:spcAft>
              <a:defRPr sz="1600" spc="300">
                <a:solidFill>
                  <a:srgbClr val="8BC925"/>
                </a:solidFill>
                <a:latin typeface="微软雅黑" panose="020B0503020204020204" pitchFamily="34" charset="-122"/>
                <a:ea typeface="微软雅黑" panose="020B0503020204020204" pitchFamily="34" charset="-122"/>
                <a:cs typeface="Arial" panose="020B0604020202020204" pitchFamily="34" charset="0"/>
              </a:defRPr>
            </a:lvl1pPr>
          </a:lstStyle>
          <a:p>
            <a:pPr eaLnBrk="1" hangingPunct="1">
              <a:defRPr/>
            </a:pPr>
            <a:r>
              <a:rPr lang="zh-CN" altLang="en-US" b="1" dirty="0">
                <a:solidFill>
                  <a:schemeClr val="tx1">
                    <a:lumMod val="50000"/>
                    <a:lumOff val="50000"/>
                  </a:schemeClr>
                </a:solidFill>
                <a:ea typeface="+mn-ea"/>
                <a:cs typeface="+mn-ea"/>
              </a:rPr>
              <a:t>Add a title</a:t>
            </a:r>
          </a:p>
        </p:txBody>
      </p:sp>
      <p:sp>
        <p:nvSpPr>
          <p:cNvPr id="87" name="TextBox 383"/>
          <p:cNvSpPr txBox="1"/>
          <p:nvPr/>
        </p:nvSpPr>
        <p:spPr bwMode="auto">
          <a:xfrm>
            <a:off x="2570623" y="5689600"/>
            <a:ext cx="1158724" cy="338138"/>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pPr eaLnBrk="1" hangingPunct="1">
              <a:defRPr/>
            </a:pPr>
            <a:r>
              <a:rPr lang="zh-CN" altLang="en-US" b="1" dirty="0">
                <a:solidFill>
                  <a:schemeClr val="tx1">
                    <a:lumMod val="50000"/>
                    <a:lumOff val="50000"/>
                  </a:schemeClr>
                </a:solidFill>
                <a:ea typeface="+mn-ea"/>
                <a:cs typeface="+mn-ea"/>
              </a:rPr>
              <a:t>Add a title</a:t>
            </a:r>
          </a:p>
        </p:txBody>
      </p:sp>
      <p:sp>
        <p:nvSpPr>
          <p:cNvPr id="2" name="标题 1"/>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3" presetClass="entr" presetSubtype="32"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p:cTn id="11" dur="500" fill="hold"/>
                                        <p:tgtEl>
                                          <p:spTgt spid="82"/>
                                        </p:tgtEl>
                                        <p:attrNameLst>
                                          <p:attrName>ppt_w</p:attrName>
                                        </p:attrNameLst>
                                      </p:cBhvr>
                                      <p:tavLst>
                                        <p:tav tm="0">
                                          <p:val>
                                            <p:strVal val="4*#ppt_w"/>
                                          </p:val>
                                        </p:tav>
                                        <p:tav tm="100000">
                                          <p:val>
                                            <p:strVal val="#ppt_w"/>
                                          </p:val>
                                        </p:tav>
                                      </p:tavLst>
                                    </p:anim>
                                    <p:anim calcmode="lin" valueType="num">
                                      <p:cBhvr>
                                        <p:cTn id="12" dur="500" fill="hold"/>
                                        <p:tgtEl>
                                          <p:spTgt spid="82"/>
                                        </p:tgtEl>
                                        <p:attrNameLst>
                                          <p:attrName>ppt_h</p:attrName>
                                        </p:attrNameLst>
                                      </p:cBhvr>
                                      <p:tavLst>
                                        <p:tav tm="0">
                                          <p:val>
                                            <p:strVal val="4*#ppt_h"/>
                                          </p:val>
                                        </p:tav>
                                        <p:tav tm="100000">
                                          <p:val>
                                            <p:strVal val="#ppt_h"/>
                                          </p:val>
                                        </p:tav>
                                      </p:tavLst>
                                    </p:anim>
                                  </p:childTnLst>
                                </p:cTn>
                              </p:par>
                            </p:childTnLst>
                          </p:cTn>
                        </p:par>
                        <p:par>
                          <p:cTn id="13" fill="hold">
                            <p:stCondLst>
                              <p:cond delay="2500"/>
                            </p:stCondLst>
                            <p:childTnLst>
                              <p:par>
                                <p:cTn id="14" presetID="22" presetClass="entr" presetSubtype="8" fill="hold" grpId="0" nodeType="after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wipe(left)">
                                      <p:cBhvr>
                                        <p:cTn id="16" dur="500"/>
                                        <p:tgtEl>
                                          <p:spTgt spid="87"/>
                                        </p:tgtEl>
                                      </p:cBhvr>
                                    </p:animEffect>
                                  </p:childTnLst>
                                </p:cTn>
                              </p:par>
                            </p:childTnLst>
                          </p:cTn>
                        </p:par>
                        <p:par>
                          <p:cTn id="17" fill="hold">
                            <p:stCondLst>
                              <p:cond delay="3000"/>
                            </p:stCondLst>
                            <p:childTnLst>
                              <p:par>
                                <p:cTn id="18" presetID="21" presetClass="entr" presetSubtype="1"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heel(1)">
                                      <p:cBhvr>
                                        <p:cTn id="20" dur="2000"/>
                                        <p:tgtEl>
                                          <p:spTgt spid="29"/>
                                        </p:tgtEl>
                                      </p:cBhvr>
                                    </p:animEffect>
                                  </p:childTnLst>
                                </p:cTn>
                              </p:par>
                            </p:childTnLst>
                          </p:cTn>
                        </p:par>
                        <p:par>
                          <p:cTn id="21" fill="hold">
                            <p:stCondLst>
                              <p:cond delay="5000"/>
                            </p:stCondLst>
                            <p:childTnLst>
                              <p:par>
                                <p:cTn id="22" presetID="23" presetClass="entr" presetSubtype="32" fill="hold" grpId="0" nodeType="afterEffect">
                                  <p:stCondLst>
                                    <p:cond delay="0"/>
                                  </p:stCondLst>
                                  <p:childTnLst>
                                    <p:set>
                                      <p:cBhvr>
                                        <p:cTn id="23" dur="1" fill="hold">
                                          <p:stCondLst>
                                            <p:cond delay="0"/>
                                          </p:stCondLst>
                                        </p:cTn>
                                        <p:tgtEl>
                                          <p:spTgt spid="83"/>
                                        </p:tgtEl>
                                        <p:attrNameLst>
                                          <p:attrName>style.visibility</p:attrName>
                                        </p:attrNameLst>
                                      </p:cBhvr>
                                      <p:to>
                                        <p:strVal val="visible"/>
                                      </p:to>
                                    </p:set>
                                    <p:anim calcmode="lin" valueType="num">
                                      <p:cBhvr>
                                        <p:cTn id="24" dur="500" fill="hold"/>
                                        <p:tgtEl>
                                          <p:spTgt spid="83"/>
                                        </p:tgtEl>
                                        <p:attrNameLst>
                                          <p:attrName>ppt_w</p:attrName>
                                        </p:attrNameLst>
                                      </p:cBhvr>
                                      <p:tavLst>
                                        <p:tav tm="0">
                                          <p:val>
                                            <p:strVal val="4*#ppt_w"/>
                                          </p:val>
                                        </p:tav>
                                        <p:tav tm="100000">
                                          <p:val>
                                            <p:strVal val="#ppt_w"/>
                                          </p:val>
                                        </p:tav>
                                      </p:tavLst>
                                    </p:anim>
                                    <p:anim calcmode="lin" valueType="num">
                                      <p:cBhvr>
                                        <p:cTn id="25" dur="500" fill="hold"/>
                                        <p:tgtEl>
                                          <p:spTgt spid="83"/>
                                        </p:tgtEl>
                                        <p:attrNameLst>
                                          <p:attrName>ppt_h</p:attrName>
                                        </p:attrNameLst>
                                      </p:cBhvr>
                                      <p:tavLst>
                                        <p:tav tm="0">
                                          <p:val>
                                            <p:strVal val="4*#ppt_h"/>
                                          </p:val>
                                        </p:tav>
                                        <p:tav tm="100000">
                                          <p:val>
                                            <p:strVal val="#ppt_h"/>
                                          </p:val>
                                        </p:tav>
                                      </p:tavLst>
                                    </p:anim>
                                  </p:childTnLst>
                                </p:cTn>
                              </p:par>
                            </p:childTnLst>
                          </p:cTn>
                        </p:par>
                        <p:par>
                          <p:cTn id="26" fill="hold">
                            <p:stCondLst>
                              <p:cond delay="5500"/>
                            </p:stCondLst>
                            <p:childTnLst>
                              <p:par>
                                <p:cTn id="27" presetID="22" presetClass="entr" presetSubtype="8" fill="hold" grpId="0" nodeType="after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left)">
                                      <p:cBhvr>
                                        <p:cTn id="29" dur="500"/>
                                        <p:tgtEl>
                                          <p:spTgt spid="85"/>
                                        </p:tgtEl>
                                      </p:cBhvr>
                                    </p:animEffect>
                                  </p:childTnLst>
                                </p:cTn>
                              </p:par>
                            </p:childTnLst>
                          </p:cTn>
                        </p:par>
                        <p:par>
                          <p:cTn id="30" fill="hold">
                            <p:stCondLst>
                              <p:cond delay="6000"/>
                            </p:stCondLst>
                            <p:childTnLst>
                              <p:par>
                                <p:cTn id="31" presetID="21" presetClass="entr" presetSubtype="1"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heel(1)">
                                      <p:cBhvr>
                                        <p:cTn id="33" dur="2000"/>
                                        <p:tgtEl>
                                          <p:spTgt spid="54"/>
                                        </p:tgtEl>
                                      </p:cBhvr>
                                    </p:animEffect>
                                  </p:childTnLst>
                                </p:cTn>
                              </p:par>
                            </p:childTnLst>
                          </p:cTn>
                        </p:par>
                        <p:par>
                          <p:cTn id="34" fill="hold">
                            <p:stCondLst>
                              <p:cond delay="8000"/>
                            </p:stCondLst>
                            <p:childTnLst>
                              <p:par>
                                <p:cTn id="35" presetID="23" presetClass="entr" presetSubtype="32" fill="hold" grpId="0" nodeType="afterEffect">
                                  <p:stCondLst>
                                    <p:cond delay="0"/>
                                  </p:stCondLst>
                                  <p:childTnLst>
                                    <p:set>
                                      <p:cBhvr>
                                        <p:cTn id="36" dur="1" fill="hold">
                                          <p:stCondLst>
                                            <p:cond delay="0"/>
                                          </p:stCondLst>
                                        </p:cTn>
                                        <p:tgtEl>
                                          <p:spTgt spid="84"/>
                                        </p:tgtEl>
                                        <p:attrNameLst>
                                          <p:attrName>style.visibility</p:attrName>
                                        </p:attrNameLst>
                                      </p:cBhvr>
                                      <p:to>
                                        <p:strVal val="visible"/>
                                      </p:to>
                                    </p:set>
                                    <p:anim calcmode="lin" valueType="num">
                                      <p:cBhvr>
                                        <p:cTn id="37" dur="500" fill="hold"/>
                                        <p:tgtEl>
                                          <p:spTgt spid="84"/>
                                        </p:tgtEl>
                                        <p:attrNameLst>
                                          <p:attrName>ppt_w</p:attrName>
                                        </p:attrNameLst>
                                      </p:cBhvr>
                                      <p:tavLst>
                                        <p:tav tm="0">
                                          <p:val>
                                            <p:strVal val="4*#ppt_w"/>
                                          </p:val>
                                        </p:tav>
                                        <p:tav tm="100000">
                                          <p:val>
                                            <p:strVal val="#ppt_w"/>
                                          </p:val>
                                        </p:tav>
                                      </p:tavLst>
                                    </p:anim>
                                    <p:anim calcmode="lin" valueType="num">
                                      <p:cBhvr>
                                        <p:cTn id="38" dur="500" fill="hold"/>
                                        <p:tgtEl>
                                          <p:spTgt spid="84"/>
                                        </p:tgtEl>
                                        <p:attrNameLst>
                                          <p:attrName>ppt_h</p:attrName>
                                        </p:attrNameLst>
                                      </p:cBhvr>
                                      <p:tavLst>
                                        <p:tav tm="0">
                                          <p:val>
                                            <p:strVal val="4*#ppt_h"/>
                                          </p:val>
                                        </p:tav>
                                        <p:tav tm="100000">
                                          <p:val>
                                            <p:strVal val="#ppt_h"/>
                                          </p:val>
                                        </p:tav>
                                      </p:tavLst>
                                    </p:anim>
                                  </p:childTnLst>
                                </p:cTn>
                              </p:par>
                            </p:childTnLst>
                          </p:cTn>
                        </p:par>
                        <p:par>
                          <p:cTn id="39" fill="hold">
                            <p:stCondLst>
                              <p:cond delay="8500"/>
                            </p:stCondLst>
                            <p:childTnLst>
                              <p:par>
                                <p:cTn id="40" presetID="22" presetClass="entr" presetSubtype="8" fill="hold" grpId="0" nodeType="afterEffect">
                                  <p:stCondLst>
                                    <p:cond delay="0"/>
                                  </p:stCondLst>
                                  <p:childTnLst>
                                    <p:set>
                                      <p:cBhvr>
                                        <p:cTn id="41" dur="1" fill="hold">
                                          <p:stCondLst>
                                            <p:cond delay="0"/>
                                          </p:stCondLst>
                                        </p:cTn>
                                        <p:tgtEl>
                                          <p:spTgt spid="86"/>
                                        </p:tgtEl>
                                        <p:attrNameLst>
                                          <p:attrName>style.visibility</p:attrName>
                                        </p:attrNameLst>
                                      </p:cBhvr>
                                      <p:to>
                                        <p:strVal val="visible"/>
                                      </p:to>
                                    </p:set>
                                    <p:animEffect transition="in" filter="wipe(left)">
                                      <p:cBhvr>
                                        <p:cTn id="42" dur="500"/>
                                        <p:tgtEl>
                                          <p:spTgt spid="86"/>
                                        </p:tgtEl>
                                      </p:cBhvr>
                                    </p:animEffect>
                                  </p:childTnLst>
                                </p:cTn>
                              </p:par>
                            </p:childTnLst>
                          </p:cTn>
                        </p:par>
                        <p:par>
                          <p:cTn id="43" fill="hold">
                            <p:stCondLst>
                              <p:cond delay="9000"/>
                            </p:stCondLst>
                            <p:childTnLst>
                              <p:par>
                                <p:cTn id="44" presetID="22" presetClass="entr" presetSubtype="8" fill="hold" grpId="0" nodeType="after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wipe(left)">
                                      <p:cBhvr>
                                        <p:cTn id="46" dur="500"/>
                                        <p:tgtEl>
                                          <p:spTgt spid="81"/>
                                        </p:tgtEl>
                                      </p:cBhvr>
                                    </p:animEffect>
                                  </p:childTnLst>
                                </p:cTn>
                              </p:par>
                            </p:childTnLst>
                          </p:cTn>
                        </p:par>
                        <p:par>
                          <p:cTn id="47" fill="hold">
                            <p:stCondLst>
                              <p:cond delay="9500"/>
                            </p:stCondLst>
                            <p:childTnLst>
                              <p:par>
                                <p:cTn id="48" presetID="22" presetClass="entr" presetSubtype="8" fill="hold" nodeType="after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wipe(left)">
                                      <p:cBhvr>
                                        <p:cTn id="50" dur="500"/>
                                        <p:tgtEl>
                                          <p:spTgt spid="80"/>
                                        </p:tgtEl>
                                      </p:cBhvr>
                                    </p:animEffect>
                                  </p:childTnLst>
                                </p:cTn>
                              </p:par>
                            </p:childTnLst>
                          </p:cTn>
                        </p:par>
                        <p:par>
                          <p:cTn id="51" fill="hold">
                            <p:stCondLst>
                              <p:cond delay="10000"/>
                            </p:stCondLst>
                            <p:childTnLst>
                              <p:par>
                                <p:cTn id="52" presetID="22" presetClass="entr" presetSubtype="8" fill="hold" grpId="0" nodeType="afterEffect">
                                  <p:stCondLst>
                                    <p:cond delay="0"/>
                                  </p:stCondLst>
                                  <p:iterate type="lt">
                                    <p:tmPct val="10000"/>
                                  </p:iterate>
                                  <p:childTnLst>
                                    <p:set>
                                      <p:cBhvr>
                                        <p:cTn id="53" dur="1" fill="hold">
                                          <p:stCondLst>
                                            <p:cond delay="0"/>
                                          </p:stCondLst>
                                        </p:cTn>
                                        <p:tgtEl>
                                          <p:spTgt spid="79"/>
                                        </p:tgtEl>
                                        <p:attrNameLst>
                                          <p:attrName>style.visibility</p:attrName>
                                        </p:attrNameLst>
                                      </p:cBhvr>
                                      <p:to>
                                        <p:strVal val="visible"/>
                                      </p:to>
                                    </p:set>
                                    <p:animEffect transition="in" filter="wipe(left)">
                                      <p:cBhvr>
                                        <p:cTn id="54" dur="25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1" grpId="0"/>
      <p:bldP spid="82" grpId="0"/>
      <p:bldP spid="83" grpId="0"/>
      <p:bldP spid="84" grpId="0"/>
      <p:bldP spid="85" grpId="0"/>
      <p:bldP spid="86" grpId="0"/>
      <p:bldP spid="8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bwMode="auto">
          <a:xfrm rot="-5400000">
            <a:off x="2126913" y="2437655"/>
            <a:ext cx="946150" cy="725393"/>
            <a:chOff x="3619848" y="1630017"/>
            <a:chExt cx="700361" cy="636105"/>
          </a:xfrm>
        </p:grpSpPr>
        <p:cxnSp>
          <p:nvCxnSpPr>
            <p:cNvPr id="4" name="直接连接符 3"/>
            <p:cNvCxnSpPr/>
            <p:nvPr/>
          </p:nvCxnSpPr>
          <p:spPr>
            <a:xfrm>
              <a:off x="3619847" y="1630016"/>
              <a:ext cx="6886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4320209" y="1630017"/>
              <a:ext cx="0" cy="6361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bwMode="auto">
          <a:xfrm>
            <a:off x="4937278" y="2370140"/>
            <a:ext cx="785711" cy="860425"/>
            <a:chOff x="3631096" y="1630017"/>
            <a:chExt cx="689113" cy="636105"/>
          </a:xfrm>
        </p:grpSpPr>
        <p:cxnSp>
          <p:nvCxnSpPr>
            <p:cNvPr id="7" name="直接连接符 6"/>
            <p:cNvCxnSpPr/>
            <p:nvPr/>
          </p:nvCxnSpPr>
          <p:spPr>
            <a:xfrm>
              <a:off x="3631096" y="1630017"/>
              <a:ext cx="68911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320209" y="1630017"/>
              <a:ext cx="0" cy="6361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a:stCxn id="28" idx="2"/>
          </p:cNvCxnSpPr>
          <p:nvPr/>
        </p:nvCxnSpPr>
        <p:spPr>
          <a:xfrm flipH="1">
            <a:off x="2167450" y="4341813"/>
            <a:ext cx="0" cy="5461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31" idx="2"/>
            <a:endCxn id="40" idx="0"/>
          </p:cNvCxnSpPr>
          <p:nvPr/>
        </p:nvCxnSpPr>
        <p:spPr>
          <a:xfrm>
            <a:off x="5722988" y="4268790"/>
            <a:ext cx="7936" cy="6191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bwMode="auto">
          <a:xfrm>
            <a:off x="3149985" y="3835402"/>
            <a:ext cx="204761" cy="1069975"/>
            <a:chOff x="2071791" y="2812635"/>
            <a:chExt cx="180352" cy="791954"/>
          </a:xfrm>
        </p:grpSpPr>
        <p:cxnSp>
          <p:nvCxnSpPr>
            <p:cNvPr id="12" name="直接连接符 11"/>
            <p:cNvCxnSpPr/>
            <p:nvPr/>
          </p:nvCxnSpPr>
          <p:spPr>
            <a:xfrm>
              <a:off x="2071791" y="2812635"/>
              <a:ext cx="18035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252143" y="2816160"/>
              <a:ext cx="0" cy="78842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bwMode="auto">
          <a:xfrm>
            <a:off x="4535692" y="3800475"/>
            <a:ext cx="204760" cy="1073150"/>
            <a:chOff x="3287264" y="2786684"/>
            <a:chExt cx="180352" cy="794715"/>
          </a:xfrm>
        </p:grpSpPr>
        <p:cxnSp>
          <p:nvCxnSpPr>
            <p:cNvPr id="15" name="直接连接符 14"/>
            <p:cNvCxnSpPr/>
            <p:nvPr/>
          </p:nvCxnSpPr>
          <p:spPr>
            <a:xfrm>
              <a:off x="3287264" y="2792562"/>
              <a:ext cx="0" cy="78883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287264" y="2786684"/>
              <a:ext cx="18035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bwMode="auto">
          <a:xfrm>
            <a:off x="2962685" y="1716088"/>
            <a:ext cx="1965069" cy="1039812"/>
            <a:chOff x="2365966" y="1238353"/>
            <a:chExt cx="1964869" cy="1039316"/>
          </a:xfrm>
        </p:grpSpPr>
        <p:sp>
          <p:nvSpPr>
            <p:cNvPr id="18" name="圆角矩形 17"/>
            <p:cNvSpPr/>
            <p:nvPr/>
          </p:nvSpPr>
          <p:spPr>
            <a:xfrm>
              <a:off x="2365966" y="1238353"/>
              <a:ext cx="1964869" cy="103931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nvGrpSpPr>
            <p:cNvPr id="13347" name="组合 18"/>
            <p:cNvGrpSpPr/>
            <p:nvPr/>
          </p:nvGrpSpPr>
          <p:grpSpPr bwMode="auto">
            <a:xfrm>
              <a:off x="2833900" y="1399236"/>
              <a:ext cx="944562" cy="717550"/>
              <a:chOff x="2692810" y="1446126"/>
              <a:chExt cx="944562" cy="717550"/>
            </a:xfrm>
          </p:grpSpPr>
          <p:sp>
            <p:nvSpPr>
              <p:cNvPr id="13348" name="Freeform 116"/>
              <p:cNvSpPr/>
              <p:nvPr/>
            </p:nvSpPr>
            <p:spPr bwMode="auto">
              <a:xfrm>
                <a:off x="2692810" y="1563601"/>
                <a:ext cx="282575" cy="600075"/>
              </a:xfrm>
              <a:custGeom>
                <a:avLst/>
                <a:gdLst>
                  <a:gd name="T0" fmla="*/ 2147483647 w 41"/>
                  <a:gd name="T1" fmla="*/ 2147483647 h 87"/>
                  <a:gd name="T2" fmla="*/ 2147483647 w 41"/>
                  <a:gd name="T3" fmla="*/ 0 h 87"/>
                  <a:gd name="T4" fmla="*/ 0 w 41"/>
                  <a:gd name="T5" fmla="*/ 2147483647 h 87"/>
                  <a:gd name="T6" fmla="*/ 0 w 41"/>
                  <a:gd name="T7" fmla="*/ 2147483647 h 87"/>
                  <a:gd name="T8" fmla="*/ 0 w 41"/>
                  <a:gd name="T9" fmla="*/ 2147483647 h 87"/>
                  <a:gd name="T10" fmla="*/ 0 w 41"/>
                  <a:gd name="T11" fmla="*/ 2147483647 h 87"/>
                  <a:gd name="T12" fmla="*/ 2147483647 w 41"/>
                  <a:gd name="T13" fmla="*/ 2147483647 h 87"/>
                  <a:gd name="T14" fmla="*/ 2147483647 w 41"/>
                  <a:gd name="T15" fmla="*/ 2147483647 h 87"/>
                  <a:gd name="T16" fmla="*/ 2147483647 w 41"/>
                  <a:gd name="T17" fmla="*/ 2147483647 h 87"/>
                  <a:gd name="T18" fmla="*/ 2147483647 w 41"/>
                  <a:gd name="T19" fmla="*/ 2147483647 h 87"/>
                  <a:gd name="T20" fmla="*/ 2147483647 w 41"/>
                  <a:gd name="T21" fmla="*/ 2147483647 h 87"/>
                  <a:gd name="T22" fmla="*/ 2147483647 w 41"/>
                  <a:gd name="T23" fmla="*/ 2147483647 h 87"/>
                  <a:gd name="T24" fmla="*/ 2147483647 w 41"/>
                  <a:gd name="T25" fmla="*/ 2147483647 h 87"/>
                  <a:gd name="T26" fmla="*/ 2147483647 w 41"/>
                  <a:gd name="T27" fmla="*/ 2147483647 h 87"/>
                  <a:gd name="T28" fmla="*/ 2147483647 w 41"/>
                  <a:gd name="T29" fmla="*/ 2147483647 h 87"/>
                  <a:gd name="T30" fmla="*/ 2147483647 w 41"/>
                  <a:gd name="T31" fmla="*/ 2147483647 h 87"/>
                  <a:gd name="T32" fmla="*/ 2147483647 w 41"/>
                  <a:gd name="T33" fmla="*/ 2147483647 h 87"/>
                  <a:gd name="T34" fmla="*/ 2147483647 w 41"/>
                  <a:gd name="T35" fmla="*/ 2147483647 h 87"/>
                  <a:gd name="T36" fmla="*/ 2147483647 w 41"/>
                  <a:gd name="T37" fmla="*/ 2147483647 h 87"/>
                  <a:gd name="T38" fmla="*/ 2147483647 w 41"/>
                  <a:gd name="T39" fmla="*/ 2147483647 h 87"/>
                  <a:gd name="T40" fmla="*/ 2147483647 w 41"/>
                  <a:gd name="T41" fmla="*/ 2147483647 h 87"/>
                  <a:gd name="T42" fmla="*/ 2147483647 w 41"/>
                  <a:gd name="T43" fmla="*/ 2147483647 h 87"/>
                  <a:gd name="T44" fmla="*/ 2147483647 w 41"/>
                  <a:gd name="T45" fmla="*/ 2147483647 h 87"/>
                  <a:gd name="T46" fmla="*/ 2147483647 w 41"/>
                  <a:gd name="T47" fmla="*/ 2147483647 h 87"/>
                  <a:gd name="T48" fmla="*/ 2147483647 w 41"/>
                  <a:gd name="T49" fmla="*/ 2147483647 h 87"/>
                  <a:gd name="T50" fmla="*/ 2147483647 w 41"/>
                  <a:gd name="T51" fmla="*/ 2147483647 h 87"/>
                  <a:gd name="T52" fmla="*/ 2147483647 w 41"/>
                  <a:gd name="T53" fmla="*/ 2147483647 h 87"/>
                  <a:gd name="T54" fmla="*/ 2147483647 w 41"/>
                  <a:gd name="T55" fmla="*/ 2147483647 h 87"/>
                  <a:gd name="T56" fmla="*/ 2147483647 w 41"/>
                  <a:gd name="T57" fmla="*/ 2147483647 h 87"/>
                  <a:gd name="T58" fmla="*/ 2147483647 w 41"/>
                  <a:gd name="T59" fmla="*/ 2147483647 h 87"/>
                  <a:gd name="T60" fmla="*/ 2147483647 w 41"/>
                  <a:gd name="T61" fmla="*/ 2147483647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1" h="87">
                    <a:moveTo>
                      <a:pt x="31" y="1"/>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4" y="43"/>
                    </a:cubicBezTo>
                    <a:cubicBezTo>
                      <a:pt x="6"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7" y="87"/>
                      <a:pt x="20" y="85"/>
                      <a:pt x="20" y="82"/>
                    </a:cubicBezTo>
                    <a:cubicBezTo>
                      <a:pt x="20" y="44"/>
                      <a:pt x="20" y="44"/>
                      <a:pt x="20" y="44"/>
                    </a:cubicBezTo>
                    <a:cubicBezTo>
                      <a:pt x="22" y="44"/>
                      <a:pt x="22" y="44"/>
                      <a:pt x="22" y="44"/>
                    </a:cubicBezTo>
                    <a:cubicBezTo>
                      <a:pt x="22" y="82"/>
                      <a:pt x="22" y="82"/>
                      <a:pt x="22" y="82"/>
                    </a:cubicBezTo>
                    <a:cubicBezTo>
                      <a:pt x="22" y="85"/>
                      <a:pt x="24" y="87"/>
                      <a:pt x="27"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6" y="43"/>
                      <a:pt x="38" y="43"/>
                    </a:cubicBezTo>
                    <a:cubicBezTo>
                      <a:pt x="40" y="43"/>
                      <a:pt x="41" y="41"/>
                      <a:pt x="41" y="39"/>
                    </a:cubicBezTo>
                    <a:cubicBezTo>
                      <a:pt x="41" y="11"/>
                      <a:pt x="41" y="11"/>
                      <a:pt x="41" y="11"/>
                    </a:cubicBezTo>
                    <a:cubicBezTo>
                      <a:pt x="41" y="9"/>
                      <a:pt x="41" y="9"/>
                      <a:pt x="41" y="9"/>
                    </a:cubicBezTo>
                    <a:cubicBezTo>
                      <a:pt x="41" y="9"/>
                      <a:pt x="41" y="9"/>
                      <a:pt x="41" y="9"/>
                    </a:cubicBezTo>
                    <a:cubicBezTo>
                      <a:pt x="41" y="6"/>
                      <a:pt x="38" y="1"/>
                      <a:pt x="31" y="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13349" name="Oval 117"/>
              <p:cNvSpPr>
                <a:spLocks noChangeArrowheads="1"/>
              </p:cNvSpPr>
              <p:nvPr/>
            </p:nvSpPr>
            <p:spPr bwMode="auto">
              <a:xfrm>
                <a:off x="2781710" y="1446126"/>
                <a:ext cx="111125" cy="11112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a typeface="+mn-ea"/>
                  <a:cs typeface="+mn-ea"/>
                </a:endParaRPr>
              </a:p>
            </p:txBody>
          </p:sp>
          <p:sp>
            <p:nvSpPr>
              <p:cNvPr id="13350" name="Freeform 128"/>
              <p:cNvSpPr/>
              <p:nvPr/>
            </p:nvSpPr>
            <p:spPr bwMode="auto">
              <a:xfrm>
                <a:off x="3023010" y="1563601"/>
                <a:ext cx="284163" cy="600075"/>
              </a:xfrm>
              <a:custGeom>
                <a:avLst/>
                <a:gdLst>
                  <a:gd name="T0" fmla="*/ 2147483647 w 41"/>
                  <a:gd name="T1" fmla="*/ 2147483647 h 87"/>
                  <a:gd name="T2" fmla="*/ 2147483647 w 41"/>
                  <a:gd name="T3" fmla="*/ 0 h 87"/>
                  <a:gd name="T4" fmla="*/ 0 w 41"/>
                  <a:gd name="T5" fmla="*/ 2147483647 h 87"/>
                  <a:gd name="T6" fmla="*/ 0 w 41"/>
                  <a:gd name="T7" fmla="*/ 2147483647 h 87"/>
                  <a:gd name="T8" fmla="*/ 0 w 41"/>
                  <a:gd name="T9" fmla="*/ 2147483647 h 87"/>
                  <a:gd name="T10" fmla="*/ 0 w 41"/>
                  <a:gd name="T11" fmla="*/ 2147483647 h 87"/>
                  <a:gd name="T12" fmla="*/ 2147483647 w 41"/>
                  <a:gd name="T13" fmla="*/ 2147483647 h 87"/>
                  <a:gd name="T14" fmla="*/ 2147483647 w 41"/>
                  <a:gd name="T15" fmla="*/ 2147483647 h 87"/>
                  <a:gd name="T16" fmla="*/ 2147483647 w 41"/>
                  <a:gd name="T17" fmla="*/ 2147483647 h 87"/>
                  <a:gd name="T18" fmla="*/ 2147483647 w 41"/>
                  <a:gd name="T19" fmla="*/ 2147483647 h 87"/>
                  <a:gd name="T20" fmla="*/ 2147483647 w 41"/>
                  <a:gd name="T21" fmla="*/ 2147483647 h 87"/>
                  <a:gd name="T22" fmla="*/ 2147483647 w 41"/>
                  <a:gd name="T23" fmla="*/ 2147483647 h 87"/>
                  <a:gd name="T24" fmla="*/ 2147483647 w 41"/>
                  <a:gd name="T25" fmla="*/ 2147483647 h 87"/>
                  <a:gd name="T26" fmla="*/ 2147483647 w 41"/>
                  <a:gd name="T27" fmla="*/ 2147483647 h 87"/>
                  <a:gd name="T28" fmla="*/ 2147483647 w 41"/>
                  <a:gd name="T29" fmla="*/ 2147483647 h 87"/>
                  <a:gd name="T30" fmla="*/ 2147483647 w 41"/>
                  <a:gd name="T31" fmla="*/ 2147483647 h 87"/>
                  <a:gd name="T32" fmla="*/ 2147483647 w 41"/>
                  <a:gd name="T33" fmla="*/ 2147483647 h 87"/>
                  <a:gd name="T34" fmla="*/ 2147483647 w 41"/>
                  <a:gd name="T35" fmla="*/ 2147483647 h 87"/>
                  <a:gd name="T36" fmla="*/ 2147483647 w 41"/>
                  <a:gd name="T37" fmla="*/ 2147483647 h 87"/>
                  <a:gd name="T38" fmla="*/ 2147483647 w 41"/>
                  <a:gd name="T39" fmla="*/ 2147483647 h 87"/>
                  <a:gd name="T40" fmla="*/ 2147483647 w 41"/>
                  <a:gd name="T41" fmla="*/ 2147483647 h 87"/>
                  <a:gd name="T42" fmla="*/ 2147483647 w 41"/>
                  <a:gd name="T43" fmla="*/ 2147483647 h 87"/>
                  <a:gd name="T44" fmla="*/ 2147483647 w 41"/>
                  <a:gd name="T45" fmla="*/ 2147483647 h 87"/>
                  <a:gd name="T46" fmla="*/ 2147483647 w 41"/>
                  <a:gd name="T47" fmla="*/ 2147483647 h 87"/>
                  <a:gd name="T48" fmla="*/ 2147483647 w 41"/>
                  <a:gd name="T49" fmla="*/ 2147483647 h 87"/>
                  <a:gd name="T50" fmla="*/ 2147483647 w 41"/>
                  <a:gd name="T51" fmla="*/ 2147483647 h 87"/>
                  <a:gd name="T52" fmla="*/ 2147483647 w 41"/>
                  <a:gd name="T53" fmla="*/ 2147483647 h 87"/>
                  <a:gd name="T54" fmla="*/ 2147483647 w 41"/>
                  <a:gd name="T55" fmla="*/ 2147483647 h 87"/>
                  <a:gd name="T56" fmla="*/ 2147483647 w 41"/>
                  <a:gd name="T57" fmla="*/ 2147483647 h 87"/>
                  <a:gd name="T58" fmla="*/ 2147483647 w 41"/>
                  <a:gd name="T59" fmla="*/ 2147483647 h 87"/>
                  <a:gd name="T60" fmla="*/ 2147483647 w 41"/>
                  <a:gd name="T61" fmla="*/ 2147483647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1" h="87">
                    <a:moveTo>
                      <a:pt x="31" y="1"/>
                    </a:moveTo>
                    <a:cubicBezTo>
                      <a:pt x="10" y="0"/>
                      <a:pt x="10" y="0"/>
                      <a:pt x="10" y="0"/>
                    </a:cubicBezTo>
                    <a:cubicBezTo>
                      <a:pt x="2" y="1"/>
                      <a:pt x="0" y="7"/>
                      <a:pt x="0" y="9"/>
                    </a:cubicBezTo>
                    <a:cubicBezTo>
                      <a:pt x="0" y="9"/>
                      <a:pt x="0" y="9"/>
                      <a:pt x="0" y="9"/>
                    </a:cubicBezTo>
                    <a:cubicBezTo>
                      <a:pt x="0" y="11"/>
                      <a:pt x="0" y="11"/>
                      <a:pt x="0" y="11"/>
                    </a:cubicBezTo>
                    <a:cubicBezTo>
                      <a:pt x="0" y="39"/>
                      <a:pt x="0" y="39"/>
                      <a:pt x="0" y="39"/>
                    </a:cubicBezTo>
                    <a:cubicBezTo>
                      <a:pt x="0" y="41"/>
                      <a:pt x="1" y="43"/>
                      <a:pt x="3" y="43"/>
                    </a:cubicBezTo>
                    <a:cubicBezTo>
                      <a:pt x="5" y="43"/>
                      <a:pt x="6" y="41"/>
                      <a:pt x="6" y="39"/>
                    </a:cubicBezTo>
                    <a:cubicBezTo>
                      <a:pt x="6" y="14"/>
                      <a:pt x="6" y="14"/>
                      <a:pt x="6" y="14"/>
                    </a:cubicBezTo>
                    <a:cubicBezTo>
                      <a:pt x="9" y="14"/>
                      <a:pt x="9" y="14"/>
                      <a:pt x="9" y="14"/>
                    </a:cubicBezTo>
                    <a:cubicBezTo>
                      <a:pt x="9" y="38"/>
                      <a:pt x="9" y="38"/>
                      <a:pt x="9" y="38"/>
                    </a:cubicBezTo>
                    <a:cubicBezTo>
                      <a:pt x="9" y="39"/>
                      <a:pt x="9" y="39"/>
                      <a:pt x="9" y="39"/>
                    </a:cubicBezTo>
                    <a:cubicBezTo>
                      <a:pt x="9" y="82"/>
                      <a:pt x="9" y="82"/>
                      <a:pt x="9" y="82"/>
                    </a:cubicBezTo>
                    <a:cubicBezTo>
                      <a:pt x="9" y="85"/>
                      <a:pt x="12" y="87"/>
                      <a:pt x="14" y="87"/>
                    </a:cubicBezTo>
                    <a:cubicBezTo>
                      <a:pt x="17" y="87"/>
                      <a:pt x="19" y="85"/>
                      <a:pt x="19" y="82"/>
                    </a:cubicBezTo>
                    <a:cubicBezTo>
                      <a:pt x="19" y="44"/>
                      <a:pt x="19" y="44"/>
                      <a:pt x="19" y="44"/>
                    </a:cubicBezTo>
                    <a:cubicBezTo>
                      <a:pt x="21" y="44"/>
                      <a:pt x="21" y="44"/>
                      <a:pt x="21" y="44"/>
                    </a:cubicBezTo>
                    <a:cubicBezTo>
                      <a:pt x="21" y="82"/>
                      <a:pt x="21" y="82"/>
                      <a:pt x="21" y="82"/>
                    </a:cubicBezTo>
                    <a:cubicBezTo>
                      <a:pt x="21" y="85"/>
                      <a:pt x="23"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3" y="14"/>
                      <a:pt x="33" y="14"/>
                      <a:pt x="33" y="14"/>
                    </a:cubicBezTo>
                    <a:cubicBezTo>
                      <a:pt x="33" y="39"/>
                      <a:pt x="33" y="39"/>
                      <a:pt x="33" y="39"/>
                    </a:cubicBezTo>
                    <a:cubicBezTo>
                      <a:pt x="33"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7" y="1"/>
                      <a:pt x="31" y="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13351" name="Oval 129"/>
              <p:cNvSpPr>
                <a:spLocks noChangeArrowheads="1"/>
              </p:cNvSpPr>
              <p:nvPr/>
            </p:nvSpPr>
            <p:spPr bwMode="auto">
              <a:xfrm>
                <a:off x="3107147" y="1446126"/>
                <a:ext cx="109538" cy="11112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a typeface="+mn-ea"/>
                  <a:cs typeface="+mn-ea"/>
                </a:endParaRPr>
              </a:p>
            </p:txBody>
          </p:sp>
          <p:sp>
            <p:nvSpPr>
              <p:cNvPr id="13352" name="Freeform 130"/>
              <p:cNvSpPr/>
              <p:nvPr/>
            </p:nvSpPr>
            <p:spPr bwMode="auto">
              <a:xfrm>
                <a:off x="3354797" y="1563601"/>
                <a:ext cx="282575" cy="600075"/>
              </a:xfrm>
              <a:custGeom>
                <a:avLst/>
                <a:gdLst>
                  <a:gd name="T0" fmla="*/ 2147483647 w 41"/>
                  <a:gd name="T1" fmla="*/ 2147483647 h 87"/>
                  <a:gd name="T2" fmla="*/ 2147483647 w 41"/>
                  <a:gd name="T3" fmla="*/ 0 h 87"/>
                  <a:gd name="T4" fmla="*/ 0 w 41"/>
                  <a:gd name="T5" fmla="*/ 2147483647 h 87"/>
                  <a:gd name="T6" fmla="*/ 0 w 41"/>
                  <a:gd name="T7" fmla="*/ 2147483647 h 87"/>
                  <a:gd name="T8" fmla="*/ 0 w 41"/>
                  <a:gd name="T9" fmla="*/ 2147483647 h 87"/>
                  <a:gd name="T10" fmla="*/ 0 w 41"/>
                  <a:gd name="T11" fmla="*/ 2147483647 h 87"/>
                  <a:gd name="T12" fmla="*/ 2147483647 w 41"/>
                  <a:gd name="T13" fmla="*/ 2147483647 h 87"/>
                  <a:gd name="T14" fmla="*/ 2147483647 w 41"/>
                  <a:gd name="T15" fmla="*/ 2147483647 h 87"/>
                  <a:gd name="T16" fmla="*/ 2147483647 w 41"/>
                  <a:gd name="T17" fmla="*/ 2147483647 h 87"/>
                  <a:gd name="T18" fmla="*/ 2147483647 w 41"/>
                  <a:gd name="T19" fmla="*/ 2147483647 h 87"/>
                  <a:gd name="T20" fmla="*/ 2147483647 w 41"/>
                  <a:gd name="T21" fmla="*/ 2147483647 h 87"/>
                  <a:gd name="T22" fmla="*/ 2147483647 w 41"/>
                  <a:gd name="T23" fmla="*/ 2147483647 h 87"/>
                  <a:gd name="T24" fmla="*/ 2147483647 w 41"/>
                  <a:gd name="T25" fmla="*/ 2147483647 h 87"/>
                  <a:gd name="T26" fmla="*/ 2147483647 w 41"/>
                  <a:gd name="T27" fmla="*/ 2147483647 h 87"/>
                  <a:gd name="T28" fmla="*/ 2147483647 w 41"/>
                  <a:gd name="T29" fmla="*/ 2147483647 h 87"/>
                  <a:gd name="T30" fmla="*/ 2147483647 w 41"/>
                  <a:gd name="T31" fmla="*/ 2147483647 h 87"/>
                  <a:gd name="T32" fmla="*/ 2147483647 w 41"/>
                  <a:gd name="T33" fmla="*/ 2147483647 h 87"/>
                  <a:gd name="T34" fmla="*/ 2147483647 w 41"/>
                  <a:gd name="T35" fmla="*/ 2147483647 h 87"/>
                  <a:gd name="T36" fmla="*/ 2147483647 w 41"/>
                  <a:gd name="T37" fmla="*/ 2147483647 h 87"/>
                  <a:gd name="T38" fmla="*/ 2147483647 w 41"/>
                  <a:gd name="T39" fmla="*/ 2147483647 h 87"/>
                  <a:gd name="T40" fmla="*/ 2147483647 w 41"/>
                  <a:gd name="T41" fmla="*/ 2147483647 h 87"/>
                  <a:gd name="T42" fmla="*/ 2147483647 w 41"/>
                  <a:gd name="T43" fmla="*/ 2147483647 h 87"/>
                  <a:gd name="T44" fmla="*/ 2147483647 w 41"/>
                  <a:gd name="T45" fmla="*/ 2147483647 h 87"/>
                  <a:gd name="T46" fmla="*/ 2147483647 w 41"/>
                  <a:gd name="T47" fmla="*/ 2147483647 h 87"/>
                  <a:gd name="T48" fmla="*/ 2147483647 w 41"/>
                  <a:gd name="T49" fmla="*/ 2147483647 h 87"/>
                  <a:gd name="T50" fmla="*/ 2147483647 w 41"/>
                  <a:gd name="T51" fmla="*/ 2147483647 h 87"/>
                  <a:gd name="T52" fmla="*/ 2147483647 w 41"/>
                  <a:gd name="T53" fmla="*/ 2147483647 h 87"/>
                  <a:gd name="T54" fmla="*/ 2147483647 w 41"/>
                  <a:gd name="T55" fmla="*/ 2147483647 h 87"/>
                  <a:gd name="T56" fmla="*/ 2147483647 w 41"/>
                  <a:gd name="T57" fmla="*/ 2147483647 h 87"/>
                  <a:gd name="T58" fmla="*/ 2147483647 w 41"/>
                  <a:gd name="T59" fmla="*/ 2147483647 h 87"/>
                  <a:gd name="T60" fmla="*/ 2147483647 w 41"/>
                  <a:gd name="T61" fmla="*/ 2147483647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1" h="87">
                    <a:moveTo>
                      <a:pt x="32" y="1"/>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4" y="43"/>
                    </a:cubicBezTo>
                    <a:cubicBezTo>
                      <a:pt x="6"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8" y="87"/>
                      <a:pt x="20" y="85"/>
                      <a:pt x="20" y="82"/>
                    </a:cubicBezTo>
                    <a:cubicBezTo>
                      <a:pt x="20" y="44"/>
                      <a:pt x="20" y="44"/>
                      <a:pt x="20" y="44"/>
                    </a:cubicBezTo>
                    <a:cubicBezTo>
                      <a:pt x="22" y="44"/>
                      <a:pt x="22" y="44"/>
                      <a:pt x="22" y="44"/>
                    </a:cubicBezTo>
                    <a:cubicBezTo>
                      <a:pt x="22" y="82"/>
                      <a:pt x="22" y="82"/>
                      <a:pt x="22" y="82"/>
                    </a:cubicBezTo>
                    <a:cubicBezTo>
                      <a:pt x="22" y="85"/>
                      <a:pt x="24" y="87"/>
                      <a:pt x="27" y="87"/>
                    </a:cubicBezTo>
                    <a:cubicBezTo>
                      <a:pt x="29" y="87"/>
                      <a:pt x="32" y="85"/>
                      <a:pt x="32" y="82"/>
                    </a:cubicBezTo>
                    <a:cubicBezTo>
                      <a:pt x="32" y="38"/>
                      <a:pt x="32" y="38"/>
                      <a:pt x="32" y="38"/>
                    </a:cubicBezTo>
                    <a:cubicBezTo>
                      <a:pt x="32" y="38"/>
                      <a:pt x="32" y="38"/>
                      <a:pt x="32" y="38"/>
                    </a:cubicBezTo>
                    <a:cubicBezTo>
                      <a:pt x="32" y="14"/>
                      <a:pt x="32" y="14"/>
                      <a:pt x="32" y="14"/>
                    </a:cubicBezTo>
                    <a:cubicBezTo>
                      <a:pt x="34" y="14"/>
                      <a:pt x="34" y="14"/>
                      <a:pt x="34" y="14"/>
                    </a:cubicBezTo>
                    <a:cubicBezTo>
                      <a:pt x="34" y="39"/>
                      <a:pt x="34" y="39"/>
                      <a:pt x="34" y="39"/>
                    </a:cubicBezTo>
                    <a:cubicBezTo>
                      <a:pt x="34" y="41"/>
                      <a:pt x="36" y="43"/>
                      <a:pt x="38" y="43"/>
                    </a:cubicBezTo>
                    <a:cubicBezTo>
                      <a:pt x="40" y="43"/>
                      <a:pt x="41" y="41"/>
                      <a:pt x="41" y="39"/>
                    </a:cubicBezTo>
                    <a:cubicBezTo>
                      <a:pt x="41" y="11"/>
                      <a:pt x="41" y="11"/>
                      <a:pt x="41" y="11"/>
                    </a:cubicBezTo>
                    <a:cubicBezTo>
                      <a:pt x="41" y="9"/>
                      <a:pt x="41" y="9"/>
                      <a:pt x="41" y="9"/>
                    </a:cubicBezTo>
                    <a:cubicBezTo>
                      <a:pt x="41" y="9"/>
                      <a:pt x="41" y="9"/>
                      <a:pt x="41" y="9"/>
                    </a:cubicBezTo>
                    <a:cubicBezTo>
                      <a:pt x="41" y="6"/>
                      <a:pt x="38" y="1"/>
                      <a:pt x="32" y="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13353" name="Oval 131"/>
              <p:cNvSpPr>
                <a:spLocks noChangeArrowheads="1"/>
              </p:cNvSpPr>
              <p:nvPr/>
            </p:nvSpPr>
            <p:spPr bwMode="auto">
              <a:xfrm>
                <a:off x="3443697" y="1446126"/>
                <a:ext cx="111125" cy="11112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a typeface="+mn-ea"/>
                  <a:cs typeface="+mn-ea"/>
                </a:endParaRPr>
              </a:p>
            </p:txBody>
          </p:sp>
        </p:grpSp>
      </p:grpSp>
      <p:grpSp>
        <p:nvGrpSpPr>
          <p:cNvPr id="27" name="组合 26"/>
          <p:cNvGrpSpPr/>
          <p:nvPr/>
        </p:nvGrpSpPr>
        <p:grpSpPr bwMode="auto">
          <a:xfrm>
            <a:off x="1184916" y="3302002"/>
            <a:ext cx="1965069" cy="1039813"/>
            <a:chOff x="587547" y="2824206"/>
            <a:chExt cx="1964869" cy="1039316"/>
          </a:xfrm>
        </p:grpSpPr>
        <p:sp>
          <p:nvSpPr>
            <p:cNvPr id="28" name="圆角矩形 27"/>
            <p:cNvSpPr/>
            <p:nvPr/>
          </p:nvSpPr>
          <p:spPr>
            <a:xfrm>
              <a:off x="587547" y="2824206"/>
              <a:ext cx="1964869" cy="103931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3345" name="图片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514" y="2960679"/>
              <a:ext cx="831167" cy="83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组合 29"/>
          <p:cNvGrpSpPr/>
          <p:nvPr/>
        </p:nvGrpSpPr>
        <p:grpSpPr bwMode="auto">
          <a:xfrm>
            <a:off x="4740454" y="3230565"/>
            <a:ext cx="1965069" cy="1038225"/>
            <a:chOff x="4144383" y="2752530"/>
            <a:chExt cx="1964869" cy="1039316"/>
          </a:xfrm>
        </p:grpSpPr>
        <p:sp>
          <p:nvSpPr>
            <p:cNvPr id="31" name="圆角矩形 30"/>
            <p:cNvSpPr/>
            <p:nvPr/>
          </p:nvSpPr>
          <p:spPr>
            <a:xfrm>
              <a:off x="4144383" y="2752530"/>
              <a:ext cx="1964869" cy="103931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3343" name="图片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0820" y="2836941"/>
              <a:ext cx="881732" cy="89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 name="组合 32"/>
          <p:cNvGrpSpPr/>
          <p:nvPr/>
        </p:nvGrpSpPr>
        <p:grpSpPr bwMode="auto">
          <a:xfrm>
            <a:off x="2954749" y="4887915"/>
            <a:ext cx="801583" cy="949325"/>
            <a:chOff x="2357581" y="4410059"/>
            <a:chExt cx="801062" cy="949720"/>
          </a:xfrm>
        </p:grpSpPr>
        <p:sp>
          <p:nvSpPr>
            <p:cNvPr id="34" name="圆角矩形 33"/>
            <p:cNvSpPr/>
            <p:nvPr/>
          </p:nvSpPr>
          <p:spPr>
            <a:xfrm>
              <a:off x="2357581" y="4410059"/>
              <a:ext cx="801062" cy="94972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3341" name="图片 3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5211" y="4681984"/>
              <a:ext cx="495463" cy="4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组合 35"/>
          <p:cNvGrpSpPr/>
          <p:nvPr/>
        </p:nvGrpSpPr>
        <p:grpSpPr bwMode="auto">
          <a:xfrm>
            <a:off x="4142044" y="4887915"/>
            <a:ext cx="801583" cy="949325"/>
            <a:chOff x="3545712" y="4410059"/>
            <a:chExt cx="801062" cy="949720"/>
          </a:xfrm>
        </p:grpSpPr>
        <p:sp>
          <p:nvSpPr>
            <p:cNvPr id="37" name="圆角矩形 36"/>
            <p:cNvSpPr/>
            <p:nvPr/>
          </p:nvSpPr>
          <p:spPr>
            <a:xfrm>
              <a:off x="3545712" y="4410059"/>
              <a:ext cx="801062" cy="94972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3339" name="图片 3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9736" y="4560172"/>
              <a:ext cx="685041" cy="67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组合 38"/>
          <p:cNvGrpSpPr/>
          <p:nvPr/>
        </p:nvGrpSpPr>
        <p:grpSpPr bwMode="auto">
          <a:xfrm>
            <a:off x="5330925" y="4887915"/>
            <a:ext cx="799996" cy="949325"/>
            <a:chOff x="4733844" y="4410059"/>
            <a:chExt cx="801062" cy="949720"/>
          </a:xfrm>
        </p:grpSpPr>
        <p:sp>
          <p:nvSpPr>
            <p:cNvPr id="40" name="圆角矩形 39"/>
            <p:cNvSpPr/>
            <p:nvPr/>
          </p:nvSpPr>
          <p:spPr>
            <a:xfrm>
              <a:off x="4733844" y="4410059"/>
              <a:ext cx="801062" cy="94972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3337" name="图片 4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85774" y="4586619"/>
              <a:ext cx="639801" cy="63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 name="组合 41"/>
          <p:cNvGrpSpPr/>
          <p:nvPr/>
        </p:nvGrpSpPr>
        <p:grpSpPr bwMode="auto">
          <a:xfrm>
            <a:off x="1767452" y="4887915"/>
            <a:ext cx="799996" cy="949325"/>
            <a:chOff x="1169450" y="4410059"/>
            <a:chExt cx="801062" cy="949720"/>
          </a:xfrm>
        </p:grpSpPr>
        <p:sp>
          <p:nvSpPr>
            <p:cNvPr id="43" name="圆角矩形 42"/>
            <p:cNvSpPr/>
            <p:nvPr/>
          </p:nvSpPr>
          <p:spPr>
            <a:xfrm>
              <a:off x="1169450" y="4410059"/>
              <a:ext cx="801062" cy="9497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3335" name="图片 4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93581" y="4543417"/>
              <a:ext cx="692490" cy="68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TextBox 35"/>
          <p:cNvSpPr txBox="1">
            <a:spLocks noChangeArrowheads="1"/>
          </p:cNvSpPr>
          <p:nvPr/>
        </p:nvSpPr>
        <p:spPr bwMode="auto">
          <a:xfrm>
            <a:off x="7688058" y="2452688"/>
            <a:ext cx="3565061" cy="87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sz="1000" dirty="0"/>
              <a:t>Text content needs to be summarized and refined, suggested to be related to the title and in line with the overall language style, language description as concise and vivid as possible.</a:t>
            </a:r>
            <a:endParaRPr lang="zh-CN" altLang="zh-CN" sz="1000" dirty="0"/>
          </a:p>
        </p:txBody>
      </p:sp>
      <p:sp>
        <p:nvSpPr>
          <p:cNvPr id="46" name="文本框 45"/>
          <p:cNvSpPr txBox="1">
            <a:spLocks noChangeArrowheads="1"/>
          </p:cNvSpPr>
          <p:nvPr/>
        </p:nvSpPr>
        <p:spPr bwMode="auto">
          <a:xfrm>
            <a:off x="7688055" y="2039938"/>
            <a:ext cx="335164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a:solidFill>
                  <a:schemeClr val="tx1">
                    <a:lumMod val="50000"/>
                    <a:lumOff val="50000"/>
                  </a:schemeClr>
                </a:solidFill>
                <a:latin typeface="+mn-ea"/>
                <a:ea typeface="+mn-ea"/>
                <a:cs typeface="+mn-ea"/>
              </a:rPr>
              <a:t>Click here to add text</a:t>
            </a:r>
          </a:p>
        </p:txBody>
      </p:sp>
      <p:sp>
        <p:nvSpPr>
          <p:cNvPr id="47" name="TextBox 35"/>
          <p:cNvSpPr txBox="1">
            <a:spLocks noChangeArrowheads="1"/>
          </p:cNvSpPr>
          <p:nvPr/>
        </p:nvSpPr>
        <p:spPr bwMode="auto">
          <a:xfrm>
            <a:off x="7710280" y="3736976"/>
            <a:ext cx="3563473" cy="87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sz="1000" dirty="0"/>
              <a:t>Text content needs to be summarized and refined, suggested to be related to the title and in line with the overall language style, language description as concise and vivid as possible.</a:t>
            </a:r>
            <a:endParaRPr lang="zh-CN" altLang="zh-CN" sz="1000" dirty="0"/>
          </a:p>
        </p:txBody>
      </p:sp>
      <p:sp>
        <p:nvSpPr>
          <p:cNvPr id="48" name="文本框 47"/>
          <p:cNvSpPr txBox="1">
            <a:spLocks noChangeArrowheads="1"/>
          </p:cNvSpPr>
          <p:nvPr/>
        </p:nvSpPr>
        <p:spPr bwMode="auto">
          <a:xfrm>
            <a:off x="7710278" y="3324225"/>
            <a:ext cx="406541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a:solidFill>
                  <a:schemeClr val="tx1">
                    <a:lumMod val="50000"/>
                    <a:lumOff val="50000"/>
                  </a:schemeClr>
                </a:solidFill>
                <a:latin typeface="+mn-ea"/>
                <a:ea typeface="+mn-ea"/>
                <a:cs typeface="+mn-ea"/>
              </a:rPr>
              <a:t>Click here to add text</a:t>
            </a:r>
          </a:p>
        </p:txBody>
      </p:sp>
      <p:sp>
        <p:nvSpPr>
          <p:cNvPr id="49" name="TextBox 35"/>
          <p:cNvSpPr txBox="1">
            <a:spLocks noChangeArrowheads="1"/>
          </p:cNvSpPr>
          <p:nvPr/>
        </p:nvSpPr>
        <p:spPr bwMode="auto">
          <a:xfrm>
            <a:off x="7688058" y="5021263"/>
            <a:ext cx="3565061"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zh-CN" altLang="zh-CN" dirty="0"/>
          </a:p>
        </p:txBody>
      </p:sp>
      <p:sp>
        <p:nvSpPr>
          <p:cNvPr id="50" name="文本框 49"/>
          <p:cNvSpPr txBox="1">
            <a:spLocks noChangeArrowheads="1"/>
          </p:cNvSpPr>
          <p:nvPr/>
        </p:nvSpPr>
        <p:spPr bwMode="auto">
          <a:xfrm>
            <a:off x="7688056" y="4608513"/>
            <a:ext cx="323119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a:solidFill>
                  <a:schemeClr val="tx1">
                    <a:lumMod val="50000"/>
                    <a:lumOff val="50000"/>
                  </a:schemeClr>
                </a:solidFill>
                <a:latin typeface="+mn-ea"/>
                <a:ea typeface="+mn-ea"/>
                <a:cs typeface="+mn-ea"/>
              </a:rPr>
              <a:t>Click here to add text</a:t>
            </a:r>
          </a:p>
        </p:txBody>
      </p:sp>
      <p:sp>
        <p:nvSpPr>
          <p:cNvPr id="2" name="标题 1"/>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1+#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par>
                                <p:cTn id="29" presetID="22" presetClass="entr" presetSubtype="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par>
                                <p:cTn id="35" presetID="22" presetClass="entr" presetSubtype="1"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anim calcmode="lin" valueType="num">
                                      <p:cBhvr>
                                        <p:cTn id="42" dur="500" fill="hold"/>
                                        <p:tgtEl>
                                          <p:spTgt spid="42"/>
                                        </p:tgtEl>
                                        <p:attrNameLst>
                                          <p:attrName>ppt_x</p:attrName>
                                        </p:attrNameLst>
                                      </p:cBhvr>
                                      <p:tavLst>
                                        <p:tav tm="0">
                                          <p:val>
                                            <p:strVal val="#ppt_x"/>
                                          </p:val>
                                        </p:tav>
                                        <p:tav tm="100000">
                                          <p:val>
                                            <p:strVal val="#ppt_x"/>
                                          </p:val>
                                        </p:tav>
                                      </p:tavLst>
                                    </p:anim>
                                    <p:anim calcmode="lin" valueType="num">
                                      <p:cBhvr>
                                        <p:cTn id="43" dur="500" fill="hold"/>
                                        <p:tgtEl>
                                          <p:spTgt spid="4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25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anim calcmode="lin" valueType="num">
                                      <p:cBhvr>
                                        <p:cTn id="47" dur="500" fill="hold"/>
                                        <p:tgtEl>
                                          <p:spTgt spid="33"/>
                                        </p:tgtEl>
                                        <p:attrNameLst>
                                          <p:attrName>ppt_x</p:attrName>
                                        </p:attrNameLst>
                                      </p:cBhvr>
                                      <p:tavLst>
                                        <p:tav tm="0">
                                          <p:val>
                                            <p:strVal val="#ppt_x"/>
                                          </p:val>
                                        </p:tav>
                                        <p:tav tm="100000">
                                          <p:val>
                                            <p:strVal val="#ppt_x"/>
                                          </p:val>
                                        </p:tav>
                                      </p:tavLst>
                                    </p:anim>
                                    <p:anim calcmode="lin" valueType="num">
                                      <p:cBhvr>
                                        <p:cTn id="48" dur="500" fill="hold"/>
                                        <p:tgtEl>
                                          <p:spTgt spid="3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50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anim calcmode="lin" valueType="num">
                                      <p:cBhvr>
                                        <p:cTn id="52" dur="500" fill="hold"/>
                                        <p:tgtEl>
                                          <p:spTgt spid="36"/>
                                        </p:tgtEl>
                                        <p:attrNameLst>
                                          <p:attrName>ppt_x</p:attrName>
                                        </p:attrNameLst>
                                      </p:cBhvr>
                                      <p:tavLst>
                                        <p:tav tm="0">
                                          <p:val>
                                            <p:strVal val="#ppt_x"/>
                                          </p:val>
                                        </p:tav>
                                        <p:tav tm="100000">
                                          <p:val>
                                            <p:strVal val="#ppt_x"/>
                                          </p:val>
                                        </p:tav>
                                      </p:tavLst>
                                    </p:anim>
                                    <p:anim calcmode="lin" valueType="num">
                                      <p:cBhvr>
                                        <p:cTn id="53" dur="500" fill="hold"/>
                                        <p:tgtEl>
                                          <p:spTgt spid="3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75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anim calcmode="lin" valueType="num">
                                      <p:cBhvr>
                                        <p:cTn id="57" dur="500" fill="hold"/>
                                        <p:tgtEl>
                                          <p:spTgt spid="39"/>
                                        </p:tgtEl>
                                        <p:attrNameLst>
                                          <p:attrName>ppt_x</p:attrName>
                                        </p:attrNameLst>
                                      </p:cBhvr>
                                      <p:tavLst>
                                        <p:tav tm="0">
                                          <p:val>
                                            <p:strVal val="#ppt_x"/>
                                          </p:val>
                                        </p:tav>
                                        <p:tav tm="100000">
                                          <p:val>
                                            <p:strVal val="#ppt_x"/>
                                          </p:val>
                                        </p:tav>
                                      </p:tavLst>
                                    </p:anim>
                                    <p:anim calcmode="lin" valueType="num">
                                      <p:cBhvr>
                                        <p:cTn id="58" dur="500" fill="hold"/>
                                        <p:tgtEl>
                                          <p:spTgt spid="39"/>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2" presetClass="entr" presetSubtype="2" fill="hold" grpId="0" nodeType="after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additive="base">
                                        <p:cTn id="62" dur="500" fill="hold"/>
                                        <p:tgtEl>
                                          <p:spTgt spid="46"/>
                                        </p:tgtEl>
                                        <p:attrNameLst>
                                          <p:attrName>ppt_x</p:attrName>
                                        </p:attrNameLst>
                                      </p:cBhvr>
                                      <p:tavLst>
                                        <p:tav tm="0">
                                          <p:val>
                                            <p:strVal val="1+#ppt_w/2"/>
                                          </p:val>
                                        </p:tav>
                                        <p:tav tm="100000">
                                          <p:val>
                                            <p:strVal val="#ppt_x"/>
                                          </p:val>
                                        </p:tav>
                                      </p:tavLst>
                                    </p:anim>
                                    <p:anim calcmode="lin" valueType="num">
                                      <p:cBhvr additive="base">
                                        <p:cTn id="63" dur="500" fill="hold"/>
                                        <p:tgtEl>
                                          <p:spTgt spid="46"/>
                                        </p:tgtEl>
                                        <p:attrNameLst>
                                          <p:attrName>ppt_y</p:attrName>
                                        </p:attrNameLst>
                                      </p:cBhvr>
                                      <p:tavLst>
                                        <p:tav tm="0">
                                          <p:val>
                                            <p:strVal val="#ppt_y"/>
                                          </p:val>
                                        </p:tav>
                                        <p:tav tm="100000">
                                          <p:val>
                                            <p:strVal val="#ppt_y"/>
                                          </p:val>
                                        </p:tav>
                                      </p:tavLst>
                                    </p:anim>
                                  </p:childTnLst>
                                </p:cTn>
                              </p:par>
                            </p:childTnLst>
                          </p:cTn>
                        </p:par>
                        <p:par>
                          <p:cTn id="64" fill="hold">
                            <p:stCondLst>
                              <p:cond delay="3000"/>
                            </p:stCondLst>
                            <p:childTnLst>
                              <p:par>
                                <p:cTn id="65" presetID="42" presetClass="entr" presetSubtype="0" fill="hold" grpId="0" nodeType="after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anim calcmode="lin" valueType="num">
                                      <p:cBhvr>
                                        <p:cTn id="68" dur="500" fill="hold"/>
                                        <p:tgtEl>
                                          <p:spTgt spid="45"/>
                                        </p:tgtEl>
                                        <p:attrNameLst>
                                          <p:attrName>ppt_x</p:attrName>
                                        </p:attrNameLst>
                                      </p:cBhvr>
                                      <p:tavLst>
                                        <p:tav tm="0">
                                          <p:val>
                                            <p:strVal val="#ppt_x"/>
                                          </p:val>
                                        </p:tav>
                                        <p:tav tm="100000">
                                          <p:val>
                                            <p:strVal val="#ppt_x"/>
                                          </p:val>
                                        </p:tav>
                                      </p:tavLst>
                                    </p:anim>
                                    <p:anim calcmode="lin" valueType="num">
                                      <p:cBhvr>
                                        <p:cTn id="69" dur="500" fill="hold"/>
                                        <p:tgtEl>
                                          <p:spTgt spid="45"/>
                                        </p:tgtEl>
                                        <p:attrNameLst>
                                          <p:attrName>ppt_y</p:attrName>
                                        </p:attrNameLst>
                                      </p:cBhvr>
                                      <p:tavLst>
                                        <p:tav tm="0">
                                          <p:val>
                                            <p:strVal val="#ppt_y+.1"/>
                                          </p:val>
                                        </p:tav>
                                        <p:tav tm="100000">
                                          <p:val>
                                            <p:strVal val="#ppt_y"/>
                                          </p:val>
                                        </p:tav>
                                      </p:tavLst>
                                    </p:anim>
                                  </p:childTnLst>
                                </p:cTn>
                              </p:par>
                            </p:childTnLst>
                          </p:cTn>
                        </p:par>
                        <p:par>
                          <p:cTn id="70" fill="hold">
                            <p:stCondLst>
                              <p:cond delay="3500"/>
                            </p:stCondLst>
                            <p:childTnLst>
                              <p:par>
                                <p:cTn id="71" presetID="2" presetClass="entr" presetSubtype="2" fill="hold" grpId="0" nodeType="afterEffect">
                                  <p:stCondLst>
                                    <p:cond delay="0"/>
                                  </p:stCondLst>
                                  <p:childTnLst>
                                    <p:set>
                                      <p:cBhvr>
                                        <p:cTn id="72" dur="1" fill="hold">
                                          <p:stCondLst>
                                            <p:cond delay="0"/>
                                          </p:stCondLst>
                                        </p:cTn>
                                        <p:tgtEl>
                                          <p:spTgt spid="48"/>
                                        </p:tgtEl>
                                        <p:attrNameLst>
                                          <p:attrName>style.visibility</p:attrName>
                                        </p:attrNameLst>
                                      </p:cBhvr>
                                      <p:to>
                                        <p:strVal val="visible"/>
                                      </p:to>
                                    </p:set>
                                    <p:anim calcmode="lin" valueType="num">
                                      <p:cBhvr additive="base">
                                        <p:cTn id="73" dur="500" fill="hold"/>
                                        <p:tgtEl>
                                          <p:spTgt spid="48"/>
                                        </p:tgtEl>
                                        <p:attrNameLst>
                                          <p:attrName>ppt_x</p:attrName>
                                        </p:attrNameLst>
                                      </p:cBhvr>
                                      <p:tavLst>
                                        <p:tav tm="0">
                                          <p:val>
                                            <p:strVal val="1+#ppt_w/2"/>
                                          </p:val>
                                        </p:tav>
                                        <p:tav tm="100000">
                                          <p:val>
                                            <p:strVal val="#ppt_x"/>
                                          </p:val>
                                        </p:tav>
                                      </p:tavLst>
                                    </p:anim>
                                    <p:anim calcmode="lin" valueType="num">
                                      <p:cBhvr additive="base">
                                        <p:cTn id="74" dur="500" fill="hold"/>
                                        <p:tgtEl>
                                          <p:spTgt spid="48"/>
                                        </p:tgtEl>
                                        <p:attrNameLst>
                                          <p:attrName>ppt_y</p:attrName>
                                        </p:attrNameLst>
                                      </p:cBhvr>
                                      <p:tavLst>
                                        <p:tav tm="0">
                                          <p:val>
                                            <p:strVal val="#ppt_y"/>
                                          </p:val>
                                        </p:tav>
                                        <p:tav tm="100000">
                                          <p:val>
                                            <p:strVal val="#ppt_y"/>
                                          </p:val>
                                        </p:tav>
                                      </p:tavLst>
                                    </p:anim>
                                  </p:childTnLst>
                                </p:cTn>
                              </p:par>
                            </p:childTnLst>
                          </p:cTn>
                        </p:par>
                        <p:par>
                          <p:cTn id="75" fill="hold">
                            <p:stCondLst>
                              <p:cond delay="4000"/>
                            </p:stCondLst>
                            <p:childTnLst>
                              <p:par>
                                <p:cTn id="76" presetID="42" presetClass="entr" presetSubtype="0" fill="hold" grpId="0" nodeType="after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anim calcmode="lin" valueType="num">
                                      <p:cBhvr>
                                        <p:cTn id="79" dur="500" fill="hold"/>
                                        <p:tgtEl>
                                          <p:spTgt spid="47"/>
                                        </p:tgtEl>
                                        <p:attrNameLst>
                                          <p:attrName>ppt_x</p:attrName>
                                        </p:attrNameLst>
                                      </p:cBhvr>
                                      <p:tavLst>
                                        <p:tav tm="0">
                                          <p:val>
                                            <p:strVal val="#ppt_x"/>
                                          </p:val>
                                        </p:tav>
                                        <p:tav tm="100000">
                                          <p:val>
                                            <p:strVal val="#ppt_x"/>
                                          </p:val>
                                        </p:tav>
                                      </p:tavLst>
                                    </p:anim>
                                    <p:anim calcmode="lin" valueType="num">
                                      <p:cBhvr>
                                        <p:cTn id="80" dur="500" fill="hold"/>
                                        <p:tgtEl>
                                          <p:spTgt spid="47"/>
                                        </p:tgtEl>
                                        <p:attrNameLst>
                                          <p:attrName>ppt_y</p:attrName>
                                        </p:attrNameLst>
                                      </p:cBhvr>
                                      <p:tavLst>
                                        <p:tav tm="0">
                                          <p:val>
                                            <p:strVal val="#ppt_y+.1"/>
                                          </p:val>
                                        </p:tav>
                                        <p:tav tm="100000">
                                          <p:val>
                                            <p:strVal val="#ppt_y"/>
                                          </p:val>
                                        </p:tav>
                                      </p:tavLst>
                                    </p:anim>
                                  </p:childTnLst>
                                </p:cTn>
                              </p:par>
                            </p:childTnLst>
                          </p:cTn>
                        </p:par>
                        <p:par>
                          <p:cTn id="81" fill="hold">
                            <p:stCondLst>
                              <p:cond delay="4500"/>
                            </p:stCondLst>
                            <p:childTnLst>
                              <p:par>
                                <p:cTn id="82" presetID="2" presetClass="entr" presetSubtype="2" fill="hold" grpId="0" nodeType="afterEffect">
                                  <p:stCondLst>
                                    <p:cond delay="0"/>
                                  </p:stCondLst>
                                  <p:childTnLst>
                                    <p:set>
                                      <p:cBhvr>
                                        <p:cTn id="83" dur="1" fill="hold">
                                          <p:stCondLst>
                                            <p:cond delay="0"/>
                                          </p:stCondLst>
                                        </p:cTn>
                                        <p:tgtEl>
                                          <p:spTgt spid="50"/>
                                        </p:tgtEl>
                                        <p:attrNameLst>
                                          <p:attrName>style.visibility</p:attrName>
                                        </p:attrNameLst>
                                      </p:cBhvr>
                                      <p:to>
                                        <p:strVal val="visible"/>
                                      </p:to>
                                    </p:set>
                                    <p:anim calcmode="lin" valueType="num">
                                      <p:cBhvr additive="base">
                                        <p:cTn id="84" dur="500" fill="hold"/>
                                        <p:tgtEl>
                                          <p:spTgt spid="50"/>
                                        </p:tgtEl>
                                        <p:attrNameLst>
                                          <p:attrName>ppt_x</p:attrName>
                                        </p:attrNameLst>
                                      </p:cBhvr>
                                      <p:tavLst>
                                        <p:tav tm="0">
                                          <p:val>
                                            <p:strVal val="1+#ppt_w/2"/>
                                          </p:val>
                                        </p:tav>
                                        <p:tav tm="100000">
                                          <p:val>
                                            <p:strVal val="#ppt_x"/>
                                          </p:val>
                                        </p:tav>
                                      </p:tavLst>
                                    </p:anim>
                                    <p:anim calcmode="lin" valueType="num">
                                      <p:cBhvr additive="base">
                                        <p:cTn id="85" dur="500" fill="hold"/>
                                        <p:tgtEl>
                                          <p:spTgt spid="50"/>
                                        </p:tgtEl>
                                        <p:attrNameLst>
                                          <p:attrName>ppt_y</p:attrName>
                                        </p:attrNameLst>
                                      </p:cBhvr>
                                      <p:tavLst>
                                        <p:tav tm="0">
                                          <p:val>
                                            <p:strVal val="#ppt_y"/>
                                          </p:val>
                                        </p:tav>
                                        <p:tav tm="100000">
                                          <p:val>
                                            <p:strVal val="#ppt_y"/>
                                          </p:val>
                                        </p:tav>
                                      </p:tavLst>
                                    </p:anim>
                                  </p:childTnLst>
                                </p:cTn>
                              </p:par>
                            </p:childTnLst>
                          </p:cTn>
                        </p:par>
                        <p:par>
                          <p:cTn id="86" fill="hold">
                            <p:stCondLst>
                              <p:cond delay="5000"/>
                            </p:stCondLst>
                            <p:childTnLst>
                              <p:par>
                                <p:cTn id="87" presetID="42" presetClass="entr" presetSubtype="0" fill="hold" grpId="0" nodeType="after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fade">
                                      <p:cBhvr>
                                        <p:cTn id="89" dur="500"/>
                                        <p:tgtEl>
                                          <p:spTgt spid="49"/>
                                        </p:tgtEl>
                                      </p:cBhvr>
                                    </p:animEffect>
                                    <p:anim calcmode="lin" valueType="num">
                                      <p:cBhvr>
                                        <p:cTn id="90" dur="500" fill="hold"/>
                                        <p:tgtEl>
                                          <p:spTgt spid="49"/>
                                        </p:tgtEl>
                                        <p:attrNameLst>
                                          <p:attrName>ppt_x</p:attrName>
                                        </p:attrNameLst>
                                      </p:cBhvr>
                                      <p:tavLst>
                                        <p:tav tm="0">
                                          <p:val>
                                            <p:strVal val="#ppt_x"/>
                                          </p:val>
                                        </p:tav>
                                        <p:tav tm="100000">
                                          <p:val>
                                            <p:strVal val="#ppt_x"/>
                                          </p:val>
                                        </p:tav>
                                      </p:tavLst>
                                    </p:anim>
                                    <p:anim calcmode="lin" valueType="num">
                                      <p:cBhvr>
                                        <p:cTn id="91" dur="5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bwMode="auto">
          <a:xfrm>
            <a:off x="4918229" y="2218904"/>
            <a:ext cx="2839668" cy="4162425"/>
            <a:chOff x="4630681" y="1678712"/>
            <a:chExt cx="2841356" cy="4162738"/>
          </a:xfrm>
        </p:grpSpPr>
        <p:sp>
          <p:nvSpPr>
            <p:cNvPr id="4" name="圆角矩形 1"/>
            <p:cNvSpPr>
              <a:spLocks noChangeArrowheads="1"/>
            </p:cNvSpPr>
            <p:nvPr/>
          </p:nvSpPr>
          <p:spPr bwMode="auto">
            <a:xfrm>
              <a:off x="4630681" y="1678712"/>
              <a:ext cx="2841356" cy="4162738"/>
            </a:xfrm>
            <a:prstGeom prst="roundRect">
              <a:avLst>
                <a:gd name="adj" fmla="val 6667"/>
              </a:avLst>
            </a:prstGeom>
            <a:solidFill>
              <a:schemeClr val="bg1"/>
            </a:solidFill>
            <a:ln w="19050" cap="flat" cmpd="sng">
              <a:solidFill>
                <a:schemeClr val="accent1"/>
              </a:solidFill>
              <a:round/>
            </a:ln>
          </p:spPr>
          <p:txBody>
            <a:bodyPr anchor="ctr"/>
            <a:lstStyle/>
            <a:p>
              <a:pPr algn="ctr">
                <a:defRPr/>
              </a:pPr>
              <a:endParaRPr lang="zh-CN" altLang="zh-CN" sz="2305">
                <a:solidFill>
                  <a:srgbClr val="FFFFFF"/>
                </a:solidFill>
                <a:latin typeface="+mn-ea"/>
                <a:cs typeface="+mn-ea"/>
                <a:sym typeface="微软雅黑" panose="020B0503020204020204" pitchFamily="34" charset="-122"/>
              </a:endParaRPr>
            </a:p>
          </p:txBody>
        </p:sp>
        <p:sp>
          <p:nvSpPr>
            <p:cNvPr id="5" name="等腰三角形 11"/>
            <p:cNvSpPr>
              <a:spLocks noChangeArrowheads="1"/>
            </p:cNvSpPr>
            <p:nvPr/>
          </p:nvSpPr>
          <p:spPr bwMode="auto">
            <a:xfrm flipV="1">
              <a:off x="5613800" y="1678712"/>
              <a:ext cx="875118" cy="408019"/>
            </a:xfrm>
            <a:prstGeom prst="triangle">
              <a:avLst>
                <a:gd name="adj" fmla="val 5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CN" altLang="zh-CN" sz="2305">
                <a:solidFill>
                  <a:srgbClr val="FFFFFF"/>
                </a:solidFill>
                <a:latin typeface="+mn-ea"/>
                <a:cs typeface="+mn-ea"/>
                <a:sym typeface="微软雅黑" panose="020B0503020204020204" pitchFamily="34" charset="-122"/>
              </a:endParaRPr>
            </a:p>
          </p:txBody>
        </p:sp>
      </p:grpSp>
      <p:sp>
        <p:nvSpPr>
          <p:cNvPr id="6" name="等腰三角形 12"/>
          <p:cNvSpPr>
            <a:spLocks noChangeArrowheads="1"/>
          </p:cNvSpPr>
          <p:nvPr/>
        </p:nvSpPr>
        <p:spPr bwMode="auto">
          <a:xfrm flipV="1">
            <a:off x="5905526" y="2015702"/>
            <a:ext cx="865075" cy="407988"/>
          </a:xfrm>
          <a:prstGeom prst="triangle">
            <a:avLst>
              <a:gd name="adj" fmla="val 50000"/>
            </a:avLst>
          </a:prstGeom>
          <a:solidFill>
            <a:schemeClr val="accent1"/>
          </a:solidFill>
          <a:ln w="57150" cap="flat" cmpd="sng">
            <a:solidFill>
              <a:schemeClr val="bg1"/>
            </a:solidFill>
            <a:miter lim="800000"/>
          </a:ln>
        </p:spPr>
        <p:txBody>
          <a:bodyPr anchor="ctr"/>
          <a:lstStyle/>
          <a:p>
            <a:pPr algn="ctr">
              <a:defRPr/>
            </a:pPr>
            <a:endParaRPr lang="zh-CN" altLang="zh-CN" sz="2305">
              <a:solidFill>
                <a:srgbClr val="FFFFFF"/>
              </a:solidFill>
              <a:latin typeface="+mn-ea"/>
              <a:cs typeface="+mn-ea"/>
              <a:sym typeface="微软雅黑" panose="020B0503020204020204" pitchFamily="34" charset="-122"/>
            </a:endParaRPr>
          </a:p>
        </p:txBody>
      </p:sp>
      <p:sp>
        <p:nvSpPr>
          <p:cNvPr id="7" name="矩形 13"/>
          <p:cNvSpPr>
            <a:spLocks noChangeArrowheads="1"/>
          </p:cNvSpPr>
          <p:nvPr/>
        </p:nvSpPr>
        <p:spPr bwMode="auto">
          <a:xfrm>
            <a:off x="5425787" y="1463253"/>
            <a:ext cx="1826141" cy="46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defRPr/>
            </a:pPr>
            <a:r>
              <a:rPr lang="zh-CN" altLang="en-US" sz="1595" b="1" dirty="0">
                <a:solidFill>
                  <a:schemeClr val="accent1"/>
                </a:solidFill>
                <a:latin typeface="+mn-ea"/>
                <a:cs typeface="+mn-ea"/>
                <a:sym typeface="微软雅黑" panose="020B0503020204020204" pitchFamily="34" charset="-122"/>
              </a:rPr>
              <a:t>Click here to add a title</a:t>
            </a:r>
            <a:endParaRPr lang="zh-CN" altLang="en-US" sz="1595" b="1" dirty="0">
              <a:solidFill>
                <a:schemeClr val="accent1"/>
              </a:solidFill>
              <a:latin typeface="+mn-ea"/>
              <a:cs typeface="+mn-ea"/>
            </a:endParaRPr>
          </a:p>
        </p:txBody>
      </p:sp>
      <p:sp>
        <p:nvSpPr>
          <p:cNvPr id="8" name="矩形 14"/>
          <p:cNvSpPr>
            <a:spLocks noChangeArrowheads="1"/>
          </p:cNvSpPr>
          <p:nvPr/>
        </p:nvSpPr>
        <p:spPr bwMode="auto">
          <a:xfrm>
            <a:off x="5254735" y="3055516"/>
            <a:ext cx="2165068" cy="102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2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a:t>
            </a:r>
            <a:endParaRPr lang="zh-CN" altLang="zh-CN" sz="1200" kern="3000" spc="31" dirty="0">
              <a:solidFill>
                <a:schemeClr val="tx1">
                  <a:lumMod val="50000"/>
                  <a:lumOff val="50000"/>
                </a:schemeClr>
              </a:solidFill>
              <a:latin typeface="+mj-ea"/>
              <a:ea typeface="+mj-ea"/>
            </a:endParaRPr>
          </a:p>
        </p:txBody>
      </p:sp>
      <p:grpSp>
        <p:nvGrpSpPr>
          <p:cNvPr id="9" name="组合 8"/>
          <p:cNvGrpSpPr/>
          <p:nvPr/>
        </p:nvGrpSpPr>
        <p:grpSpPr bwMode="auto">
          <a:xfrm>
            <a:off x="1553168" y="2218904"/>
            <a:ext cx="2841255" cy="4162425"/>
            <a:chOff x="1266045" y="1678712"/>
            <a:chExt cx="2841356" cy="4162738"/>
          </a:xfrm>
        </p:grpSpPr>
        <p:sp>
          <p:nvSpPr>
            <p:cNvPr id="10" name="圆角矩形 16"/>
            <p:cNvSpPr>
              <a:spLocks noChangeArrowheads="1"/>
            </p:cNvSpPr>
            <p:nvPr/>
          </p:nvSpPr>
          <p:spPr bwMode="auto">
            <a:xfrm>
              <a:off x="1266045" y="1678712"/>
              <a:ext cx="2841356" cy="4162738"/>
            </a:xfrm>
            <a:prstGeom prst="roundRect">
              <a:avLst>
                <a:gd name="adj" fmla="val 6667"/>
              </a:avLst>
            </a:prstGeom>
            <a:solidFill>
              <a:schemeClr val="bg1"/>
            </a:solidFill>
            <a:ln w="19050" cap="flat" cmpd="sng">
              <a:solidFill>
                <a:schemeClr val="tx2"/>
              </a:solidFill>
              <a:round/>
            </a:ln>
          </p:spPr>
          <p:txBody>
            <a:bodyPr anchor="ctr"/>
            <a:lstStyle/>
            <a:p>
              <a:pPr algn="ctr">
                <a:defRPr/>
              </a:pPr>
              <a:endParaRPr lang="zh-CN" altLang="zh-CN" sz="2305">
                <a:solidFill>
                  <a:srgbClr val="FFFFFF"/>
                </a:solidFill>
                <a:latin typeface="+mn-ea"/>
                <a:cs typeface="+mn-ea"/>
                <a:sym typeface="微软雅黑" panose="020B0503020204020204" pitchFamily="34" charset="-122"/>
              </a:endParaRPr>
            </a:p>
          </p:txBody>
        </p:sp>
        <p:sp>
          <p:nvSpPr>
            <p:cNvPr id="11" name="等腰三角形 17"/>
            <p:cNvSpPr>
              <a:spLocks noChangeArrowheads="1"/>
            </p:cNvSpPr>
            <p:nvPr/>
          </p:nvSpPr>
          <p:spPr bwMode="auto">
            <a:xfrm flipV="1">
              <a:off x="2248615" y="1678712"/>
              <a:ext cx="876217" cy="408019"/>
            </a:xfrm>
            <a:prstGeom prst="triangle">
              <a:avLst>
                <a:gd name="adj" fmla="val 50000"/>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CN" altLang="zh-CN" sz="2305">
                <a:solidFill>
                  <a:srgbClr val="FFFFFF"/>
                </a:solidFill>
                <a:latin typeface="+mn-ea"/>
                <a:cs typeface="+mn-ea"/>
                <a:sym typeface="微软雅黑" panose="020B0503020204020204" pitchFamily="34" charset="-122"/>
              </a:endParaRPr>
            </a:p>
          </p:txBody>
        </p:sp>
      </p:grpSp>
      <p:sp>
        <p:nvSpPr>
          <p:cNvPr id="12" name="等腰三角形 18"/>
          <p:cNvSpPr>
            <a:spLocks noChangeArrowheads="1"/>
          </p:cNvSpPr>
          <p:nvPr/>
        </p:nvSpPr>
        <p:spPr bwMode="auto">
          <a:xfrm flipV="1">
            <a:off x="2542051" y="2015702"/>
            <a:ext cx="863488" cy="407988"/>
          </a:xfrm>
          <a:prstGeom prst="triangle">
            <a:avLst>
              <a:gd name="adj" fmla="val 50000"/>
            </a:avLst>
          </a:prstGeom>
          <a:solidFill>
            <a:schemeClr val="tx2"/>
          </a:solidFill>
          <a:ln w="57150" cap="flat" cmpd="sng">
            <a:solidFill>
              <a:schemeClr val="bg1"/>
            </a:solidFill>
            <a:miter lim="800000"/>
          </a:ln>
        </p:spPr>
        <p:txBody>
          <a:bodyPr anchor="ctr"/>
          <a:lstStyle/>
          <a:p>
            <a:pPr algn="ctr">
              <a:defRPr/>
            </a:pPr>
            <a:endParaRPr lang="zh-CN" altLang="zh-CN" sz="2305">
              <a:solidFill>
                <a:srgbClr val="FFFFFF"/>
              </a:solidFill>
              <a:latin typeface="+mn-ea"/>
              <a:cs typeface="+mn-ea"/>
              <a:sym typeface="微软雅黑" panose="020B0503020204020204" pitchFamily="34" charset="-122"/>
            </a:endParaRPr>
          </a:p>
        </p:txBody>
      </p:sp>
      <p:sp>
        <p:nvSpPr>
          <p:cNvPr id="13" name="矩形 19"/>
          <p:cNvSpPr>
            <a:spLocks noChangeArrowheads="1"/>
          </p:cNvSpPr>
          <p:nvPr/>
        </p:nvSpPr>
        <p:spPr bwMode="auto">
          <a:xfrm>
            <a:off x="2061519" y="1463253"/>
            <a:ext cx="1826141" cy="46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defRPr/>
            </a:pPr>
            <a:r>
              <a:rPr lang="zh-CN" altLang="en-US" sz="1595" b="1" dirty="0">
                <a:solidFill>
                  <a:schemeClr val="tx2"/>
                </a:solidFill>
                <a:latin typeface="+mn-ea"/>
                <a:cs typeface="+mn-ea"/>
                <a:sym typeface="微软雅黑" panose="020B0503020204020204" pitchFamily="34" charset="-122"/>
              </a:rPr>
              <a:t>Click here to add a title</a:t>
            </a:r>
            <a:endParaRPr lang="zh-CN" altLang="en-US" sz="1595" b="1" dirty="0">
              <a:solidFill>
                <a:schemeClr val="tx2"/>
              </a:solidFill>
              <a:latin typeface="+mn-ea"/>
              <a:cs typeface="+mn-ea"/>
            </a:endParaRPr>
          </a:p>
        </p:txBody>
      </p:sp>
      <p:grpSp>
        <p:nvGrpSpPr>
          <p:cNvPr id="14" name="组合 13"/>
          <p:cNvGrpSpPr/>
          <p:nvPr/>
        </p:nvGrpSpPr>
        <p:grpSpPr bwMode="auto">
          <a:xfrm>
            <a:off x="8276942" y="2218904"/>
            <a:ext cx="2839668" cy="4162425"/>
            <a:chOff x="7990063" y="1678712"/>
            <a:chExt cx="2841356" cy="4162738"/>
          </a:xfrm>
        </p:grpSpPr>
        <p:sp>
          <p:nvSpPr>
            <p:cNvPr id="15" name="圆角矩形 22"/>
            <p:cNvSpPr>
              <a:spLocks noChangeArrowheads="1"/>
            </p:cNvSpPr>
            <p:nvPr/>
          </p:nvSpPr>
          <p:spPr bwMode="auto">
            <a:xfrm>
              <a:off x="7990063" y="1678712"/>
              <a:ext cx="2841356" cy="4162738"/>
            </a:xfrm>
            <a:prstGeom prst="roundRect">
              <a:avLst>
                <a:gd name="adj" fmla="val 6667"/>
              </a:avLst>
            </a:prstGeom>
            <a:solidFill>
              <a:schemeClr val="bg1"/>
            </a:solidFill>
            <a:ln w="19050" cap="flat" cmpd="sng">
              <a:solidFill>
                <a:schemeClr val="accent2"/>
              </a:solidFill>
              <a:round/>
            </a:ln>
          </p:spPr>
          <p:txBody>
            <a:bodyPr anchor="ctr"/>
            <a:lstStyle/>
            <a:p>
              <a:pPr algn="ctr">
                <a:defRPr/>
              </a:pPr>
              <a:endParaRPr lang="zh-CN" altLang="zh-CN" sz="2305">
                <a:solidFill>
                  <a:srgbClr val="FFFFFF"/>
                </a:solidFill>
                <a:latin typeface="+mn-ea"/>
                <a:cs typeface="+mn-ea"/>
                <a:sym typeface="微软雅黑" panose="020B0503020204020204" pitchFamily="34" charset="-122"/>
              </a:endParaRPr>
            </a:p>
          </p:txBody>
        </p:sp>
        <p:sp>
          <p:nvSpPr>
            <p:cNvPr id="16" name="等腰三角形 23"/>
            <p:cNvSpPr>
              <a:spLocks noChangeArrowheads="1"/>
            </p:cNvSpPr>
            <p:nvPr/>
          </p:nvSpPr>
          <p:spPr bwMode="auto">
            <a:xfrm flipV="1">
              <a:off x="8973182" y="1678712"/>
              <a:ext cx="875118" cy="408019"/>
            </a:xfrm>
            <a:prstGeom prst="triangle">
              <a:avLst>
                <a:gd name="adj" fmla="val 5000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CN" altLang="zh-CN" sz="2305">
                <a:solidFill>
                  <a:srgbClr val="FFFFFF"/>
                </a:solidFill>
                <a:latin typeface="+mn-ea"/>
                <a:cs typeface="+mn-ea"/>
                <a:sym typeface="微软雅黑" panose="020B0503020204020204" pitchFamily="34" charset="-122"/>
              </a:endParaRPr>
            </a:p>
          </p:txBody>
        </p:sp>
      </p:grpSp>
      <p:sp>
        <p:nvSpPr>
          <p:cNvPr id="17" name="等腰三角形 24"/>
          <p:cNvSpPr>
            <a:spLocks noChangeArrowheads="1"/>
          </p:cNvSpPr>
          <p:nvPr/>
        </p:nvSpPr>
        <p:spPr bwMode="auto">
          <a:xfrm flipV="1">
            <a:off x="9264239" y="2015702"/>
            <a:ext cx="865075" cy="407988"/>
          </a:xfrm>
          <a:prstGeom prst="triangle">
            <a:avLst>
              <a:gd name="adj" fmla="val 50000"/>
            </a:avLst>
          </a:prstGeom>
          <a:solidFill>
            <a:schemeClr val="accent2"/>
          </a:solidFill>
          <a:ln w="57150" cap="flat" cmpd="sng">
            <a:solidFill>
              <a:schemeClr val="bg1"/>
            </a:solidFill>
            <a:miter lim="800000"/>
          </a:ln>
        </p:spPr>
        <p:txBody>
          <a:bodyPr anchor="ctr"/>
          <a:lstStyle/>
          <a:p>
            <a:pPr algn="ctr">
              <a:defRPr/>
            </a:pPr>
            <a:endParaRPr lang="zh-CN" altLang="zh-CN" sz="2305">
              <a:solidFill>
                <a:srgbClr val="FFFFFF"/>
              </a:solidFill>
              <a:latin typeface="+mn-ea"/>
              <a:cs typeface="+mn-ea"/>
              <a:sym typeface="微软雅黑" panose="020B0503020204020204" pitchFamily="34" charset="-122"/>
            </a:endParaRPr>
          </a:p>
        </p:txBody>
      </p:sp>
      <p:sp>
        <p:nvSpPr>
          <p:cNvPr id="18" name="矩形 25"/>
          <p:cNvSpPr>
            <a:spLocks noChangeArrowheads="1"/>
          </p:cNvSpPr>
          <p:nvPr/>
        </p:nvSpPr>
        <p:spPr bwMode="auto">
          <a:xfrm>
            <a:off x="8784500" y="1463253"/>
            <a:ext cx="1826141" cy="46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defRPr/>
            </a:pPr>
            <a:r>
              <a:rPr lang="zh-CN" altLang="en-US" sz="1595" b="1" dirty="0">
                <a:solidFill>
                  <a:schemeClr val="accent2"/>
                </a:solidFill>
                <a:latin typeface="+mn-ea"/>
                <a:cs typeface="+mn-ea"/>
                <a:sym typeface="微软雅黑" panose="020B0503020204020204" pitchFamily="34" charset="-122"/>
              </a:rPr>
              <a:t>Click here to add a title</a:t>
            </a:r>
            <a:endParaRPr lang="zh-CN" altLang="en-US" sz="2305" dirty="0">
              <a:solidFill>
                <a:schemeClr val="accent2"/>
              </a:solidFill>
              <a:cs typeface="+mn-ea"/>
            </a:endParaRPr>
          </a:p>
        </p:txBody>
      </p:sp>
      <p:sp>
        <p:nvSpPr>
          <p:cNvPr id="19" name="矩形 14"/>
          <p:cNvSpPr>
            <a:spLocks noChangeArrowheads="1"/>
          </p:cNvSpPr>
          <p:nvPr/>
        </p:nvSpPr>
        <p:spPr bwMode="auto">
          <a:xfrm>
            <a:off x="1891261" y="3055516"/>
            <a:ext cx="2165068" cy="102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2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a:t>
            </a:r>
            <a:endParaRPr lang="zh-CN" altLang="zh-CN" sz="1200" kern="3000" spc="31" dirty="0">
              <a:solidFill>
                <a:schemeClr val="tx1">
                  <a:lumMod val="50000"/>
                  <a:lumOff val="50000"/>
                </a:schemeClr>
              </a:solidFill>
              <a:latin typeface="+mj-ea"/>
              <a:ea typeface="+mj-ea"/>
            </a:endParaRPr>
          </a:p>
        </p:txBody>
      </p:sp>
      <p:sp>
        <p:nvSpPr>
          <p:cNvPr id="21" name="矩形 14"/>
          <p:cNvSpPr>
            <a:spLocks noChangeArrowheads="1"/>
          </p:cNvSpPr>
          <p:nvPr/>
        </p:nvSpPr>
        <p:spPr bwMode="auto">
          <a:xfrm>
            <a:off x="8615036" y="3055516"/>
            <a:ext cx="2165068" cy="102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2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a:t>
            </a:r>
            <a:endParaRPr lang="zh-CN" altLang="zh-CN" sz="1200" kern="3000" spc="31" dirty="0">
              <a:solidFill>
                <a:schemeClr val="tx1">
                  <a:lumMod val="50000"/>
                  <a:lumOff val="50000"/>
                </a:schemeClr>
              </a:solidFill>
              <a:latin typeface="+mj-ea"/>
              <a:ea typeface="+mj-ea"/>
            </a:endParaRPr>
          </a:p>
        </p:txBody>
      </p:sp>
      <p:sp>
        <p:nvSpPr>
          <p:cNvPr id="2" name="标题 1"/>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1500"/>
                            </p:stCondLst>
                            <p:childTnLst>
                              <p:par>
                                <p:cTn id="18" presetID="12" presetClass="entr" presetSubtype="4"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1000"/>
                                        <p:tgtEl>
                                          <p:spTgt spid="19"/>
                                        </p:tgtEl>
                                        <p:attrNameLst>
                                          <p:attrName>ppt_y</p:attrName>
                                        </p:attrNameLst>
                                      </p:cBhvr>
                                      <p:tavLst>
                                        <p:tav tm="0">
                                          <p:val>
                                            <p:strVal val="#ppt_y+#ppt_h*1.125000"/>
                                          </p:val>
                                        </p:tav>
                                        <p:tav tm="100000">
                                          <p:val>
                                            <p:strVal val="#ppt_y"/>
                                          </p:val>
                                        </p:tav>
                                      </p:tavLst>
                                    </p:anim>
                                    <p:animEffect transition="in" filter="wipe(up)">
                                      <p:cBhvr>
                                        <p:cTn id="21" dur="1000"/>
                                        <p:tgtEl>
                                          <p:spTgt spid="19"/>
                                        </p:tgtEl>
                                      </p:cBhvr>
                                    </p:animEffect>
                                  </p:childTnLst>
                                </p:cTn>
                              </p:par>
                            </p:childTnLst>
                          </p:cTn>
                        </p:par>
                        <p:par>
                          <p:cTn id="22" fill="hold">
                            <p:stCondLst>
                              <p:cond delay="2500"/>
                            </p:stCondLst>
                            <p:childTnLst>
                              <p:par>
                                <p:cTn id="23" presetID="2" presetClass="entr" presetSubtype="1"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childTnLst>
                          </p:cTn>
                        </p:par>
                        <p:par>
                          <p:cTn id="27" fill="hold">
                            <p:stCondLst>
                              <p:cond delay="3000"/>
                            </p:stCondLst>
                            <p:childTnLst>
                              <p:par>
                                <p:cTn id="28" presetID="22" presetClass="entr" presetSubtype="1"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par>
                          <p:cTn id="35" fill="hold">
                            <p:stCondLst>
                              <p:cond delay="4000"/>
                            </p:stCondLst>
                            <p:childTnLst>
                              <p:par>
                                <p:cTn id="36" presetID="12" presetClass="entr" presetSubtype="4"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1000"/>
                                        <p:tgtEl>
                                          <p:spTgt spid="8"/>
                                        </p:tgtEl>
                                        <p:attrNameLst>
                                          <p:attrName>ppt_y</p:attrName>
                                        </p:attrNameLst>
                                      </p:cBhvr>
                                      <p:tavLst>
                                        <p:tav tm="0">
                                          <p:val>
                                            <p:strVal val="#ppt_y+#ppt_h*1.125000"/>
                                          </p:val>
                                        </p:tav>
                                        <p:tav tm="100000">
                                          <p:val>
                                            <p:strVal val="#ppt_y"/>
                                          </p:val>
                                        </p:tav>
                                      </p:tavLst>
                                    </p:anim>
                                    <p:animEffect transition="in" filter="wipe(up)">
                                      <p:cBhvr>
                                        <p:cTn id="39" dur="1000"/>
                                        <p:tgtEl>
                                          <p:spTgt spid="8"/>
                                        </p:tgtEl>
                                      </p:cBhvr>
                                    </p:animEffect>
                                  </p:childTnLst>
                                </p:cTn>
                              </p:par>
                            </p:childTnLst>
                          </p:cTn>
                        </p:par>
                        <p:par>
                          <p:cTn id="40" fill="hold">
                            <p:stCondLst>
                              <p:cond delay="5000"/>
                            </p:stCondLst>
                            <p:childTnLst>
                              <p:par>
                                <p:cTn id="41" presetID="2" presetClass="entr" presetSubtype="1"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0-#ppt_h/2"/>
                                          </p:val>
                                        </p:tav>
                                        <p:tav tm="100000">
                                          <p:val>
                                            <p:strVal val="#ppt_y"/>
                                          </p:val>
                                        </p:tav>
                                      </p:tavLst>
                                    </p:anim>
                                  </p:childTnLst>
                                </p:cTn>
                              </p:par>
                            </p:childTnLst>
                          </p:cTn>
                        </p:par>
                        <p:par>
                          <p:cTn id="45" fill="hold">
                            <p:stCondLst>
                              <p:cond delay="5500"/>
                            </p:stCondLst>
                            <p:childTnLst>
                              <p:par>
                                <p:cTn id="46" presetID="22" presetClass="entr" presetSubtype="1"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500"/>
                                        <p:tgtEl>
                                          <p:spTgt spid="14"/>
                                        </p:tgtEl>
                                      </p:cBhvr>
                                    </p:animEffect>
                                  </p:childTnLst>
                                </p:cTn>
                              </p:par>
                            </p:childTnLst>
                          </p:cTn>
                        </p:par>
                        <p:par>
                          <p:cTn id="49" fill="hold">
                            <p:stCondLst>
                              <p:cond delay="6000"/>
                            </p:stCondLst>
                            <p:childTnLst>
                              <p:par>
                                <p:cTn id="50" presetID="22" presetClass="entr" presetSubtype="8"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par>
                          <p:cTn id="53" fill="hold">
                            <p:stCondLst>
                              <p:cond delay="6500"/>
                            </p:stCondLst>
                            <p:childTnLst>
                              <p:par>
                                <p:cTn id="54" presetID="12" presetClass="entr" presetSubtype="4"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1000"/>
                                        <p:tgtEl>
                                          <p:spTgt spid="21"/>
                                        </p:tgtEl>
                                        <p:attrNameLst>
                                          <p:attrName>ppt_y</p:attrName>
                                        </p:attrNameLst>
                                      </p:cBhvr>
                                      <p:tavLst>
                                        <p:tav tm="0">
                                          <p:val>
                                            <p:strVal val="#ppt_y+#ppt_h*1.125000"/>
                                          </p:val>
                                        </p:tav>
                                        <p:tav tm="100000">
                                          <p:val>
                                            <p:strVal val="#ppt_y"/>
                                          </p:val>
                                        </p:tav>
                                      </p:tavLst>
                                    </p:anim>
                                    <p:animEffect transition="in" filter="wipe(up)">
                                      <p:cBhvr>
                                        <p:cTn id="5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2" grpId="0" animBg="1"/>
      <p:bldP spid="13" grpId="0"/>
      <p:bldP spid="17" grpId="0" animBg="1"/>
      <p:bldP spid="18"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164713" y="1772816"/>
            <a:ext cx="4542745" cy="1843548"/>
            <a:chOff x="1474006" y="1356852"/>
            <a:chExt cx="4543336" cy="1843548"/>
          </a:xfrm>
          <a:solidFill>
            <a:srgbClr val="003686"/>
          </a:solidFill>
        </p:grpSpPr>
        <p:cxnSp>
          <p:nvCxnSpPr>
            <p:cNvPr id="12" name="直接连接符 11"/>
            <p:cNvCxnSpPr/>
            <p:nvPr/>
          </p:nvCxnSpPr>
          <p:spPr>
            <a:xfrm>
              <a:off x="1474006" y="1356852"/>
              <a:ext cx="4543336" cy="0"/>
            </a:xfrm>
            <a:prstGeom prst="line">
              <a:avLst/>
            </a:prstGeom>
            <a:grpFill/>
            <a:ln>
              <a:solidFill>
                <a:srgbClr val="0072C3"/>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p:nvCxnSpPr>
          <p:spPr>
            <a:xfrm>
              <a:off x="6017342" y="1356852"/>
              <a:ext cx="0" cy="1799303"/>
            </a:xfrm>
            <a:prstGeom prst="line">
              <a:avLst/>
            </a:prstGeom>
            <a:grpFill/>
            <a:ln>
              <a:solidFill>
                <a:srgbClr val="0072C3"/>
              </a:solidFill>
            </a:ln>
          </p:spPr>
          <p:style>
            <a:lnRef idx="1">
              <a:schemeClr val="dk1"/>
            </a:lnRef>
            <a:fillRef idx="0">
              <a:schemeClr val="dk1"/>
            </a:fillRef>
            <a:effectRef idx="0">
              <a:schemeClr val="dk1"/>
            </a:effectRef>
            <a:fontRef idx="minor">
              <a:schemeClr val="tx1"/>
            </a:fontRef>
          </p:style>
        </p:cxnSp>
        <p:cxnSp>
          <p:nvCxnSpPr>
            <p:cNvPr id="14" name="直接连接符 13"/>
            <p:cNvCxnSpPr/>
            <p:nvPr/>
          </p:nvCxnSpPr>
          <p:spPr>
            <a:xfrm flipH="1">
              <a:off x="1681316" y="3156155"/>
              <a:ext cx="4336026" cy="0"/>
            </a:xfrm>
            <a:prstGeom prst="line">
              <a:avLst/>
            </a:prstGeom>
            <a:grpFill/>
            <a:ln>
              <a:solidFill>
                <a:srgbClr val="0072C3"/>
              </a:solidFill>
            </a:ln>
          </p:spPr>
          <p:style>
            <a:lnRef idx="1">
              <a:schemeClr val="dk1"/>
            </a:lnRef>
            <a:fillRef idx="0">
              <a:schemeClr val="dk1"/>
            </a:fillRef>
            <a:effectRef idx="0">
              <a:schemeClr val="dk1"/>
            </a:effectRef>
            <a:fontRef idx="minor">
              <a:schemeClr val="tx1"/>
            </a:fontRef>
          </p:style>
        </p:cxnSp>
        <p:sp>
          <p:nvSpPr>
            <p:cNvPr id="15" name="椭圆 14"/>
            <p:cNvSpPr/>
            <p:nvPr/>
          </p:nvSpPr>
          <p:spPr>
            <a:xfrm>
              <a:off x="1592824" y="3111909"/>
              <a:ext cx="88491" cy="88491"/>
            </a:xfrm>
            <a:prstGeom prst="ellipse">
              <a:avLst/>
            </a:prstGeom>
            <a:grpFill/>
            <a:ln>
              <a:solidFill>
                <a:srgbClr val="0072C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nvGrpSpPr>
          <p:cNvPr id="16" name="组合 15"/>
          <p:cNvGrpSpPr/>
          <p:nvPr/>
        </p:nvGrpSpPr>
        <p:grpSpPr>
          <a:xfrm>
            <a:off x="1164713" y="4055075"/>
            <a:ext cx="4542745" cy="1843548"/>
            <a:chOff x="1474006" y="1356852"/>
            <a:chExt cx="4543336" cy="1843548"/>
          </a:xfrm>
          <a:solidFill>
            <a:srgbClr val="00ACEE"/>
          </a:solidFill>
        </p:grpSpPr>
        <p:cxnSp>
          <p:nvCxnSpPr>
            <p:cNvPr id="17" name="直接连接符 16"/>
            <p:cNvCxnSpPr/>
            <p:nvPr/>
          </p:nvCxnSpPr>
          <p:spPr>
            <a:xfrm>
              <a:off x="1474006" y="1356852"/>
              <a:ext cx="4543336" cy="0"/>
            </a:xfrm>
            <a:prstGeom prst="line">
              <a:avLst/>
            </a:prstGeom>
            <a:grpFill/>
            <a:ln>
              <a:solidFill>
                <a:srgbClr val="088EFB"/>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p:nvCxnSpPr>
          <p:spPr>
            <a:xfrm>
              <a:off x="6017342" y="1356852"/>
              <a:ext cx="0" cy="1799303"/>
            </a:xfrm>
            <a:prstGeom prst="line">
              <a:avLst/>
            </a:prstGeom>
            <a:grpFill/>
            <a:ln>
              <a:solidFill>
                <a:srgbClr val="088EFB"/>
              </a:solidFill>
            </a:ln>
          </p:spPr>
          <p:style>
            <a:lnRef idx="1">
              <a:schemeClr val="dk1"/>
            </a:lnRef>
            <a:fillRef idx="0">
              <a:schemeClr val="dk1"/>
            </a:fillRef>
            <a:effectRef idx="0">
              <a:schemeClr val="dk1"/>
            </a:effectRef>
            <a:fontRef idx="minor">
              <a:schemeClr val="tx1"/>
            </a:fontRef>
          </p:style>
        </p:cxnSp>
        <p:cxnSp>
          <p:nvCxnSpPr>
            <p:cNvPr id="19" name="直接连接符 18"/>
            <p:cNvCxnSpPr/>
            <p:nvPr/>
          </p:nvCxnSpPr>
          <p:spPr>
            <a:xfrm flipH="1">
              <a:off x="1681316" y="3156155"/>
              <a:ext cx="4336026" cy="0"/>
            </a:xfrm>
            <a:prstGeom prst="line">
              <a:avLst/>
            </a:prstGeom>
            <a:grpFill/>
            <a:ln>
              <a:solidFill>
                <a:srgbClr val="088EFB"/>
              </a:solidFill>
            </a:ln>
          </p:spPr>
          <p:style>
            <a:lnRef idx="1">
              <a:schemeClr val="dk1"/>
            </a:lnRef>
            <a:fillRef idx="0">
              <a:schemeClr val="dk1"/>
            </a:fillRef>
            <a:effectRef idx="0">
              <a:schemeClr val="dk1"/>
            </a:effectRef>
            <a:fontRef idx="minor">
              <a:schemeClr val="tx1"/>
            </a:fontRef>
          </p:style>
        </p:cxnSp>
        <p:sp>
          <p:nvSpPr>
            <p:cNvPr id="20" name="椭圆 19"/>
            <p:cNvSpPr/>
            <p:nvPr/>
          </p:nvSpPr>
          <p:spPr>
            <a:xfrm>
              <a:off x="1592824" y="3111909"/>
              <a:ext cx="88491" cy="88491"/>
            </a:xfrm>
            <a:prstGeom prst="ellipse">
              <a:avLst/>
            </a:prstGeom>
            <a:grpFill/>
            <a:ln>
              <a:solidFill>
                <a:srgbClr val="088E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sp>
        <p:nvSpPr>
          <p:cNvPr id="20489" name="文本框 20"/>
          <p:cNvSpPr txBox="1">
            <a:spLocks noChangeArrowheads="1"/>
          </p:cNvSpPr>
          <p:nvPr/>
        </p:nvSpPr>
        <p:spPr bwMode="auto">
          <a:xfrm>
            <a:off x="7038749" y="1932711"/>
            <a:ext cx="184919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2"/>
                </a:solidFill>
                <a:latin typeface="+mn-ea"/>
                <a:ea typeface="+mn-ea"/>
                <a:cs typeface="+mn-ea"/>
              </a:rPr>
              <a:t>Your title.</a:t>
            </a:r>
          </a:p>
        </p:txBody>
      </p:sp>
      <p:sp>
        <p:nvSpPr>
          <p:cNvPr id="20490" name="矩形 21"/>
          <p:cNvSpPr>
            <a:spLocks noChangeArrowheads="1"/>
          </p:cNvSpPr>
          <p:nvPr/>
        </p:nvSpPr>
        <p:spPr bwMode="auto">
          <a:xfrm>
            <a:off x="7038749" y="2502623"/>
            <a:ext cx="2988873"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9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a:t>
            </a:r>
            <a:endParaRPr lang="zh-CN" altLang="zh-CN" sz="900" kern="3000" spc="31" dirty="0">
              <a:solidFill>
                <a:schemeClr val="tx1">
                  <a:lumMod val="50000"/>
                  <a:lumOff val="50000"/>
                </a:schemeClr>
              </a:solidFill>
              <a:latin typeface="+mj-ea"/>
              <a:ea typeface="+mj-ea"/>
            </a:endParaRPr>
          </a:p>
        </p:txBody>
      </p:sp>
      <p:sp>
        <p:nvSpPr>
          <p:cNvPr id="20491" name="文本框 22"/>
          <p:cNvSpPr txBox="1">
            <a:spLocks noChangeArrowheads="1"/>
          </p:cNvSpPr>
          <p:nvPr/>
        </p:nvSpPr>
        <p:spPr bwMode="auto">
          <a:xfrm>
            <a:off x="2500677" y="2031136"/>
            <a:ext cx="184919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mn-ea"/>
                <a:ea typeface="+mn-ea"/>
                <a:cs typeface="+mn-ea"/>
              </a:rPr>
              <a:t>Your title.</a:t>
            </a:r>
          </a:p>
        </p:txBody>
      </p:sp>
      <p:sp>
        <p:nvSpPr>
          <p:cNvPr id="20492" name="矩形 23"/>
          <p:cNvSpPr>
            <a:spLocks noChangeArrowheads="1"/>
          </p:cNvSpPr>
          <p:nvPr/>
        </p:nvSpPr>
        <p:spPr bwMode="auto">
          <a:xfrm>
            <a:off x="2500677" y="2602634"/>
            <a:ext cx="2988874"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9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a:t>
            </a:r>
            <a:endParaRPr lang="zh-CN" altLang="zh-CN" sz="900" kern="3000" spc="31" dirty="0">
              <a:solidFill>
                <a:schemeClr val="tx1">
                  <a:lumMod val="50000"/>
                  <a:lumOff val="50000"/>
                </a:schemeClr>
              </a:solidFill>
              <a:latin typeface="+mj-ea"/>
              <a:ea typeface="+mj-ea"/>
            </a:endParaRPr>
          </a:p>
        </p:txBody>
      </p:sp>
      <p:sp>
        <p:nvSpPr>
          <p:cNvPr id="20493" name="文本框 24"/>
          <p:cNvSpPr txBox="1">
            <a:spLocks noChangeArrowheads="1"/>
          </p:cNvSpPr>
          <p:nvPr/>
        </p:nvSpPr>
        <p:spPr bwMode="auto">
          <a:xfrm>
            <a:off x="2449884" y="4223472"/>
            <a:ext cx="184919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accent3"/>
                </a:solidFill>
                <a:latin typeface="+mn-ea"/>
                <a:ea typeface="+mn-ea"/>
                <a:cs typeface="+mn-ea"/>
              </a:rPr>
              <a:t>Your title.</a:t>
            </a:r>
          </a:p>
        </p:txBody>
      </p:sp>
      <p:sp>
        <p:nvSpPr>
          <p:cNvPr id="20494" name="矩形 25"/>
          <p:cNvSpPr>
            <a:spLocks noChangeArrowheads="1"/>
          </p:cNvSpPr>
          <p:nvPr/>
        </p:nvSpPr>
        <p:spPr bwMode="auto">
          <a:xfrm>
            <a:off x="2449884" y="4793384"/>
            <a:ext cx="2990461"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9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a:t>
            </a:r>
            <a:endParaRPr lang="zh-CN" altLang="zh-CN" sz="900" kern="3000" spc="31" dirty="0">
              <a:solidFill>
                <a:schemeClr val="tx1">
                  <a:lumMod val="50000"/>
                  <a:lumOff val="50000"/>
                </a:schemeClr>
              </a:solidFill>
              <a:latin typeface="+mj-ea"/>
              <a:ea typeface="+mj-ea"/>
            </a:endParaRPr>
          </a:p>
        </p:txBody>
      </p:sp>
      <p:sp>
        <p:nvSpPr>
          <p:cNvPr id="20495" name="文本框 26"/>
          <p:cNvSpPr txBox="1">
            <a:spLocks noChangeArrowheads="1"/>
          </p:cNvSpPr>
          <p:nvPr/>
        </p:nvSpPr>
        <p:spPr bwMode="auto">
          <a:xfrm>
            <a:off x="6940337" y="4206011"/>
            <a:ext cx="184919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accent4"/>
                </a:solidFill>
                <a:latin typeface="+mn-ea"/>
                <a:ea typeface="+mn-ea"/>
                <a:cs typeface="+mn-ea"/>
              </a:rPr>
              <a:t>Your title.</a:t>
            </a:r>
          </a:p>
        </p:txBody>
      </p:sp>
      <p:sp>
        <p:nvSpPr>
          <p:cNvPr id="20496" name="矩形 27"/>
          <p:cNvSpPr>
            <a:spLocks noChangeArrowheads="1"/>
          </p:cNvSpPr>
          <p:nvPr/>
        </p:nvSpPr>
        <p:spPr bwMode="auto">
          <a:xfrm>
            <a:off x="6940337" y="4777509"/>
            <a:ext cx="2990461"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9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a:t>
            </a:r>
            <a:endParaRPr lang="zh-CN" altLang="zh-CN" sz="900" kern="3000" spc="31" dirty="0">
              <a:solidFill>
                <a:schemeClr val="tx1">
                  <a:lumMod val="50000"/>
                  <a:lumOff val="50000"/>
                </a:schemeClr>
              </a:solidFill>
              <a:latin typeface="+mj-ea"/>
              <a:ea typeface="+mj-ea"/>
            </a:endParaRPr>
          </a:p>
        </p:txBody>
      </p:sp>
      <p:grpSp>
        <p:nvGrpSpPr>
          <p:cNvPr id="29" name="组合 28"/>
          <p:cNvGrpSpPr/>
          <p:nvPr/>
        </p:nvGrpSpPr>
        <p:grpSpPr>
          <a:xfrm>
            <a:off x="6732545" y="1782998"/>
            <a:ext cx="4379701" cy="1846244"/>
            <a:chOff x="1681316" y="1356852"/>
            <a:chExt cx="4380271" cy="1846244"/>
          </a:xfrm>
          <a:solidFill>
            <a:srgbClr val="003686"/>
          </a:solidFill>
        </p:grpSpPr>
        <p:cxnSp>
          <p:nvCxnSpPr>
            <p:cNvPr id="30" name="直接连接符 29"/>
            <p:cNvCxnSpPr/>
            <p:nvPr/>
          </p:nvCxnSpPr>
          <p:spPr>
            <a:xfrm>
              <a:off x="1696064" y="1356852"/>
              <a:ext cx="4321278" cy="0"/>
            </a:xfrm>
            <a:prstGeom prst="line">
              <a:avLst/>
            </a:prstGeom>
            <a:grpFill/>
            <a:ln>
              <a:solidFill>
                <a:srgbClr val="088EFB"/>
              </a:solidFill>
            </a:ln>
          </p:spPr>
          <p:style>
            <a:lnRef idx="1">
              <a:schemeClr val="dk1"/>
            </a:lnRef>
            <a:fillRef idx="0">
              <a:schemeClr val="dk1"/>
            </a:fillRef>
            <a:effectRef idx="0">
              <a:schemeClr val="dk1"/>
            </a:effectRef>
            <a:fontRef idx="minor">
              <a:schemeClr val="tx1"/>
            </a:fontRef>
          </p:style>
        </p:cxnSp>
        <p:cxnSp>
          <p:nvCxnSpPr>
            <p:cNvPr id="31" name="直接连接符 30"/>
            <p:cNvCxnSpPr/>
            <p:nvPr/>
          </p:nvCxnSpPr>
          <p:spPr>
            <a:xfrm>
              <a:off x="1690885" y="1356852"/>
              <a:ext cx="0" cy="1799303"/>
            </a:xfrm>
            <a:prstGeom prst="line">
              <a:avLst/>
            </a:prstGeom>
            <a:grpFill/>
            <a:ln>
              <a:solidFill>
                <a:srgbClr val="088EFB"/>
              </a:solidFill>
            </a:ln>
          </p:spPr>
          <p:style>
            <a:lnRef idx="1">
              <a:schemeClr val="dk1"/>
            </a:lnRef>
            <a:fillRef idx="0">
              <a:schemeClr val="dk1"/>
            </a:fillRef>
            <a:effectRef idx="0">
              <a:schemeClr val="dk1"/>
            </a:effectRef>
            <a:fontRef idx="minor">
              <a:schemeClr val="tx1"/>
            </a:fontRef>
          </p:style>
        </p:cxnSp>
        <p:cxnSp>
          <p:nvCxnSpPr>
            <p:cNvPr id="32" name="直接连接符 31"/>
            <p:cNvCxnSpPr/>
            <p:nvPr/>
          </p:nvCxnSpPr>
          <p:spPr>
            <a:xfrm flipH="1">
              <a:off x="1681316" y="3156155"/>
              <a:ext cx="4336026" cy="0"/>
            </a:xfrm>
            <a:prstGeom prst="line">
              <a:avLst/>
            </a:prstGeom>
            <a:grpFill/>
            <a:ln>
              <a:solidFill>
                <a:srgbClr val="088EFB"/>
              </a:solidFill>
            </a:ln>
          </p:spPr>
          <p:style>
            <a:lnRef idx="1">
              <a:schemeClr val="dk1"/>
            </a:lnRef>
            <a:fillRef idx="0">
              <a:schemeClr val="dk1"/>
            </a:fillRef>
            <a:effectRef idx="0">
              <a:schemeClr val="dk1"/>
            </a:effectRef>
            <a:fontRef idx="minor">
              <a:schemeClr val="tx1"/>
            </a:fontRef>
          </p:style>
        </p:cxnSp>
        <p:sp>
          <p:nvSpPr>
            <p:cNvPr id="33" name="椭圆 32"/>
            <p:cNvSpPr/>
            <p:nvPr/>
          </p:nvSpPr>
          <p:spPr>
            <a:xfrm>
              <a:off x="5973096" y="3114605"/>
              <a:ext cx="88491" cy="88491"/>
            </a:xfrm>
            <a:prstGeom prst="ellipse">
              <a:avLst/>
            </a:prstGeom>
            <a:grpFill/>
            <a:ln>
              <a:solidFill>
                <a:srgbClr val="088E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ysClr val="windowText" lastClr="000000"/>
                </a:solidFill>
                <a:cs typeface="+mn-ea"/>
              </a:endParaRPr>
            </a:p>
          </p:txBody>
        </p:sp>
      </p:grpSp>
      <p:grpSp>
        <p:nvGrpSpPr>
          <p:cNvPr id="34" name="组合 33"/>
          <p:cNvGrpSpPr/>
          <p:nvPr/>
        </p:nvGrpSpPr>
        <p:grpSpPr>
          <a:xfrm>
            <a:off x="6736341" y="4022220"/>
            <a:ext cx="4379701" cy="1846244"/>
            <a:chOff x="1681316" y="1356852"/>
            <a:chExt cx="4380271" cy="1846244"/>
          </a:xfrm>
          <a:solidFill>
            <a:srgbClr val="003686"/>
          </a:solidFill>
        </p:grpSpPr>
        <p:cxnSp>
          <p:nvCxnSpPr>
            <p:cNvPr id="35" name="直接连接符 34"/>
            <p:cNvCxnSpPr/>
            <p:nvPr/>
          </p:nvCxnSpPr>
          <p:spPr>
            <a:xfrm>
              <a:off x="1696064" y="1356852"/>
              <a:ext cx="4321278" cy="0"/>
            </a:xfrm>
            <a:prstGeom prst="line">
              <a:avLst/>
            </a:prstGeom>
            <a:grpFill/>
            <a:ln>
              <a:solidFill>
                <a:srgbClr val="0072C3"/>
              </a:solidFill>
            </a:ln>
          </p:spPr>
          <p:style>
            <a:lnRef idx="1">
              <a:schemeClr val="dk1"/>
            </a:lnRef>
            <a:fillRef idx="0">
              <a:schemeClr val="dk1"/>
            </a:fillRef>
            <a:effectRef idx="0">
              <a:schemeClr val="dk1"/>
            </a:effectRef>
            <a:fontRef idx="minor">
              <a:schemeClr val="tx1"/>
            </a:fontRef>
          </p:style>
        </p:cxnSp>
        <p:cxnSp>
          <p:nvCxnSpPr>
            <p:cNvPr id="36" name="直接连接符 35"/>
            <p:cNvCxnSpPr/>
            <p:nvPr/>
          </p:nvCxnSpPr>
          <p:spPr>
            <a:xfrm>
              <a:off x="1690885" y="1356852"/>
              <a:ext cx="0" cy="1799303"/>
            </a:xfrm>
            <a:prstGeom prst="line">
              <a:avLst/>
            </a:prstGeom>
            <a:grpFill/>
            <a:ln>
              <a:solidFill>
                <a:srgbClr val="0072C3"/>
              </a:solidFill>
            </a:ln>
          </p:spPr>
          <p:style>
            <a:lnRef idx="1">
              <a:schemeClr val="dk1"/>
            </a:lnRef>
            <a:fillRef idx="0">
              <a:schemeClr val="dk1"/>
            </a:fillRef>
            <a:effectRef idx="0">
              <a:schemeClr val="dk1"/>
            </a:effectRef>
            <a:fontRef idx="minor">
              <a:schemeClr val="tx1"/>
            </a:fontRef>
          </p:style>
        </p:cxnSp>
        <p:cxnSp>
          <p:nvCxnSpPr>
            <p:cNvPr id="37" name="直接连接符 36"/>
            <p:cNvCxnSpPr/>
            <p:nvPr/>
          </p:nvCxnSpPr>
          <p:spPr>
            <a:xfrm flipH="1">
              <a:off x="1681316" y="3156155"/>
              <a:ext cx="4336026" cy="0"/>
            </a:xfrm>
            <a:prstGeom prst="line">
              <a:avLst/>
            </a:prstGeom>
            <a:grpFill/>
            <a:ln>
              <a:solidFill>
                <a:srgbClr val="0072C3"/>
              </a:solidFill>
            </a:ln>
          </p:spPr>
          <p:style>
            <a:lnRef idx="1">
              <a:schemeClr val="dk1"/>
            </a:lnRef>
            <a:fillRef idx="0">
              <a:schemeClr val="dk1"/>
            </a:fillRef>
            <a:effectRef idx="0">
              <a:schemeClr val="dk1"/>
            </a:effectRef>
            <a:fontRef idx="minor">
              <a:schemeClr val="tx1"/>
            </a:fontRef>
          </p:style>
        </p:cxnSp>
        <p:sp>
          <p:nvSpPr>
            <p:cNvPr id="38" name="椭圆 37"/>
            <p:cNvSpPr/>
            <p:nvPr/>
          </p:nvSpPr>
          <p:spPr>
            <a:xfrm>
              <a:off x="5973096" y="3114605"/>
              <a:ext cx="88491" cy="88491"/>
            </a:xfrm>
            <a:prstGeom prst="ellipse">
              <a:avLst/>
            </a:prstGeom>
            <a:grpFill/>
            <a:ln>
              <a:solidFill>
                <a:srgbClr val="0072C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pic>
        <p:nvPicPr>
          <p:cNvPr id="20499" name="图片 38"/>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08620" y="2202584"/>
            <a:ext cx="1023804"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0" name="图片 39"/>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02225" y="2245449"/>
            <a:ext cx="8650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1" name="图片 40"/>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6081" y="4318724"/>
            <a:ext cx="1188882"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2" name="图片 41"/>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49844" y="4380634"/>
            <a:ext cx="1158724"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22" presetClass="entr" presetSubtype="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par>
                                <p:cTn id="14" presetID="22" presetClass="entr" presetSubtype="8"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491"/>
                                        </p:tgtEl>
                                        <p:attrNameLst>
                                          <p:attrName>style.visibility</p:attrName>
                                        </p:attrNameLst>
                                      </p:cBhvr>
                                      <p:to>
                                        <p:strVal val="visible"/>
                                      </p:to>
                                    </p:set>
                                    <p:animEffect transition="in" filter="fade">
                                      <p:cBhvr>
                                        <p:cTn id="20" dur="500"/>
                                        <p:tgtEl>
                                          <p:spTgt spid="20491"/>
                                        </p:tgtEl>
                                      </p:cBhvr>
                                    </p:animEffect>
                                  </p:childTnLst>
                                </p:cTn>
                              </p:par>
                              <p:par>
                                <p:cTn id="21" presetID="10" presetClass="entr" presetSubtype="0" fill="hold" nodeType="withEffect">
                                  <p:stCondLst>
                                    <p:cond delay="200"/>
                                  </p:stCondLst>
                                  <p:childTnLst>
                                    <p:set>
                                      <p:cBhvr>
                                        <p:cTn id="22" dur="1" fill="hold">
                                          <p:stCondLst>
                                            <p:cond delay="0"/>
                                          </p:stCondLst>
                                        </p:cTn>
                                        <p:tgtEl>
                                          <p:spTgt spid="20499"/>
                                        </p:tgtEl>
                                        <p:attrNameLst>
                                          <p:attrName>style.visibility</p:attrName>
                                        </p:attrNameLst>
                                      </p:cBhvr>
                                      <p:to>
                                        <p:strVal val="visible"/>
                                      </p:to>
                                    </p:set>
                                    <p:animEffect transition="in" filter="fade">
                                      <p:cBhvr>
                                        <p:cTn id="23" dur="500"/>
                                        <p:tgtEl>
                                          <p:spTgt spid="20499"/>
                                        </p:tgtEl>
                                      </p:cBhvr>
                                    </p:animEffect>
                                  </p:childTnLst>
                                </p:cTn>
                              </p:par>
                              <p:par>
                                <p:cTn id="24" presetID="10" presetClass="entr" presetSubtype="0" fill="hold" grpId="0" nodeType="withEffect">
                                  <p:stCondLst>
                                    <p:cond delay="400"/>
                                  </p:stCondLst>
                                  <p:childTnLst>
                                    <p:set>
                                      <p:cBhvr>
                                        <p:cTn id="25" dur="1" fill="hold">
                                          <p:stCondLst>
                                            <p:cond delay="0"/>
                                          </p:stCondLst>
                                        </p:cTn>
                                        <p:tgtEl>
                                          <p:spTgt spid="20492"/>
                                        </p:tgtEl>
                                        <p:attrNameLst>
                                          <p:attrName>style.visibility</p:attrName>
                                        </p:attrNameLst>
                                      </p:cBhvr>
                                      <p:to>
                                        <p:strVal val="visible"/>
                                      </p:to>
                                    </p:set>
                                    <p:animEffect transition="in" filter="fade">
                                      <p:cBhvr>
                                        <p:cTn id="26" dur="500"/>
                                        <p:tgtEl>
                                          <p:spTgt spid="20492"/>
                                        </p:tgtEl>
                                      </p:cBhvr>
                                    </p:animEffect>
                                  </p:childTnLst>
                                </p:cTn>
                              </p:par>
                              <p:par>
                                <p:cTn id="27" presetID="10" presetClass="entr" presetSubtype="0" fill="hold" nodeType="withEffect">
                                  <p:stCondLst>
                                    <p:cond delay="600"/>
                                  </p:stCondLst>
                                  <p:childTnLst>
                                    <p:set>
                                      <p:cBhvr>
                                        <p:cTn id="28" dur="1" fill="hold">
                                          <p:stCondLst>
                                            <p:cond delay="0"/>
                                          </p:stCondLst>
                                        </p:cTn>
                                        <p:tgtEl>
                                          <p:spTgt spid="20501"/>
                                        </p:tgtEl>
                                        <p:attrNameLst>
                                          <p:attrName>style.visibility</p:attrName>
                                        </p:attrNameLst>
                                      </p:cBhvr>
                                      <p:to>
                                        <p:strVal val="visible"/>
                                      </p:to>
                                    </p:set>
                                    <p:animEffect transition="in" filter="fade">
                                      <p:cBhvr>
                                        <p:cTn id="29" dur="500"/>
                                        <p:tgtEl>
                                          <p:spTgt spid="20501"/>
                                        </p:tgtEl>
                                      </p:cBhvr>
                                    </p:animEffect>
                                  </p:childTnLst>
                                </p:cTn>
                              </p:par>
                              <p:par>
                                <p:cTn id="30" presetID="10" presetClass="entr" presetSubtype="0" fill="hold" grpId="0" nodeType="withEffect">
                                  <p:stCondLst>
                                    <p:cond delay="800"/>
                                  </p:stCondLst>
                                  <p:childTnLst>
                                    <p:set>
                                      <p:cBhvr>
                                        <p:cTn id="31" dur="1" fill="hold">
                                          <p:stCondLst>
                                            <p:cond delay="0"/>
                                          </p:stCondLst>
                                        </p:cTn>
                                        <p:tgtEl>
                                          <p:spTgt spid="20493"/>
                                        </p:tgtEl>
                                        <p:attrNameLst>
                                          <p:attrName>style.visibility</p:attrName>
                                        </p:attrNameLst>
                                      </p:cBhvr>
                                      <p:to>
                                        <p:strVal val="visible"/>
                                      </p:to>
                                    </p:set>
                                    <p:animEffect transition="in" filter="fade">
                                      <p:cBhvr>
                                        <p:cTn id="32" dur="500"/>
                                        <p:tgtEl>
                                          <p:spTgt spid="20493"/>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20494"/>
                                        </p:tgtEl>
                                        <p:attrNameLst>
                                          <p:attrName>style.visibility</p:attrName>
                                        </p:attrNameLst>
                                      </p:cBhvr>
                                      <p:to>
                                        <p:strVal val="visible"/>
                                      </p:to>
                                    </p:set>
                                    <p:animEffect transition="in" filter="fade">
                                      <p:cBhvr>
                                        <p:cTn id="35" dur="500"/>
                                        <p:tgtEl>
                                          <p:spTgt spid="20494"/>
                                        </p:tgtEl>
                                      </p:cBhvr>
                                    </p:animEffect>
                                  </p:childTnLst>
                                </p:cTn>
                              </p:par>
                              <p:par>
                                <p:cTn id="36" presetID="10" presetClass="entr" presetSubtype="0" fill="hold" grpId="0" nodeType="withEffect">
                                  <p:stCondLst>
                                    <p:cond delay="1200"/>
                                  </p:stCondLst>
                                  <p:childTnLst>
                                    <p:set>
                                      <p:cBhvr>
                                        <p:cTn id="37" dur="1" fill="hold">
                                          <p:stCondLst>
                                            <p:cond delay="0"/>
                                          </p:stCondLst>
                                        </p:cTn>
                                        <p:tgtEl>
                                          <p:spTgt spid="20489"/>
                                        </p:tgtEl>
                                        <p:attrNameLst>
                                          <p:attrName>style.visibility</p:attrName>
                                        </p:attrNameLst>
                                      </p:cBhvr>
                                      <p:to>
                                        <p:strVal val="visible"/>
                                      </p:to>
                                    </p:set>
                                    <p:animEffect transition="in" filter="fade">
                                      <p:cBhvr>
                                        <p:cTn id="38" dur="500"/>
                                        <p:tgtEl>
                                          <p:spTgt spid="20489"/>
                                        </p:tgtEl>
                                      </p:cBhvr>
                                    </p:animEffect>
                                  </p:childTnLst>
                                </p:cTn>
                              </p:par>
                              <p:par>
                                <p:cTn id="39" presetID="10" presetClass="entr" presetSubtype="0" fill="hold" nodeType="withEffect">
                                  <p:stCondLst>
                                    <p:cond delay="1400"/>
                                  </p:stCondLst>
                                  <p:childTnLst>
                                    <p:set>
                                      <p:cBhvr>
                                        <p:cTn id="40" dur="1" fill="hold">
                                          <p:stCondLst>
                                            <p:cond delay="0"/>
                                          </p:stCondLst>
                                        </p:cTn>
                                        <p:tgtEl>
                                          <p:spTgt spid="20500"/>
                                        </p:tgtEl>
                                        <p:attrNameLst>
                                          <p:attrName>style.visibility</p:attrName>
                                        </p:attrNameLst>
                                      </p:cBhvr>
                                      <p:to>
                                        <p:strVal val="visible"/>
                                      </p:to>
                                    </p:set>
                                    <p:animEffect transition="in" filter="fade">
                                      <p:cBhvr>
                                        <p:cTn id="41" dur="500"/>
                                        <p:tgtEl>
                                          <p:spTgt spid="20500"/>
                                        </p:tgtEl>
                                      </p:cBhvr>
                                    </p:animEffect>
                                  </p:childTnLst>
                                </p:cTn>
                              </p:par>
                              <p:par>
                                <p:cTn id="42" presetID="10" presetClass="entr" presetSubtype="0" fill="hold" grpId="0" nodeType="withEffect">
                                  <p:stCondLst>
                                    <p:cond delay="1600"/>
                                  </p:stCondLst>
                                  <p:childTnLst>
                                    <p:set>
                                      <p:cBhvr>
                                        <p:cTn id="43" dur="1" fill="hold">
                                          <p:stCondLst>
                                            <p:cond delay="0"/>
                                          </p:stCondLst>
                                        </p:cTn>
                                        <p:tgtEl>
                                          <p:spTgt spid="20490"/>
                                        </p:tgtEl>
                                        <p:attrNameLst>
                                          <p:attrName>style.visibility</p:attrName>
                                        </p:attrNameLst>
                                      </p:cBhvr>
                                      <p:to>
                                        <p:strVal val="visible"/>
                                      </p:to>
                                    </p:set>
                                    <p:animEffect transition="in" filter="fade">
                                      <p:cBhvr>
                                        <p:cTn id="44" dur="500"/>
                                        <p:tgtEl>
                                          <p:spTgt spid="20490"/>
                                        </p:tgtEl>
                                      </p:cBhvr>
                                    </p:animEffect>
                                  </p:childTnLst>
                                </p:cTn>
                              </p:par>
                              <p:par>
                                <p:cTn id="45" presetID="10" presetClass="entr" presetSubtype="0" fill="hold" grpId="0" nodeType="withEffect">
                                  <p:stCondLst>
                                    <p:cond delay="1800"/>
                                  </p:stCondLst>
                                  <p:childTnLst>
                                    <p:set>
                                      <p:cBhvr>
                                        <p:cTn id="46" dur="1" fill="hold">
                                          <p:stCondLst>
                                            <p:cond delay="0"/>
                                          </p:stCondLst>
                                        </p:cTn>
                                        <p:tgtEl>
                                          <p:spTgt spid="20495"/>
                                        </p:tgtEl>
                                        <p:attrNameLst>
                                          <p:attrName>style.visibility</p:attrName>
                                        </p:attrNameLst>
                                      </p:cBhvr>
                                      <p:to>
                                        <p:strVal val="visible"/>
                                      </p:to>
                                    </p:set>
                                    <p:animEffect transition="in" filter="fade">
                                      <p:cBhvr>
                                        <p:cTn id="47" dur="500"/>
                                        <p:tgtEl>
                                          <p:spTgt spid="20495"/>
                                        </p:tgtEl>
                                      </p:cBhvr>
                                    </p:animEffect>
                                  </p:childTnLst>
                                </p:cTn>
                              </p:par>
                              <p:par>
                                <p:cTn id="48" presetID="10" presetClass="entr" presetSubtype="0" fill="hold" grpId="0" nodeType="withEffect">
                                  <p:stCondLst>
                                    <p:cond delay="2000"/>
                                  </p:stCondLst>
                                  <p:childTnLst>
                                    <p:set>
                                      <p:cBhvr>
                                        <p:cTn id="49" dur="1" fill="hold">
                                          <p:stCondLst>
                                            <p:cond delay="0"/>
                                          </p:stCondLst>
                                        </p:cTn>
                                        <p:tgtEl>
                                          <p:spTgt spid="20496"/>
                                        </p:tgtEl>
                                        <p:attrNameLst>
                                          <p:attrName>style.visibility</p:attrName>
                                        </p:attrNameLst>
                                      </p:cBhvr>
                                      <p:to>
                                        <p:strVal val="visible"/>
                                      </p:to>
                                    </p:set>
                                    <p:animEffect transition="in" filter="fade">
                                      <p:cBhvr>
                                        <p:cTn id="50" dur="500"/>
                                        <p:tgtEl>
                                          <p:spTgt spid="20496"/>
                                        </p:tgtEl>
                                      </p:cBhvr>
                                    </p:animEffect>
                                  </p:childTnLst>
                                </p:cTn>
                              </p:par>
                              <p:par>
                                <p:cTn id="51" presetID="10" presetClass="entr" presetSubtype="0" fill="hold" nodeType="withEffect">
                                  <p:stCondLst>
                                    <p:cond delay="2200"/>
                                  </p:stCondLst>
                                  <p:childTnLst>
                                    <p:set>
                                      <p:cBhvr>
                                        <p:cTn id="52" dur="1" fill="hold">
                                          <p:stCondLst>
                                            <p:cond delay="0"/>
                                          </p:stCondLst>
                                        </p:cTn>
                                        <p:tgtEl>
                                          <p:spTgt spid="20502"/>
                                        </p:tgtEl>
                                        <p:attrNameLst>
                                          <p:attrName>style.visibility</p:attrName>
                                        </p:attrNameLst>
                                      </p:cBhvr>
                                      <p:to>
                                        <p:strVal val="visible"/>
                                      </p:to>
                                    </p:set>
                                    <p:animEffect transition="in" filter="fade">
                                      <p:cBhvr>
                                        <p:cTn id="53" dur="500"/>
                                        <p:tgtEl>
                                          <p:spTgt spid="20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p:bldP spid="20490" grpId="0"/>
      <p:bldP spid="20491" grpId="0"/>
      <p:bldP spid="20492" grpId="0"/>
      <p:bldP spid="20493" grpId="0"/>
      <p:bldP spid="20494" grpId="0"/>
      <p:bldP spid="20495" grpId="0"/>
      <p:bldP spid="2049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rot="5400000">
            <a:off x="7171274" y="1996249"/>
            <a:ext cx="1833563" cy="1641261"/>
          </a:xfrm>
          <a:custGeom>
            <a:avLst/>
            <a:gdLst>
              <a:gd name="connsiteX0" fmla="*/ 0 w 1834305"/>
              <a:gd name="connsiteY0" fmla="*/ 1078825 h 1640637"/>
              <a:gd name="connsiteX1" fmla="*/ 1834305 w 1834305"/>
              <a:gd name="connsiteY1" fmla="*/ 0 h 1640637"/>
              <a:gd name="connsiteX2" fmla="*/ 1834305 w 1834305"/>
              <a:gd name="connsiteY2" fmla="*/ 1399285 h 1640637"/>
              <a:gd name="connsiteX3" fmla="*/ 1774909 w 1834305"/>
              <a:gd name="connsiteY3" fmla="*/ 1396286 h 1640637"/>
              <a:gd name="connsiteX4" fmla="*/ 1034741 w 1834305"/>
              <a:gd name="connsiteY4" fmla="*/ 1622376 h 1640637"/>
              <a:gd name="connsiteX5" fmla="*/ 1010322 w 1834305"/>
              <a:gd name="connsiteY5" fmla="*/ 1640637 h 164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305" h="1640637">
                <a:moveTo>
                  <a:pt x="0" y="1078825"/>
                </a:moveTo>
                <a:cubicBezTo>
                  <a:pt x="370288" y="412925"/>
                  <a:pt x="1072376" y="0"/>
                  <a:pt x="1834305" y="0"/>
                </a:cubicBezTo>
                <a:lnTo>
                  <a:pt x="1834305" y="1399285"/>
                </a:lnTo>
                <a:lnTo>
                  <a:pt x="1774909" y="1396286"/>
                </a:lnTo>
                <a:cubicBezTo>
                  <a:pt x="1500734" y="1396286"/>
                  <a:pt x="1246027" y="1479635"/>
                  <a:pt x="1034741" y="1622376"/>
                </a:cubicBezTo>
                <a:lnTo>
                  <a:pt x="1010322" y="164063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2" name="任意多边形 11"/>
          <p:cNvSpPr/>
          <p:nvPr/>
        </p:nvSpPr>
        <p:spPr>
          <a:xfrm rot="9058301">
            <a:off x="7326154" y="3633646"/>
            <a:ext cx="1834911" cy="1765300"/>
          </a:xfrm>
          <a:custGeom>
            <a:avLst/>
            <a:gdLst>
              <a:gd name="connsiteX0" fmla="*/ 1234014 w 1834305"/>
              <a:gd name="connsiteY0" fmla="*/ 1765026 h 1765026"/>
              <a:gd name="connsiteX1" fmla="*/ 0 w 1834305"/>
              <a:gd name="connsiteY1" fmla="*/ 1078825 h 1765026"/>
              <a:gd name="connsiteX2" fmla="*/ 1834305 w 1834305"/>
              <a:gd name="connsiteY2" fmla="*/ 0 h 1765026"/>
              <a:gd name="connsiteX3" fmla="*/ 1834305 w 1834305"/>
              <a:gd name="connsiteY3" fmla="*/ 1269819 h 1765026"/>
              <a:gd name="connsiteX4" fmla="*/ 1737433 w 1834305"/>
              <a:gd name="connsiteY4" fmla="*/ 1313321 h 1765026"/>
              <a:gd name="connsiteX5" fmla="*/ 1252240 w 1834305"/>
              <a:gd name="connsiteY5" fmla="*/ 1735766 h 176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305" h="1765026">
                <a:moveTo>
                  <a:pt x="1234014" y="1765026"/>
                </a:moveTo>
                <a:lnTo>
                  <a:pt x="0" y="1078825"/>
                </a:lnTo>
                <a:cubicBezTo>
                  <a:pt x="370288" y="412925"/>
                  <a:pt x="1072376" y="0"/>
                  <a:pt x="1834305" y="0"/>
                </a:cubicBezTo>
                <a:lnTo>
                  <a:pt x="1834305" y="1269819"/>
                </a:lnTo>
                <a:lnTo>
                  <a:pt x="1737433" y="1313321"/>
                </a:lnTo>
                <a:cubicBezTo>
                  <a:pt x="1547988" y="1409553"/>
                  <a:pt x="1379974" y="1552166"/>
                  <a:pt x="1252240" y="173576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3" name="任意多边形 12"/>
          <p:cNvSpPr/>
          <p:nvPr/>
        </p:nvSpPr>
        <p:spPr>
          <a:xfrm rot="16200000">
            <a:off x="3174468" y="3891723"/>
            <a:ext cx="1835150" cy="1626975"/>
          </a:xfrm>
          <a:custGeom>
            <a:avLst/>
            <a:gdLst>
              <a:gd name="connsiteX0" fmla="*/ 1834305 w 1834305"/>
              <a:gd name="connsiteY0" fmla="*/ 0 h 1626600"/>
              <a:gd name="connsiteX1" fmla="*/ 1834305 w 1834305"/>
              <a:gd name="connsiteY1" fmla="*/ 1331393 h 1626600"/>
              <a:gd name="connsiteX2" fmla="*/ 1818726 w 1834305"/>
              <a:gd name="connsiteY2" fmla="*/ 1330606 h 1626600"/>
              <a:gd name="connsiteX3" fmla="*/ 1078559 w 1834305"/>
              <a:gd name="connsiteY3" fmla="*/ 1556696 h 1626600"/>
              <a:gd name="connsiteX4" fmla="*/ 985078 w 1834305"/>
              <a:gd name="connsiteY4" fmla="*/ 1626600 h 1626600"/>
              <a:gd name="connsiteX5" fmla="*/ 0 w 1834305"/>
              <a:gd name="connsiteY5" fmla="*/ 1078825 h 1626600"/>
              <a:gd name="connsiteX6" fmla="*/ 1834305 w 1834305"/>
              <a:gd name="connsiteY6" fmla="*/ 0 h 162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05" h="1626600">
                <a:moveTo>
                  <a:pt x="1834305" y="0"/>
                </a:moveTo>
                <a:lnTo>
                  <a:pt x="1834305" y="1331393"/>
                </a:lnTo>
                <a:lnTo>
                  <a:pt x="1818726" y="1330606"/>
                </a:lnTo>
                <a:cubicBezTo>
                  <a:pt x="1544551" y="1330606"/>
                  <a:pt x="1289844" y="1413955"/>
                  <a:pt x="1078559" y="1556696"/>
                </a:cubicBezTo>
                <a:lnTo>
                  <a:pt x="985078" y="1626600"/>
                </a:lnTo>
                <a:lnTo>
                  <a:pt x="0" y="1078825"/>
                </a:lnTo>
                <a:cubicBezTo>
                  <a:pt x="370288" y="412925"/>
                  <a:pt x="1072376" y="0"/>
                  <a:pt x="183430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4" name="任意多边形 13"/>
          <p:cNvSpPr/>
          <p:nvPr/>
        </p:nvSpPr>
        <p:spPr>
          <a:xfrm rot="19800000">
            <a:off x="3040462" y="2173148"/>
            <a:ext cx="1834911" cy="1725613"/>
          </a:xfrm>
          <a:custGeom>
            <a:avLst/>
            <a:gdLst>
              <a:gd name="connsiteX0" fmla="*/ 1834305 w 1834305"/>
              <a:gd name="connsiteY0" fmla="*/ 0 h 1725513"/>
              <a:gd name="connsiteX1" fmla="*/ 1834305 w 1834305"/>
              <a:gd name="connsiteY1" fmla="*/ 1154275 h 1725513"/>
              <a:gd name="connsiteX2" fmla="*/ 1727097 w 1834305"/>
              <a:gd name="connsiteY2" fmla="*/ 1200250 h 1725513"/>
              <a:gd name="connsiteX3" fmla="*/ 1234810 w 1834305"/>
              <a:gd name="connsiteY3" fmla="*/ 1614406 h 1725513"/>
              <a:gd name="connsiteX4" fmla="*/ 1162957 w 1834305"/>
              <a:gd name="connsiteY4" fmla="*/ 1725513 h 1725513"/>
              <a:gd name="connsiteX5" fmla="*/ 0 w 1834305"/>
              <a:gd name="connsiteY5" fmla="*/ 1078825 h 1725513"/>
              <a:gd name="connsiteX6" fmla="*/ 1834305 w 1834305"/>
              <a:gd name="connsiteY6" fmla="*/ 0 h 17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05" h="1725513">
                <a:moveTo>
                  <a:pt x="1834305" y="0"/>
                </a:moveTo>
                <a:lnTo>
                  <a:pt x="1834305" y="1154275"/>
                </a:lnTo>
                <a:lnTo>
                  <a:pt x="1727097" y="1200250"/>
                </a:lnTo>
                <a:cubicBezTo>
                  <a:pt x="1536047" y="1293256"/>
                  <a:pt x="1365639" y="1432999"/>
                  <a:pt x="1234810" y="1614406"/>
                </a:cubicBezTo>
                <a:lnTo>
                  <a:pt x="1162957" y="1725513"/>
                </a:lnTo>
                <a:lnTo>
                  <a:pt x="0" y="1078825"/>
                </a:lnTo>
                <a:cubicBezTo>
                  <a:pt x="370288" y="412925"/>
                  <a:pt x="1072376" y="0"/>
                  <a:pt x="183430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5" name="椭圆 14"/>
          <p:cNvSpPr/>
          <p:nvPr/>
        </p:nvSpPr>
        <p:spPr>
          <a:xfrm>
            <a:off x="4718231" y="2369996"/>
            <a:ext cx="2647605" cy="26479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nvGrpSpPr>
          <p:cNvPr id="26636" name="组合 15"/>
          <p:cNvGrpSpPr/>
          <p:nvPr/>
        </p:nvGrpSpPr>
        <p:grpSpPr bwMode="auto">
          <a:xfrm>
            <a:off x="5044187" y="2935792"/>
            <a:ext cx="1912128" cy="1656630"/>
            <a:chOff x="71167" y="1722403"/>
            <a:chExt cx="1912510" cy="1657273"/>
          </a:xfrm>
        </p:grpSpPr>
        <p:sp>
          <p:nvSpPr>
            <p:cNvPr id="26645" name="TextBox 10"/>
            <p:cNvSpPr txBox="1">
              <a:spLocks noChangeArrowheads="1"/>
            </p:cNvSpPr>
            <p:nvPr/>
          </p:nvSpPr>
          <p:spPr bwMode="auto">
            <a:xfrm>
              <a:off x="237305" y="2182152"/>
              <a:ext cx="1746372" cy="119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sz="800" dirty="0">
                  <a:solidFill>
                    <a:schemeClr val="bg1"/>
                  </a:solidFill>
                </a:rPr>
                <a:t>Text content needs to be summarized and refined, suggested to be related to the title and in line with the overall language style, language description as concise and vivid as possible.</a:t>
              </a:r>
              <a:endParaRPr lang="en-US" altLang="zh-CN" sz="800" dirty="0">
                <a:solidFill>
                  <a:schemeClr val="bg1"/>
                </a:solidFill>
              </a:endParaRPr>
            </a:p>
          </p:txBody>
        </p:sp>
        <p:sp>
          <p:nvSpPr>
            <p:cNvPr id="26646" name="文本框 17"/>
            <p:cNvSpPr txBox="1">
              <a:spLocks noChangeArrowheads="1"/>
            </p:cNvSpPr>
            <p:nvPr/>
          </p:nvSpPr>
          <p:spPr bwMode="auto">
            <a:xfrm>
              <a:off x="71167" y="1722403"/>
              <a:ext cx="1641588" cy="45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algn="ctr"/>
              <a:r>
                <a:rPr lang="zh-CN" altLang="en-US" sz="2000" b="1" dirty="0">
                  <a:solidFill>
                    <a:schemeClr val="bg1"/>
                  </a:solidFill>
                </a:rPr>
                <a:t>Add a title</a:t>
              </a:r>
            </a:p>
          </p:txBody>
        </p:sp>
      </p:grpSp>
      <p:sp>
        <p:nvSpPr>
          <p:cNvPr id="26637" name="文本框 18"/>
          <p:cNvSpPr txBox="1">
            <a:spLocks noChangeArrowheads="1"/>
          </p:cNvSpPr>
          <p:nvPr/>
        </p:nvSpPr>
        <p:spPr bwMode="auto">
          <a:xfrm>
            <a:off x="7734088" y="2835134"/>
            <a:ext cx="80634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Text</a:t>
            </a:r>
          </a:p>
        </p:txBody>
      </p:sp>
      <p:sp>
        <p:nvSpPr>
          <p:cNvPr id="26638" name="文本框 19"/>
          <p:cNvSpPr txBox="1">
            <a:spLocks noChangeArrowheads="1"/>
          </p:cNvSpPr>
          <p:nvPr/>
        </p:nvSpPr>
        <p:spPr bwMode="auto">
          <a:xfrm>
            <a:off x="7734088" y="4462321"/>
            <a:ext cx="80634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Text</a:t>
            </a:r>
          </a:p>
        </p:txBody>
      </p:sp>
      <p:sp>
        <p:nvSpPr>
          <p:cNvPr id="26639" name="文本框 20"/>
          <p:cNvSpPr txBox="1">
            <a:spLocks noChangeArrowheads="1"/>
          </p:cNvSpPr>
          <p:nvPr/>
        </p:nvSpPr>
        <p:spPr bwMode="auto">
          <a:xfrm>
            <a:off x="3670617" y="2835134"/>
            <a:ext cx="80634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Text</a:t>
            </a:r>
          </a:p>
        </p:txBody>
      </p:sp>
      <p:sp>
        <p:nvSpPr>
          <p:cNvPr id="26640" name="文本框 21"/>
          <p:cNvSpPr txBox="1">
            <a:spLocks noChangeArrowheads="1"/>
          </p:cNvSpPr>
          <p:nvPr/>
        </p:nvSpPr>
        <p:spPr bwMode="auto">
          <a:xfrm>
            <a:off x="3670617" y="4462321"/>
            <a:ext cx="80634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Text</a:t>
            </a:r>
          </a:p>
        </p:txBody>
      </p:sp>
      <p:sp>
        <p:nvSpPr>
          <p:cNvPr id="26641" name="TextBox 10"/>
          <p:cNvSpPr txBox="1">
            <a:spLocks noChangeArrowheads="1"/>
          </p:cNvSpPr>
          <p:nvPr/>
        </p:nvSpPr>
        <p:spPr bwMode="auto">
          <a:xfrm>
            <a:off x="8908685" y="2496996"/>
            <a:ext cx="286189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6642" name="TextBox 10"/>
          <p:cNvSpPr txBox="1">
            <a:spLocks noChangeArrowheads="1"/>
          </p:cNvSpPr>
          <p:nvPr/>
        </p:nvSpPr>
        <p:spPr bwMode="auto">
          <a:xfrm>
            <a:off x="8918209" y="4424221"/>
            <a:ext cx="286189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6643" name="TextBox 10"/>
          <p:cNvSpPr txBox="1">
            <a:spLocks noChangeArrowheads="1"/>
          </p:cNvSpPr>
          <p:nvPr/>
        </p:nvSpPr>
        <p:spPr bwMode="auto">
          <a:xfrm>
            <a:off x="430952" y="2447785"/>
            <a:ext cx="2861889"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6644" name="TextBox 10"/>
          <p:cNvSpPr txBox="1">
            <a:spLocks noChangeArrowheads="1"/>
          </p:cNvSpPr>
          <p:nvPr/>
        </p:nvSpPr>
        <p:spPr bwMode="auto">
          <a:xfrm>
            <a:off x="443651" y="4336910"/>
            <a:ext cx="2861889"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 name="标题 1"/>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636"/>
                                        </p:tgtEl>
                                        <p:attrNameLst>
                                          <p:attrName>style.visibility</p:attrName>
                                        </p:attrNameLst>
                                      </p:cBhvr>
                                      <p:to>
                                        <p:strVal val="visible"/>
                                      </p:to>
                                    </p:set>
                                    <p:anim calcmode="lin" valueType="num">
                                      <p:cBhvr>
                                        <p:cTn id="7" dur="500" fill="hold"/>
                                        <p:tgtEl>
                                          <p:spTgt spid="26636"/>
                                        </p:tgtEl>
                                        <p:attrNameLst>
                                          <p:attrName>ppt_w</p:attrName>
                                        </p:attrNameLst>
                                      </p:cBhvr>
                                      <p:tavLst>
                                        <p:tav tm="0">
                                          <p:val>
                                            <p:fltVal val="0"/>
                                          </p:val>
                                        </p:tav>
                                        <p:tav tm="100000">
                                          <p:val>
                                            <p:strVal val="#ppt_w"/>
                                          </p:val>
                                        </p:tav>
                                      </p:tavLst>
                                    </p:anim>
                                    <p:anim calcmode="lin" valueType="num">
                                      <p:cBhvr>
                                        <p:cTn id="8" dur="500" fill="hold"/>
                                        <p:tgtEl>
                                          <p:spTgt spid="26636"/>
                                        </p:tgtEl>
                                        <p:attrNameLst>
                                          <p:attrName>ppt_h</p:attrName>
                                        </p:attrNameLst>
                                      </p:cBhvr>
                                      <p:tavLst>
                                        <p:tav tm="0">
                                          <p:val>
                                            <p:fltVal val="0"/>
                                          </p:val>
                                        </p:tav>
                                        <p:tav tm="100000">
                                          <p:val>
                                            <p:strVal val="#ppt_h"/>
                                          </p:val>
                                        </p:tav>
                                      </p:tavLst>
                                    </p:anim>
                                    <p:animEffect transition="in" filter="fade">
                                      <p:cBhvr>
                                        <p:cTn id="9" dur="500"/>
                                        <p:tgtEl>
                                          <p:spTgt spid="26636"/>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528" fill="hold" grpId="0" nodeType="withEffect">
                                  <p:stCondLst>
                                    <p:cond delay="600"/>
                                  </p:stCondLst>
                                  <p:childTnLst>
                                    <p:set>
                                      <p:cBhvr>
                                        <p:cTn id="16" dur="1" fill="hold">
                                          <p:stCondLst>
                                            <p:cond delay="0"/>
                                          </p:stCondLst>
                                        </p:cTn>
                                        <p:tgtEl>
                                          <p:spTgt spid="26639"/>
                                        </p:tgtEl>
                                        <p:attrNameLst>
                                          <p:attrName>style.visibility</p:attrName>
                                        </p:attrNameLst>
                                      </p:cBhvr>
                                      <p:to>
                                        <p:strVal val="visible"/>
                                      </p:to>
                                    </p:set>
                                    <p:anim calcmode="lin" valueType="num">
                                      <p:cBhvr>
                                        <p:cTn id="17" dur="500" fill="hold"/>
                                        <p:tgtEl>
                                          <p:spTgt spid="26639"/>
                                        </p:tgtEl>
                                        <p:attrNameLst>
                                          <p:attrName>ppt_w</p:attrName>
                                        </p:attrNameLst>
                                      </p:cBhvr>
                                      <p:tavLst>
                                        <p:tav tm="0">
                                          <p:val>
                                            <p:fltVal val="0"/>
                                          </p:val>
                                        </p:tav>
                                        <p:tav tm="100000">
                                          <p:val>
                                            <p:strVal val="#ppt_w"/>
                                          </p:val>
                                        </p:tav>
                                      </p:tavLst>
                                    </p:anim>
                                    <p:anim calcmode="lin" valueType="num">
                                      <p:cBhvr>
                                        <p:cTn id="18" dur="500" fill="hold"/>
                                        <p:tgtEl>
                                          <p:spTgt spid="26639"/>
                                        </p:tgtEl>
                                        <p:attrNameLst>
                                          <p:attrName>ppt_h</p:attrName>
                                        </p:attrNameLst>
                                      </p:cBhvr>
                                      <p:tavLst>
                                        <p:tav tm="0">
                                          <p:val>
                                            <p:fltVal val="0"/>
                                          </p:val>
                                        </p:tav>
                                        <p:tav tm="100000">
                                          <p:val>
                                            <p:strVal val="#ppt_h"/>
                                          </p:val>
                                        </p:tav>
                                      </p:tavLst>
                                    </p:anim>
                                    <p:animEffect transition="in" filter="fade">
                                      <p:cBhvr>
                                        <p:cTn id="19" dur="500"/>
                                        <p:tgtEl>
                                          <p:spTgt spid="26639"/>
                                        </p:tgtEl>
                                      </p:cBhvr>
                                    </p:animEffect>
                                    <p:anim calcmode="lin" valueType="num">
                                      <p:cBhvr>
                                        <p:cTn id="20" dur="500" fill="hold"/>
                                        <p:tgtEl>
                                          <p:spTgt spid="26639"/>
                                        </p:tgtEl>
                                        <p:attrNameLst>
                                          <p:attrName>ppt_x</p:attrName>
                                        </p:attrNameLst>
                                      </p:cBhvr>
                                      <p:tavLst>
                                        <p:tav tm="0">
                                          <p:val>
                                            <p:fltVal val="0.5"/>
                                          </p:val>
                                        </p:tav>
                                        <p:tav tm="100000">
                                          <p:val>
                                            <p:strVal val="#ppt_x"/>
                                          </p:val>
                                        </p:tav>
                                      </p:tavLst>
                                    </p:anim>
                                    <p:anim calcmode="lin" valueType="num">
                                      <p:cBhvr>
                                        <p:cTn id="21" dur="500" fill="hold"/>
                                        <p:tgtEl>
                                          <p:spTgt spid="26639"/>
                                        </p:tgtEl>
                                        <p:attrNameLst>
                                          <p:attrName>ppt_y</p:attrName>
                                        </p:attrNameLst>
                                      </p:cBhvr>
                                      <p:tavLst>
                                        <p:tav tm="0">
                                          <p:val>
                                            <p:fltVal val="0.5"/>
                                          </p:val>
                                        </p:tav>
                                        <p:tav tm="100000">
                                          <p:val>
                                            <p:strVal val="#ppt_y"/>
                                          </p:val>
                                        </p:tav>
                                      </p:tavLst>
                                    </p:anim>
                                  </p:childTnLst>
                                </p:cTn>
                              </p:par>
                              <p:par>
                                <p:cTn id="22" presetID="53" presetClass="entr" presetSubtype="528" fill="hold" grpId="0" nodeType="withEffect">
                                  <p:stCondLst>
                                    <p:cond delay="9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53" presetClass="entr" presetSubtype="528" fill="hold" grpId="0" nodeType="withEffect">
                                  <p:stCondLst>
                                    <p:cond delay="1200"/>
                                  </p:stCondLst>
                                  <p:childTnLst>
                                    <p:set>
                                      <p:cBhvr>
                                        <p:cTn id="30" dur="1" fill="hold">
                                          <p:stCondLst>
                                            <p:cond delay="0"/>
                                          </p:stCondLst>
                                        </p:cTn>
                                        <p:tgtEl>
                                          <p:spTgt spid="26640"/>
                                        </p:tgtEl>
                                        <p:attrNameLst>
                                          <p:attrName>style.visibility</p:attrName>
                                        </p:attrNameLst>
                                      </p:cBhvr>
                                      <p:to>
                                        <p:strVal val="visible"/>
                                      </p:to>
                                    </p:set>
                                    <p:anim calcmode="lin" valueType="num">
                                      <p:cBhvr>
                                        <p:cTn id="31" dur="500" fill="hold"/>
                                        <p:tgtEl>
                                          <p:spTgt spid="26640"/>
                                        </p:tgtEl>
                                        <p:attrNameLst>
                                          <p:attrName>ppt_w</p:attrName>
                                        </p:attrNameLst>
                                      </p:cBhvr>
                                      <p:tavLst>
                                        <p:tav tm="0">
                                          <p:val>
                                            <p:fltVal val="0"/>
                                          </p:val>
                                        </p:tav>
                                        <p:tav tm="100000">
                                          <p:val>
                                            <p:strVal val="#ppt_w"/>
                                          </p:val>
                                        </p:tav>
                                      </p:tavLst>
                                    </p:anim>
                                    <p:anim calcmode="lin" valueType="num">
                                      <p:cBhvr>
                                        <p:cTn id="32" dur="500" fill="hold"/>
                                        <p:tgtEl>
                                          <p:spTgt spid="26640"/>
                                        </p:tgtEl>
                                        <p:attrNameLst>
                                          <p:attrName>ppt_h</p:attrName>
                                        </p:attrNameLst>
                                      </p:cBhvr>
                                      <p:tavLst>
                                        <p:tav tm="0">
                                          <p:val>
                                            <p:fltVal val="0"/>
                                          </p:val>
                                        </p:tav>
                                        <p:tav tm="100000">
                                          <p:val>
                                            <p:strVal val="#ppt_h"/>
                                          </p:val>
                                        </p:tav>
                                      </p:tavLst>
                                    </p:anim>
                                    <p:animEffect transition="in" filter="fade">
                                      <p:cBhvr>
                                        <p:cTn id="33" dur="500"/>
                                        <p:tgtEl>
                                          <p:spTgt spid="26640"/>
                                        </p:tgtEl>
                                      </p:cBhvr>
                                    </p:animEffect>
                                    <p:anim calcmode="lin" valueType="num">
                                      <p:cBhvr>
                                        <p:cTn id="34" dur="500" fill="hold"/>
                                        <p:tgtEl>
                                          <p:spTgt spid="26640"/>
                                        </p:tgtEl>
                                        <p:attrNameLst>
                                          <p:attrName>ppt_x</p:attrName>
                                        </p:attrNameLst>
                                      </p:cBhvr>
                                      <p:tavLst>
                                        <p:tav tm="0">
                                          <p:val>
                                            <p:fltVal val="0.5"/>
                                          </p:val>
                                        </p:tav>
                                        <p:tav tm="100000">
                                          <p:val>
                                            <p:strVal val="#ppt_x"/>
                                          </p:val>
                                        </p:tav>
                                      </p:tavLst>
                                    </p:anim>
                                    <p:anim calcmode="lin" valueType="num">
                                      <p:cBhvr>
                                        <p:cTn id="35" dur="500" fill="hold"/>
                                        <p:tgtEl>
                                          <p:spTgt spid="26640"/>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150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anim calcmode="lin" valueType="num">
                                      <p:cBhvr>
                                        <p:cTn id="41" dur="500" fill="hold"/>
                                        <p:tgtEl>
                                          <p:spTgt spid="13"/>
                                        </p:tgtEl>
                                        <p:attrNameLst>
                                          <p:attrName>ppt_x</p:attrName>
                                        </p:attrNameLst>
                                      </p:cBhvr>
                                      <p:tavLst>
                                        <p:tav tm="0">
                                          <p:val>
                                            <p:fltVal val="0.5"/>
                                          </p:val>
                                        </p:tav>
                                        <p:tav tm="100000">
                                          <p:val>
                                            <p:strVal val="#ppt_x"/>
                                          </p:val>
                                        </p:tav>
                                      </p:tavLst>
                                    </p:anim>
                                    <p:anim calcmode="lin" valueType="num">
                                      <p:cBhvr>
                                        <p:cTn id="42" dur="500" fill="hold"/>
                                        <p:tgtEl>
                                          <p:spTgt spid="13"/>
                                        </p:tgtEl>
                                        <p:attrNameLst>
                                          <p:attrName>ppt_y</p:attrName>
                                        </p:attrNameLst>
                                      </p:cBhvr>
                                      <p:tavLst>
                                        <p:tav tm="0">
                                          <p:val>
                                            <p:fltVal val="0.5"/>
                                          </p:val>
                                        </p:tav>
                                        <p:tav tm="100000">
                                          <p:val>
                                            <p:strVal val="#ppt_y"/>
                                          </p:val>
                                        </p:tav>
                                      </p:tavLst>
                                    </p:anim>
                                  </p:childTnLst>
                                </p:cTn>
                              </p:par>
                              <p:par>
                                <p:cTn id="43" presetID="53" presetClass="entr" presetSubtype="528" fill="hold" grpId="0" nodeType="withEffect">
                                  <p:stCondLst>
                                    <p:cond delay="1800"/>
                                  </p:stCondLst>
                                  <p:childTnLst>
                                    <p:set>
                                      <p:cBhvr>
                                        <p:cTn id="44" dur="1" fill="hold">
                                          <p:stCondLst>
                                            <p:cond delay="0"/>
                                          </p:stCondLst>
                                        </p:cTn>
                                        <p:tgtEl>
                                          <p:spTgt spid="26637"/>
                                        </p:tgtEl>
                                        <p:attrNameLst>
                                          <p:attrName>style.visibility</p:attrName>
                                        </p:attrNameLst>
                                      </p:cBhvr>
                                      <p:to>
                                        <p:strVal val="visible"/>
                                      </p:to>
                                    </p:set>
                                    <p:anim calcmode="lin" valueType="num">
                                      <p:cBhvr>
                                        <p:cTn id="45" dur="500" fill="hold"/>
                                        <p:tgtEl>
                                          <p:spTgt spid="26637"/>
                                        </p:tgtEl>
                                        <p:attrNameLst>
                                          <p:attrName>ppt_w</p:attrName>
                                        </p:attrNameLst>
                                      </p:cBhvr>
                                      <p:tavLst>
                                        <p:tav tm="0">
                                          <p:val>
                                            <p:fltVal val="0"/>
                                          </p:val>
                                        </p:tav>
                                        <p:tav tm="100000">
                                          <p:val>
                                            <p:strVal val="#ppt_w"/>
                                          </p:val>
                                        </p:tav>
                                      </p:tavLst>
                                    </p:anim>
                                    <p:anim calcmode="lin" valueType="num">
                                      <p:cBhvr>
                                        <p:cTn id="46" dur="500" fill="hold"/>
                                        <p:tgtEl>
                                          <p:spTgt spid="26637"/>
                                        </p:tgtEl>
                                        <p:attrNameLst>
                                          <p:attrName>ppt_h</p:attrName>
                                        </p:attrNameLst>
                                      </p:cBhvr>
                                      <p:tavLst>
                                        <p:tav tm="0">
                                          <p:val>
                                            <p:fltVal val="0"/>
                                          </p:val>
                                        </p:tav>
                                        <p:tav tm="100000">
                                          <p:val>
                                            <p:strVal val="#ppt_h"/>
                                          </p:val>
                                        </p:tav>
                                      </p:tavLst>
                                    </p:anim>
                                    <p:animEffect transition="in" filter="fade">
                                      <p:cBhvr>
                                        <p:cTn id="47" dur="500"/>
                                        <p:tgtEl>
                                          <p:spTgt spid="26637"/>
                                        </p:tgtEl>
                                      </p:cBhvr>
                                    </p:animEffect>
                                    <p:anim calcmode="lin" valueType="num">
                                      <p:cBhvr>
                                        <p:cTn id="48" dur="500" fill="hold"/>
                                        <p:tgtEl>
                                          <p:spTgt spid="26637"/>
                                        </p:tgtEl>
                                        <p:attrNameLst>
                                          <p:attrName>ppt_x</p:attrName>
                                        </p:attrNameLst>
                                      </p:cBhvr>
                                      <p:tavLst>
                                        <p:tav tm="0">
                                          <p:val>
                                            <p:fltVal val="0.5"/>
                                          </p:val>
                                        </p:tav>
                                        <p:tav tm="100000">
                                          <p:val>
                                            <p:strVal val="#ppt_x"/>
                                          </p:val>
                                        </p:tav>
                                      </p:tavLst>
                                    </p:anim>
                                    <p:anim calcmode="lin" valueType="num">
                                      <p:cBhvr>
                                        <p:cTn id="49" dur="500" fill="hold"/>
                                        <p:tgtEl>
                                          <p:spTgt spid="26637"/>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210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anim calcmode="lin" valueType="num">
                                      <p:cBhvr>
                                        <p:cTn id="55" dur="500" fill="hold"/>
                                        <p:tgtEl>
                                          <p:spTgt spid="11"/>
                                        </p:tgtEl>
                                        <p:attrNameLst>
                                          <p:attrName>ppt_x</p:attrName>
                                        </p:attrNameLst>
                                      </p:cBhvr>
                                      <p:tavLst>
                                        <p:tav tm="0">
                                          <p:val>
                                            <p:fltVal val="0.5"/>
                                          </p:val>
                                        </p:tav>
                                        <p:tav tm="100000">
                                          <p:val>
                                            <p:strVal val="#ppt_x"/>
                                          </p:val>
                                        </p:tav>
                                      </p:tavLst>
                                    </p:anim>
                                    <p:anim calcmode="lin" valueType="num">
                                      <p:cBhvr>
                                        <p:cTn id="56" dur="500" fill="hold"/>
                                        <p:tgtEl>
                                          <p:spTgt spid="11"/>
                                        </p:tgtEl>
                                        <p:attrNameLst>
                                          <p:attrName>ppt_y</p:attrName>
                                        </p:attrNameLst>
                                      </p:cBhvr>
                                      <p:tavLst>
                                        <p:tav tm="0">
                                          <p:val>
                                            <p:fltVal val="0.5"/>
                                          </p:val>
                                        </p:tav>
                                        <p:tav tm="100000">
                                          <p:val>
                                            <p:strVal val="#ppt_y"/>
                                          </p:val>
                                        </p:tav>
                                      </p:tavLst>
                                    </p:anim>
                                  </p:childTnLst>
                                </p:cTn>
                              </p:par>
                              <p:par>
                                <p:cTn id="57" presetID="53" presetClass="entr" presetSubtype="528" fill="hold" grpId="0" nodeType="withEffect">
                                  <p:stCondLst>
                                    <p:cond delay="2400"/>
                                  </p:stCondLst>
                                  <p:childTnLst>
                                    <p:set>
                                      <p:cBhvr>
                                        <p:cTn id="58" dur="1" fill="hold">
                                          <p:stCondLst>
                                            <p:cond delay="0"/>
                                          </p:stCondLst>
                                        </p:cTn>
                                        <p:tgtEl>
                                          <p:spTgt spid="26638"/>
                                        </p:tgtEl>
                                        <p:attrNameLst>
                                          <p:attrName>style.visibility</p:attrName>
                                        </p:attrNameLst>
                                      </p:cBhvr>
                                      <p:to>
                                        <p:strVal val="visible"/>
                                      </p:to>
                                    </p:set>
                                    <p:anim calcmode="lin" valueType="num">
                                      <p:cBhvr>
                                        <p:cTn id="59" dur="500" fill="hold"/>
                                        <p:tgtEl>
                                          <p:spTgt spid="26638"/>
                                        </p:tgtEl>
                                        <p:attrNameLst>
                                          <p:attrName>ppt_w</p:attrName>
                                        </p:attrNameLst>
                                      </p:cBhvr>
                                      <p:tavLst>
                                        <p:tav tm="0">
                                          <p:val>
                                            <p:fltVal val="0"/>
                                          </p:val>
                                        </p:tav>
                                        <p:tav tm="100000">
                                          <p:val>
                                            <p:strVal val="#ppt_w"/>
                                          </p:val>
                                        </p:tav>
                                      </p:tavLst>
                                    </p:anim>
                                    <p:anim calcmode="lin" valueType="num">
                                      <p:cBhvr>
                                        <p:cTn id="60" dur="500" fill="hold"/>
                                        <p:tgtEl>
                                          <p:spTgt spid="26638"/>
                                        </p:tgtEl>
                                        <p:attrNameLst>
                                          <p:attrName>ppt_h</p:attrName>
                                        </p:attrNameLst>
                                      </p:cBhvr>
                                      <p:tavLst>
                                        <p:tav tm="0">
                                          <p:val>
                                            <p:fltVal val="0"/>
                                          </p:val>
                                        </p:tav>
                                        <p:tav tm="100000">
                                          <p:val>
                                            <p:strVal val="#ppt_h"/>
                                          </p:val>
                                        </p:tav>
                                      </p:tavLst>
                                    </p:anim>
                                    <p:animEffect transition="in" filter="fade">
                                      <p:cBhvr>
                                        <p:cTn id="61" dur="500"/>
                                        <p:tgtEl>
                                          <p:spTgt spid="26638"/>
                                        </p:tgtEl>
                                      </p:cBhvr>
                                    </p:animEffect>
                                    <p:anim calcmode="lin" valueType="num">
                                      <p:cBhvr>
                                        <p:cTn id="62" dur="500" fill="hold"/>
                                        <p:tgtEl>
                                          <p:spTgt spid="26638"/>
                                        </p:tgtEl>
                                        <p:attrNameLst>
                                          <p:attrName>ppt_x</p:attrName>
                                        </p:attrNameLst>
                                      </p:cBhvr>
                                      <p:tavLst>
                                        <p:tav tm="0">
                                          <p:val>
                                            <p:fltVal val="0.5"/>
                                          </p:val>
                                        </p:tav>
                                        <p:tav tm="100000">
                                          <p:val>
                                            <p:strVal val="#ppt_x"/>
                                          </p:val>
                                        </p:tav>
                                      </p:tavLst>
                                    </p:anim>
                                    <p:anim calcmode="lin" valueType="num">
                                      <p:cBhvr>
                                        <p:cTn id="63" dur="500" fill="hold"/>
                                        <p:tgtEl>
                                          <p:spTgt spid="26638"/>
                                        </p:tgtEl>
                                        <p:attrNameLst>
                                          <p:attrName>ppt_y</p:attrName>
                                        </p:attrNameLst>
                                      </p:cBhvr>
                                      <p:tavLst>
                                        <p:tav tm="0">
                                          <p:val>
                                            <p:fltVal val="0.5"/>
                                          </p:val>
                                        </p:tav>
                                        <p:tav tm="100000">
                                          <p:val>
                                            <p:strVal val="#ppt_y"/>
                                          </p:val>
                                        </p:tav>
                                      </p:tavLst>
                                    </p:anim>
                                  </p:childTnLst>
                                </p:cTn>
                              </p:par>
                              <p:par>
                                <p:cTn id="64" presetID="53" presetClass="entr" presetSubtype="528" fill="hold" grpId="0" nodeType="withEffect">
                                  <p:stCondLst>
                                    <p:cond delay="27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Effect transition="in" filter="fade">
                                      <p:cBhvr>
                                        <p:cTn id="68" dur="500"/>
                                        <p:tgtEl>
                                          <p:spTgt spid="12"/>
                                        </p:tgtEl>
                                      </p:cBhvr>
                                    </p:animEffect>
                                    <p:anim calcmode="lin" valueType="num">
                                      <p:cBhvr>
                                        <p:cTn id="69" dur="500" fill="hold"/>
                                        <p:tgtEl>
                                          <p:spTgt spid="12"/>
                                        </p:tgtEl>
                                        <p:attrNameLst>
                                          <p:attrName>ppt_x</p:attrName>
                                        </p:attrNameLst>
                                      </p:cBhvr>
                                      <p:tavLst>
                                        <p:tav tm="0">
                                          <p:val>
                                            <p:fltVal val="0.5"/>
                                          </p:val>
                                        </p:tav>
                                        <p:tav tm="100000">
                                          <p:val>
                                            <p:strVal val="#ppt_x"/>
                                          </p:val>
                                        </p:tav>
                                      </p:tavLst>
                                    </p:anim>
                                    <p:anim calcmode="lin" valueType="num">
                                      <p:cBhvr>
                                        <p:cTn id="70" dur="500" fill="hold"/>
                                        <p:tgtEl>
                                          <p:spTgt spid="12"/>
                                        </p:tgtEl>
                                        <p:attrNameLst>
                                          <p:attrName>ppt_y</p:attrName>
                                        </p:attrNameLst>
                                      </p:cBhvr>
                                      <p:tavLst>
                                        <p:tav tm="0">
                                          <p:val>
                                            <p:fltVal val="0.5"/>
                                          </p:val>
                                        </p:tav>
                                        <p:tav tm="100000">
                                          <p:val>
                                            <p:strVal val="#ppt_y"/>
                                          </p:val>
                                        </p:tav>
                                      </p:tavLst>
                                    </p:anim>
                                  </p:childTnLst>
                                </p:cTn>
                              </p:par>
                              <p:par>
                                <p:cTn id="71" presetID="10" presetClass="entr" presetSubtype="0" fill="hold" grpId="0" nodeType="withEffect">
                                  <p:stCondLst>
                                    <p:cond delay="3000"/>
                                  </p:stCondLst>
                                  <p:childTnLst>
                                    <p:set>
                                      <p:cBhvr>
                                        <p:cTn id="72" dur="1" fill="hold">
                                          <p:stCondLst>
                                            <p:cond delay="0"/>
                                          </p:stCondLst>
                                        </p:cTn>
                                        <p:tgtEl>
                                          <p:spTgt spid="26643"/>
                                        </p:tgtEl>
                                        <p:attrNameLst>
                                          <p:attrName>style.visibility</p:attrName>
                                        </p:attrNameLst>
                                      </p:cBhvr>
                                      <p:to>
                                        <p:strVal val="visible"/>
                                      </p:to>
                                    </p:set>
                                    <p:animEffect transition="in" filter="fade">
                                      <p:cBhvr>
                                        <p:cTn id="73" dur="500"/>
                                        <p:tgtEl>
                                          <p:spTgt spid="26643"/>
                                        </p:tgtEl>
                                      </p:cBhvr>
                                    </p:animEffect>
                                  </p:childTnLst>
                                </p:cTn>
                              </p:par>
                              <p:par>
                                <p:cTn id="74" presetID="10" presetClass="entr" presetSubtype="0" fill="hold" grpId="0" nodeType="withEffect">
                                  <p:stCondLst>
                                    <p:cond delay="3300"/>
                                  </p:stCondLst>
                                  <p:childTnLst>
                                    <p:set>
                                      <p:cBhvr>
                                        <p:cTn id="75" dur="1" fill="hold">
                                          <p:stCondLst>
                                            <p:cond delay="0"/>
                                          </p:stCondLst>
                                        </p:cTn>
                                        <p:tgtEl>
                                          <p:spTgt spid="26641"/>
                                        </p:tgtEl>
                                        <p:attrNameLst>
                                          <p:attrName>style.visibility</p:attrName>
                                        </p:attrNameLst>
                                      </p:cBhvr>
                                      <p:to>
                                        <p:strVal val="visible"/>
                                      </p:to>
                                    </p:set>
                                    <p:animEffect transition="in" filter="fade">
                                      <p:cBhvr>
                                        <p:cTn id="76" dur="500"/>
                                        <p:tgtEl>
                                          <p:spTgt spid="26641"/>
                                        </p:tgtEl>
                                      </p:cBhvr>
                                    </p:animEffect>
                                  </p:childTnLst>
                                </p:cTn>
                              </p:par>
                              <p:par>
                                <p:cTn id="77" presetID="10" presetClass="entr" presetSubtype="0" fill="hold" grpId="0" nodeType="withEffect">
                                  <p:stCondLst>
                                    <p:cond delay="3600"/>
                                  </p:stCondLst>
                                  <p:childTnLst>
                                    <p:set>
                                      <p:cBhvr>
                                        <p:cTn id="78" dur="1" fill="hold">
                                          <p:stCondLst>
                                            <p:cond delay="0"/>
                                          </p:stCondLst>
                                        </p:cTn>
                                        <p:tgtEl>
                                          <p:spTgt spid="26644"/>
                                        </p:tgtEl>
                                        <p:attrNameLst>
                                          <p:attrName>style.visibility</p:attrName>
                                        </p:attrNameLst>
                                      </p:cBhvr>
                                      <p:to>
                                        <p:strVal val="visible"/>
                                      </p:to>
                                    </p:set>
                                    <p:animEffect transition="in" filter="fade">
                                      <p:cBhvr>
                                        <p:cTn id="79" dur="500"/>
                                        <p:tgtEl>
                                          <p:spTgt spid="26644"/>
                                        </p:tgtEl>
                                      </p:cBhvr>
                                    </p:animEffect>
                                  </p:childTnLst>
                                </p:cTn>
                              </p:par>
                              <p:par>
                                <p:cTn id="80" presetID="10" presetClass="entr" presetSubtype="0" fill="hold" grpId="0" nodeType="withEffect">
                                  <p:stCondLst>
                                    <p:cond delay="3900"/>
                                  </p:stCondLst>
                                  <p:childTnLst>
                                    <p:set>
                                      <p:cBhvr>
                                        <p:cTn id="81" dur="1" fill="hold">
                                          <p:stCondLst>
                                            <p:cond delay="0"/>
                                          </p:stCondLst>
                                        </p:cTn>
                                        <p:tgtEl>
                                          <p:spTgt spid="26642"/>
                                        </p:tgtEl>
                                        <p:attrNameLst>
                                          <p:attrName>style.visibility</p:attrName>
                                        </p:attrNameLst>
                                      </p:cBhvr>
                                      <p:to>
                                        <p:strVal val="visible"/>
                                      </p:to>
                                    </p:set>
                                    <p:animEffect transition="in" filter="fade">
                                      <p:cBhvr>
                                        <p:cTn id="82" dur="500"/>
                                        <p:tgtEl>
                                          <p:spTgt spid="26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26637" grpId="0"/>
      <p:bldP spid="26638" grpId="0"/>
      <p:bldP spid="26639" grpId="0"/>
      <p:bldP spid="26640" grpId="0"/>
      <p:bldP spid="26641" grpId="0"/>
      <p:bldP spid="26642" grpId="0"/>
      <p:bldP spid="26643" grpId="0"/>
      <p:bldP spid="266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7" name="图片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727" y="1517104"/>
            <a:ext cx="3719029"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2846" y="3669754"/>
            <a:ext cx="3736489"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9" name="组合 12"/>
          <p:cNvGrpSpPr/>
          <p:nvPr/>
        </p:nvGrpSpPr>
        <p:grpSpPr bwMode="auto">
          <a:xfrm>
            <a:off x="5762373" y="4012656"/>
            <a:ext cx="77778" cy="1660525"/>
            <a:chOff x="4447640" y="4598361"/>
            <a:chExt cx="77272" cy="1660771"/>
          </a:xfrm>
          <a:solidFill>
            <a:schemeClr val="tx1">
              <a:lumMod val="50000"/>
              <a:lumOff val="50000"/>
            </a:schemeClr>
          </a:solidFill>
        </p:grpSpPr>
        <p:cxnSp>
          <p:nvCxnSpPr>
            <p:cNvPr id="14" name="直接连接符 13"/>
            <p:cNvCxnSpPr/>
            <p:nvPr/>
          </p:nvCxnSpPr>
          <p:spPr>
            <a:xfrm>
              <a:off x="4487065" y="4598361"/>
              <a:ext cx="0" cy="1582972"/>
            </a:xfrm>
            <a:prstGeom prst="line">
              <a:avLst/>
            </a:prstGeom>
            <a:grpFill/>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4447640" y="6181333"/>
              <a:ext cx="77272" cy="77799"/>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nvGrpSpPr>
          <p:cNvPr id="30730" name="组合 15"/>
          <p:cNvGrpSpPr/>
          <p:nvPr/>
        </p:nvGrpSpPr>
        <p:grpSpPr bwMode="auto">
          <a:xfrm>
            <a:off x="6514750" y="2204865"/>
            <a:ext cx="76190" cy="1639887"/>
            <a:chOff x="6368203" y="2158186"/>
            <a:chExt cx="77272" cy="1641049"/>
          </a:xfrm>
          <a:solidFill>
            <a:schemeClr val="tx1">
              <a:lumMod val="50000"/>
              <a:lumOff val="50000"/>
            </a:schemeClr>
          </a:solidFill>
        </p:grpSpPr>
        <p:cxnSp>
          <p:nvCxnSpPr>
            <p:cNvPr id="17" name="直接连接符 16"/>
            <p:cNvCxnSpPr/>
            <p:nvPr/>
          </p:nvCxnSpPr>
          <p:spPr>
            <a:xfrm>
              <a:off x="6406839" y="2215376"/>
              <a:ext cx="0" cy="1583859"/>
            </a:xfrm>
            <a:prstGeom prst="line">
              <a:avLst/>
            </a:prstGeom>
            <a:grpFill/>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6368203" y="2158186"/>
              <a:ext cx="77272" cy="77842"/>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sp>
        <p:nvSpPr>
          <p:cNvPr id="19" name="流程图: 可选过程 18"/>
          <p:cNvSpPr/>
          <p:nvPr/>
        </p:nvSpPr>
        <p:spPr>
          <a:xfrm>
            <a:off x="1919537" y="4190455"/>
            <a:ext cx="1299993" cy="411163"/>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solidFill>
                  <a:schemeClr val="tx2"/>
                </a:solidFill>
                <a:latin typeface="+mn-ea"/>
                <a:cs typeface="+mn-ea"/>
              </a:rPr>
              <a:t>Add text</a:t>
            </a:r>
          </a:p>
        </p:txBody>
      </p:sp>
      <p:sp>
        <p:nvSpPr>
          <p:cNvPr id="30732" name="TextBox 10"/>
          <p:cNvSpPr txBox="1">
            <a:spLocks noChangeArrowheads="1"/>
          </p:cNvSpPr>
          <p:nvPr/>
        </p:nvSpPr>
        <p:spPr bwMode="auto">
          <a:xfrm>
            <a:off x="2030648" y="4580979"/>
            <a:ext cx="3096809" cy="78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1" name="流程图: 可选过程 20"/>
          <p:cNvSpPr/>
          <p:nvPr/>
        </p:nvSpPr>
        <p:spPr>
          <a:xfrm>
            <a:off x="7079827" y="1963192"/>
            <a:ext cx="1301581" cy="411162"/>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solidFill>
                  <a:schemeClr val="accent1"/>
                </a:solidFill>
                <a:latin typeface="+mn-ea"/>
                <a:cs typeface="+mn-ea"/>
              </a:rPr>
              <a:t>Add text</a:t>
            </a:r>
          </a:p>
        </p:txBody>
      </p:sp>
      <p:sp>
        <p:nvSpPr>
          <p:cNvPr id="30734" name="TextBox 10"/>
          <p:cNvSpPr txBox="1">
            <a:spLocks noChangeArrowheads="1"/>
          </p:cNvSpPr>
          <p:nvPr/>
        </p:nvSpPr>
        <p:spPr bwMode="auto">
          <a:xfrm>
            <a:off x="7192526" y="2352129"/>
            <a:ext cx="3096809" cy="78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 name="标题 1"/>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fade">
                                      <p:cBhvr>
                                        <p:cTn id="7" dur="1000"/>
                                        <p:tgtEl>
                                          <p:spTgt spid="30727"/>
                                        </p:tgtEl>
                                      </p:cBhvr>
                                    </p:animEffect>
                                    <p:anim calcmode="lin" valueType="num">
                                      <p:cBhvr>
                                        <p:cTn id="8" dur="1000" fill="hold"/>
                                        <p:tgtEl>
                                          <p:spTgt spid="30727"/>
                                        </p:tgtEl>
                                        <p:attrNameLst>
                                          <p:attrName>ppt_x</p:attrName>
                                        </p:attrNameLst>
                                      </p:cBhvr>
                                      <p:tavLst>
                                        <p:tav tm="0">
                                          <p:val>
                                            <p:strVal val="#ppt_x"/>
                                          </p:val>
                                        </p:tav>
                                        <p:tav tm="100000">
                                          <p:val>
                                            <p:strVal val="#ppt_x"/>
                                          </p:val>
                                        </p:tav>
                                      </p:tavLst>
                                    </p:anim>
                                    <p:anim calcmode="lin" valueType="num">
                                      <p:cBhvr>
                                        <p:cTn id="9" dur="1000" fill="hold"/>
                                        <p:tgtEl>
                                          <p:spTgt spid="3072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
                                  </p:stCondLst>
                                  <p:childTnLst>
                                    <p:set>
                                      <p:cBhvr>
                                        <p:cTn id="11" dur="1" fill="hold">
                                          <p:stCondLst>
                                            <p:cond delay="0"/>
                                          </p:stCondLst>
                                        </p:cTn>
                                        <p:tgtEl>
                                          <p:spTgt spid="30728"/>
                                        </p:tgtEl>
                                        <p:attrNameLst>
                                          <p:attrName>style.visibility</p:attrName>
                                        </p:attrNameLst>
                                      </p:cBhvr>
                                      <p:to>
                                        <p:strVal val="visible"/>
                                      </p:to>
                                    </p:set>
                                    <p:animEffect transition="in" filter="fade">
                                      <p:cBhvr>
                                        <p:cTn id="12" dur="1000"/>
                                        <p:tgtEl>
                                          <p:spTgt spid="30728"/>
                                        </p:tgtEl>
                                      </p:cBhvr>
                                    </p:animEffect>
                                    <p:anim calcmode="lin" valueType="num">
                                      <p:cBhvr>
                                        <p:cTn id="13" dur="1000" fill="hold"/>
                                        <p:tgtEl>
                                          <p:spTgt spid="30728"/>
                                        </p:tgtEl>
                                        <p:attrNameLst>
                                          <p:attrName>ppt_x</p:attrName>
                                        </p:attrNameLst>
                                      </p:cBhvr>
                                      <p:tavLst>
                                        <p:tav tm="0">
                                          <p:val>
                                            <p:strVal val="#ppt_x"/>
                                          </p:val>
                                        </p:tav>
                                        <p:tav tm="100000">
                                          <p:val>
                                            <p:strVal val="#ppt_x"/>
                                          </p:val>
                                        </p:tav>
                                      </p:tavLst>
                                    </p:anim>
                                    <p:anim calcmode="lin" valueType="num">
                                      <p:cBhvr>
                                        <p:cTn id="14" dur="1000" fill="hold"/>
                                        <p:tgtEl>
                                          <p:spTgt spid="30728"/>
                                        </p:tgtEl>
                                        <p:attrNameLst>
                                          <p:attrName>ppt_y</p:attrName>
                                        </p:attrNameLst>
                                      </p:cBhvr>
                                      <p:tavLst>
                                        <p:tav tm="0">
                                          <p:val>
                                            <p:strVal val="#ppt_y-.1"/>
                                          </p:val>
                                        </p:tav>
                                        <p:tav tm="100000">
                                          <p:val>
                                            <p:strVal val="#ppt_y"/>
                                          </p:val>
                                        </p:tav>
                                      </p:tavLst>
                                    </p:anim>
                                  </p:childTnLst>
                                </p:cTn>
                              </p:par>
                              <p:par>
                                <p:cTn id="15" presetID="22" presetClass="entr" presetSubtype="1" fill="hold" nodeType="withEffect">
                                  <p:stCondLst>
                                    <p:cond delay="600"/>
                                  </p:stCondLst>
                                  <p:childTnLst>
                                    <p:set>
                                      <p:cBhvr>
                                        <p:cTn id="16" dur="1" fill="hold">
                                          <p:stCondLst>
                                            <p:cond delay="0"/>
                                          </p:stCondLst>
                                        </p:cTn>
                                        <p:tgtEl>
                                          <p:spTgt spid="30729"/>
                                        </p:tgtEl>
                                        <p:attrNameLst>
                                          <p:attrName>style.visibility</p:attrName>
                                        </p:attrNameLst>
                                      </p:cBhvr>
                                      <p:to>
                                        <p:strVal val="visible"/>
                                      </p:to>
                                    </p:set>
                                    <p:animEffect transition="in" filter="wipe(up)">
                                      <p:cBhvr>
                                        <p:cTn id="17" dur="500"/>
                                        <p:tgtEl>
                                          <p:spTgt spid="30729"/>
                                        </p:tgtEl>
                                      </p:cBhvr>
                                    </p:animEffect>
                                  </p:childTnLst>
                                </p:cTn>
                              </p:par>
                              <p:par>
                                <p:cTn id="18" presetID="22" presetClass="entr" presetSubtype="4" fill="hold" nodeType="withEffect">
                                  <p:stCondLst>
                                    <p:cond delay="900"/>
                                  </p:stCondLst>
                                  <p:childTnLst>
                                    <p:set>
                                      <p:cBhvr>
                                        <p:cTn id="19" dur="1" fill="hold">
                                          <p:stCondLst>
                                            <p:cond delay="0"/>
                                          </p:stCondLst>
                                        </p:cTn>
                                        <p:tgtEl>
                                          <p:spTgt spid="30730"/>
                                        </p:tgtEl>
                                        <p:attrNameLst>
                                          <p:attrName>style.visibility</p:attrName>
                                        </p:attrNameLst>
                                      </p:cBhvr>
                                      <p:to>
                                        <p:strVal val="visible"/>
                                      </p:to>
                                    </p:set>
                                    <p:animEffect transition="in" filter="wipe(down)">
                                      <p:cBhvr>
                                        <p:cTn id="20" dur="500"/>
                                        <p:tgtEl>
                                          <p:spTgt spid="30730"/>
                                        </p:tgtEl>
                                      </p:cBhvr>
                                    </p:animEffect>
                                  </p:childTnLst>
                                </p:cTn>
                              </p:par>
                              <p:par>
                                <p:cTn id="21" presetID="10" presetClass="entr" presetSubtype="0" fill="hold" grpId="0" nodeType="withEffect">
                                  <p:stCondLst>
                                    <p:cond delay="12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30732"/>
                                        </p:tgtEl>
                                        <p:attrNameLst>
                                          <p:attrName>style.visibility</p:attrName>
                                        </p:attrNameLst>
                                      </p:cBhvr>
                                      <p:to>
                                        <p:strVal val="visible"/>
                                      </p:to>
                                    </p:set>
                                    <p:animEffect transition="in" filter="fade">
                                      <p:cBhvr>
                                        <p:cTn id="26" dur="500"/>
                                        <p:tgtEl>
                                          <p:spTgt spid="30732"/>
                                        </p:tgtEl>
                                      </p:cBhvr>
                                    </p:animEffect>
                                  </p:childTnLst>
                                </p:cTn>
                              </p:par>
                              <p:par>
                                <p:cTn id="27" presetID="10" presetClass="entr" presetSubtype="0" fill="hold" grpId="0" nodeType="withEffect">
                                  <p:stCondLst>
                                    <p:cond delay="18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2100"/>
                                  </p:stCondLst>
                                  <p:childTnLst>
                                    <p:set>
                                      <p:cBhvr>
                                        <p:cTn id="31" dur="1" fill="hold">
                                          <p:stCondLst>
                                            <p:cond delay="0"/>
                                          </p:stCondLst>
                                        </p:cTn>
                                        <p:tgtEl>
                                          <p:spTgt spid="30734"/>
                                        </p:tgtEl>
                                        <p:attrNameLst>
                                          <p:attrName>style.visibility</p:attrName>
                                        </p:attrNameLst>
                                      </p:cBhvr>
                                      <p:to>
                                        <p:strVal val="visible"/>
                                      </p:to>
                                    </p:set>
                                    <p:animEffect transition="in" filter="fade">
                                      <p:cBhvr>
                                        <p:cTn id="32" dur="500"/>
                                        <p:tgtEl>
                                          <p:spTgt spid="30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732" grpId="0"/>
      <p:bldP spid="21" grpId="0"/>
      <p:bldP spid="307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duotone>
              <a:schemeClr val="accent1">
                <a:shade val="45000"/>
                <a:satMod val="135000"/>
              </a:schemeClr>
              <a:prstClr val="white"/>
            </a:duotone>
          </a:blip>
          <a:stretch>
            <a:fillRect/>
          </a:stretch>
        </p:blipFill>
        <p:spPr>
          <a:xfrm>
            <a:off x="397" y="2256274"/>
            <a:ext cx="12191207" cy="1193723"/>
          </a:xfrm>
          <a:prstGeom prst="rect">
            <a:avLst/>
          </a:prstGeom>
          <a:solidFill>
            <a:schemeClr val="bg2"/>
          </a:solidFill>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123" y="-815438"/>
            <a:ext cx="3289231" cy="4771415"/>
          </a:xfrm>
          <a:prstGeom prst="rect">
            <a:avLst/>
          </a:prstGeom>
        </p:spPr>
      </p:pic>
      <p:sp>
        <p:nvSpPr>
          <p:cNvPr id="3" name="矩形 2"/>
          <p:cNvSpPr/>
          <p:nvPr/>
        </p:nvSpPr>
        <p:spPr>
          <a:xfrm>
            <a:off x="909246" y="2381186"/>
            <a:ext cx="1221790" cy="923330"/>
          </a:xfrm>
          <a:prstGeom prst="rect">
            <a:avLst/>
          </a:prstGeom>
        </p:spPr>
        <p:txBody>
          <a:bodyPr wrap="square">
            <a:spAutoFit/>
          </a:bodyPr>
          <a:lstStyle/>
          <a:p>
            <a:r>
              <a:rPr lang="en-US" altLang="zh-CN" sz="5400" b="1" dirty="0">
                <a:solidFill>
                  <a:srgbClr val="FFFFFF"/>
                </a:solidFill>
                <a:latin typeface="+mj-ea"/>
                <a:ea typeface="+mj-ea"/>
                <a:cs typeface="Hiragino Sans GB W6"/>
              </a:rPr>
              <a:t>03</a:t>
            </a:r>
            <a:endParaRPr lang="zh-CN" altLang="en-US" sz="5400" b="1" dirty="0">
              <a:solidFill>
                <a:srgbClr val="FFFFFF"/>
              </a:solidFill>
              <a:latin typeface="+mj-ea"/>
              <a:ea typeface="+mj-ea"/>
              <a:cs typeface="Hiragino Sans GB W6"/>
            </a:endParaRPr>
          </a:p>
        </p:txBody>
      </p:sp>
      <p:sp>
        <p:nvSpPr>
          <p:cNvPr id="4" name="矩形 3"/>
          <p:cNvSpPr/>
          <p:nvPr/>
        </p:nvSpPr>
        <p:spPr>
          <a:xfrm>
            <a:off x="2439945" y="2393539"/>
            <a:ext cx="6549535" cy="523220"/>
          </a:xfrm>
          <a:prstGeom prst="rect">
            <a:avLst/>
          </a:prstGeom>
        </p:spPr>
        <p:txBody>
          <a:bodyPr wrap="square">
            <a:spAutoFit/>
          </a:bodyPr>
          <a:lstStyle/>
          <a:p>
            <a:r>
              <a:rPr lang="zh-CN" altLang="en-US" sz="2800" b="1" spc="300" dirty="0">
                <a:solidFill>
                  <a:srgbClr val="FFFFFF"/>
                </a:solidFill>
                <a:latin typeface="+mj-ea"/>
                <a:ea typeface="+mj-ea"/>
                <a:cs typeface="Hiragino Sans GB W3"/>
              </a:rPr>
              <a:t>Successful Project Showcase</a:t>
            </a:r>
          </a:p>
        </p:txBody>
      </p:sp>
      <p:pic>
        <p:nvPicPr>
          <p:cNvPr id="5" name="图片 4"/>
          <p:cNvPicPr>
            <a:picLocks noChangeAspect="1"/>
          </p:cNvPicPr>
          <p:nvPr/>
        </p:nvPicPr>
        <p:blipFill>
          <a:blip r:embed="rId4"/>
          <a:stretch>
            <a:fillRect/>
          </a:stretch>
        </p:blipFill>
        <p:spPr>
          <a:xfrm>
            <a:off x="2179373" y="2944370"/>
            <a:ext cx="9709150" cy="1346200"/>
          </a:xfrm>
          <a:prstGeom prst="rect">
            <a:avLst/>
          </a:prstGeom>
        </p:spPr>
      </p:pic>
      <p:sp>
        <p:nvSpPr>
          <p:cNvPr id="6" name="矩形 5"/>
          <p:cNvSpPr/>
          <p:nvPr/>
        </p:nvSpPr>
        <p:spPr>
          <a:xfrm>
            <a:off x="2791116" y="3159061"/>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7" name="矩形 6"/>
          <p:cNvSpPr/>
          <p:nvPr/>
        </p:nvSpPr>
        <p:spPr>
          <a:xfrm>
            <a:off x="5892012" y="3159061"/>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8" name="矩形 7"/>
          <p:cNvSpPr/>
          <p:nvPr/>
        </p:nvSpPr>
        <p:spPr>
          <a:xfrm>
            <a:off x="9035836" y="3159061"/>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9" name="矩形 8"/>
          <p:cNvSpPr/>
          <p:nvPr/>
        </p:nvSpPr>
        <p:spPr>
          <a:xfrm>
            <a:off x="2791116" y="3725267"/>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10" name="矩形 9"/>
          <p:cNvSpPr/>
          <p:nvPr/>
        </p:nvSpPr>
        <p:spPr>
          <a:xfrm>
            <a:off x="5892012" y="3725267"/>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11" name="矩形 10"/>
          <p:cNvSpPr/>
          <p:nvPr/>
        </p:nvSpPr>
        <p:spPr>
          <a:xfrm>
            <a:off x="9035836" y="3725267"/>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pic>
        <p:nvPicPr>
          <p:cNvPr id="12" name="图片 11"/>
          <p:cNvPicPr>
            <a:picLocks noChangeAspect="1"/>
          </p:cNvPicPr>
          <p:nvPr/>
        </p:nvPicPr>
        <p:blipFill>
          <a:blip r:embed="rId5"/>
          <a:stretch>
            <a:fillRect/>
          </a:stretch>
        </p:blipFill>
        <p:spPr>
          <a:xfrm>
            <a:off x="2667807" y="3290391"/>
            <a:ext cx="95250" cy="95250"/>
          </a:xfrm>
          <a:prstGeom prst="rect">
            <a:avLst/>
          </a:prstGeom>
        </p:spPr>
      </p:pic>
      <p:pic>
        <p:nvPicPr>
          <p:cNvPr id="13" name="图片 12"/>
          <p:cNvPicPr>
            <a:picLocks noChangeAspect="1"/>
          </p:cNvPicPr>
          <p:nvPr/>
        </p:nvPicPr>
        <p:blipFill>
          <a:blip r:embed="rId5"/>
          <a:stretch>
            <a:fillRect/>
          </a:stretch>
        </p:blipFill>
        <p:spPr>
          <a:xfrm>
            <a:off x="5763380" y="3290391"/>
            <a:ext cx="95250" cy="95250"/>
          </a:xfrm>
          <a:prstGeom prst="rect">
            <a:avLst/>
          </a:prstGeom>
        </p:spPr>
      </p:pic>
      <p:pic>
        <p:nvPicPr>
          <p:cNvPr id="14" name="图片 13"/>
          <p:cNvPicPr>
            <a:picLocks noChangeAspect="1"/>
          </p:cNvPicPr>
          <p:nvPr/>
        </p:nvPicPr>
        <p:blipFill>
          <a:blip r:embed="rId5"/>
          <a:stretch>
            <a:fillRect/>
          </a:stretch>
        </p:blipFill>
        <p:spPr>
          <a:xfrm>
            <a:off x="8894230" y="3290391"/>
            <a:ext cx="95250" cy="95250"/>
          </a:xfrm>
          <a:prstGeom prst="rect">
            <a:avLst/>
          </a:prstGeom>
        </p:spPr>
      </p:pic>
      <p:pic>
        <p:nvPicPr>
          <p:cNvPr id="15" name="图片 14"/>
          <p:cNvPicPr>
            <a:picLocks noChangeAspect="1"/>
          </p:cNvPicPr>
          <p:nvPr/>
        </p:nvPicPr>
        <p:blipFill>
          <a:blip r:embed="rId5"/>
          <a:stretch>
            <a:fillRect/>
          </a:stretch>
        </p:blipFill>
        <p:spPr>
          <a:xfrm>
            <a:off x="8894230" y="3860727"/>
            <a:ext cx="95250" cy="95250"/>
          </a:xfrm>
          <a:prstGeom prst="rect">
            <a:avLst/>
          </a:prstGeom>
        </p:spPr>
      </p:pic>
      <p:pic>
        <p:nvPicPr>
          <p:cNvPr id="16" name="图片 15"/>
          <p:cNvPicPr>
            <a:picLocks noChangeAspect="1"/>
          </p:cNvPicPr>
          <p:nvPr/>
        </p:nvPicPr>
        <p:blipFill>
          <a:blip r:embed="rId5"/>
          <a:stretch>
            <a:fillRect/>
          </a:stretch>
        </p:blipFill>
        <p:spPr>
          <a:xfrm>
            <a:off x="5763380" y="3860727"/>
            <a:ext cx="95250" cy="95250"/>
          </a:xfrm>
          <a:prstGeom prst="rect">
            <a:avLst/>
          </a:prstGeom>
        </p:spPr>
      </p:pic>
      <p:pic>
        <p:nvPicPr>
          <p:cNvPr id="17" name="图片 16"/>
          <p:cNvPicPr>
            <a:picLocks noChangeAspect="1"/>
          </p:cNvPicPr>
          <p:nvPr/>
        </p:nvPicPr>
        <p:blipFill>
          <a:blip r:embed="rId5"/>
          <a:stretch>
            <a:fillRect/>
          </a:stretch>
        </p:blipFill>
        <p:spPr>
          <a:xfrm>
            <a:off x="2667807" y="3860727"/>
            <a:ext cx="95250" cy="95250"/>
          </a:xfrm>
          <a:prstGeom prst="rect">
            <a:avLst/>
          </a:prstGeom>
        </p:spPr>
      </p:pic>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00000">
            <a:off x="-460073" y="3834430"/>
            <a:ext cx="3289231" cy="47714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00"/>
                                        <p:tgtEl>
                                          <p:spTgt spid="2"/>
                                        </p:tgtEl>
                                        <p:attrNameLst>
                                          <p:attrName>ppt_x</p:attrName>
                                        </p:attrNameLst>
                                      </p:cBhvr>
                                      <p:tavLst>
                                        <p:tav tm="0">
                                          <p:val>
                                            <p:strVal val="#ppt_x-#ppt_w*1.125000"/>
                                          </p:val>
                                        </p:tav>
                                        <p:tav tm="100000">
                                          <p:val>
                                            <p:strVal val="#ppt_x"/>
                                          </p:val>
                                        </p:tav>
                                      </p:tavLst>
                                    </p:anim>
                                    <p:animEffect transition="in" filter="wipe(right)">
                                      <p:cBhvr>
                                        <p:cTn id="19" dur="700"/>
                                        <p:tgtEl>
                                          <p:spTgt spid="2"/>
                                        </p:tgtEl>
                                      </p:cBhvr>
                                    </p:animEffect>
                                  </p:childTnLst>
                                </p:cTn>
                              </p:par>
                            </p:childTnLst>
                          </p:cTn>
                        </p:par>
                        <p:par>
                          <p:cTn id="20" fill="hold">
                            <p:stCondLst>
                              <p:cond delay="2000"/>
                            </p:stCondLst>
                            <p:childTnLst>
                              <p:par>
                                <p:cTn id="21" presetID="12" presetClass="entr" presetSubtype="2"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ppt_x</p:attrName>
                                        </p:attrNameLst>
                                      </p:cBhvr>
                                      <p:tavLst>
                                        <p:tav tm="0">
                                          <p:val>
                                            <p:strVal val="#ppt_x+#ppt_w*1.125000"/>
                                          </p:val>
                                        </p:tav>
                                        <p:tav tm="100000">
                                          <p:val>
                                            <p:strVal val="#ppt_x"/>
                                          </p:val>
                                        </p:tav>
                                      </p:tavLst>
                                    </p:anim>
                                    <p:animEffect transition="in" filter="wipe(left)">
                                      <p:cBhvr>
                                        <p:cTn id="24" dur="500"/>
                                        <p:tgtEl>
                                          <p:spTgt spid="5"/>
                                        </p:tgtEl>
                                      </p:cBhvr>
                                    </p:animEffect>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anim calcmode="lin" valueType="num">
                                      <p:cBhvr>
                                        <p:cTn id="35" dur="500" fill="hold"/>
                                        <p:tgtEl>
                                          <p:spTgt spid="4"/>
                                        </p:tgtEl>
                                        <p:attrNameLst>
                                          <p:attrName>ppt_x</p:attrName>
                                        </p:attrNameLst>
                                      </p:cBhvr>
                                      <p:tavLst>
                                        <p:tav tm="0">
                                          <p:val>
                                            <p:strVal val="#ppt_x"/>
                                          </p:val>
                                        </p:tav>
                                        <p:tav tm="100000">
                                          <p:val>
                                            <p:strVal val="#ppt_x"/>
                                          </p:val>
                                        </p:tav>
                                      </p:tavLst>
                                    </p:anim>
                                    <p:anim calcmode="lin" valueType="num">
                                      <p:cBhvr>
                                        <p:cTn id="36" dur="500" fill="hold"/>
                                        <p:tgtEl>
                                          <p:spTgt spid="4"/>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10"/>
                                        <p:tgtEl>
                                          <p:spTgt spid="1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10"/>
                                        <p:tgtEl>
                                          <p:spTgt spid="17"/>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10"/>
                                        <p:tgtEl>
                                          <p:spTgt spid="6"/>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10"/>
                                        <p:tgtEl>
                                          <p:spTgt spid="9"/>
                                        </p:tgtEl>
                                      </p:cBhvr>
                                    </p:animEffect>
                                  </p:childTnLst>
                                </p:cTn>
                              </p:par>
                            </p:childTnLst>
                          </p:cTn>
                        </p:par>
                        <p:par>
                          <p:cTn id="53" fill="hold">
                            <p:stCondLst>
                              <p:cond delay="5500"/>
                            </p:stCondLst>
                            <p:childTnLst>
                              <p:par>
                                <p:cTn id="54" presetID="10" presetClass="entr" presetSubtype="0"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10"/>
                                        <p:tgtEl>
                                          <p:spTgt spid="13"/>
                                        </p:tgtEl>
                                      </p:cBhvr>
                                    </p:animEffect>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210"/>
                                        <p:tgtEl>
                                          <p:spTgt spid="7"/>
                                        </p:tgtEl>
                                      </p:cBhvr>
                                    </p:animEffect>
                                  </p:childTnLst>
                                </p:cTn>
                              </p:par>
                            </p:childTnLst>
                          </p:cTn>
                        </p:par>
                        <p:par>
                          <p:cTn id="61" fill="hold">
                            <p:stCondLst>
                              <p:cond delay="6500"/>
                            </p:stCondLst>
                            <p:childTnLst>
                              <p:par>
                                <p:cTn id="62" presetID="10" presetClass="entr" presetSubtype="0"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210"/>
                                        <p:tgtEl>
                                          <p:spTgt spid="16"/>
                                        </p:tgtEl>
                                      </p:cBhvr>
                                    </p:animEffect>
                                  </p:childTnLst>
                                </p:cTn>
                              </p:par>
                            </p:childTnLst>
                          </p:cTn>
                        </p:par>
                        <p:par>
                          <p:cTn id="65" fill="hold">
                            <p:stCondLst>
                              <p:cond delay="7000"/>
                            </p:stCondLst>
                            <p:childTnLst>
                              <p:par>
                                <p:cTn id="66" presetID="10" presetClass="entr" presetSubtype="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210"/>
                                        <p:tgtEl>
                                          <p:spTgt spid="10"/>
                                        </p:tgtEl>
                                      </p:cBhvr>
                                    </p:animEffect>
                                  </p:childTnLst>
                                </p:cTn>
                              </p:par>
                            </p:childTnLst>
                          </p:cTn>
                        </p:par>
                        <p:par>
                          <p:cTn id="69" fill="hold">
                            <p:stCondLst>
                              <p:cond delay="7500"/>
                            </p:stCondLst>
                            <p:childTnLst>
                              <p:par>
                                <p:cTn id="70" presetID="10" presetClass="entr" presetSubtype="0" fill="hold"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210"/>
                                        <p:tgtEl>
                                          <p:spTgt spid="14"/>
                                        </p:tgtEl>
                                      </p:cBhvr>
                                    </p:animEffect>
                                  </p:childTnLst>
                                </p:cTn>
                              </p:par>
                            </p:childTnLst>
                          </p:cTn>
                        </p:par>
                        <p:par>
                          <p:cTn id="73" fill="hold">
                            <p:stCondLst>
                              <p:cond delay="8000"/>
                            </p:stCondLst>
                            <p:childTnLst>
                              <p:par>
                                <p:cTn id="74" presetID="10"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210"/>
                                        <p:tgtEl>
                                          <p:spTgt spid="15"/>
                                        </p:tgtEl>
                                      </p:cBhvr>
                                    </p:animEffect>
                                  </p:childTnLst>
                                </p:cTn>
                              </p:par>
                            </p:childTnLst>
                          </p:cTn>
                        </p:par>
                        <p:par>
                          <p:cTn id="77" fill="hold">
                            <p:stCondLst>
                              <p:cond delay="8500"/>
                            </p:stCondLst>
                            <p:childTnLst>
                              <p:par>
                                <p:cTn id="78" presetID="10" presetClass="entr" presetSubtype="0" fill="hold" grpId="0"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210"/>
                                        <p:tgtEl>
                                          <p:spTgt spid="8"/>
                                        </p:tgtEl>
                                      </p:cBhvr>
                                    </p:animEffect>
                                  </p:childTnLst>
                                </p:cTn>
                              </p:par>
                            </p:childTnLst>
                          </p:cTn>
                        </p:par>
                        <p:par>
                          <p:cTn id="81" fill="hold">
                            <p:stCondLst>
                              <p:cond delay="9000"/>
                            </p:stCondLst>
                            <p:childTnLst>
                              <p:par>
                                <p:cTn id="82" presetID="10" presetClass="entr" presetSubtype="0" fill="hold" grpId="0" nodeType="after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2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2"/>
          <p:cNvSpPr/>
          <p:nvPr/>
        </p:nvSpPr>
        <p:spPr bwMode="auto">
          <a:xfrm>
            <a:off x="4105537" y="2456656"/>
            <a:ext cx="7445993" cy="65563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nSpc>
                <a:spcPct val="120000"/>
              </a:lnSpc>
              <a:defRPr/>
            </a:pPr>
            <a:r>
              <a:rPr lang="zh-CN" altLang="en-US" sz="1400" dirty="0"/>
              <a:t>Text content needs to be summarized and refined, suggested to be related to the title and in line with the overall language style, language description as concise and vivid as possible.</a:t>
            </a:r>
            <a:endParaRPr lang="zh-CN" altLang="en-US" sz="1400" kern="0" dirty="0">
              <a:solidFill>
                <a:srgbClr val="4D4D4D"/>
              </a:solidFill>
              <a:latin typeface="+mn-ea"/>
              <a:cs typeface="+mn-ea"/>
            </a:endParaRPr>
          </a:p>
        </p:txBody>
      </p:sp>
      <p:sp>
        <p:nvSpPr>
          <p:cNvPr id="15" name="深色2"/>
          <p:cNvSpPr/>
          <p:nvPr/>
        </p:nvSpPr>
        <p:spPr bwMode="auto">
          <a:xfrm>
            <a:off x="3502364" y="2455069"/>
            <a:ext cx="603172" cy="657224"/>
          </a:xfrm>
          <a:prstGeom prst="rect">
            <a:avLst/>
          </a:prstGeom>
          <a:solidFill>
            <a:schemeClr val="tx2"/>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a:lnSpc>
                <a:spcPct val="120000"/>
              </a:lnSpc>
              <a:defRPr/>
            </a:pPr>
            <a:r>
              <a:rPr lang="en-US" altLang="zh-CN" sz="1500" kern="0" dirty="0">
                <a:solidFill>
                  <a:srgbClr val="FFFFFF"/>
                </a:solidFill>
                <a:latin typeface="+mn-ea"/>
                <a:cs typeface="+mn-ea"/>
              </a:rPr>
              <a:t>1</a:t>
            </a:r>
            <a:endParaRPr lang="zh-CN" altLang="en-US" sz="1500" kern="0" dirty="0">
              <a:solidFill>
                <a:srgbClr val="FFFFFF"/>
              </a:solidFill>
              <a:latin typeface="+mn-ea"/>
              <a:cs typeface="+mn-ea"/>
            </a:endParaRPr>
          </a:p>
        </p:txBody>
      </p:sp>
      <p:sp>
        <p:nvSpPr>
          <p:cNvPr id="16" name="文本3"/>
          <p:cNvSpPr/>
          <p:nvPr/>
        </p:nvSpPr>
        <p:spPr bwMode="auto">
          <a:xfrm>
            <a:off x="4105537" y="3115470"/>
            <a:ext cx="7445993" cy="65563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nSpc>
                <a:spcPct val="120000"/>
              </a:lnSpc>
              <a:defRPr/>
            </a:pPr>
            <a:r>
              <a:rPr lang="zh-CN" altLang="en-US" sz="1400" dirty="0"/>
              <a:t>Text content needs to be summarized and refined, suggested to be related to the title and in line with the overall language style, language description as concise and vivid as possible.</a:t>
            </a:r>
            <a:endParaRPr lang="zh-CN" altLang="en-US" sz="1400" dirty="0">
              <a:latin typeface="+mn-ea"/>
              <a:cs typeface="+mn-ea"/>
            </a:endParaRPr>
          </a:p>
        </p:txBody>
      </p:sp>
      <p:sp>
        <p:nvSpPr>
          <p:cNvPr id="17" name="深色3"/>
          <p:cNvSpPr/>
          <p:nvPr/>
        </p:nvSpPr>
        <p:spPr bwMode="auto">
          <a:xfrm>
            <a:off x="3510301" y="3113881"/>
            <a:ext cx="603172" cy="657224"/>
          </a:xfrm>
          <a:prstGeom prst="rect">
            <a:avLst/>
          </a:prstGeom>
          <a:solidFill>
            <a:schemeClr val="accent1"/>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a:lnSpc>
                <a:spcPct val="120000"/>
              </a:lnSpc>
              <a:defRPr/>
            </a:pPr>
            <a:r>
              <a:rPr lang="en-US" altLang="zh-CN" sz="1500" kern="0" dirty="0">
                <a:solidFill>
                  <a:srgbClr val="FFFFFF"/>
                </a:solidFill>
                <a:latin typeface="+mn-ea"/>
                <a:cs typeface="+mn-ea"/>
              </a:rPr>
              <a:t>2</a:t>
            </a:r>
            <a:endParaRPr lang="zh-CN" altLang="en-US" sz="1500" kern="0" dirty="0">
              <a:solidFill>
                <a:srgbClr val="FFFFFF"/>
              </a:solidFill>
              <a:latin typeface="+mn-ea"/>
              <a:cs typeface="+mn-ea"/>
            </a:endParaRPr>
          </a:p>
        </p:txBody>
      </p:sp>
      <p:sp>
        <p:nvSpPr>
          <p:cNvPr id="18" name="文本4"/>
          <p:cNvSpPr/>
          <p:nvPr/>
        </p:nvSpPr>
        <p:spPr bwMode="auto">
          <a:xfrm>
            <a:off x="4105537" y="3772694"/>
            <a:ext cx="7445993" cy="65563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nSpc>
                <a:spcPct val="120000"/>
              </a:lnSpc>
              <a:defRPr/>
            </a:pPr>
            <a:r>
              <a:rPr lang="zh-CN" altLang="en-US" sz="1400" dirty="0"/>
              <a:t>Text content needs to be summarized and refined, suggested to be related to the title and in line with the overall language style, language description as concise and vivid as possible.</a:t>
            </a:r>
            <a:endParaRPr lang="zh-CN" altLang="en-US" sz="1400" dirty="0">
              <a:latin typeface="+mn-ea"/>
              <a:cs typeface="+mn-ea"/>
            </a:endParaRPr>
          </a:p>
        </p:txBody>
      </p:sp>
      <p:sp>
        <p:nvSpPr>
          <p:cNvPr id="19" name="深色4"/>
          <p:cNvSpPr/>
          <p:nvPr/>
        </p:nvSpPr>
        <p:spPr bwMode="auto">
          <a:xfrm>
            <a:off x="3510301" y="3771106"/>
            <a:ext cx="603172" cy="658812"/>
          </a:xfrm>
          <a:prstGeom prst="rect">
            <a:avLst/>
          </a:prstGeom>
          <a:solidFill>
            <a:schemeClr val="accent2"/>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a:lnSpc>
                <a:spcPct val="120000"/>
              </a:lnSpc>
              <a:defRPr/>
            </a:pPr>
            <a:r>
              <a:rPr lang="en-US" altLang="zh-CN" sz="1500" kern="0" dirty="0">
                <a:solidFill>
                  <a:srgbClr val="FFFFFF"/>
                </a:solidFill>
                <a:latin typeface="+mn-ea"/>
                <a:cs typeface="+mn-ea"/>
              </a:rPr>
              <a:t>3</a:t>
            </a:r>
            <a:endParaRPr lang="zh-CN" altLang="en-US" sz="1500" kern="0" dirty="0">
              <a:solidFill>
                <a:srgbClr val="FFFFFF"/>
              </a:solidFill>
              <a:latin typeface="+mn-ea"/>
              <a:cs typeface="+mn-ea"/>
            </a:endParaRPr>
          </a:p>
        </p:txBody>
      </p:sp>
      <p:sp>
        <p:nvSpPr>
          <p:cNvPr id="20" name="文本5"/>
          <p:cNvSpPr/>
          <p:nvPr/>
        </p:nvSpPr>
        <p:spPr bwMode="auto">
          <a:xfrm>
            <a:off x="4105537" y="4418806"/>
            <a:ext cx="7445993" cy="65563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nSpc>
                <a:spcPct val="120000"/>
              </a:lnSpc>
              <a:defRPr/>
            </a:pPr>
            <a:r>
              <a:rPr lang="zh-CN" altLang="en-US" sz="1400" dirty="0"/>
              <a:t>Text content needs to be summarized and refined, suggested to be related to the title and in line with the overall language style, language description as concise and vivid as possible.</a:t>
            </a:r>
            <a:endParaRPr lang="zh-CN" altLang="en-US" sz="1400" dirty="0">
              <a:latin typeface="+mn-ea"/>
              <a:cs typeface="+mn-ea"/>
            </a:endParaRPr>
          </a:p>
        </p:txBody>
      </p:sp>
      <p:sp>
        <p:nvSpPr>
          <p:cNvPr id="21" name="深色5"/>
          <p:cNvSpPr/>
          <p:nvPr/>
        </p:nvSpPr>
        <p:spPr bwMode="auto">
          <a:xfrm>
            <a:off x="3510301" y="4417219"/>
            <a:ext cx="603172" cy="658812"/>
          </a:xfrm>
          <a:prstGeom prst="rect">
            <a:avLst/>
          </a:prstGeom>
          <a:solidFill>
            <a:schemeClr val="accent3"/>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a:lnSpc>
                <a:spcPct val="120000"/>
              </a:lnSpc>
              <a:defRPr/>
            </a:pPr>
            <a:r>
              <a:rPr lang="en-US" altLang="zh-CN" sz="1500" kern="0" dirty="0">
                <a:solidFill>
                  <a:srgbClr val="FFFFFF"/>
                </a:solidFill>
                <a:latin typeface="+mn-ea"/>
                <a:cs typeface="+mn-ea"/>
              </a:rPr>
              <a:t>4</a:t>
            </a:r>
            <a:endParaRPr lang="zh-CN" altLang="en-US" sz="1500" kern="0" dirty="0">
              <a:solidFill>
                <a:srgbClr val="FFFFFF"/>
              </a:solidFill>
              <a:latin typeface="+mn-ea"/>
              <a:cs typeface="+mn-ea"/>
            </a:endParaRPr>
          </a:p>
        </p:txBody>
      </p:sp>
      <p:sp>
        <p:nvSpPr>
          <p:cNvPr id="22" name="文本6"/>
          <p:cNvSpPr/>
          <p:nvPr/>
        </p:nvSpPr>
        <p:spPr bwMode="auto">
          <a:xfrm>
            <a:off x="4105537" y="5076032"/>
            <a:ext cx="7445993" cy="65563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nSpc>
                <a:spcPct val="120000"/>
              </a:lnSpc>
              <a:defRPr/>
            </a:pPr>
            <a:r>
              <a:rPr lang="zh-CN" altLang="en-US" sz="1400" dirty="0"/>
              <a:t>Text content needs to be summarized and refined, suggested to be related to the title and in line with the overall language style, language description as concise and vivid as possible.</a:t>
            </a:r>
            <a:endParaRPr lang="zh-CN" altLang="en-US" sz="1400" dirty="0">
              <a:latin typeface="+mn-ea"/>
              <a:cs typeface="+mn-ea"/>
            </a:endParaRPr>
          </a:p>
        </p:txBody>
      </p:sp>
      <p:sp>
        <p:nvSpPr>
          <p:cNvPr id="23" name="深色6"/>
          <p:cNvSpPr/>
          <p:nvPr/>
        </p:nvSpPr>
        <p:spPr bwMode="auto">
          <a:xfrm>
            <a:off x="3510301" y="5076032"/>
            <a:ext cx="603172" cy="657224"/>
          </a:xfrm>
          <a:prstGeom prst="rect">
            <a:avLst/>
          </a:prstGeom>
          <a:solidFill>
            <a:schemeClr val="accent4"/>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a:lnSpc>
                <a:spcPct val="120000"/>
              </a:lnSpc>
              <a:defRPr/>
            </a:pPr>
            <a:r>
              <a:rPr lang="en-US" altLang="zh-CN" sz="1500" kern="0" dirty="0">
                <a:solidFill>
                  <a:srgbClr val="FFFFFF"/>
                </a:solidFill>
                <a:latin typeface="+mn-ea"/>
                <a:cs typeface="+mn-ea"/>
              </a:rPr>
              <a:t>5</a:t>
            </a:r>
            <a:endParaRPr lang="zh-CN" altLang="en-US" sz="1500" kern="0" dirty="0">
              <a:solidFill>
                <a:srgbClr val="FFFFFF"/>
              </a:solidFill>
              <a:latin typeface="+mn-ea"/>
              <a:cs typeface="+mn-ea"/>
            </a:endParaRPr>
          </a:p>
        </p:txBody>
      </p:sp>
      <p:pic>
        <p:nvPicPr>
          <p:cNvPr id="32776" name="图片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3173" y="1769268"/>
            <a:ext cx="2717446"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p:cNvGrpSpPr/>
          <p:nvPr/>
        </p:nvGrpSpPr>
        <p:grpSpPr>
          <a:xfrm>
            <a:off x="3510301" y="1748632"/>
            <a:ext cx="8041228" cy="708025"/>
            <a:chOff x="3509507" y="1748631"/>
            <a:chExt cx="8041228" cy="708025"/>
          </a:xfrm>
        </p:grpSpPr>
        <p:sp>
          <p:nvSpPr>
            <p:cNvPr id="12" name="文本1"/>
            <p:cNvSpPr/>
            <p:nvPr/>
          </p:nvSpPr>
          <p:spPr bwMode="auto">
            <a:xfrm>
              <a:off x="3907917" y="1769269"/>
              <a:ext cx="7642818" cy="687387"/>
            </a:xfrm>
            <a:prstGeom prst="rect">
              <a:avLst/>
            </a:prstGeom>
            <a:solidFill>
              <a:schemeClr val="tx2"/>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a:lnSpc>
                  <a:spcPct val="120000"/>
                </a:lnSpc>
                <a:defRPr/>
              </a:pPr>
              <a:r>
                <a:rPr lang="zh-CN" altLang="en-US" sz="1500" kern="0" dirty="0">
                  <a:solidFill>
                    <a:srgbClr val="F9F9F9"/>
                  </a:solidFill>
                  <a:latin typeface="+mn-ea"/>
                  <a:cs typeface="+mn-ea"/>
                </a:rPr>
                <a:t>Click here to enter a title</a:t>
              </a:r>
            </a:p>
          </p:txBody>
        </p:sp>
        <p:sp>
          <p:nvSpPr>
            <p:cNvPr id="13" name="深色1"/>
            <p:cNvSpPr>
              <a:spLocks noChangeArrowheads="1"/>
            </p:cNvSpPr>
            <p:nvPr/>
          </p:nvSpPr>
          <p:spPr bwMode="ltGray">
            <a:xfrm>
              <a:off x="3509507" y="1748631"/>
              <a:ext cx="796821" cy="708025"/>
            </a:xfrm>
            <a:prstGeom prst="homePlate">
              <a:avLst>
                <a:gd name="adj" fmla="val 25000"/>
              </a:avLst>
            </a:prstGeom>
            <a:solidFill>
              <a:schemeClr val="accent5"/>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a:lnSpc>
                  <a:spcPct val="120000"/>
                </a:lnSpc>
                <a:defRPr/>
              </a:pPr>
              <a:endParaRPr lang="zh-CN" altLang="zh-CN" sz="1500" kern="0">
                <a:solidFill>
                  <a:srgbClr val="F9F9F9"/>
                </a:solidFill>
                <a:latin typeface="+mn-ea"/>
                <a:cs typeface="+mn-ea"/>
              </a:endParaRPr>
            </a:p>
          </p:txBody>
        </p:sp>
        <p:pic>
          <p:nvPicPr>
            <p:cNvPr id="32778" name="图片 2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6649" y="1793081"/>
              <a:ext cx="639679"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标题 1"/>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776"/>
                                        </p:tgtEl>
                                        <p:attrNameLst>
                                          <p:attrName>style.visibility</p:attrName>
                                        </p:attrNameLst>
                                      </p:cBhvr>
                                      <p:to>
                                        <p:strVal val="visible"/>
                                      </p:to>
                                    </p:set>
                                    <p:animEffect transition="in" filter="fade">
                                      <p:cBhvr>
                                        <p:cTn id="7" dur="1000"/>
                                        <p:tgtEl>
                                          <p:spTgt spid="32776"/>
                                        </p:tgtEl>
                                      </p:cBhvr>
                                    </p:animEffect>
                                    <p:anim calcmode="lin" valueType="num">
                                      <p:cBhvr>
                                        <p:cTn id="8" dur="1000" fill="hold"/>
                                        <p:tgtEl>
                                          <p:spTgt spid="32776"/>
                                        </p:tgtEl>
                                        <p:attrNameLst>
                                          <p:attrName>ppt_x</p:attrName>
                                        </p:attrNameLst>
                                      </p:cBhvr>
                                      <p:tavLst>
                                        <p:tav tm="0">
                                          <p:val>
                                            <p:strVal val="#ppt_x"/>
                                          </p:val>
                                        </p:tav>
                                        <p:tav tm="100000">
                                          <p:val>
                                            <p:strVal val="#ppt_x"/>
                                          </p:val>
                                        </p:tav>
                                      </p:tavLst>
                                    </p:anim>
                                    <p:anim calcmode="lin" valueType="num">
                                      <p:cBhvr>
                                        <p:cTn id="9" dur="1000" fill="hold"/>
                                        <p:tgtEl>
                                          <p:spTgt spid="3277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30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47" presetClass="entr" presetSubtype="0" fill="hold" grpId="0" nodeType="withEffect">
                                  <p:stCondLst>
                                    <p:cond delay="6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9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12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1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180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22" presetClass="entr" presetSubtype="8" fill="hold" grpId="0" nodeType="withEffect">
                                  <p:stCondLst>
                                    <p:cond delay="30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par>
                                <p:cTn id="45" presetID="22" presetClass="entr" presetSubtype="8" fill="hold" grpId="0" nodeType="withEffect">
                                  <p:stCondLst>
                                    <p:cond delay="60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8" fill="hold" grpId="0" nodeType="withEffect">
                                  <p:stCondLst>
                                    <p:cond delay="90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par>
                                <p:cTn id="51" presetID="22" presetClass="entr" presetSubtype="8" fill="hold" grpId="0" nodeType="withEffect">
                                  <p:stCondLst>
                                    <p:cond delay="120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椭圆 64"/>
          <p:cNvSpPr/>
          <p:nvPr/>
        </p:nvSpPr>
        <p:spPr>
          <a:xfrm>
            <a:off x="2814394" y="2305050"/>
            <a:ext cx="2412687" cy="2401876"/>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ea typeface="微软雅黑" panose="020B0503020204020204" pitchFamily="34" charset="-122"/>
            </a:endParaRPr>
          </a:p>
        </p:txBody>
      </p:sp>
      <p:sp>
        <p:nvSpPr>
          <p:cNvPr id="66" name="Freeform 5"/>
          <p:cNvSpPr>
            <a:spLocks noEditPoints="1"/>
          </p:cNvSpPr>
          <p:nvPr/>
        </p:nvSpPr>
        <p:spPr bwMode="auto">
          <a:xfrm>
            <a:off x="2501715" y="2022904"/>
            <a:ext cx="3028639" cy="2964427"/>
          </a:xfrm>
          <a:custGeom>
            <a:avLst/>
            <a:gdLst>
              <a:gd name="T0" fmla="*/ 4412 w 8636"/>
              <a:gd name="T1" fmla="*/ 0 h 8450"/>
              <a:gd name="T2" fmla="*/ 8636 w 8636"/>
              <a:gd name="T3" fmla="*/ 4225 h 8450"/>
              <a:gd name="T4" fmla="*/ 4412 w 8636"/>
              <a:gd name="T5" fmla="*/ 8450 h 8450"/>
              <a:gd name="T6" fmla="*/ 187 w 8636"/>
              <a:gd name="T7" fmla="*/ 4225 h 8450"/>
              <a:gd name="T8" fmla="*/ 217 w 8636"/>
              <a:gd name="T9" fmla="*/ 3720 h 8450"/>
              <a:gd name="T10" fmla="*/ 0 w 8636"/>
              <a:gd name="T11" fmla="*/ 3432 h 8450"/>
              <a:gd name="T12" fmla="*/ 300 w 8636"/>
              <a:gd name="T13" fmla="*/ 3132 h 8450"/>
              <a:gd name="T14" fmla="*/ 330 w 8636"/>
              <a:gd name="T15" fmla="*/ 3134 h 8450"/>
              <a:gd name="T16" fmla="*/ 4412 w 8636"/>
              <a:gd name="T17" fmla="*/ 0 h 8450"/>
              <a:gd name="T18" fmla="*/ 409 w 8636"/>
              <a:gd name="T19" fmla="*/ 3153 h 8450"/>
              <a:gd name="T20" fmla="*/ 599 w 8636"/>
              <a:gd name="T21" fmla="*/ 3432 h 8450"/>
              <a:gd name="T22" fmla="*/ 300 w 8636"/>
              <a:gd name="T23" fmla="*/ 3732 h 8450"/>
              <a:gd name="T24" fmla="*/ 298 w 8636"/>
              <a:gd name="T25" fmla="*/ 3732 h 8450"/>
              <a:gd name="T26" fmla="*/ 268 w 8636"/>
              <a:gd name="T27" fmla="*/ 4225 h 8450"/>
              <a:gd name="T28" fmla="*/ 4412 w 8636"/>
              <a:gd name="T29" fmla="*/ 8368 h 8450"/>
              <a:gd name="T30" fmla="*/ 8555 w 8636"/>
              <a:gd name="T31" fmla="*/ 4225 h 8450"/>
              <a:gd name="T32" fmla="*/ 4412 w 8636"/>
              <a:gd name="T33" fmla="*/ 82 h 8450"/>
              <a:gd name="T34" fmla="*/ 409 w 8636"/>
              <a:gd name="T35" fmla="*/ 3153 h 8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36" h="8450">
                <a:moveTo>
                  <a:pt x="4412" y="0"/>
                </a:moveTo>
                <a:cubicBezTo>
                  <a:pt x="6745" y="0"/>
                  <a:pt x="8636" y="1892"/>
                  <a:pt x="8636" y="4225"/>
                </a:cubicBezTo>
                <a:cubicBezTo>
                  <a:pt x="8636" y="6558"/>
                  <a:pt x="6745" y="8450"/>
                  <a:pt x="4412" y="8450"/>
                </a:cubicBezTo>
                <a:cubicBezTo>
                  <a:pt x="2079" y="8450"/>
                  <a:pt x="187" y="6558"/>
                  <a:pt x="187" y="4225"/>
                </a:cubicBezTo>
                <a:cubicBezTo>
                  <a:pt x="187" y="4054"/>
                  <a:pt x="198" y="3886"/>
                  <a:pt x="217" y="3720"/>
                </a:cubicBezTo>
                <a:cubicBezTo>
                  <a:pt x="92" y="3685"/>
                  <a:pt x="0" y="3569"/>
                  <a:pt x="0" y="3432"/>
                </a:cubicBezTo>
                <a:cubicBezTo>
                  <a:pt x="0" y="3267"/>
                  <a:pt x="134" y="3132"/>
                  <a:pt x="300" y="3132"/>
                </a:cubicBezTo>
                <a:cubicBezTo>
                  <a:pt x="310" y="3132"/>
                  <a:pt x="320" y="3133"/>
                  <a:pt x="330" y="3134"/>
                </a:cubicBezTo>
                <a:cubicBezTo>
                  <a:pt x="811" y="1330"/>
                  <a:pt x="2456" y="0"/>
                  <a:pt x="4412" y="0"/>
                </a:cubicBezTo>
                <a:close/>
                <a:moveTo>
                  <a:pt x="409" y="3153"/>
                </a:moveTo>
                <a:cubicBezTo>
                  <a:pt x="520" y="3197"/>
                  <a:pt x="599" y="3305"/>
                  <a:pt x="599" y="3432"/>
                </a:cubicBezTo>
                <a:cubicBezTo>
                  <a:pt x="599" y="3598"/>
                  <a:pt x="465" y="3732"/>
                  <a:pt x="300" y="3732"/>
                </a:cubicBezTo>
                <a:lnTo>
                  <a:pt x="298" y="3732"/>
                </a:lnTo>
                <a:cubicBezTo>
                  <a:pt x="279" y="3894"/>
                  <a:pt x="268" y="4058"/>
                  <a:pt x="268" y="4225"/>
                </a:cubicBezTo>
                <a:cubicBezTo>
                  <a:pt x="268" y="6513"/>
                  <a:pt x="2124" y="8368"/>
                  <a:pt x="4412" y="8368"/>
                </a:cubicBezTo>
                <a:cubicBezTo>
                  <a:pt x="6700" y="8368"/>
                  <a:pt x="8555" y="6513"/>
                  <a:pt x="8555" y="4225"/>
                </a:cubicBezTo>
                <a:cubicBezTo>
                  <a:pt x="8555" y="1937"/>
                  <a:pt x="6700" y="82"/>
                  <a:pt x="4412" y="82"/>
                </a:cubicBezTo>
                <a:cubicBezTo>
                  <a:pt x="2495" y="82"/>
                  <a:pt x="881" y="1385"/>
                  <a:pt x="409" y="3153"/>
                </a:cubicBezTo>
                <a:close/>
              </a:path>
            </a:pathLst>
          </a:custGeom>
          <a:solidFill>
            <a:schemeClr val="accent1"/>
          </a:solidFill>
          <a:ln>
            <a:solidFill>
              <a:schemeClr val="tx2"/>
            </a:solidFill>
          </a:ln>
        </p:spPr>
        <p:txBody>
          <a:bodyPr vert="horz" wrap="square" lIns="121908" tIns="60954" rIns="121908" bIns="60954" numCol="1" anchor="t" anchorCtr="0" compatLnSpc="1"/>
          <a:lstStyle/>
          <a:p>
            <a:endParaRPr lang="zh-CN" altLang="en-US"/>
          </a:p>
        </p:txBody>
      </p:sp>
      <p:sp>
        <p:nvSpPr>
          <p:cNvPr id="67" name="Freeform 6"/>
          <p:cNvSpPr>
            <a:spLocks noEditPoints="1"/>
          </p:cNvSpPr>
          <p:nvPr/>
        </p:nvSpPr>
        <p:spPr bwMode="auto">
          <a:xfrm>
            <a:off x="2794662" y="2283587"/>
            <a:ext cx="2442742" cy="2443060"/>
          </a:xfrm>
          <a:custGeom>
            <a:avLst/>
            <a:gdLst>
              <a:gd name="T0" fmla="*/ 3484 w 6967"/>
              <a:gd name="T1" fmla="*/ 0 h 6966"/>
              <a:gd name="T2" fmla="*/ 6967 w 6967"/>
              <a:gd name="T3" fmla="*/ 3483 h 6966"/>
              <a:gd name="T4" fmla="*/ 5094 w 6967"/>
              <a:gd name="T5" fmla="*/ 6572 h 6966"/>
              <a:gd name="T6" fmla="*/ 5101 w 6967"/>
              <a:gd name="T7" fmla="*/ 6627 h 6966"/>
              <a:gd name="T8" fmla="*/ 4891 w 6967"/>
              <a:gd name="T9" fmla="*/ 6837 h 6966"/>
              <a:gd name="T10" fmla="*/ 4715 w 6967"/>
              <a:gd name="T11" fmla="*/ 6742 h 6966"/>
              <a:gd name="T12" fmla="*/ 3484 w 6967"/>
              <a:gd name="T13" fmla="*/ 6966 h 6966"/>
              <a:gd name="T14" fmla="*/ 0 w 6967"/>
              <a:gd name="T15" fmla="*/ 3483 h 6966"/>
              <a:gd name="T16" fmla="*/ 3484 w 6967"/>
              <a:gd name="T17" fmla="*/ 0 h 6966"/>
              <a:gd name="T18" fmla="*/ 4891 w 6967"/>
              <a:gd name="T19" fmla="*/ 6416 h 6966"/>
              <a:gd name="T20" fmla="*/ 5070 w 6967"/>
              <a:gd name="T21" fmla="*/ 6516 h 6966"/>
              <a:gd name="T22" fmla="*/ 6914 w 6967"/>
              <a:gd name="T23" fmla="*/ 3483 h 6966"/>
              <a:gd name="T24" fmla="*/ 3484 w 6967"/>
              <a:gd name="T25" fmla="*/ 57 h 6966"/>
              <a:gd name="T26" fmla="*/ 53 w 6967"/>
              <a:gd name="T27" fmla="*/ 3483 h 6966"/>
              <a:gd name="T28" fmla="*/ 3484 w 6967"/>
              <a:gd name="T29" fmla="*/ 6915 h 6966"/>
              <a:gd name="T30" fmla="*/ 4690 w 6967"/>
              <a:gd name="T31" fmla="*/ 6689 h 6966"/>
              <a:gd name="T32" fmla="*/ 4681 w 6967"/>
              <a:gd name="T33" fmla="*/ 6627 h 6966"/>
              <a:gd name="T34" fmla="*/ 4891 w 6967"/>
              <a:gd name="T35" fmla="*/ 6416 h 6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67" h="6966">
                <a:moveTo>
                  <a:pt x="3484" y="0"/>
                </a:moveTo>
                <a:cubicBezTo>
                  <a:pt x="5407" y="0"/>
                  <a:pt x="6967" y="1560"/>
                  <a:pt x="6967" y="3483"/>
                </a:cubicBezTo>
                <a:cubicBezTo>
                  <a:pt x="6967" y="4825"/>
                  <a:pt x="6207" y="5991"/>
                  <a:pt x="5094" y="6572"/>
                </a:cubicBezTo>
                <a:cubicBezTo>
                  <a:pt x="5099" y="6589"/>
                  <a:pt x="5101" y="6608"/>
                  <a:pt x="5101" y="6627"/>
                </a:cubicBezTo>
                <a:cubicBezTo>
                  <a:pt x="5101" y="6743"/>
                  <a:pt x="5007" y="6837"/>
                  <a:pt x="4891" y="6837"/>
                </a:cubicBezTo>
                <a:cubicBezTo>
                  <a:pt x="4818" y="6837"/>
                  <a:pt x="4753" y="6799"/>
                  <a:pt x="4715" y="6742"/>
                </a:cubicBezTo>
                <a:cubicBezTo>
                  <a:pt x="4332" y="6887"/>
                  <a:pt x="3917" y="6966"/>
                  <a:pt x="3484" y="6966"/>
                </a:cubicBezTo>
                <a:cubicBezTo>
                  <a:pt x="1560" y="6966"/>
                  <a:pt x="0" y="5407"/>
                  <a:pt x="0" y="3483"/>
                </a:cubicBezTo>
                <a:cubicBezTo>
                  <a:pt x="0" y="1560"/>
                  <a:pt x="1560" y="0"/>
                  <a:pt x="3484" y="0"/>
                </a:cubicBezTo>
                <a:close/>
                <a:moveTo>
                  <a:pt x="4891" y="6416"/>
                </a:moveTo>
                <a:cubicBezTo>
                  <a:pt x="4966" y="6416"/>
                  <a:pt x="5033" y="6456"/>
                  <a:pt x="5070" y="6516"/>
                </a:cubicBezTo>
                <a:cubicBezTo>
                  <a:pt x="6159" y="5935"/>
                  <a:pt x="6914" y="4783"/>
                  <a:pt x="6914" y="3483"/>
                </a:cubicBezTo>
                <a:cubicBezTo>
                  <a:pt x="6914" y="1614"/>
                  <a:pt x="5352" y="57"/>
                  <a:pt x="3484" y="57"/>
                </a:cubicBezTo>
                <a:cubicBezTo>
                  <a:pt x="1615" y="57"/>
                  <a:pt x="53" y="1614"/>
                  <a:pt x="53" y="3483"/>
                </a:cubicBezTo>
                <a:cubicBezTo>
                  <a:pt x="53" y="5352"/>
                  <a:pt x="1615" y="6915"/>
                  <a:pt x="3484" y="6915"/>
                </a:cubicBezTo>
                <a:cubicBezTo>
                  <a:pt x="3906" y="6915"/>
                  <a:pt x="4313" y="6835"/>
                  <a:pt x="4690" y="6689"/>
                </a:cubicBezTo>
                <a:cubicBezTo>
                  <a:pt x="4684" y="6670"/>
                  <a:pt x="4681" y="6648"/>
                  <a:pt x="4681" y="6627"/>
                </a:cubicBezTo>
                <a:cubicBezTo>
                  <a:pt x="4681" y="6510"/>
                  <a:pt x="4775" y="6416"/>
                  <a:pt x="4891" y="6416"/>
                </a:cubicBezTo>
                <a:close/>
              </a:path>
            </a:pathLst>
          </a:custGeom>
          <a:solidFill>
            <a:schemeClr val="accent1"/>
          </a:solidFill>
          <a:ln>
            <a:solidFill>
              <a:schemeClr val="tx2"/>
            </a:solidFill>
          </a:ln>
        </p:spPr>
        <p:txBody>
          <a:bodyPr vert="horz" wrap="square" lIns="121908" tIns="60954" rIns="121908" bIns="60954" numCol="1" anchor="t" anchorCtr="0" compatLnSpc="1"/>
          <a:lstStyle/>
          <a:p>
            <a:endParaRPr lang="zh-CN" altLang="en-US"/>
          </a:p>
        </p:txBody>
      </p:sp>
      <p:sp>
        <p:nvSpPr>
          <p:cNvPr id="68" name="Freeform 7"/>
          <p:cNvSpPr>
            <a:spLocks noEditPoints="1"/>
          </p:cNvSpPr>
          <p:nvPr/>
        </p:nvSpPr>
        <p:spPr bwMode="auto">
          <a:xfrm>
            <a:off x="2244068" y="1732171"/>
            <a:ext cx="3543928" cy="3545892"/>
          </a:xfrm>
          <a:custGeom>
            <a:avLst/>
            <a:gdLst>
              <a:gd name="T0" fmla="*/ 5054 w 10108"/>
              <a:gd name="T1" fmla="*/ 0 h 10108"/>
              <a:gd name="T2" fmla="*/ 9170 w 10108"/>
              <a:gd name="T3" fmla="*/ 2122 h 10108"/>
              <a:gd name="T4" fmla="*/ 9316 w 10108"/>
              <a:gd name="T5" fmla="*/ 2077 h 10108"/>
              <a:gd name="T6" fmla="*/ 9576 w 10108"/>
              <a:gd name="T7" fmla="*/ 2337 h 10108"/>
              <a:gd name="T8" fmla="*/ 9450 w 10108"/>
              <a:gd name="T9" fmla="*/ 2560 h 10108"/>
              <a:gd name="T10" fmla="*/ 10108 w 10108"/>
              <a:gd name="T11" fmla="*/ 5054 h 10108"/>
              <a:gd name="T12" fmla="*/ 5054 w 10108"/>
              <a:gd name="T13" fmla="*/ 10108 h 10108"/>
              <a:gd name="T14" fmla="*/ 2531 w 10108"/>
              <a:gd name="T15" fmla="*/ 9434 h 10108"/>
              <a:gd name="T16" fmla="*/ 2175 w 10108"/>
              <a:gd name="T17" fmla="*/ 9630 h 10108"/>
              <a:gd name="T18" fmla="*/ 1754 w 10108"/>
              <a:gd name="T19" fmla="*/ 9208 h 10108"/>
              <a:gd name="T20" fmla="*/ 1840 w 10108"/>
              <a:gd name="T21" fmla="*/ 8954 h 10108"/>
              <a:gd name="T22" fmla="*/ 0 w 10108"/>
              <a:gd name="T23" fmla="*/ 5054 h 10108"/>
              <a:gd name="T24" fmla="*/ 5054 w 10108"/>
              <a:gd name="T25" fmla="*/ 0 h 10108"/>
              <a:gd name="T26" fmla="*/ 9358 w 10108"/>
              <a:gd name="T27" fmla="*/ 2594 h 10108"/>
              <a:gd name="T28" fmla="*/ 9316 w 10108"/>
              <a:gd name="T29" fmla="*/ 2598 h 10108"/>
              <a:gd name="T30" fmla="*/ 9056 w 10108"/>
              <a:gd name="T31" fmla="*/ 2337 h 10108"/>
              <a:gd name="T32" fmla="*/ 9101 w 10108"/>
              <a:gd name="T33" fmla="*/ 2191 h 10108"/>
              <a:gd name="T34" fmla="*/ 5054 w 10108"/>
              <a:gd name="T35" fmla="*/ 98 h 10108"/>
              <a:gd name="T36" fmla="*/ 97 w 10108"/>
              <a:gd name="T37" fmla="*/ 5054 h 10108"/>
              <a:gd name="T38" fmla="*/ 1907 w 10108"/>
              <a:gd name="T39" fmla="*/ 8884 h 10108"/>
              <a:gd name="T40" fmla="*/ 2175 w 10108"/>
              <a:gd name="T41" fmla="*/ 8787 h 10108"/>
              <a:gd name="T42" fmla="*/ 2596 w 10108"/>
              <a:gd name="T43" fmla="*/ 9208 h 10108"/>
              <a:gd name="T44" fmla="*/ 2573 w 10108"/>
              <a:gd name="T45" fmla="*/ 9346 h 10108"/>
              <a:gd name="T46" fmla="*/ 5054 w 10108"/>
              <a:gd name="T47" fmla="*/ 10011 h 10108"/>
              <a:gd name="T48" fmla="*/ 10011 w 10108"/>
              <a:gd name="T49" fmla="*/ 5054 h 10108"/>
              <a:gd name="T50" fmla="*/ 9358 w 10108"/>
              <a:gd name="T51" fmla="*/ 2594 h 10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108" h="10108">
                <a:moveTo>
                  <a:pt x="5054" y="0"/>
                </a:moveTo>
                <a:cubicBezTo>
                  <a:pt x="6752" y="0"/>
                  <a:pt x="8254" y="838"/>
                  <a:pt x="9170" y="2122"/>
                </a:cubicBezTo>
                <a:cubicBezTo>
                  <a:pt x="9212" y="2094"/>
                  <a:pt x="9262" y="2077"/>
                  <a:pt x="9316" y="2077"/>
                </a:cubicBezTo>
                <a:cubicBezTo>
                  <a:pt x="9460" y="2077"/>
                  <a:pt x="9576" y="2194"/>
                  <a:pt x="9576" y="2337"/>
                </a:cubicBezTo>
                <a:cubicBezTo>
                  <a:pt x="9576" y="2432"/>
                  <a:pt x="9526" y="2515"/>
                  <a:pt x="9450" y="2560"/>
                </a:cubicBezTo>
                <a:cubicBezTo>
                  <a:pt x="9869" y="3296"/>
                  <a:pt x="10108" y="4147"/>
                  <a:pt x="10108" y="5054"/>
                </a:cubicBezTo>
                <a:cubicBezTo>
                  <a:pt x="10108" y="7845"/>
                  <a:pt x="7845" y="10108"/>
                  <a:pt x="5054" y="10108"/>
                </a:cubicBezTo>
                <a:cubicBezTo>
                  <a:pt x="4135" y="10108"/>
                  <a:pt x="3273" y="9863"/>
                  <a:pt x="2531" y="9434"/>
                </a:cubicBezTo>
                <a:cubicBezTo>
                  <a:pt x="2456" y="9552"/>
                  <a:pt x="2325" y="9630"/>
                  <a:pt x="2175" y="9630"/>
                </a:cubicBezTo>
                <a:cubicBezTo>
                  <a:pt x="1943" y="9630"/>
                  <a:pt x="1754" y="9441"/>
                  <a:pt x="1754" y="9208"/>
                </a:cubicBezTo>
                <a:cubicBezTo>
                  <a:pt x="1754" y="9113"/>
                  <a:pt x="1786" y="9025"/>
                  <a:pt x="1840" y="8954"/>
                </a:cubicBezTo>
                <a:cubicBezTo>
                  <a:pt x="716" y="8027"/>
                  <a:pt x="0" y="6624"/>
                  <a:pt x="0" y="5054"/>
                </a:cubicBezTo>
                <a:cubicBezTo>
                  <a:pt x="0" y="2264"/>
                  <a:pt x="2263" y="0"/>
                  <a:pt x="5054" y="0"/>
                </a:cubicBezTo>
                <a:close/>
                <a:moveTo>
                  <a:pt x="9358" y="2594"/>
                </a:moveTo>
                <a:cubicBezTo>
                  <a:pt x="9344" y="2596"/>
                  <a:pt x="9330" y="2598"/>
                  <a:pt x="9316" y="2598"/>
                </a:cubicBezTo>
                <a:cubicBezTo>
                  <a:pt x="9172" y="2598"/>
                  <a:pt x="9056" y="2481"/>
                  <a:pt x="9056" y="2337"/>
                </a:cubicBezTo>
                <a:cubicBezTo>
                  <a:pt x="9056" y="2283"/>
                  <a:pt x="9072" y="2233"/>
                  <a:pt x="9101" y="2191"/>
                </a:cubicBezTo>
                <a:cubicBezTo>
                  <a:pt x="8203" y="925"/>
                  <a:pt x="6725" y="98"/>
                  <a:pt x="5054" y="98"/>
                </a:cubicBezTo>
                <a:cubicBezTo>
                  <a:pt x="2317" y="98"/>
                  <a:pt x="97" y="2317"/>
                  <a:pt x="97" y="5054"/>
                </a:cubicBezTo>
                <a:cubicBezTo>
                  <a:pt x="97" y="6597"/>
                  <a:pt x="802" y="7975"/>
                  <a:pt x="1907" y="8884"/>
                </a:cubicBezTo>
                <a:cubicBezTo>
                  <a:pt x="1980" y="8823"/>
                  <a:pt x="2073" y="8787"/>
                  <a:pt x="2175" y="8787"/>
                </a:cubicBezTo>
                <a:cubicBezTo>
                  <a:pt x="2408" y="8787"/>
                  <a:pt x="2596" y="8976"/>
                  <a:pt x="2596" y="9208"/>
                </a:cubicBezTo>
                <a:cubicBezTo>
                  <a:pt x="2596" y="9257"/>
                  <a:pt x="2588" y="9303"/>
                  <a:pt x="2573" y="9346"/>
                </a:cubicBezTo>
                <a:cubicBezTo>
                  <a:pt x="3303" y="9769"/>
                  <a:pt x="4150" y="10011"/>
                  <a:pt x="5054" y="10011"/>
                </a:cubicBezTo>
                <a:cubicBezTo>
                  <a:pt x="7791" y="10011"/>
                  <a:pt x="10011" y="7792"/>
                  <a:pt x="10011" y="5054"/>
                </a:cubicBezTo>
                <a:cubicBezTo>
                  <a:pt x="10011" y="4159"/>
                  <a:pt x="9773" y="3319"/>
                  <a:pt x="9358" y="2594"/>
                </a:cubicBezTo>
                <a:close/>
              </a:path>
            </a:pathLst>
          </a:custGeom>
          <a:solidFill>
            <a:schemeClr val="tx2"/>
          </a:solidFill>
          <a:ln>
            <a:noFill/>
          </a:ln>
        </p:spPr>
        <p:txBody>
          <a:bodyPr vert="horz" wrap="square" lIns="121908" tIns="60954" rIns="121908" bIns="60954" numCol="1" anchor="t" anchorCtr="0" compatLnSpc="1"/>
          <a:lstStyle/>
          <a:p>
            <a:endParaRPr lang="zh-CN" altLang="en-US"/>
          </a:p>
        </p:txBody>
      </p:sp>
      <p:sp>
        <p:nvSpPr>
          <p:cNvPr id="69" name="Freeform 8"/>
          <p:cNvSpPr>
            <a:spLocks noEditPoints="1"/>
          </p:cNvSpPr>
          <p:nvPr/>
        </p:nvSpPr>
        <p:spPr bwMode="auto">
          <a:xfrm>
            <a:off x="1976659" y="1428667"/>
            <a:ext cx="4078748" cy="4152901"/>
          </a:xfrm>
          <a:custGeom>
            <a:avLst/>
            <a:gdLst>
              <a:gd name="T0" fmla="*/ 5809 w 11634"/>
              <a:gd name="T1" fmla="*/ 222 h 11841"/>
              <a:gd name="T2" fmla="*/ 11618 w 11634"/>
              <a:gd name="T3" fmla="*/ 6032 h 11841"/>
              <a:gd name="T4" fmla="*/ 11409 w 11634"/>
              <a:gd name="T5" fmla="*/ 7579 h 11841"/>
              <a:gd name="T6" fmla="*/ 11634 w 11634"/>
              <a:gd name="T7" fmla="*/ 7940 h 11841"/>
              <a:gd name="T8" fmla="*/ 11232 w 11634"/>
              <a:gd name="T9" fmla="*/ 8343 h 11841"/>
              <a:gd name="T10" fmla="*/ 11144 w 11634"/>
              <a:gd name="T11" fmla="*/ 8333 h 11841"/>
              <a:gd name="T12" fmla="*/ 5809 w 11634"/>
              <a:gd name="T13" fmla="*/ 11841 h 11841"/>
              <a:gd name="T14" fmla="*/ 0 w 11634"/>
              <a:gd name="T15" fmla="*/ 6032 h 11841"/>
              <a:gd name="T16" fmla="*/ 4613 w 11634"/>
              <a:gd name="T17" fmla="*/ 346 h 11841"/>
              <a:gd name="T18" fmla="*/ 4610 w 11634"/>
              <a:gd name="T19" fmla="*/ 307 h 11841"/>
              <a:gd name="T20" fmla="*/ 4917 w 11634"/>
              <a:gd name="T21" fmla="*/ 0 h 11841"/>
              <a:gd name="T22" fmla="*/ 5220 w 11634"/>
              <a:gd name="T23" fmla="*/ 252 h 11841"/>
              <a:gd name="T24" fmla="*/ 5809 w 11634"/>
              <a:gd name="T25" fmla="*/ 222 h 11841"/>
              <a:gd name="T26" fmla="*/ 5225 w 11634"/>
              <a:gd name="T27" fmla="*/ 301 h 11841"/>
              <a:gd name="T28" fmla="*/ 5225 w 11634"/>
              <a:gd name="T29" fmla="*/ 307 h 11841"/>
              <a:gd name="T30" fmla="*/ 4917 w 11634"/>
              <a:gd name="T31" fmla="*/ 615 h 11841"/>
              <a:gd name="T32" fmla="*/ 4624 w 11634"/>
              <a:gd name="T33" fmla="*/ 399 h 11841"/>
              <a:gd name="T34" fmla="*/ 45 w 11634"/>
              <a:gd name="T35" fmla="*/ 6032 h 11841"/>
              <a:gd name="T36" fmla="*/ 5809 w 11634"/>
              <a:gd name="T37" fmla="*/ 11798 h 11841"/>
              <a:gd name="T38" fmla="*/ 11081 w 11634"/>
              <a:gd name="T39" fmla="*/ 8313 h 11841"/>
              <a:gd name="T40" fmla="*/ 10830 w 11634"/>
              <a:gd name="T41" fmla="*/ 7940 h 11841"/>
              <a:gd name="T42" fmla="*/ 11232 w 11634"/>
              <a:gd name="T43" fmla="*/ 7538 h 11841"/>
              <a:gd name="T44" fmla="*/ 11357 w 11634"/>
              <a:gd name="T45" fmla="*/ 7558 h 11841"/>
              <a:gd name="T46" fmla="*/ 11572 w 11634"/>
              <a:gd name="T47" fmla="*/ 6032 h 11841"/>
              <a:gd name="T48" fmla="*/ 5809 w 11634"/>
              <a:gd name="T49" fmla="*/ 270 h 11841"/>
              <a:gd name="T50" fmla="*/ 5225 w 11634"/>
              <a:gd name="T51" fmla="*/ 301 h 11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634" h="11841">
                <a:moveTo>
                  <a:pt x="5809" y="222"/>
                </a:moveTo>
                <a:cubicBezTo>
                  <a:pt x="9017" y="222"/>
                  <a:pt x="11618" y="2824"/>
                  <a:pt x="11618" y="6032"/>
                </a:cubicBezTo>
                <a:cubicBezTo>
                  <a:pt x="11618" y="6568"/>
                  <a:pt x="11545" y="7087"/>
                  <a:pt x="11409" y="7579"/>
                </a:cubicBezTo>
                <a:cubicBezTo>
                  <a:pt x="11542" y="7645"/>
                  <a:pt x="11634" y="7782"/>
                  <a:pt x="11634" y="7940"/>
                </a:cubicBezTo>
                <a:cubicBezTo>
                  <a:pt x="11634" y="8162"/>
                  <a:pt x="11454" y="8343"/>
                  <a:pt x="11232" y="8343"/>
                </a:cubicBezTo>
                <a:cubicBezTo>
                  <a:pt x="11202" y="8343"/>
                  <a:pt x="11172" y="8339"/>
                  <a:pt x="11144" y="8333"/>
                </a:cubicBezTo>
                <a:cubicBezTo>
                  <a:pt x="10253" y="10396"/>
                  <a:pt x="8199" y="11841"/>
                  <a:pt x="5809" y="11841"/>
                </a:cubicBezTo>
                <a:cubicBezTo>
                  <a:pt x="2601" y="11841"/>
                  <a:pt x="0" y="9239"/>
                  <a:pt x="0" y="6032"/>
                </a:cubicBezTo>
                <a:cubicBezTo>
                  <a:pt x="0" y="3234"/>
                  <a:pt x="1979" y="898"/>
                  <a:pt x="4613" y="346"/>
                </a:cubicBezTo>
                <a:cubicBezTo>
                  <a:pt x="4611" y="333"/>
                  <a:pt x="4610" y="320"/>
                  <a:pt x="4610" y="307"/>
                </a:cubicBezTo>
                <a:cubicBezTo>
                  <a:pt x="4610" y="138"/>
                  <a:pt x="4748" y="0"/>
                  <a:pt x="4917" y="0"/>
                </a:cubicBezTo>
                <a:cubicBezTo>
                  <a:pt x="5068" y="0"/>
                  <a:pt x="5194" y="109"/>
                  <a:pt x="5220" y="252"/>
                </a:cubicBezTo>
                <a:cubicBezTo>
                  <a:pt x="5414" y="233"/>
                  <a:pt x="5610" y="222"/>
                  <a:pt x="5809" y="222"/>
                </a:cubicBezTo>
                <a:close/>
                <a:moveTo>
                  <a:pt x="5225" y="301"/>
                </a:moveTo>
                <a:lnTo>
                  <a:pt x="5225" y="307"/>
                </a:lnTo>
                <a:cubicBezTo>
                  <a:pt x="5225" y="477"/>
                  <a:pt x="5087" y="615"/>
                  <a:pt x="4917" y="615"/>
                </a:cubicBezTo>
                <a:cubicBezTo>
                  <a:pt x="4780" y="615"/>
                  <a:pt x="4663" y="524"/>
                  <a:pt x="4624" y="399"/>
                </a:cubicBezTo>
                <a:cubicBezTo>
                  <a:pt x="2050" y="965"/>
                  <a:pt x="45" y="3320"/>
                  <a:pt x="45" y="6032"/>
                </a:cubicBezTo>
                <a:cubicBezTo>
                  <a:pt x="45" y="9148"/>
                  <a:pt x="2693" y="11798"/>
                  <a:pt x="5809" y="11798"/>
                </a:cubicBezTo>
                <a:cubicBezTo>
                  <a:pt x="8122" y="11798"/>
                  <a:pt x="10175" y="10339"/>
                  <a:pt x="11081" y="8313"/>
                </a:cubicBezTo>
                <a:cubicBezTo>
                  <a:pt x="10934" y="8253"/>
                  <a:pt x="10830" y="8109"/>
                  <a:pt x="10830" y="7940"/>
                </a:cubicBezTo>
                <a:cubicBezTo>
                  <a:pt x="10830" y="7718"/>
                  <a:pt x="11010" y="7538"/>
                  <a:pt x="11232" y="7538"/>
                </a:cubicBezTo>
                <a:cubicBezTo>
                  <a:pt x="11276" y="7538"/>
                  <a:pt x="11318" y="7545"/>
                  <a:pt x="11357" y="7558"/>
                </a:cubicBezTo>
                <a:cubicBezTo>
                  <a:pt x="11497" y="7069"/>
                  <a:pt x="11572" y="6557"/>
                  <a:pt x="11572" y="6032"/>
                </a:cubicBezTo>
                <a:cubicBezTo>
                  <a:pt x="11572" y="2915"/>
                  <a:pt x="8926" y="270"/>
                  <a:pt x="5809" y="270"/>
                </a:cubicBezTo>
                <a:cubicBezTo>
                  <a:pt x="5612" y="270"/>
                  <a:pt x="5417" y="280"/>
                  <a:pt x="5225" y="301"/>
                </a:cubicBezTo>
                <a:close/>
              </a:path>
            </a:pathLst>
          </a:custGeom>
          <a:solidFill>
            <a:schemeClr val="accent1">
              <a:alpha val="90000"/>
            </a:schemeClr>
          </a:solidFill>
          <a:ln>
            <a:solidFill>
              <a:schemeClr val="tx2"/>
            </a:solidFill>
          </a:ln>
        </p:spPr>
        <p:txBody>
          <a:bodyPr vert="horz" wrap="square" lIns="121908" tIns="60954" rIns="121908" bIns="60954" numCol="1" anchor="t" anchorCtr="0" compatLnSpc="1"/>
          <a:lstStyle/>
          <a:p>
            <a:endParaRPr lang="zh-CN" altLang="en-US"/>
          </a:p>
        </p:txBody>
      </p:sp>
      <p:grpSp>
        <p:nvGrpSpPr>
          <p:cNvPr id="70" name="组合 69"/>
          <p:cNvGrpSpPr/>
          <p:nvPr/>
        </p:nvGrpSpPr>
        <p:grpSpPr>
          <a:xfrm>
            <a:off x="2712252" y="2201168"/>
            <a:ext cx="2607562" cy="2607901"/>
            <a:chOff x="7775848" y="3879193"/>
            <a:chExt cx="2736304" cy="2736304"/>
          </a:xfrm>
        </p:grpSpPr>
        <p:sp>
          <p:nvSpPr>
            <p:cNvPr id="71" name="空心弧 70"/>
            <p:cNvSpPr/>
            <p:nvPr/>
          </p:nvSpPr>
          <p:spPr>
            <a:xfrm>
              <a:off x="7775848" y="3879193"/>
              <a:ext cx="2736304" cy="2736304"/>
            </a:xfrm>
            <a:prstGeom prst="blockArc">
              <a:avLst>
                <a:gd name="adj1" fmla="val 20063004"/>
                <a:gd name="adj2" fmla="val 531664"/>
                <a:gd name="adj3" fmla="val 2996"/>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微软雅黑" panose="020B0503020204020204" pitchFamily="34" charset="-122"/>
              </a:endParaRPr>
            </a:p>
          </p:txBody>
        </p:sp>
        <p:sp>
          <p:nvSpPr>
            <p:cNvPr id="72" name="空心弧 71"/>
            <p:cNvSpPr/>
            <p:nvPr/>
          </p:nvSpPr>
          <p:spPr>
            <a:xfrm>
              <a:off x="7775848" y="3879193"/>
              <a:ext cx="2736304" cy="2736304"/>
            </a:xfrm>
            <a:prstGeom prst="blockArc">
              <a:avLst>
                <a:gd name="adj1" fmla="val 1190086"/>
                <a:gd name="adj2" fmla="val 18723865"/>
                <a:gd name="adj3" fmla="val 24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微软雅黑" panose="020B0503020204020204" pitchFamily="34" charset="-122"/>
              </a:endParaRPr>
            </a:p>
          </p:txBody>
        </p:sp>
      </p:grpSp>
      <p:grpSp>
        <p:nvGrpSpPr>
          <p:cNvPr id="73" name="组合 72"/>
          <p:cNvGrpSpPr/>
          <p:nvPr/>
        </p:nvGrpSpPr>
        <p:grpSpPr>
          <a:xfrm>
            <a:off x="2403089" y="1904884"/>
            <a:ext cx="3225889" cy="3200467"/>
            <a:chOff x="-472367" y="2816387"/>
            <a:chExt cx="3408836" cy="3381052"/>
          </a:xfrm>
        </p:grpSpPr>
        <p:sp>
          <p:nvSpPr>
            <p:cNvPr id="74" name="空心弧 73"/>
            <p:cNvSpPr/>
            <p:nvPr/>
          </p:nvSpPr>
          <p:spPr>
            <a:xfrm>
              <a:off x="-411251" y="2826703"/>
              <a:ext cx="3347720" cy="3347720"/>
            </a:xfrm>
            <a:prstGeom prst="blockArc">
              <a:avLst>
                <a:gd name="adj1" fmla="val 4773451"/>
                <a:gd name="adj2" fmla="val 6763489"/>
                <a:gd name="adj3" fmla="val 332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微软雅黑" panose="020B0503020204020204" pitchFamily="34" charset="-122"/>
              </a:endParaRPr>
            </a:p>
          </p:txBody>
        </p:sp>
        <p:sp>
          <p:nvSpPr>
            <p:cNvPr id="75" name="空心弧 74"/>
            <p:cNvSpPr/>
            <p:nvPr/>
          </p:nvSpPr>
          <p:spPr>
            <a:xfrm>
              <a:off x="-472367" y="2816387"/>
              <a:ext cx="3381052" cy="3381052"/>
            </a:xfrm>
            <a:prstGeom prst="blockArc">
              <a:avLst>
                <a:gd name="adj1" fmla="val 7778583"/>
                <a:gd name="adj2" fmla="val 3633558"/>
                <a:gd name="adj3" fmla="val 120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微软雅黑" panose="020B0503020204020204" pitchFamily="34" charset="-122"/>
              </a:endParaRPr>
            </a:p>
          </p:txBody>
        </p:sp>
      </p:grpSp>
      <p:grpSp>
        <p:nvGrpSpPr>
          <p:cNvPr id="76" name="组合 75"/>
          <p:cNvGrpSpPr/>
          <p:nvPr/>
        </p:nvGrpSpPr>
        <p:grpSpPr>
          <a:xfrm>
            <a:off x="2119527" y="1608367"/>
            <a:ext cx="3793010" cy="3793503"/>
            <a:chOff x="-1374137" y="-962811"/>
            <a:chExt cx="4062400" cy="4062398"/>
          </a:xfrm>
        </p:grpSpPr>
        <p:sp>
          <p:nvSpPr>
            <p:cNvPr id="77" name="空心弧 76"/>
            <p:cNvSpPr/>
            <p:nvPr/>
          </p:nvSpPr>
          <p:spPr>
            <a:xfrm>
              <a:off x="-1374137" y="-962811"/>
              <a:ext cx="4062400" cy="4062398"/>
            </a:xfrm>
            <a:prstGeom prst="blockArc">
              <a:avLst>
                <a:gd name="adj1" fmla="val 14595268"/>
                <a:gd name="adj2" fmla="val 10706091"/>
                <a:gd name="adj3" fmla="val 2157"/>
              </a:avLst>
            </a:prstGeom>
            <a:noFill/>
            <a:ln>
              <a:noFill/>
            </a:ln>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78" name="空心弧 77"/>
            <p:cNvSpPr/>
            <p:nvPr/>
          </p:nvSpPr>
          <p:spPr>
            <a:xfrm>
              <a:off x="-1374137" y="-962811"/>
              <a:ext cx="4062400" cy="4062398"/>
            </a:xfrm>
            <a:prstGeom prst="blockArc">
              <a:avLst>
                <a:gd name="adj1" fmla="val 11707883"/>
                <a:gd name="adj2" fmla="val 13329711"/>
                <a:gd name="adj3" fmla="val 3376"/>
              </a:avLst>
            </a:prstGeom>
            <a:solidFill>
              <a:schemeClr val="accent1"/>
            </a:solidFill>
            <a:ln>
              <a:noFill/>
            </a:ln>
          </p:spPr>
          <p:txBody>
            <a:bodyPr vert="horz" wrap="square" lIns="91440" tIns="45720" rIns="91440" bIns="45720" numCol="1" anchor="t" anchorCtr="0" compatLnSpc="1"/>
            <a:lstStyle/>
            <a:p>
              <a:endParaRPr lang="zh-CN" altLang="en-US">
                <a:ea typeface="微软雅黑" panose="020B0503020204020204" pitchFamily="34" charset="-122"/>
              </a:endParaRPr>
            </a:p>
          </p:txBody>
        </p:sp>
      </p:grpSp>
      <p:grpSp>
        <p:nvGrpSpPr>
          <p:cNvPr id="79" name="组合 78"/>
          <p:cNvGrpSpPr/>
          <p:nvPr/>
        </p:nvGrpSpPr>
        <p:grpSpPr>
          <a:xfrm>
            <a:off x="1847529" y="1336334"/>
            <a:ext cx="4337009" cy="4344633"/>
            <a:chOff x="2424469" y="308571"/>
            <a:chExt cx="4582970" cy="4590429"/>
          </a:xfrm>
        </p:grpSpPr>
        <p:sp>
          <p:nvSpPr>
            <p:cNvPr id="80" name="空心弧 79"/>
            <p:cNvSpPr/>
            <p:nvPr/>
          </p:nvSpPr>
          <p:spPr>
            <a:xfrm>
              <a:off x="2434895" y="336889"/>
              <a:ext cx="4562117" cy="4562111"/>
            </a:xfrm>
            <a:prstGeom prst="blockArc">
              <a:avLst>
                <a:gd name="adj1" fmla="val 18332790"/>
                <a:gd name="adj2" fmla="val 19956715"/>
                <a:gd name="adj3" fmla="val 3190"/>
              </a:avLst>
            </a:prstGeom>
            <a:solidFill>
              <a:schemeClr val="accent1">
                <a:alpha val="90000"/>
              </a:schemeClr>
            </a:solidFill>
            <a:ln>
              <a:noFill/>
            </a:ln>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81" name="空心弧 80"/>
            <p:cNvSpPr/>
            <p:nvPr/>
          </p:nvSpPr>
          <p:spPr>
            <a:xfrm flipH="1" flipV="1">
              <a:off x="2424469" y="308571"/>
              <a:ext cx="4582970" cy="4582964"/>
            </a:xfrm>
            <a:prstGeom prst="blockArc">
              <a:avLst>
                <a:gd name="adj1" fmla="val 18332790"/>
                <a:gd name="adj2" fmla="val 19956715"/>
                <a:gd name="adj3" fmla="val 3190"/>
              </a:avLst>
            </a:prstGeom>
            <a:noFill/>
            <a:ln>
              <a:noFill/>
            </a:ln>
          </p:spPr>
          <p:txBody>
            <a:bodyPr vert="horz" wrap="square" lIns="91440" tIns="45720" rIns="91440" bIns="45720" numCol="1" anchor="t" anchorCtr="0" compatLnSpc="1"/>
            <a:lstStyle/>
            <a:p>
              <a:endParaRPr lang="zh-CN" altLang="en-US">
                <a:ea typeface="微软雅黑" panose="020B0503020204020204" pitchFamily="34" charset="-122"/>
              </a:endParaRPr>
            </a:p>
          </p:txBody>
        </p:sp>
      </p:grpSp>
      <p:sp>
        <p:nvSpPr>
          <p:cNvPr id="82" name="空心弧 81"/>
          <p:cNvSpPr/>
          <p:nvPr/>
        </p:nvSpPr>
        <p:spPr>
          <a:xfrm>
            <a:off x="3113449" y="522939"/>
            <a:ext cx="4420017" cy="6057500"/>
          </a:xfrm>
          <a:prstGeom prst="blockArc">
            <a:avLst>
              <a:gd name="adj1" fmla="val 17676490"/>
              <a:gd name="adj2" fmla="val 4051999"/>
              <a:gd name="adj3" fmla="val 47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a typeface="微软雅黑" panose="020B0503020204020204" pitchFamily="34" charset="-122"/>
            </a:endParaRPr>
          </a:p>
        </p:txBody>
      </p:sp>
      <p:sp>
        <p:nvSpPr>
          <p:cNvPr id="83" name="椭圆 82"/>
          <p:cNvSpPr/>
          <p:nvPr/>
        </p:nvSpPr>
        <p:spPr>
          <a:xfrm>
            <a:off x="6637557" y="1283692"/>
            <a:ext cx="633957" cy="6340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3200" b="1">
                <a:latin typeface="微软雅黑" panose="020B0503020204020204" pitchFamily="34" charset="-122"/>
                <a:ea typeface="微软雅黑" panose="020B0503020204020204" pitchFamily="34" charset="-122"/>
              </a:rPr>
              <a:t>1</a:t>
            </a:r>
            <a:endParaRPr lang="zh-CN" altLang="en-US" sz="3200" b="1">
              <a:latin typeface="微软雅黑" panose="020B0503020204020204" pitchFamily="34" charset="-122"/>
              <a:ea typeface="微软雅黑" panose="020B0503020204020204" pitchFamily="34" charset="-122"/>
            </a:endParaRPr>
          </a:p>
        </p:txBody>
      </p:sp>
      <p:sp>
        <p:nvSpPr>
          <p:cNvPr id="84" name="矩形 83"/>
          <p:cNvSpPr/>
          <p:nvPr/>
        </p:nvSpPr>
        <p:spPr>
          <a:xfrm>
            <a:off x="7500777" y="1298509"/>
            <a:ext cx="3969973" cy="461140"/>
          </a:xfrm>
          <a:prstGeom prst="rect">
            <a:avLst/>
          </a:prstGeom>
        </p:spPr>
        <p:txBody>
          <a:bodyPr wrap="none" lIns="121908" tIns="60954" rIns="121908" bIns="60954">
            <a:spAutoFit/>
          </a:bodyPr>
          <a:lstStyle/>
          <a:p>
            <a:pPr>
              <a:lnSpc>
                <a:spcPct val="120000"/>
              </a:lnSpc>
              <a:defRPr/>
            </a:pPr>
            <a:r>
              <a:rPr lang="zh-CN" altLang="en-US" sz="2000" b="1" kern="0" dirty="0">
                <a:solidFill>
                  <a:schemeClr val="tx2"/>
                </a:solidFill>
                <a:latin typeface="微软雅黑" panose="020B0503020204020204" pitchFamily="34" charset="-122"/>
                <a:ea typeface="微软雅黑" panose="020B0503020204020204" pitchFamily="34" charset="-122"/>
              </a:rPr>
              <a:t>Overview of the annual work</a:t>
            </a:r>
          </a:p>
        </p:txBody>
      </p:sp>
      <p:sp>
        <p:nvSpPr>
          <p:cNvPr id="85" name="椭圆 84"/>
          <p:cNvSpPr/>
          <p:nvPr/>
        </p:nvSpPr>
        <p:spPr>
          <a:xfrm>
            <a:off x="7027359" y="2238731"/>
            <a:ext cx="633957" cy="6340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3200" b="1">
                <a:latin typeface="微软雅黑" panose="020B0503020204020204" pitchFamily="34" charset="-122"/>
                <a:ea typeface="微软雅黑" panose="020B0503020204020204" pitchFamily="34" charset="-122"/>
              </a:rPr>
              <a:t>2</a:t>
            </a:r>
            <a:endParaRPr lang="zh-CN" altLang="en-US" sz="3200" b="1">
              <a:latin typeface="微软雅黑" panose="020B0503020204020204" pitchFamily="34" charset="-122"/>
              <a:ea typeface="微软雅黑" panose="020B0503020204020204" pitchFamily="34" charset="-122"/>
            </a:endParaRPr>
          </a:p>
        </p:txBody>
      </p:sp>
      <p:sp>
        <p:nvSpPr>
          <p:cNvPr id="86" name="矩形 85"/>
          <p:cNvSpPr/>
          <p:nvPr/>
        </p:nvSpPr>
        <p:spPr>
          <a:xfrm>
            <a:off x="7890578" y="2253549"/>
            <a:ext cx="2825429" cy="461140"/>
          </a:xfrm>
          <a:prstGeom prst="rect">
            <a:avLst/>
          </a:prstGeom>
        </p:spPr>
        <p:txBody>
          <a:bodyPr wrap="none" lIns="121908" tIns="60954" rIns="121908" bIns="60954">
            <a:spAutoFit/>
          </a:bodyPr>
          <a:lstStyle/>
          <a:p>
            <a:pPr>
              <a:lnSpc>
                <a:spcPct val="120000"/>
              </a:lnSpc>
              <a:defRPr/>
            </a:pPr>
            <a:r>
              <a:rPr lang="zh-CN" altLang="en-US" sz="2000" b="1" kern="0" dirty="0">
                <a:solidFill>
                  <a:schemeClr val="tx2"/>
                </a:solidFill>
                <a:latin typeface="微软雅黑" panose="020B0503020204020204" pitchFamily="34" charset="-122"/>
                <a:ea typeface="微软雅黑" panose="020B0503020204020204" pitchFamily="34" charset="-122"/>
              </a:rPr>
              <a:t>Completion of work</a:t>
            </a:r>
          </a:p>
        </p:txBody>
      </p:sp>
      <p:sp>
        <p:nvSpPr>
          <p:cNvPr id="87" name="椭圆 86"/>
          <p:cNvSpPr/>
          <p:nvPr/>
        </p:nvSpPr>
        <p:spPr>
          <a:xfrm>
            <a:off x="7177271" y="3212397"/>
            <a:ext cx="633957" cy="6340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3200" b="1">
                <a:latin typeface="微软雅黑" panose="020B0503020204020204" pitchFamily="34" charset="-122"/>
                <a:ea typeface="微软雅黑" panose="020B0503020204020204" pitchFamily="34" charset="-122"/>
              </a:rPr>
              <a:t>3</a:t>
            </a:r>
            <a:endParaRPr lang="zh-CN" altLang="en-US" sz="3200" b="1">
              <a:latin typeface="微软雅黑" panose="020B0503020204020204" pitchFamily="34" charset="-122"/>
              <a:ea typeface="微软雅黑" panose="020B0503020204020204" pitchFamily="34" charset="-122"/>
            </a:endParaRPr>
          </a:p>
        </p:txBody>
      </p:sp>
      <p:sp>
        <p:nvSpPr>
          <p:cNvPr id="88" name="矩形 87"/>
          <p:cNvSpPr/>
          <p:nvPr/>
        </p:nvSpPr>
        <p:spPr>
          <a:xfrm>
            <a:off x="8021441" y="3227215"/>
            <a:ext cx="2445517" cy="325911"/>
          </a:xfrm>
          <a:prstGeom prst="rect">
            <a:avLst/>
          </a:prstGeom>
        </p:spPr>
        <p:txBody>
          <a:bodyPr wrap="none" lIns="121908" tIns="60954" rIns="121908" bIns="60954">
            <a:spAutoFit/>
          </a:bodyPr>
          <a:lstStyle/>
          <a:p>
            <a:pPr>
              <a:lnSpc>
                <a:spcPct val="120000"/>
              </a:lnSpc>
              <a:defRPr/>
            </a:pPr>
            <a:r>
              <a:rPr lang="zh-CN" altLang="en-US" sz="1200" b="1" kern="0" dirty="0">
                <a:solidFill>
                  <a:schemeClr val="tx2"/>
                </a:solidFill>
                <a:latin typeface="微软雅黑" panose="020B0503020204020204" pitchFamily="34" charset="-122"/>
                <a:ea typeface="微软雅黑" panose="020B0503020204020204" pitchFamily="34" charset="-122"/>
              </a:rPr>
              <a:t>Successful Project Showcase</a:t>
            </a:r>
          </a:p>
        </p:txBody>
      </p:sp>
      <p:sp>
        <p:nvSpPr>
          <p:cNvPr id="89" name="椭圆 88"/>
          <p:cNvSpPr/>
          <p:nvPr/>
        </p:nvSpPr>
        <p:spPr>
          <a:xfrm>
            <a:off x="7040057" y="4202491"/>
            <a:ext cx="633957" cy="6340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3200" b="1">
                <a:latin typeface="微软雅黑" panose="020B0503020204020204" pitchFamily="34" charset="-122"/>
                <a:ea typeface="微软雅黑" panose="020B0503020204020204" pitchFamily="34" charset="-122"/>
              </a:rPr>
              <a:t>4</a:t>
            </a:r>
            <a:endParaRPr lang="zh-CN" altLang="en-US" sz="3200" b="1">
              <a:latin typeface="微软雅黑" panose="020B0503020204020204" pitchFamily="34" charset="-122"/>
              <a:ea typeface="微软雅黑" panose="020B0503020204020204" pitchFamily="34" charset="-122"/>
            </a:endParaRPr>
          </a:p>
        </p:txBody>
      </p:sp>
      <p:sp>
        <p:nvSpPr>
          <p:cNvPr id="90" name="矩形 89"/>
          <p:cNvSpPr/>
          <p:nvPr/>
        </p:nvSpPr>
        <p:spPr>
          <a:xfrm>
            <a:off x="7903277" y="4217309"/>
            <a:ext cx="3009774" cy="325911"/>
          </a:xfrm>
          <a:prstGeom prst="rect">
            <a:avLst/>
          </a:prstGeom>
        </p:spPr>
        <p:txBody>
          <a:bodyPr wrap="none" lIns="121908" tIns="60954" rIns="121908" bIns="60954">
            <a:spAutoFit/>
          </a:bodyPr>
          <a:lstStyle/>
          <a:p>
            <a:pPr>
              <a:lnSpc>
                <a:spcPct val="120000"/>
              </a:lnSpc>
              <a:defRPr/>
            </a:pPr>
            <a:r>
              <a:rPr lang="zh-CN" altLang="en-US" sz="1200" b="1" kern="0" dirty="0">
                <a:solidFill>
                  <a:schemeClr val="tx2"/>
                </a:solidFill>
                <a:latin typeface="微软雅黑" panose="020B0503020204020204" pitchFamily="34" charset="-122"/>
                <a:ea typeface="微软雅黑" panose="020B0503020204020204" pitchFamily="34" charset="-122"/>
              </a:rPr>
              <a:t>There are shortcomings in the work</a:t>
            </a:r>
          </a:p>
        </p:txBody>
      </p:sp>
      <p:sp>
        <p:nvSpPr>
          <p:cNvPr id="91" name="椭圆 90"/>
          <p:cNvSpPr/>
          <p:nvPr/>
        </p:nvSpPr>
        <p:spPr>
          <a:xfrm>
            <a:off x="6645919" y="5196813"/>
            <a:ext cx="633957" cy="6340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3200" b="1">
                <a:latin typeface="微软雅黑" panose="020B0503020204020204" pitchFamily="34" charset="-122"/>
                <a:ea typeface="微软雅黑" panose="020B0503020204020204" pitchFamily="34" charset="-122"/>
              </a:rPr>
              <a:t>5</a:t>
            </a:r>
            <a:endParaRPr lang="zh-CN" altLang="en-US" sz="3200" b="1">
              <a:latin typeface="微软雅黑" panose="020B0503020204020204" pitchFamily="34" charset="-122"/>
              <a:ea typeface="微软雅黑" panose="020B0503020204020204" pitchFamily="34" charset="-122"/>
            </a:endParaRPr>
          </a:p>
        </p:txBody>
      </p:sp>
      <p:sp>
        <p:nvSpPr>
          <p:cNvPr id="92" name="矩形 91"/>
          <p:cNvSpPr/>
          <p:nvPr/>
        </p:nvSpPr>
        <p:spPr>
          <a:xfrm>
            <a:off x="7509139" y="5211631"/>
            <a:ext cx="3019392" cy="427349"/>
          </a:xfrm>
          <a:prstGeom prst="rect">
            <a:avLst/>
          </a:prstGeom>
        </p:spPr>
        <p:txBody>
          <a:bodyPr wrap="none" lIns="121908" tIns="60954" rIns="121908" bIns="60954">
            <a:spAutoFit/>
          </a:bodyPr>
          <a:lstStyle/>
          <a:p>
            <a:pPr>
              <a:lnSpc>
                <a:spcPct val="120000"/>
              </a:lnSpc>
              <a:defRPr/>
            </a:pPr>
            <a:r>
              <a:rPr lang="zh-CN" altLang="en-US" b="1" kern="0" dirty="0">
                <a:solidFill>
                  <a:schemeClr val="tx2"/>
                </a:solidFill>
                <a:latin typeface="微软雅黑" panose="020B0503020204020204" pitchFamily="34" charset="-122"/>
                <a:ea typeface="微软雅黑" panose="020B0503020204020204" pitchFamily="34" charset="-122"/>
              </a:rPr>
              <a:t>Work plan for next year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67"/>
                                        </p:tgtEl>
                                        <p:attrNameLst>
                                          <p:attrName>style.visibility</p:attrName>
                                        </p:attrNameLst>
                                      </p:cBhvr>
                                      <p:to>
                                        <p:strVal val="visible"/>
                                      </p:to>
                                    </p:set>
                                    <p:anim calcmode="lin" valueType="num">
                                      <p:cBhvr>
                                        <p:cTn id="12" dur="500" fill="hold"/>
                                        <p:tgtEl>
                                          <p:spTgt spid="67"/>
                                        </p:tgtEl>
                                        <p:attrNameLst>
                                          <p:attrName>ppt_w</p:attrName>
                                        </p:attrNameLst>
                                      </p:cBhvr>
                                      <p:tavLst>
                                        <p:tav tm="0">
                                          <p:val>
                                            <p:fltVal val="0"/>
                                          </p:val>
                                        </p:tav>
                                        <p:tav tm="100000">
                                          <p:val>
                                            <p:strVal val="#ppt_w"/>
                                          </p:val>
                                        </p:tav>
                                      </p:tavLst>
                                    </p:anim>
                                    <p:anim calcmode="lin" valueType="num">
                                      <p:cBhvr>
                                        <p:cTn id="13" dur="500" fill="hold"/>
                                        <p:tgtEl>
                                          <p:spTgt spid="67"/>
                                        </p:tgtEl>
                                        <p:attrNameLst>
                                          <p:attrName>ppt_h</p:attrName>
                                        </p:attrNameLst>
                                      </p:cBhvr>
                                      <p:tavLst>
                                        <p:tav tm="0">
                                          <p:val>
                                            <p:fltVal val="0"/>
                                          </p:val>
                                        </p:tav>
                                        <p:tav tm="100000">
                                          <p:val>
                                            <p:strVal val="#ppt_h"/>
                                          </p:val>
                                        </p:tav>
                                      </p:tavLst>
                                    </p:anim>
                                    <p:animEffect transition="in" filter="fade">
                                      <p:cBhvr>
                                        <p:cTn id="14" dur="500"/>
                                        <p:tgtEl>
                                          <p:spTgt spid="6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p:cTn id="17" dur="500" fill="hold"/>
                                        <p:tgtEl>
                                          <p:spTgt spid="68"/>
                                        </p:tgtEl>
                                        <p:attrNameLst>
                                          <p:attrName>ppt_w</p:attrName>
                                        </p:attrNameLst>
                                      </p:cBhvr>
                                      <p:tavLst>
                                        <p:tav tm="0">
                                          <p:val>
                                            <p:fltVal val="0"/>
                                          </p:val>
                                        </p:tav>
                                        <p:tav tm="100000">
                                          <p:val>
                                            <p:strVal val="#ppt_w"/>
                                          </p:val>
                                        </p:tav>
                                      </p:tavLst>
                                    </p:anim>
                                    <p:anim calcmode="lin" valueType="num">
                                      <p:cBhvr>
                                        <p:cTn id="18" dur="500" fill="hold"/>
                                        <p:tgtEl>
                                          <p:spTgt spid="68"/>
                                        </p:tgtEl>
                                        <p:attrNameLst>
                                          <p:attrName>ppt_h</p:attrName>
                                        </p:attrNameLst>
                                      </p:cBhvr>
                                      <p:tavLst>
                                        <p:tav tm="0">
                                          <p:val>
                                            <p:fltVal val="0"/>
                                          </p:val>
                                        </p:tav>
                                        <p:tav tm="100000">
                                          <p:val>
                                            <p:strVal val="#ppt_h"/>
                                          </p:val>
                                        </p:tav>
                                      </p:tavLst>
                                    </p:anim>
                                    <p:animEffect transition="in" filter="fade">
                                      <p:cBhvr>
                                        <p:cTn id="19" dur="500"/>
                                        <p:tgtEl>
                                          <p:spTgt spid="6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animEffect transition="in" filter="fade">
                                      <p:cBhvr>
                                        <p:cTn id="24" dur="500"/>
                                        <p:tgtEl>
                                          <p:spTgt spid="65"/>
                                        </p:tgtEl>
                                      </p:cBhvr>
                                    </p:animEffect>
                                  </p:childTnLst>
                                </p:cTn>
                              </p:par>
                              <p:par>
                                <p:cTn id="25" presetID="53" presetClass="entr" presetSubtype="16" fill="hold" grpId="0" nodeType="withEffect">
                                  <p:stCondLst>
                                    <p:cond delay="160"/>
                                  </p:stCondLst>
                                  <p:childTnLst>
                                    <p:set>
                                      <p:cBhvr>
                                        <p:cTn id="26" dur="1" fill="hold">
                                          <p:stCondLst>
                                            <p:cond delay="0"/>
                                          </p:stCondLst>
                                        </p:cTn>
                                        <p:tgtEl>
                                          <p:spTgt spid="69"/>
                                        </p:tgtEl>
                                        <p:attrNameLst>
                                          <p:attrName>style.visibility</p:attrName>
                                        </p:attrNameLst>
                                      </p:cBhvr>
                                      <p:to>
                                        <p:strVal val="visible"/>
                                      </p:to>
                                    </p:set>
                                    <p:anim calcmode="lin" valueType="num">
                                      <p:cBhvr>
                                        <p:cTn id="27" dur="500" fill="hold"/>
                                        <p:tgtEl>
                                          <p:spTgt spid="69"/>
                                        </p:tgtEl>
                                        <p:attrNameLst>
                                          <p:attrName>ppt_w</p:attrName>
                                        </p:attrNameLst>
                                      </p:cBhvr>
                                      <p:tavLst>
                                        <p:tav tm="0">
                                          <p:val>
                                            <p:fltVal val="0"/>
                                          </p:val>
                                        </p:tav>
                                        <p:tav tm="100000">
                                          <p:val>
                                            <p:strVal val="#ppt_w"/>
                                          </p:val>
                                        </p:tav>
                                      </p:tavLst>
                                    </p:anim>
                                    <p:anim calcmode="lin" valueType="num">
                                      <p:cBhvr>
                                        <p:cTn id="28" dur="500" fill="hold"/>
                                        <p:tgtEl>
                                          <p:spTgt spid="69"/>
                                        </p:tgtEl>
                                        <p:attrNameLst>
                                          <p:attrName>ppt_h</p:attrName>
                                        </p:attrNameLst>
                                      </p:cBhvr>
                                      <p:tavLst>
                                        <p:tav tm="0">
                                          <p:val>
                                            <p:fltVal val="0"/>
                                          </p:val>
                                        </p:tav>
                                        <p:tav tm="100000">
                                          <p:val>
                                            <p:strVal val="#ppt_h"/>
                                          </p:val>
                                        </p:tav>
                                      </p:tavLst>
                                    </p:anim>
                                    <p:animEffect transition="in" filter="fade">
                                      <p:cBhvr>
                                        <p:cTn id="29" dur="500"/>
                                        <p:tgtEl>
                                          <p:spTgt spid="69"/>
                                        </p:tgtEl>
                                      </p:cBhvr>
                                    </p:animEffect>
                                  </p:childTnLst>
                                </p:cTn>
                              </p:par>
                              <p:par>
                                <p:cTn id="30" presetID="53" presetClass="entr" presetSubtype="16" fill="hold" nodeType="withEffect">
                                  <p:stCondLst>
                                    <p:cond delay="300"/>
                                  </p:stCondLst>
                                  <p:childTnLst>
                                    <p:set>
                                      <p:cBhvr>
                                        <p:cTn id="31" dur="1" fill="hold">
                                          <p:stCondLst>
                                            <p:cond delay="0"/>
                                          </p:stCondLst>
                                        </p:cTn>
                                        <p:tgtEl>
                                          <p:spTgt spid="70"/>
                                        </p:tgtEl>
                                        <p:attrNameLst>
                                          <p:attrName>style.visibility</p:attrName>
                                        </p:attrNameLst>
                                      </p:cBhvr>
                                      <p:to>
                                        <p:strVal val="visible"/>
                                      </p:to>
                                    </p:set>
                                    <p:anim calcmode="lin" valueType="num">
                                      <p:cBhvr>
                                        <p:cTn id="32" dur="500" fill="hold"/>
                                        <p:tgtEl>
                                          <p:spTgt spid="70"/>
                                        </p:tgtEl>
                                        <p:attrNameLst>
                                          <p:attrName>ppt_w</p:attrName>
                                        </p:attrNameLst>
                                      </p:cBhvr>
                                      <p:tavLst>
                                        <p:tav tm="0">
                                          <p:val>
                                            <p:fltVal val="0"/>
                                          </p:val>
                                        </p:tav>
                                        <p:tav tm="100000">
                                          <p:val>
                                            <p:strVal val="#ppt_w"/>
                                          </p:val>
                                        </p:tav>
                                      </p:tavLst>
                                    </p:anim>
                                    <p:anim calcmode="lin" valueType="num">
                                      <p:cBhvr>
                                        <p:cTn id="33" dur="500" fill="hold"/>
                                        <p:tgtEl>
                                          <p:spTgt spid="70"/>
                                        </p:tgtEl>
                                        <p:attrNameLst>
                                          <p:attrName>ppt_h</p:attrName>
                                        </p:attrNameLst>
                                      </p:cBhvr>
                                      <p:tavLst>
                                        <p:tav tm="0">
                                          <p:val>
                                            <p:fltVal val="0"/>
                                          </p:val>
                                        </p:tav>
                                        <p:tav tm="100000">
                                          <p:val>
                                            <p:strVal val="#ppt_h"/>
                                          </p:val>
                                        </p:tav>
                                      </p:tavLst>
                                    </p:anim>
                                    <p:animEffect transition="in" filter="fade">
                                      <p:cBhvr>
                                        <p:cTn id="34" dur="500"/>
                                        <p:tgtEl>
                                          <p:spTgt spid="70"/>
                                        </p:tgtEl>
                                      </p:cBhvr>
                                    </p:animEffect>
                                  </p:childTnLst>
                                </p:cTn>
                              </p:par>
                              <p:par>
                                <p:cTn id="35" presetID="53" presetClass="entr" presetSubtype="16"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anim calcmode="lin" valueType="num">
                                      <p:cBhvr>
                                        <p:cTn id="37" dur="500" fill="hold"/>
                                        <p:tgtEl>
                                          <p:spTgt spid="73"/>
                                        </p:tgtEl>
                                        <p:attrNameLst>
                                          <p:attrName>ppt_w</p:attrName>
                                        </p:attrNameLst>
                                      </p:cBhvr>
                                      <p:tavLst>
                                        <p:tav tm="0">
                                          <p:val>
                                            <p:fltVal val="0"/>
                                          </p:val>
                                        </p:tav>
                                        <p:tav tm="100000">
                                          <p:val>
                                            <p:strVal val="#ppt_w"/>
                                          </p:val>
                                        </p:tav>
                                      </p:tavLst>
                                    </p:anim>
                                    <p:anim calcmode="lin" valueType="num">
                                      <p:cBhvr>
                                        <p:cTn id="38" dur="500" fill="hold"/>
                                        <p:tgtEl>
                                          <p:spTgt spid="73"/>
                                        </p:tgtEl>
                                        <p:attrNameLst>
                                          <p:attrName>ppt_h</p:attrName>
                                        </p:attrNameLst>
                                      </p:cBhvr>
                                      <p:tavLst>
                                        <p:tav tm="0">
                                          <p:val>
                                            <p:fltVal val="0"/>
                                          </p:val>
                                        </p:tav>
                                        <p:tav tm="100000">
                                          <p:val>
                                            <p:strVal val="#ppt_h"/>
                                          </p:val>
                                        </p:tav>
                                      </p:tavLst>
                                    </p:anim>
                                    <p:animEffect transition="in" filter="fade">
                                      <p:cBhvr>
                                        <p:cTn id="39" dur="500"/>
                                        <p:tgtEl>
                                          <p:spTgt spid="73"/>
                                        </p:tgtEl>
                                      </p:cBhvr>
                                    </p:animEffect>
                                  </p:childTnLst>
                                </p:cTn>
                              </p:par>
                              <p:par>
                                <p:cTn id="40" presetID="53" presetClass="entr" presetSubtype="16" fill="hold" nodeType="withEffect">
                                  <p:stCondLst>
                                    <p:cond delay="160"/>
                                  </p:stCondLst>
                                  <p:childTnLst>
                                    <p:set>
                                      <p:cBhvr>
                                        <p:cTn id="41" dur="1" fill="hold">
                                          <p:stCondLst>
                                            <p:cond delay="0"/>
                                          </p:stCondLst>
                                        </p:cTn>
                                        <p:tgtEl>
                                          <p:spTgt spid="76"/>
                                        </p:tgtEl>
                                        <p:attrNameLst>
                                          <p:attrName>style.visibility</p:attrName>
                                        </p:attrNameLst>
                                      </p:cBhvr>
                                      <p:to>
                                        <p:strVal val="visible"/>
                                      </p:to>
                                    </p:set>
                                    <p:anim calcmode="lin" valueType="num">
                                      <p:cBhvr>
                                        <p:cTn id="42" dur="500" fill="hold"/>
                                        <p:tgtEl>
                                          <p:spTgt spid="76"/>
                                        </p:tgtEl>
                                        <p:attrNameLst>
                                          <p:attrName>ppt_w</p:attrName>
                                        </p:attrNameLst>
                                      </p:cBhvr>
                                      <p:tavLst>
                                        <p:tav tm="0">
                                          <p:val>
                                            <p:fltVal val="0"/>
                                          </p:val>
                                        </p:tav>
                                        <p:tav tm="100000">
                                          <p:val>
                                            <p:strVal val="#ppt_w"/>
                                          </p:val>
                                        </p:tav>
                                      </p:tavLst>
                                    </p:anim>
                                    <p:anim calcmode="lin" valueType="num">
                                      <p:cBhvr>
                                        <p:cTn id="43" dur="500" fill="hold"/>
                                        <p:tgtEl>
                                          <p:spTgt spid="76"/>
                                        </p:tgtEl>
                                        <p:attrNameLst>
                                          <p:attrName>ppt_h</p:attrName>
                                        </p:attrNameLst>
                                      </p:cBhvr>
                                      <p:tavLst>
                                        <p:tav tm="0">
                                          <p:val>
                                            <p:fltVal val="0"/>
                                          </p:val>
                                        </p:tav>
                                        <p:tav tm="100000">
                                          <p:val>
                                            <p:strVal val="#ppt_h"/>
                                          </p:val>
                                        </p:tav>
                                      </p:tavLst>
                                    </p:anim>
                                    <p:animEffect transition="in" filter="fade">
                                      <p:cBhvr>
                                        <p:cTn id="44" dur="500"/>
                                        <p:tgtEl>
                                          <p:spTgt spid="76"/>
                                        </p:tgtEl>
                                      </p:cBhvr>
                                    </p:animEffect>
                                  </p:childTnLst>
                                </p:cTn>
                              </p:par>
                              <p:par>
                                <p:cTn id="45" presetID="53" presetClass="entr" presetSubtype="16" fill="hold" nodeType="withEffect">
                                  <p:stCondLst>
                                    <p:cond delay="160"/>
                                  </p:stCondLst>
                                  <p:childTnLst>
                                    <p:set>
                                      <p:cBhvr>
                                        <p:cTn id="46" dur="1" fill="hold">
                                          <p:stCondLst>
                                            <p:cond delay="0"/>
                                          </p:stCondLst>
                                        </p:cTn>
                                        <p:tgtEl>
                                          <p:spTgt spid="79"/>
                                        </p:tgtEl>
                                        <p:attrNameLst>
                                          <p:attrName>style.visibility</p:attrName>
                                        </p:attrNameLst>
                                      </p:cBhvr>
                                      <p:to>
                                        <p:strVal val="visible"/>
                                      </p:to>
                                    </p:set>
                                    <p:anim calcmode="lin" valueType="num">
                                      <p:cBhvr>
                                        <p:cTn id="47" dur="500" fill="hold"/>
                                        <p:tgtEl>
                                          <p:spTgt spid="79"/>
                                        </p:tgtEl>
                                        <p:attrNameLst>
                                          <p:attrName>ppt_w</p:attrName>
                                        </p:attrNameLst>
                                      </p:cBhvr>
                                      <p:tavLst>
                                        <p:tav tm="0">
                                          <p:val>
                                            <p:fltVal val="0"/>
                                          </p:val>
                                        </p:tav>
                                        <p:tav tm="100000">
                                          <p:val>
                                            <p:strVal val="#ppt_w"/>
                                          </p:val>
                                        </p:tav>
                                      </p:tavLst>
                                    </p:anim>
                                    <p:anim calcmode="lin" valueType="num">
                                      <p:cBhvr>
                                        <p:cTn id="48" dur="500" fill="hold"/>
                                        <p:tgtEl>
                                          <p:spTgt spid="79"/>
                                        </p:tgtEl>
                                        <p:attrNameLst>
                                          <p:attrName>ppt_h</p:attrName>
                                        </p:attrNameLst>
                                      </p:cBhvr>
                                      <p:tavLst>
                                        <p:tav tm="0">
                                          <p:val>
                                            <p:fltVal val="0"/>
                                          </p:val>
                                        </p:tav>
                                        <p:tav tm="100000">
                                          <p:val>
                                            <p:strVal val="#ppt_h"/>
                                          </p:val>
                                        </p:tav>
                                      </p:tavLst>
                                    </p:anim>
                                    <p:animEffect transition="in" filter="fade">
                                      <p:cBhvr>
                                        <p:cTn id="49" dur="500"/>
                                        <p:tgtEl>
                                          <p:spTgt spid="79"/>
                                        </p:tgtEl>
                                      </p:cBhvr>
                                    </p:animEffect>
                                  </p:childTnLst>
                                </p:cTn>
                              </p:par>
                              <p:par>
                                <p:cTn id="50" presetID="8" presetClass="emph" presetSubtype="0" repeatCount="indefinite" fill="hold" grpId="1" nodeType="withEffect">
                                  <p:stCondLst>
                                    <p:cond delay="160"/>
                                  </p:stCondLst>
                                  <p:childTnLst>
                                    <p:animRot by="21600000">
                                      <p:cBhvr>
                                        <p:cTn id="51" dur="4000" fill="hold"/>
                                        <p:tgtEl>
                                          <p:spTgt spid="66"/>
                                        </p:tgtEl>
                                        <p:attrNameLst>
                                          <p:attrName>r</p:attrName>
                                        </p:attrNameLst>
                                      </p:cBhvr>
                                    </p:animRot>
                                  </p:childTnLst>
                                </p:cTn>
                              </p:par>
                              <p:par>
                                <p:cTn id="52" presetID="8" presetClass="emph" presetSubtype="0" repeatCount="indefinite" fill="hold" grpId="1" nodeType="withEffect">
                                  <p:stCondLst>
                                    <p:cond delay="160"/>
                                  </p:stCondLst>
                                  <p:childTnLst>
                                    <p:animRot by="-21600000">
                                      <p:cBhvr>
                                        <p:cTn id="53" dur="3500" fill="hold"/>
                                        <p:tgtEl>
                                          <p:spTgt spid="67"/>
                                        </p:tgtEl>
                                        <p:attrNameLst>
                                          <p:attrName>r</p:attrName>
                                        </p:attrNameLst>
                                      </p:cBhvr>
                                    </p:animRot>
                                  </p:childTnLst>
                                </p:cTn>
                              </p:par>
                              <p:par>
                                <p:cTn id="54" presetID="8" presetClass="emph" presetSubtype="0" repeatCount="indefinite" fill="hold" grpId="1" nodeType="withEffect">
                                  <p:stCondLst>
                                    <p:cond delay="160"/>
                                  </p:stCondLst>
                                  <p:childTnLst>
                                    <p:animRot by="-21600000">
                                      <p:cBhvr>
                                        <p:cTn id="55" dur="4000" fill="hold"/>
                                        <p:tgtEl>
                                          <p:spTgt spid="68"/>
                                        </p:tgtEl>
                                        <p:attrNameLst>
                                          <p:attrName>r</p:attrName>
                                        </p:attrNameLst>
                                      </p:cBhvr>
                                    </p:animRot>
                                  </p:childTnLst>
                                </p:cTn>
                              </p:par>
                              <p:par>
                                <p:cTn id="56" presetID="8" presetClass="emph" presetSubtype="0" repeatCount="indefinite" fill="hold" grpId="1" nodeType="withEffect">
                                  <p:stCondLst>
                                    <p:cond delay="160"/>
                                  </p:stCondLst>
                                  <p:childTnLst>
                                    <p:animRot by="-21600000">
                                      <p:cBhvr>
                                        <p:cTn id="57" dur="4000" fill="hold"/>
                                        <p:tgtEl>
                                          <p:spTgt spid="69"/>
                                        </p:tgtEl>
                                        <p:attrNameLst>
                                          <p:attrName>r</p:attrName>
                                        </p:attrNameLst>
                                      </p:cBhvr>
                                    </p:animRot>
                                  </p:childTnLst>
                                </p:cTn>
                              </p:par>
                              <p:par>
                                <p:cTn id="58" presetID="8" presetClass="emph" presetSubtype="0" repeatCount="indefinite" fill="hold" nodeType="withEffect">
                                  <p:stCondLst>
                                    <p:cond delay="160"/>
                                  </p:stCondLst>
                                  <p:childTnLst>
                                    <p:animRot by="-21600000">
                                      <p:cBhvr>
                                        <p:cTn id="59" dur="3500" fill="hold"/>
                                        <p:tgtEl>
                                          <p:spTgt spid="70"/>
                                        </p:tgtEl>
                                        <p:attrNameLst>
                                          <p:attrName>r</p:attrName>
                                        </p:attrNameLst>
                                      </p:cBhvr>
                                    </p:animRot>
                                  </p:childTnLst>
                                </p:cTn>
                              </p:par>
                              <p:par>
                                <p:cTn id="60" presetID="8" presetClass="emph" presetSubtype="0" repeatCount="indefinite" fill="hold" nodeType="withEffect">
                                  <p:stCondLst>
                                    <p:cond delay="160"/>
                                  </p:stCondLst>
                                  <p:childTnLst>
                                    <p:animRot by="21600000">
                                      <p:cBhvr>
                                        <p:cTn id="61" dur="4000" fill="hold"/>
                                        <p:tgtEl>
                                          <p:spTgt spid="73"/>
                                        </p:tgtEl>
                                        <p:attrNameLst>
                                          <p:attrName>r</p:attrName>
                                        </p:attrNameLst>
                                      </p:cBhvr>
                                    </p:animRot>
                                  </p:childTnLst>
                                </p:cTn>
                              </p:par>
                              <p:par>
                                <p:cTn id="62" presetID="8" presetClass="emph" presetSubtype="0" repeatCount="indefinite" fill="hold" nodeType="withEffect">
                                  <p:stCondLst>
                                    <p:cond delay="160"/>
                                  </p:stCondLst>
                                  <p:childTnLst>
                                    <p:animRot by="-21600000">
                                      <p:cBhvr>
                                        <p:cTn id="63" dur="4000" fill="hold"/>
                                        <p:tgtEl>
                                          <p:spTgt spid="76"/>
                                        </p:tgtEl>
                                        <p:attrNameLst>
                                          <p:attrName>r</p:attrName>
                                        </p:attrNameLst>
                                      </p:cBhvr>
                                    </p:animRot>
                                  </p:childTnLst>
                                </p:cTn>
                              </p:par>
                              <p:par>
                                <p:cTn id="64" presetID="8" presetClass="emph" presetSubtype="0" repeatCount="indefinite" fill="hold" nodeType="withEffect">
                                  <p:stCondLst>
                                    <p:cond delay="160"/>
                                  </p:stCondLst>
                                  <p:childTnLst>
                                    <p:animRot by="21600000">
                                      <p:cBhvr>
                                        <p:cTn id="65" dur="4000" fill="hold"/>
                                        <p:tgtEl>
                                          <p:spTgt spid="79"/>
                                        </p:tgtEl>
                                        <p:attrNameLst>
                                          <p:attrName>r</p:attrName>
                                        </p:attrNameLst>
                                      </p:cBhvr>
                                    </p:animRot>
                                  </p:childTnLst>
                                </p:cTn>
                              </p:par>
                              <p:par>
                                <p:cTn id="66" presetID="16" presetClass="entr" presetSubtype="42" fill="hold" grpId="0" nodeType="withEffect">
                                  <p:stCondLst>
                                    <p:cond delay="1660"/>
                                  </p:stCondLst>
                                  <p:childTnLst>
                                    <p:set>
                                      <p:cBhvr>
                                        <p:cTn id="67" dur="1" fill="hold">
                                          <p:stCondLst>
                                            <p:cond delay="0"/>
                                          </p:stCondLst>
                                        </p:cTn>
                                        <p:tgtEl>
                                          <p:spTgt spid="82"/>
                                        </p:tgtEl>
                                        <p:attrNameLst>
                                          <p:attrName>style.visibility</p:attrName>
                                        </p:attrNameLst>
                                      </p:cBhvr>
                                      <p:to>
                                        <p:strVal val="visible"/>
                                      </p:to>
                                    </p:set>
                                    <p:animEffect transition="in" filter="barn(outHorizontal)">
                                      <p:cBhvr>
                                        <p:cTn id="68" dur="500"/>
                                        <p:tgtEl>
                                          <p:spTgt spid="82"/>
                                        </p:tgtEl>
                                      </p:cBhvr>
                                    </p:animEffect>
                                  </p:childTnLst>
                                </p:cTn>
                              </p:par>
                              <p:par>
                                <p:cTn id="69" presetID="10" presetClass="entr" presetSubtype="0" fill="hold" grpId="0" nodeType="withEffect">
                                  <p:stCondLst>
                                    <p:cond delay="2100"/>
                                  </p:stCondLst>
                                  <p:childTnLst>
                                    <p:set>
                                      <p:cBhvr>
                                        <p:cTn id="70" dur="1" fill="hold">
                                          <p:stCondLst>
                                            <p:cond delay="0"/>
                                          </p:stCondLst>
                                        </p:cTn>
                                        <p:tgtEl>
                                          <p:spTgt spid="83"/>
                                        </p:tgtEl>
                                        <p:attrNameLst>
                                          <p:attrName>style.visibility</p:attrName>
                                        </p:attrNameLst>
                                      </p:cBhvr>
                                      <p:to>
                                        <p:strVal val="visible"/>
                                      </p:to>
                                    </p:set>
                                    <p:animEffect transition="in" filter="fade">
                                      <p:cBhvr>
                                        <p:cTn id="71" dur="10"/>
                                        <p:tgtEl>
                                          <p:spTgt spid="83"/>
                                        </p:tgtEl>
                                      </p:cBhvr>
                                    </p:animEffect>
                                  </p:childTnLst>
                                </p:cTn>
                              </p:par>
                              <p:par>
                                <p:cTn id="72" presetID="56" presetClass="path" presetSubtype="0" accel="50000" decel="50000" fill="hold" grpId="1" nodeType="withEffect">
                                  <p:stCondLst>
                                    <p:cond delay="2100"/>
                                  </p:stCondLst>
                                  <p:childTnLst>
                                    <p:animMotion origin="layout" path="M -0.23403 0.27809 L 3.33333E-6 -4.07407E-6 " pathEditMode="relative" rAng="0" ptsTypes="AA">
                                      <p:cBhvr>
                                        <p:cTn id="73" dur="500" fill="hold"/>
                                        <p:tgtEl>
                                          <p:spTgt spid="83"/>
                                        </p:tgtEl>
                                        <p:attrNameLst>
                                          <p:attrName>ppt_x</p:attrName>
                                          <p:attrName>ppt_y</p:attrName>
                                        </p:attrNameLst>
                                      </p:cBhvr>
                                      <p:rCtr x="11701" y="-13920"/>
                                    </p:animMotion>
                                  </p:childTnLst>
                                </p:cTn>
                              </p:par>
                              <p:par>
                                <p:cTn id="74" presetID="22" presetClass="entr" presetSubtype="8" fill="hold" grpId="0" nodeType="withEffect">
                                  <p:stCondLst>
                                    <p:cond delay="2500"/>
                                  </p:stCondLst>
                                  <p:childTnLst>
                                    <p:set>
                                      <p:cBhvr>
                                        <p:cTn id="75" dur="1" fill="hold">
                                          <p:stCondLst>
                                            <p:cond delay="0"/>
                                          </p:stCondLst>
                                        </p:cTn>
                                        <p:tgtEl>
                                          <p:spTgt spid="84"/>
                                        </p:tgtEl>
                                        <p:attrNameLst>
                                          <p:attrName>style.visibility</p:attrName>
                                        </p:attrNameLst>
                                      </p:cBhvr>
                                      <p:to>
                                        <p:strVal val="visible"/>
                                      </p:to>
                                    </p:set>
                                    <p:animEffect transition="in" filter="wipe(left)">
                                      <p:cBhvr>
                                        <p:cTn id="76" dur="500"/>
                                        <p:tgtEl>
                                          <p:spTgt spid="84"/>
                                        </p:tgtEl>
                                      </p:cBhvr>
                                    </p:animEffect>
                                  </p:childTnLst>
                                </p:cTn>
                              </p:par>
                              <p:par>
                                <p:cTn id="77" presetID="10" presetClass="entr" presetSubtype="0" fill="hold" grpId="0" nodeType="withEffect">
                                  <p:stCondLst>
                                    <p:cond delay="2750"/>
                                  </p:stCondLst>
                                  <p:childTnLst>
                                    <p:set>
                                      <p:cBhvr>
                                        <p:cTn id="78" dur="1" fill="hold">
                                          <p:stCondLst>
                                            <p:cond delay="0"/>
                                          </p:stCondLst>
                                        </p:cTn>
                                        <p:tgtEl>
                                          <p:spTgt spid="85"/>
                                        </p:tgtEl>
                                        <p:attrNameLst>
                                          <p:attrName>style.visibility</p:attrName>
                                        </p:attrNameLst>
                                      </p:cBhvr>
                                      <p:to>
                                        <p:strVal val="visible"/>
                                      </p:to>
                                    </p:set>
                                    <p:animEffect transition="in" filter="fade">
                                      <p:cBhvr>
                                        <p:cTn id="79" dur="10"/>
                                        <p:tgtEl>
                                          <p:spTgt spid="85"/>
                                        </p:tgtEl>
                                      </p:cBhvr>
                                    </p:animEffect>
                                  </p:childTnLst>
                                </p:cTn>
                              </p:par>
                              <p:par>
                                <p:cTn id="80" presetID="56" presetClass="path" presetSubtype="0" accel="50000" decel="50000" fill="hold" grpId="1" nodeType="withEffect">
                                  <p:stCondLst>
                                    <p:cond delay="2750"/>
                                  </p:stCondLst>
                                  <p:childTnLst>
                                    <p:animMotion origin="layout" path="M -0.26562 0.13766 L -2.77778E-6 -8.64198E-7 " pathEditMode="relative" rAng="0" ptsTypes="AA">
                                      <p:cBhvr>
                                        <p:cTn id="81" dur="500" fill="hold"/>
                                        <p:tgtEl>
                                          <p:spTgt spid="85"/>
                                        </p:tgtEl>
                                        <p:attrNameLst>
                                          <p:attrName>ppt_x</p:attrName>
                                          <p:attrName>ppt_y</p:attrName>
                                        </p:attrNameLst>
                                      </p:cBhvr>
                                      <p:rCtr x="13281" y="-6883"/>
                                    </p:animMotion>
                                  </p:childTnLst>
                                </p:cTn>
                              </p:par>
                              <p:par>
                                <p:cTn id="82" presetID="22" presetClass="entr" presetSubtype="8" fill="hold" grpId="0" nodeType="withEffect">
                                  <p:stCondLst>
                                    <p:cond delay="3250"/>
                                  </p:stCondLst>
                                  <p:childTnLst>
                                    <p:set>
                                      <p:cBhvr>
                                        <p:cTn id="83" dur="1" fill="hold">
                                          <p:stCondLst>
                                            <p:cond delay="0"/>
                                          </p:stCondLst>
                                        </p:cTn>
                                        <p:tgtEl>
                                          <p:spTgt spid="86"/>
                                        </p:tgtEl>
                                        <p:attrNameLst>
                                          <p:attrName>style.visibility</p:attrName>
                                        </p:attrNameLst>
                                      </p:cBhvr>
                                      <p:to>
                                        <p:strVal val="visible"/>
                                      </p:to>
                                    </p:set>
                                    <p:animEffect transition="in" filter="wipe(left)">
                                      <p:cBhvr>
                                        <p:cTn id="84" dur="500"/>
                                        <p:tgtEl>
                                          <p:spTgt spid="86"/>
                                        </p:tgtEl>
                                      </p:cBhvr>
                                    </p:animEffect>
                                  </p:childTnLst>
                                </p:cTn>
                              </p:par>
                              <p:par>
                                <p:cTn id="85" presetID="10" presetClass="entr" presetSubtype="0" fill="hold" grpId="0" nodeType="withEffect">
                                  <p:stCondLst>
                                    <p:cond delay="3500"/>
                                  </p:stCondLst>
                                  <p:childTnLst>
                                    <p:set>
                                      <p:cBhvr>
                                        <p:cTn id="86" dur="1" fill="hold">
                                          <p:stCondLst>
                                            <p:cond delay="0"/>
                                          </p:stCondLst>
                                        </p:cTn>
                                        <p:tgtEl>
                                          <p:spTgt spid="87"/>
                                        </p:tgtEl>
                                        <p:attrNameLst>
                                          <p:attrName>style.visibility</p:attrName>
                                        </p:attrNameLst>
                                      </p:cBhvr>
                                      <p:to>
                                        <p:strVal val="visible"/>
                                      </p:to>
                                    </p:set>
                                    <p:animEffect transition="in" filter="fade">
                                      <p:cBhvr>
                                        <p:cTn id="87" dur="10"/>
                                        <p:tgtEl>
                                          <p:spTgt spid="87"/>
                                        </p:tgtEl>
                                      </p:cBhvr>
                                    </p:animEffect>
                                  </p:childTnLst>
                                </p:cTn>
                              </p:par>
                              <p:par>
                                <p:cTn id="88" presetID="56" presetClass="path" presetSubtype="0" accel="50000" decel="50000" fill="hold" grpId="1" nodeType="withEffect">
                                  <p:stCondLst>
                                    <p:cond delay="3500"/>
                                  </p:stCondLst>
                                  <p:childTnLst>
                                    <p:animMotion origin="layout" path="M -0.27483 -0.00062 L 3.33333E-6 3.82716E-6 " pathEditMode="relative" rAng="0" ptsTypes="AA">
                                      <p:cBhvr>
                                        <p:cTn id="89" dur="500" fill="hold"/>
                                        <p:tgtEl>
                                          <p:spTgt spid="87"/>
                                        </p:tgtEl>
                                        <p:attrNameLst>
                                          <p:attrName>ppt_x</p:attrName>
                                          <p:attrName>ppt_y</p:attrName>
                                        </p:attrNameLst>
                                      </p:cBhvr>
                                      <p:rCtr x="13733" y="31"/>
                                    </p:animMotion>
                                  </p:childTnLst>
                                </p:cTn>
                              </p:par>
                              <p:par>
                                <p:cTn id="90" presetID="22" presetClass="entr" presetSubtype="8" fill="hold" grpId="0" nodeType="withEffect">
                                  <p:stCondLst>
                                    <p:cond delay="4000"/>
                                  </p:stCondLst>
                                  <p:childTnLst>
                                    <p:set>
                                      <p:cBhvr>
                                        <p:cTn id="91" dur="1" fill="hold">
                                          <p:stCondLst>
                                            <p:cond delay="0"/>
                                          </p:stCondLst>
                                        </p:cTn>
                                        <p:tgtEl>
                                          <p:spTgt spid="88"/>
                                        </p:tgtEl>
                                        <p:attrNameLst>
                                          <p:attrName>style.visibility</p:attrName>
                                        </p:attrNameLst>
                                      </p:cBhvr>
                                      <p:to>
                                        <p:strVal val="visible"/>
                                      </p:to>
                                    </p:set>
                                    <p:animEffect transition="in" filter="wipe(left)">
                                      <p:cBhvr>
                                        <p:cTn id="92" dur="500"/>
                                        <p:tgtEl>
                                          <p:spTgt spid="88"/>
                                        </p:tgtEl>
                                      </p:cBhvr>
                                    </p:animEffect>
                                  </p:childTnLst>
                                </p:cTn>
                              </p:par>
                              <p:par>
                                <p:cTn id="93" presetID="10" presetClass="entr" presetSubtype="0" fill="hold" grpId="0" nodeType="withEffect">
                                  <p:stCondLst>
                                    <p:cond delay="4500"/>
                                  </p:stCondLst>
                                  <p:childTnLst>
                                    <p:set>
                                      <p:cBhvr>
                                        <p:cTn id="94" dur="1" fill="hold">
                                          <p:stCondLst>
                                            <p:cond delay="0"/>
                                          </p:stCondLst>
                                        </p:cTn>
                                        <p:tgtEl>
                                          <p:spTgt spid="89"/>
                                        </p:tgtEl>
                                        <p:attrNameLst>
                                          <p:attrName>style.visibility</p:attrName>
                                        </p:attrNameLst>
                                      </p:cBhvr>
                                      <p:to>
                                        <p:strVal val="visible"/>
                                      </p:to>
                                    </p:set>
                                    <p:animEffect transition="in" filter="fade">
                                      <p:cBhvr>
                                        <p:cTn id="95" dur="10"/>
                                        <p:tgtEl>
                                          <p:spTgt spid="89"/>
                                        </p:tgtEl>
                                      </p:cBhvr>
                                    </p:animEffect>
                                  </p:childTnLst>
                                </p:cTn>
                              </p:par>
                              <p:par>
                                <p:cTn id="96" presetID="56" presetClass="path" presetSubtype="0" accel="50000" decel="50000" fill="hold" grpId="1" nodeType="withEffect">
                                  <p:stCondLst>
                                    <p:cond delay="4500"/>
                                  </p:stCondLst>
                                  <p:childTnLst>
                                    <p:animMotion origin="layout" path="M -0.2651 -0.14506 L -4.44444E-6 -6.17284E-7 " pathEditMode="relative" rAng="0" ptsTypes="AA">
                                      <p:cBhvr>
                                        <p:cTn id="97" dur="500" fill="hold"/>
                                        <p:tgtEl>
                                          <p:spTgt spid="89"/>
                                        </p:tgtEl>
                                        <p:attrNameLst>
                                          <p:attrName>ppt_x</p:attrName>
                                          <p:attrName>ppt_y</p:attrName>
                                        </p:attrNameLst>
                                      </p:cBhvr>
                                      <p:rCtr x="13247" y="7253"/>
                                    </p:animMotion>
                                  </p:childTnLst>
                                </p:cTn>
                              </p:par>
                              <p:par>
                                <p:cTn id="98" presetID="22" presetClass="entr" presetSubtype="8" fill="hold" grpId="0" nodeType="withEffect">
                                  <p:stCondLst>
                                    <p:cond delay="5000"/>
                                  </p:stCondLst>
                                  <p:childTnLst>
                                    <p:set>
                                      <p:cBhvr>
                                        <p:cTn id="99" dur="1" fill="hold">
                                          <p:stCondLst>
                                            <p:cond delay="0"/>
                                          </p:stCondLst>
                                        </p:cTn>
                                        <p:tgtEl>
                                          <p:spTgt spid="90"/>
                                        </p:tgtEl>
                                        <p:attrNameLst>
                                          <p:attrName>style.visibility</p:attrName>
                                        </p:attrNameLst>
                                      </p:cBhvr>
                                      <p:to>
                                        <p:strVal val="visible"/>
                                      </p:to>
                                    </p:set>
                                    <p:animEffect transition="in" filter="wipe(left)">
                                      <p:cBhvr>
                                        <p:cTn id="100" dur="500"/>
                                        <p:tgtEl>
                                          <p:spTgt spid="90"/>
                                        </p:tgtEl>
                                      </p:cBhvr>
                                    </p:animEffect>
                                  </p:childTnLst>
                                </p:cTn>
                              </p:par>
                              <p:par>
                                <p:cTn id="101" presetID="10" presetClass="entr" presetSubtype="0" fill="hold" grpId="0" nodeType="withEffect">
                                  <p:stCondLst>
                                    <p:cond delay="5500"/>
                                  </p:stCondLst>
                                  <p:childTnLst>
                                    <p:set>
                                      <p:cBhvr>
                                        <p:cTn id="102" dur="1" fill="hold">
                                          <p:stCondLst>
                                            <p:cond delay="0"/>
                                          </p:stCondLst>
                                        </p:cTn>
                                        <p:tgtEl>
                                          <p:spTgt spid="91"/>
                                        </p:tgtEl>
                                        <p:attrNameLst>
                                          <p:attrName>style.visibility</p:attrName>
                                        </p:attrNameLst>
                                      </p:cBhvr>
                                      <p:to>
                                        <p:strVal val="visible"/>
                                      </p:to>
                                    </p:set>
                                    <p:animEffect transition="in" filter="fade">
                                      <p:cBhvr>
                                        <p:cTn id="103" dur="10"/>
                                        <p:tgtEl>
                                          <p:spTgt spid="91"/>
                                        </p:tgtEl>
                                      </p:cBhvr>
                                    </p:animEffect>
                                  </p:childTnLst>
                                </p:cTn>
                              </p:par>
                              <p:par>
                                <p:cTn id="104" presetID="56" presetClass="path" presetSubtype="0" accel="50000" decel="50000" fill="hold" grpId="1" nodeType="withEffect">
                                  <p:stCondLst>
                                    <p:cond delay="5500"/>
                                  </p:stCondLst>
                                  <p:childTnLst>
                                    <p:animMotion origin="layout" path="M -0.23281 -0.29383 L -2.77778E-6 3.95062E-6 " pathEditMode="relative" rAng="0" ptsTypes="AA">
                                      <p:cBhvr>
                                        <p:cTn id="105" dur="500" fill="hold"/>
                                        <p:tgtEl>
                                          <p:spTgt spid="91"/>
                                        </p:tgtEl>
                                        <p:attrNameLst>
                                          <p:attrName>ppt_x</p:attrName>
                                          <p:attrName>ppt_y</p:attrName>
                                        </p:attrNameLst>
                                      </p:cBhvr>
                                      <p:rCtr x="11632" y="14691"/>
                                    </p:animMotion>
                                  </p:childTnLst>
                                </p:cTn>
                              </p:par>
                              <p:par>
                                <p:cTn id="106" presetID="22" presetClass="entr" presetSubtype="8" fill="hold" grpId="0" nodeType="withEffect">
                                  <p:stCondLst>
                                    <p:cond delay="6000"/>
                                  </p:stCondLst>
                                  <p:childTnLst>
                                    <p:set>
                                      <p:cBhvr>
                                        <p:cTn id="107" dur="1" fill="hold">
                                          <p:stCondLst>
                                            <p:cond delay="0"/>
                                          </p:stCondLst>
                                        </p:cTn>
                                        <p:tgtEl>
                                          <p:spTgt spid="92"/>
                                        </p:tgtEl>
                                        <p:attrNameLst>
                                          <p:attrName>style.visibility</p:attrName>
                                        </p:attrNameLst>
                                      </p:cBhvr>
                                      <p:to>
                                        <p:strVal val="visible"/>
                                      </p:to>
                                    </p:set>
                                    <p:animEffect transition="in" filter="wipe(left)">
                                      <p:cBhvr>
                                        <p:cTn id="10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6" grpId="1" animBg="1"/>
      <p:bldP spid="67" grpId="0" animBg="1"/>
      <p:bldP spid="67" grpId="1" animBg="1"/>
      <p:bldP spid="68" grpId="0" animBg="1"/>
      <p:bldP spid="68" grpId="1" animBg="1"/>
      <p:bldP spid="69" grpId="0" animBg="1"/>
      <p:bldP spid="69" grpId="1" animBg="1"/>
      <p:bldP spid="82" grpId="0" animBg="1"/>
      <p:bldP spid="83" grpId="0" animBg="1"/>
      <p:bldP spid="83" grpId="1" animBg="1"/>
      <p:bldP spid="84" grpId="0"/>
      <p:bldP spid="85" grpId="0" animBg="1"/>
      <p:bldP spid="85" grpId="1" animBg="1"/>
      <p:bldP spid="86" grpId="0"/>
      <p:bldP spid="87" grpId="0" animBg="1"/>
      <p:bldP spid="87" grpId="1" animBg="1"/>
      <p:bldP spid="88" grpId="0"/>
      <p:bldP spid="89" grpId="0" animBg="1"/>
      <p:bldP spid="89" grpId="1" animBg="1"/>
      <p:bldP spid="90" grpId="0"/>
      <p:bldP spid="91" grpId="0" animBg="1"/>
      <p:bldP spid="91" grpId="1" animBg="1"/>
      <p:bldP spid="9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00188" y="5436432"/>
            <a:ext cx="5203365" cy="54646"/>
          </a:xfrm>
          <a:prstGeom prst="rect">
            <a:avLst/>
          </a:prstGeom>
          <a:solidFill>
            <a:srgbClr val="ABB6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3" name="圆柱形 2"/>
          <p:cNvSpPr/>
          <p:nvPr/>
        </p:nvSpPr>
        <p:spPr>
          <a:xfrm>
            <a:off x="2976190" y="1654443"/>
            <a:ext cx="44641" cy="3836636"/>
          </a:xfrm>
          <a:prstGeom prst="can">
            <a:avLst/>
          </a:prstGeom>
          <a:solidFill>
            <a:srgbClr val="C5CDD0"/>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4" name="右箭头 3"/>
          <p:cNvSpPr/>
          <p:nvPr/>
        </p:nvSpPr>
        <p:spPr>
          <a:xfrm>
            <a:off x="3034899" y="3741934"/>
            <a:ext cx="3988881" cy="16824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5" name="右箭头 4"/>
          <p:cNvSpPr/>
          <p:nvPr/>
        </p:nvSpPr>
        <p:spPr>
          <a:xfrm>
            <a:off x="3034896" y="3076504"/>
            <a:ext cx="5438807" cy="159339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6" name="右箭头 5"/>
          <p:cNvSpPr/>
          <p:nvPr/>
        </p:nvSpPr>
        <p:spPr>
          <a:xfrm>
            <a:off x="3034896" y="2446070"/>
            <a:ext cx="3241854" cy="159339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7" name="右箭头 6"/>
          <p:cNvSpPr/>
          <p:nvPr/>
        </p:nvSpPr>
        <p:spPr>
          <a:xfrm>
            <a:off x="3034899" y="1654444"/>
            <a:ext cx="4490880" cy="168244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8" name="文本框 25"/>
          <p:cNvSpPr txBox="1"/>
          <p:nvPr/>
        </p:nvSpPr>
        <p:spPr>
          <a:xfrm>
            <a:off x="2164187" y="4311004"/>
            <a:ext cx="763959" cy="1446562"/>
          </a:xfrm>
          <a:prstGeom prst="rect">
            <a:avLst/>
          </a:prstGeom>
          <a:noFill/>
        </p:spPr>
        <p:txBody>
          <a:bodyPr wrap="square" lIns="91451" tIns="45726" rIns="91451" bIns="45726" rtlCol="0">
            <a:spAutoFit/>
          </a:bodyPr>
          <a:lstStyle/>
          <a:p>
            <a:r>
              <a:rPr lang="en-US" altLang="zh-CN" sz="4400" dirty="0">
                <a:solidFill>
                  <a:schemeClr val="tx1">
                    <a:lumMod val="50000"/>
                    <a:lumOff val="50000"/>
                  </a:schemeClr>
                </a:solidFill>
                <a:cs typeface="+mn-ea"/>
              </a:rPr>
              <a:t>01</a:t>
            </a:r>
            <a:endParaRPr lang="zh-CN" altLang="en-US" sz="4400" dirty="0">
              <a:solidFill>
                <a:schemeClr val="tx1">
                  <a:lumMod val="50000"/>
                  <a:lumOff val="50000"/>
                </a:schemeClr>
              </a:solidFill>
              <a:cs typeface="+mn-ea"/>
            </a:endParaRPr>
          </a:p>
        </p:txBody>
      </p:sp>
      <p:sp>
        <p:nvSpPr>
          <p:cNvPr id="9" name="文本框 26"/>
          <p:cNvSpPr txBox="1"/>
          <p:nvPr/>
        </p:nvSpPr>
        <p:spPr>
          <a:xfrm>
            <a:off x="2164188" y="3594655"/>
            <a:ext cx="812003" cy="780309"/>
          </a:xfrm>
          <a:prstGeom prst="rect">
            <a:avLst/>
          </a:prstGeom>
          <a:noFill/>
        </p:spPr>
        <p:txBody>
          <a:bodyPr wrap="square" lIns="91451" tIns="45726" rIns="91451" bIns="45726" rtlCol="0">
            <a:spAutoFit/>
          </a:bodyPr>
          <a:lstStyle/>
          <a:p>
            <a:r>
              <a:rPr lang="en-US" altLang="zh-CN" sz="4400" dirty="0">
                <a:solidFill>
                  <a:schemeClr val="tx1">
                    <a:lumMod val="50000"/>
                    <a:lumOff val="50000"/>
                  </a:schemeClr>
                </a:solidFill>
                <a:cs typeface="+mn-ea"/>
              </a:rPr>
              <a:t>02</a:t>
            </a:r>
            <a:endParaRPr lang="zh-CN" altLang="en-US" sz="4400" dirty="0">
              <a:solidFill>
                <a:schemeClr val="tx1">
                  <a:lumMod val="50000"/>
                  <a:lumOff val="50000"/>
                </a:schemeClr>
              </a:solidFill>
              <a:cs typeface="+mn-ea"/>
            </a:endParaRPr>
          </a:p>
        </p:txBody>
      </p:sp>
      <p:sp>
        <p:nvSpPr>
          <p:cNvPr id="10" name="文本框 27"/>
          <p:cNvSpPr txBox="1"/>
          <p:nvPr/>
        </p:nvSpPr>
        <p:spPr>
          <a:xfrm>
            <a:off x="2164187" y="2878304"/>
            <a:ext cx="763959" cy="1446562"/>
          </a:xfrm>
          <a:prstGeom prst="rect">
            <a:avLst/>
          </a:prstGeom>
          <a:noFill/>
        </p:spPr>
        <p:txBody>
          <a:bodyPr wrap="square" lIns="91451" tIns="45726" rIns="91451" bIns="45726" rtlCol="0">
            <a:spAutoFit/>
          </a:bodyPr>
          <a:lstStyle/>
          <a:p>
            <a:r>
              <a:rPr lang="en-US" altLang="zh-CN" sz="4400" dirty="0">
                <a:solidFill>
                  <a:schemeClr val="tx1">
                    <a:lumMod val="50000"/>
                    <a:lumOff val="50000"/>
                  </a:schemeClr>
                </a:solidFill>
                <a:cs typeface="+mn-ea"/>
              </a:rPr>
              <a:t>03</a:t>
            </a:r>
            <a:endParaRPr lang="zh-CN" altLang="en-US" sz="4400" dirty="0">
              <a:solidFill>
                <a:schemeClr val="tx1">
                  <a:lumMod val="50000"/>
                  <a:lumOff val="50000"/>
                </a:schemeClr>
              </a:solidFill>
              <a:cs typeface="+mn-ea"/>
            </a:endParaRPr>
          </a:p>
        </p:txBody>
      </p:sp>
      <p:sp>
        <p:nvSpPr>
          <p:cNvPr id="11" name="文本框 28"/>
          <p:cNvSpPr txBox="1"/>
          <p:nvPr/>
        </p:nvSpPr>
        <p:spPr>
          <a:xfrm>
            <a:off x="2164187" y="2161956"/>
            <a:ext cx="763959" cy="1446562"/>
          </a:xfrm>
          <a:prstGeom prst="rect">
            <a:avLst/>
          </a:prstGeom>
          <a:noFill/>
        </p:spPr>
        <p:txBody>
          <a:bodyPr wrap="square" lIns="91451" tIns="45726" rIns="91451" bIns="45726" rtlCol="0">
            <a:spAutoFit/>
          </a:bodyPr>
          <a:lstStyle/>
          <a:p>
            <a:r>
              <a:rPr lang="en-US" altLang="zh-CN" sz="4400" dirty="0">
                <a:solidFill>
                  <a:schemeClr val="tx1">
                    <a:lumMod val="50000"/>
                    <a:lumOff val="50000"/>
                  </a:schemeClr>
                </a:solidFill>
                <a:cs typeface="+mn-ea"/>
              </a:rPr>
              <a:t>04</a:t>
            </a:r>
            <a:endParaRPr lang="zh-CN" altLang="en-US" sz="4400" dirty="0">
              <a:solidFill>
                <a:schemeClr val="tx1">
                  <a:lumMod val="50000"/>
                  <a:lumOff val="50000"/>
                </a:schemeClr>
              </a:solidFill>
              <a:cs typeface="+mn-ea"/>
            </a:endParaRPr>
          </a:p>
        </p:txBody>
      </p:sp>
      <p:grpSp>
        <p:nvGrpSpPr>
          <p:cNvPr id="12" name="组合 11"/>
          <p:cNvGrpSpPr/>
          <p:nvPr/>
        </p:nvGrpSpPr>
        <p:grpSpPr>
          <a:xfrm>
            <a:off x="3317123" y="5499260"/>
            <a:ext cx="5103265" cy="507831"/>
            <a:chOff x="3315765" y="5498862"/>
            <a:chExt cx="5102399" cy="507795"/>
          </a:xfrm>
        </p:grpSpPr>
        <p:sp>
          <p:nvSpPr>
            <p:cNvPr id="13" name="文本框 29"/>
            <p:cNvSpPr txBox="1"/>
            <p:nvPr/>
          </p:nvSpPr>
          <p:spPr>
            <a:xfrm>
              <a:off x="3315765" y="5498862"/>
              <a:ext cx="776569" cy="507795"/>
            </a:xfrm>
            <a:prstGeom prst="rect">
              <a:avLst/>
            </a:prstGeom>
            <a:noFill/>
          </p:spPr>
          <p:txBody>
            <a:bodyPr wrap="square" rtlCol="0">
              <a:spAutoFit/>
            </a:bodyPr>
            <a:lstStyle/>
            <a:p>
              <a:r>
                <a:rPr lang="en-US" altLang="zh-CN" sz="2700" dirty="0">
                  <a:solidFill>
                    <a:prstClr val="white">
                      <a:lumMod val="50000"/>
                    </a:prstClr>
                  </a:solidFill>
                  <a:cs typeface="+mn-ea"/>
                </a:rPr>
                <a:t>10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4" name="文本框 30"/>
            <p:cNvSpPr txBox="1"/>
            <p:nvPr/>
          </p:nvSpPr>
          <p:spPr>
            <a:xfrm>
              <a:off x="3925421" y="5498862"/>
              <a:ext cx="794551" cy="507795"/>
            </a:xfrm>
            <a:prstGeom prst="rect">
              <a:avLst/>
            </a:prstGeom>
            <a:noFill/>
          </p:spPr>
          <p:txBody>
            <a:bodyPr wrap="square" rtlCol="0">
              <a:spAutoFit/>
            </a:bodyPr>
            <a:lstStyle/>
            <a:p>
              <a:r>
                <a:rPr lang="en-US" altLang="zh-CN" sz="2700" dirty="0">
                  <a:solidFill>
                    <a:prstClr val="white">
                      <a:lumMod val="50000"/>
                    </a:prstClr>
                  </a:solidFill>
                  <a:cs typeface="+mn-ea"/>
                </a:rPr>
                <a:t>20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5" name="文本框 31"/>
            <p:cNvSpPr txBox="1"/>
            <p:nvPr/>
          </p:nvSpPr>
          <p:spPr>
            <a:xfrm>
              <a:off x="4535076" y="5498862"/>
              <a:ext cx="794549" cy="507795"/>
            </a:xfrm>
            <a:prstGeom prst="rect">
              <a:avLst/>
            </a:prstGeom>
            <a:noFill/>
          </p:spPr>
          <p:txBody>
            <a:bodyPr wrap="square" rtlCol="0">
              <a:spAutoFit/>
            </a:bodyPr>
            <a:lstStyle/>
            <a:p>
              <a:r>
                <a:rPr lang="en-US" altLang="zh-CN" sz="2700" dirty="0">
                  <a:solidFill>
                    <a:prstClr val="white">
                      <a:lumMod val="50000"/>
                    </a:prstClr>
                  </a:solidFill>
                  <a:cs typeface="+mn-ea"/>
                </a:rPr>
                <a:t>30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6" name="文本框 32"/>
            <p:cNvSpPr txBox="1"/>
            <p:nvPr/>
          </p:nvSpPr>
          <p:spPr>
            <a:xfrm>
              <a:off x="5144732" y="5498862"/>
              <a:ext cx="889125" cy="507795"/>
            </a:xfrm>
            <a:prstGeom prst="rect">
              <a:avLst/>
            </a:prstGeom>
            <a:noFill/>
          </p:spPr>
          <p:txBody>
            <a:bodyPr wrap="square" rtlCol="0">
              <a:spAutoFit/>
            </a:bodyPr>
            <a:lstStyle/>
            <a:p>
              <a:r>
                <a:rPr lang="en-US" altLang="zh-CN" sz="2700" dirty="0">
                  <a:solidFill>
                    <a:prstClr val="white">
                      <a:lumMod val="50000"/>
                    </a:prstClr>
                  </a:solidFill>
                  <a:cs typeface="+mn-ea"/>
                </a:rPr>
                <a:t>40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7" name="文本框 33"/>
            <p:cNvSpPr txBox="1"/>
            <p:nvPr/>
          </p:nvSpPr>
          <p:spPr>
            <a:xfrm>
              <a:off x="5754386" y="5498862"/>
              <a:ext cx="889125" cy="507795"/>
            </a:xfrm>
            <a:prstGeom prst="rect">
              <a:avLst/>
            </a:prstGeom>
            <a:noFill/>
          </p:spPr>
          <p:txBody>
            <a:bodyPr wrap="square" rtlCol="0">
              <a:spAutoFit/>
            </a:bodyPr>
            <a:lstStyle/>
            <a:p>
              <a:r>
                <a:rPr lang="en-US" altLang="zh-CN" sz="2700" dirty="0">
                  <a:solidFill>
                    <a:prstClr val="white">
                      <a:lumMod val="50000"/>
                    </a:prstClr>
                  </a:solidFill>
                  <a:cs typeface="+mn-ea"/>
                </a:rPr>
                <a:t>50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8" name="文本框 34"/>
            <p:cNvSpPr txBox="1"/>
            <p:nvPr/>
          </p:nvSpPr>
          <p:spPr>
            <a:xfrm>
              <a:off x="6364041" y="5498862"/>
              <a:ext cx="794549" cy="507795"/>
            </a:xfrm>
            <a:prstGeom prst="rect">
              <a:avLst/>
            </a:prstGeom>
            <a:noFill/>
          </p:spPr>
          <p:txBody>
            <a:bodyPr wrap="square" rtlCol="0">
              <a:spAutoFit/>
            </a:bodyPr>
            <a:lstStyle/>
            <a:p>
              <a:r>
                <a:rPr lang="en-US" altLang="zh-CN" sz="2700" dirty="0">
                  <a:solidFill>
                    <a:prstClr val="white">
                      <a:lumMod val="50000"/>
                    </a:prstClr>
                  </a:solidFill>
                  <a:cs typeface="+mn-ea"/>
                </a:rPr>
                <a:t>60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9" name="文本框 35"/>
            <p:cNvSpPr txBox="1"/>
            <p:nvPr/>
          </p:nvSpPr>
          <p:spPr>
            <a:xfrm>
              <a:off x="6973697" y="5498862"/>
              <a:ext cx="849701" cy="507795"/>
            </a:xfrm>
            <a:prstGeom prst="rect">
              <a:avLst/>
            </a:prstGeom>
            <a:noFill/>
          </p:spPr>
          <p:txBody>
            <a:bodyPr wrap="square" rtlCol="0">
              <a:spAutoFit/>
            </a:bodyPr>
            <a:lstStyle/>
            <a:p>
              <a:r>
                <a:rPr lang="en-US" altLang="zh-CN" sz="2700" dirty="0">
                  <a:solidFill>
                    <a:prstClr val="white">
                      <a:lumMod val="50000"/>
                    </a:prstClr>
                  </a:solidFill>
                  <a:cs typeface="+mn-ea"/>
                </a:rPr>
                <a:t>70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20" name="文本框 36"/>
            <p:cNvSpPr txBox="1"/>
            <p:nvPr/>
          </p:nvSpPr>
          <p:spPr>
            <a:xfrm>
              <a:off x="7583352" y="5498862"/>
              <a:ext cx="834812" cy="507795"/>
            </a:xfrm>
            <a:prstGeom prst="rect">
              <a:avLst/>
            </a:prstGeom>
            <a:noFill/>
          </p:spPr>
          <p:txBody>
            <a:bodyPr wrap="square" rtlCol="0">
              <a:spAutoFit/>
            </a:bodyPr>
            <a:lstStyle/>
            <a:p>
              <a:r>
                <a:rPr lang="en-US" altLang="zh-CN" sz="2700" dirty="0">
                  <a:solidFill>
                    <a:prstClr val="white">
                      <a:lumMod val="50000"/>
                    </a:prstClr>
                  </a:solidFill>
                  <a:cs typeface="+mn-ea"/>
                </a:rPr>
                <a:t>80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grpSp>
      <p:sp>
        <p:nvSpPr>
          <p:cNvPr id="21" name="文本框 39"/>
          <p:cNvSpPr txBox="1"/>
          <p:nvPr/>
        </p:nvSpPr>
        <p:spPr>
          <a:xfrm>
            <a:off x="8420388" y="1997215"/>
            <a:ext cx="2934123" cy="461677"/>
          </a:xfrm>
          <a:prstGeom prst="rect">
            <a:avLst/>
          </a:prstGeom>
          <a:noFill/>
        </p:spPr>
        <p:txBody>
          <a:bodyPr wrap="square" lIns="91451" tIns="45726" rIns="91451" bIns="45726" rtlCol="0">
            <a:spAutoFit/>
          </a:bodyPr>
          <a:lstStyle/>
          <a:p>
            <a:pPr algn="just"/>
            <a:r>
              <a:rPr lang="zh-CN" altLang="en-US" sz="1200" dirty="0">
                <a:solidFill>
                  <a:schemeClr val="tx2"/>
                </a:solidFill>
                <a:latin typeface="+mn-ea"/>
                <a:cs typeface="+mn-ea"/>
              </a:rPr>
              <a:t>Text Description Text description</a:t>
            </a:r>
            <a:endParaRPr lang="en-US" altLang="zh-CN" sz="1200" dirty="0">
              <a:solidFill>
                <a:schemeClr val="tx2"/>
              </a:solidFill>
              <a:latin typeface="+mn-ea"/>
              <a:cs typeface="+mn-ea"/>
            </a:endParaRPr>
          </a:p>
          <a:p>
            <a:pPr algn="just"/>
            <a:r>
              <a:rPr lang="zh-CN" altLang="en-US" sz="1200" dirty="0">
                <a:solidFill>
                  <a:schemeClr val="tx2"/>
                </a:solidFill>
                <a:latin typeface="+mn-ea"/>
                <a:cs typeface="+mn-ea"/>
              </a:rPr>
              <a:t>Text Description Text description</a:t>
            </a:r>
          </a:p>
        </p:txBody>
      </p:sp>
      <p:sp>
        <p:nvSpPr>
          <p:cNvPr id="22" name="文本框 40"/>
          <p:cNvSpPr txBox="1"/>
          <p:nvPr/>
        </p:nvSpPr>
        <p:spPr>
          <a:xfrm>
            <a:off x="8420388" y="2877885"/>
            <a:ext cx="2934123" cy="461677"/>
          </a:xfrm>
          <a:prstGeom prst="rect">
            <a:avLst/>
          </a:prstGeom>
          <a:noFill/>
        </p:spPr>
        <p:txBody>
          <a:bodyPr wrap="square" lIns="91451" tIns="45726" rIns="91451" bIns="45726" rtlCol="0">
            <a:spAutoFit/>
          </a:bodyPr>
          <a:lstStyle/>
          <a:p>
            <a:pPr algn="just"/>
            <a:r>
              <a:rPr lang="zh-CN" altLang="en-US" sz="1200" dirty="0">
                <a:solidFill>
                  <a:schemeClr val="accent1"/>
                </a:solidFill>
                <a:latin typeface="+mn-ea"/>
                <a:cs typeface="+mn-ea"/>
              </a:rPr>
              <a:t>Text Description Text description</a:t>
            </a:r>
            <a:endParaRPr lang="en-US" altLang="zh-CN" sz="1200" dirty="0">
              <a:solidFill>
                <a:schemeClr val="accent1"/>
              </a:solidFill>
              <a:latin typeface="+mn-ea"/>
              <a:cs typeface="+mn-ea"/>
            </a:endParaRPr>
          </a:p>
          <a:p>
            <a:pPr algn="just"/>
            <a:r>
              <a:rPr lang="zh-CN" altLang="en-US" sz="1200" dirty="0">
                <a:solidFill>
                  <a:schemeClr val="accent1"/>
                </a:solidFill>
                <a:latin typeface="+mn-ea"/>
                <a:cs typeface="+mn-ea"/>
              </a:rPr>
              <a:t>Text Description Text description</a:t>
            </a:r>
          </a:p>
        </p:txBody>
      </p:sp>
      <p:sp>
        <p:nvSpPr>
          <p:cNvPr id="23" name="文本框 41"/>
          <p:cNvSpPr txBox="1"/>
          <p:nvPr/>
        </p:nvSpPr>
        <p:spPr>
          <a:xfrm>
            <a:off x="8420388" y="3707252"/>
            <a:ext cx="2934123" cy="461677"/>
          </a:xfrm>
          <a:prstGeom prst="rect">
            <a:avLst/>
          </a:prstGeom>
          <a:noFill/>
        </p:spPr>
        <p:txBody>
          <a:bodyPr wrap="square" lIns="91451" tIns="45726" rIns="91451" bIns="45726" rtlCol="0">
            <a:spAutoFit/>
          </a:bodyPr>
          <a:lstStyle/>
          <a:p>
            <a:pPr algn="just"/>
            <a:r>
              <a:rPr lang="zh-CN" altLang="en-US" sz="1200" dirty="0">
                <a:solidFill>
                  <a:schemeClr val="accent2"/>
                </a:solidFill>
                <a:latin typeface="+mn-ea"/>
                <a:cs typeface="+mn-ea"/>
              </a:rPr>
              <a:t>Text Description Text description</a:t>
            </a:r>
            <a:endParaRPr lang="en-US" altLang="zh-CN" sz="1200" dirty="0">
              <a:solidFill>
                <a:schemeClr val="accent2"/>
              </a:solidFill>
              <a:latin typeface="+mn-ea"/>
              <a:cs typeface="+mn-ea"/>
            </a:endParaRPr>
          </a:p>
          <a:p>
            <a:pPr algn="just"/>
            <a:r>
              <a:rPr lang="zh-CN" altLang="en-US" sz="1200" dirty="0">
                <a:solidFill>
                  <a:schemeClr val="accent2"/>
                </a:solidFill>
                <a:latin typeface="+mn-ea"/>
                <a:cs typeface="+mn-ea"/>
              </a:rPr>
              <a:t>Text Description Text description</a:t>
            </a:r>
          </a:p>
        </p:txBody>
      </p:sp>
      <p:sp>
        <p:nvSpPr>
          <p:cNvPr id="24" name="文本框 42"/>
          <p:cNvSpPr txBox="1"/>
          <p:nvPr/>
        </p:nvSpPr>
        <p:spPr>
          <a:xfrm>
            <a:off x="8420388" y="4542567"/>
            <a:ext cx="2934123" cy="461677"/>
          </a:xfrm>
          <a:prstGeom prst="rect">
            <a:avLst/>
          </a:prstGeom>
          <a:noFill/>
        </p:spPr>
        <p:txBody>
          <a:bodyPr wrap="square" lIns="91451" tIns="45726" rIns="91451" bIns="45726" rtlCol="0">
            <a:spAutoFit/>
          </a:bodyPr>
          <a:lstStyle/>
          <a:p>
            <a:pPr algn="just"/>
            <a:r>
              <a:rPr lang="zh-CN" altLang="en-US" sz="1200" dirty="0">
                <a:solidFill>
                  <a:schemeClr val="accent3"/>
                </a:solidFill>
                <a:latin typeface="+mn-ea"/>
                <a:cs typeface="+mn-ea"/>
              </a:rPr>
              <a:t>Text Description Text description</a:t>
            </a:r>
            <a:endParaRPr lang="en-US" altLang="zh-CN" sz="1200" dirty="0">
              <a:solidFill>
                <a:schemeClr val="accent3"/>
              </a:solidFill>
              <a:latin typeface="+mn-ea"/>
              <a:cs typeface="+mn-ea"/>
            </a:endParaRPr>
          </a:p>
          <a:p>
            <a:pPr algn="just"/>
            <a:r>
              <a:rPr lang="zh-CN" altLang="en-US" sz="1200" dirty="0">
                <a:solidFill>
                  <a:schemeClr val="accent3"/>
                </a:solidFill>
                <a:latin typeface="+mn-ea"/>
                <a:cs typeface="+mn-ea"/>
              </a:rPr>
              <a:t>Text Description Text description</a:t>
            </a:r>
          </a:p>
        </p:txBody>
      </p:sp>
      <p:pic>
        <p:nvPicPr>
          <p:cNvPr id="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829" y="2311264"/>
            <a:ext cx="920357" cy="2778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标题 25"/>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par>
                          <p:cTn id="30" fill="hold">
                            <p:stCondLst>
                              <p:cond delay="3000"/>
                            </p:stCondLst>
                            <p:childTnLst>
                              <p:par>
                                <p:cTn id="31" presetID="22" presetClass="entr" presetSubtype="4"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par>
                          <p:cTn id="38" fill="hold">
                            <p:stCondLst>
                              <p:cond delay="4000"/>
                            </p:stCondLst>
                            <p:childTnLst>
                              <p:par>
                                <p:cTn id="39" presetID="53" presetClass="entr" presetSubtype="16"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par>
                          <p:cTn id="48" fill="hold">
                            <p:stCondLst>
                              <p:cond delay="5000"/>
                            </p:stCondLst>
                            <p:childTnLst>
                              <p:par>
                                <p:cTn id="49" presetID="53" presetClass="entr" presetSubtype="16"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childTnLst>
                          </p:cTn>
                        </p:par>
                        <p:par>
                          <p:cTn id="58" fill="hold">
                            <p:stCondLst>
                              <p:cond delay="6000"/>
                            </p:stCondLst>
                            <p:childTnLst>
                              <p:par>
                                <p:cTn id="59" presetID="53" presetClass="entr" presetSubtype="16"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left)">
                                      <p:cBhvr>
                                        <p:cTn id="67" dur="500"/>
                                        <p:tgtEl>
                                          <p:spTgt spid="7"/>
                                        </p:tgtEl>
                                      </p:cBhvr>
                                    </p:animEffect>
                                  </p:childTnLst>
                                </p:cTn>
                              </p:par>
                            </p:childTnLst>
                          </p:cTn>
                        </p:par>
                        <p:par>
                          <p:cTn id="68" fill="hold">
                            <p:stCondLst>
                              <p:cond delay="7000"/>
                            </p:stCondLst>
                            <p:childTnLst>
                              <p:par>
                                <p:cTn id="69" presetID="53" presetClass="entr" presetSubtype="16"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childTnLst>
                          </p:cTn>
                        </p:par>
                        <p:par>
                          <p:cTn id="74" fill="hold">
                            <p:stCondLst>
                              <p:cond delay="7500"/>
                            </p:stCondLst>
                            <p:childTnLst>
                              <p:par>
                                <p:cTn id="75" presetID="2" presetClass="entr" presetSubtype="1" fill="hold" nodeType="after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P spid="11"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47416" y="1307871"/>
            <a:ext cx="2890091" cy="4775535"/>
            <a:chOff x="2446206" y="1307773"/>
            <a:chExt cx="2889601" cy="4775189"/>
          </a:xfrm>
        </p:grpSpPr>
        <p:grpSp>
          <p:nvGrpSpPr>
            <p:cNvPr id="3" name="组合 2"/>
            <p:cNvGrpSpPr/>
            <p:nvPr/>
          </p:nvGrpSpPr>
          <p:grpSpPr>
            <a:xfrm>
              <a:off x="2446206" y="1307773"/>
              <a:ext cx="2889601" cy="4775189"/>
              <a:chOff x="2446206" y="1307773"/>
              <a:chExt cx="2889601" cy="4775189"/>
            </a:xfrm>
          </p:grpSpPr>
          <p:sp>
            <p:nvSpPr>
              <p:cNvPr id="5" name="Freeform 20"/>
              <p:cNvSpPr/>
              <p:nvPr/>
            </p:nvSpPr>
            <p:spPr bwMode="auto">
              <a:xfrm>
                <a:off x="2446206" y="1307773"/>
                <a:ext cx="2889601" cy="4775189"/>
              </a:xfrm>
              <a:custGeom>
                <a:avLst/>
                <a:gdLst>
                  <a:gd name="T0" fmla="*/ 205 w 698"/>
                  <a:gd name="T1" fmla="*/ 0 h 1154"/>
                  <a:gd name="T2" fmla="*/ 0 w 698"/>
                  <a:gd name="T3" fmla="*/ 202 h 1154"/>
                  <a:gd name="T4" fmla="*/ 45 w 698"/>
                  <a:gd name="T5" fmla="*/ 343 h 1154"/>
                  <a:gd name="T6" fmla="*/ 607 w 698"/>
                  <a:gd name="T7" fmla="*/ 1154 h 1154"/>
                  <a:gd name="T8" fmla="*/ 698 w 698"/>
                  <a:gd name="T9" fmla="*/ 733 h 1154"/>
                  <a:gd name="T10" fmla="*/ 542 w 698"/>
                  <a:gd name="T11" fmla="*/ 229 h 1154"/>
                  <a:gd name="T12" fmla="*/ 205 w 698"/>
                  <a:gd name="T13" fmla="*/ 0 h 1154"/>
                </a:gdLst>
                <a:ahLst/>
                <a:cxnLst>
                  <a:cxn ang="0">
                    <a:pos x="T0" y="T1"/>
                  </a:cxn>
                  <a:cxn ang="0">
                    <a:pos x="T2" y="T3"/>
                  </a:cxn>
                  <a:cxn ang="0">
                    <a:pos x="T4" y="T5"/>
                  </a:cxn>
                  <a:cxn ang="0">
                    <a:pos x="T6" y="T7"/>
                  </a:cxn>
                  <a:cxn ang="0">
                    <a:pos x="T8" y="T9"/>
                  </a:cxn>
                  <a:cxn ang="0">
                    <a:pos x="T10" y="T11"/>
                  </a:cxn>
                  <a:cxn ang="0">
                    <a:pos x="T12" y="T13"/>
                  </a:cxn>
                </a:cxnLst>
                <a:rect l="0" t="0" r="r" b="b"/>
                <a:pathLst>
                  <a:path w="698" h="1154">
                    <a:moveTo>
                      <a:pt x="205" y="0"/>
                    </a:moveTo>
                    <a:cubicBezTo>
                      <a:pt x="86" y="0"/>
                      <a:pt x="0" y="91"/>
                      <a:pt x="0" y="202"/>
                    </a:cubicBezTo>
                    <a:cubicBezTo>
                      <a:pt x="0" y="247"/>
                      <a:pt x="14" y="296"/>
                      <a:pt x="45" y="343"/>
                    </a:cubicBezTo>
                    <a:cubicBezTo>
                      <a:pt x="219" y="605"/>
                      <a:pt x="537" y="566"/>
                      <a:pt x="607" y="1154"/>
                    </a:cubicBezTo>
                    <a:cubicBezTo>
                      <a:pt x="607" y="1154"/>
                      <a:pt x="698" y="974"/>
                      <a:pt x="698" y="733"/>
                    </a:cubicBezTo>
                    <a:cubicBezTo>
                      <a:pt x="698" y="579"/>
                      <a:pt x="662" y="401"/>
                      <a:pt x="542" y="229"/>
                    </a:cubicBezTo>
                    <a:cubicBezTo>
                      <a:pt x="427" y="63"/>
                      <a:pt x="304" y="0"/>
                      <a:pt x="205" y="0"/>
                    </a:cubicBezTo>
                  </a:path>
                </a:pathLst>
              </a:custGeom>
              <a:solidFill>
                <a:schemeClr val="tx2"/>
              </a:solidFill>
              <a:ln>
                <a:noFill/>
              </a:ln>
            </p:spPr>
            <p:txBody>
              <a:bodyPr vert="horz" wrap="square" lIns="91440" tIns="45720" rIns="91440" bIns="45720" numCol="1" anchor="t" anchorCtr="0" compatLnSpc="1"/>
              <a:lstStyle/>
              <a:p>
                <a:endParaRPr lang="zh-CN" altLang="en-US">
                  <a:cs typeface="+mn-ea"/>
                </a:endParaRPr>
              </a:p>
            </p:txBody>
          </p:sp>
          <p:sp>
            <p:nvSpPr>
              <p:cNvPr id="6" name="文本框 21"/>
              <p:cNvSpPr txBox="1"/>
              <p:nvPr/>
            </p:nvSpPr>
            <p:spPr>
              <a:xfrm>
                <a:off x="2581486" y="1745955"/>
                <a:ext cx="1175431" cy="748045"/>
              </a:xfrm>
              <a:prstGeom prst="rect">
                <a:avLst/>
              </a:prstGeom>
              <a:noFill/>
            </p:spPr>
            <p:txBody>
              <a:bodyPr wrap="square" rtlCol="0" anchor="ctr" anchorCtr="0">
                <a:spAutoFit/>
              </a:bodyPr>
              <a:lstStyle/>
              <a:p>
                <a:pPr algn="ctr"/>
                <a:r>
                  <a:rPr lang="en-US" altLang="zh-CN" sz="4100" dirty="0">
                    <a:solidFill>
                      <a:schemeClr val="bg1"/>
                    </a:solidFill>
                    <a:latin typeface="+mn-ea"/>
                    <a:cs typeface="+mn-ea"/>
                  </a:rPr>
                  <a:t>03</a:t>
                </a:r>
                <a:endParaRPr lang="zh-CN" altLang="en-US" sz="4100" dirty="0">
                  <a:solidFill>
                    <a:schemeClr val="bg1"/>
                  </a:solidFill>
                  <a:latin typeface="+mn-ea"/>
                  <a:cs typeface="+mn-ea"/>
                </a:endParaRPr>
              </a:p>
            </p:txBody>
          </p:sp>
          <p:sp>
            <p:nvSpPr>
              <p:cNvPr id="7" name="文本框 9"/>
              <p:cNvSpPr txBox="1"/>
              <p:nvPr/>
            </p:nvSpPr>
            <p:spPr>
              <a:xfrm rot="2446238">
                <a:off x="3200335" y="2672554"/>
                <a:ext cx="1727920" cy="336671"/>
              </a:xfrm>
              <a:prstGeom prst="rect">
                <a:avLst/>
              </a:prstGeom>
              <a:noFill/>
            </p:spPr>
            <p:txBody>
              <a:bodyPr wrap="square" rtlCol="0">
                <a:spAutoFit/>
              </a:bodyPr>
              <a:lstStyle/>
              <a:p>
                <a:pPr>
                  <a:lnSpc>
                    <a:spcPct val="150000"/>
                  </a:lnSpc>
                </a:pPr>
                <a:r>
                  <a:rPr lang="zh-CN" altLang="en-US" sz="1200" dirty="0">
                    <a:solidFill>
                      <a:schemeClr val="bg1"/>
                    </a:solidFill>
                    <a:latin typeface="+mn-ea"/>
                    <a:cs typeface="+mn-ea"/>
                  </a:rPr>
                  <a:t>Click Enter text</a:t>
                </a:r>
              </a:p>
            </p:txBody>
          </p:sp>
        </p:grpSp>
        <p:sp>
          <p:nvSpPr>
            <p:cNvPr id="4" name="椭圆 3"/>
            <p:cNvSpPr/>
            <p:nvPr/>
          </p:nvSpPr>
          <p:spPr>
            <a:xfrm>
              <a:off x="2806850" y="1757627"/>
              <a:ext cx="724702" cy="724702"/>
            </a:xfrm>
            <a:prstGeom prst="ellipse">
              <a:avLst/>
            </a:prstGeom>
            <a:gradFill>
              <a:gsLst>
                <a:gs pos="0">
                  <a:schemeClr val="tx1">
                    <a:alpha val="5000"/>
                  </a:schemeClr>
                </a:gs>
                <a:gs pos="75000">
                  <a:schemeClr val="tx1">
                    <a:alpha val="15000"/>
                  </a:schemeClr>
                </a:gs>
              </a:gsLst>
              <a:path path="circle">
                <a:fillToRect l="50000" t="50000" r="50000" b="50000"/>
              </a:path>
            </a:gradFill>
            <a:ln>
              <a:noFill/>
            </a:ln>
            <a:effectLst/>
          </p:spPr>
          <p:txBody>
            <a:bodyPr vert="horz" wrap="square" lIns="91440" tIns="45720" rIns="91440" bIns="45720" numCol="1" anchor="t" anchorCtr="0" compatLnSpc="1"/>
            <a:lstStyle/>
            <a:p>
              <a:endParaRPr lang="zh-CN" altLang="en-US">
                <a:cs typeface="+mn-ea"/>
              </a:endParaRPr>
            </a:p>
          </p:txBody>
        </p:sp>
      </p:grpSp>
      <p:grpSp>
        <p:nvGrpSpPr>
          <p:cNvPr id="8" name="组合 7"/>
          <p:cNvGrpSpPr/>
          <p:nvPr/>
        </p:nvGrpSpPr>
        <p:grpSpPr>
          <a:xfrm>
            <a:off x="1448481" y="2665311"/>
            <a:ext cx="3509397" cy="3418095"/>
            <a:chOff x="1447440" y="2665116"/>
            <a:chExt cx="3508802" cy="3417846"/>
          </a:xfrm>
        </p:grpSpPr>
        <p:grpSp>
          <p:nvGrpSpPr>
            <p:cNvPr id="9" name="组合 8"/>
            <p:cNvGrpSpPr/>
            <p:nvPr/>
          </p:nvGrpSpPr>
          <p:grpSpPr>
            <a:xfrm>
              <a:off x="1447440" y="2665116"/>
              <a:ext cx="3508802" cy="3417846"/>
              <a:chOff x="1447440" y="2665116"/>
              <a:chExt cx="3508802" cy="3417846"/>
            </a:xfrm>
          </p:grpSpPr>
          <p:sp>
            <p:nvSpPr>
              <p:cNvPr id="11" name="Freeform 22"/>
              <p:cNvSpPr/>
              <p:nvPr/>
            </p:nvSpPr>
            <p:spPr bwMode="auto">
              <a:xfrm>
                <a:off x="1447440" y="2665116"/>
                <a:ext cx="3508802" cy="3417846"/>
              </a:xfrm>
              <a:custGeom>
                <a:avLst/>
                <a:gdLst>
                  <a:gd name="T0" fmla="*/ 210 w 848"/>
                  <a:gd name="T1" fmla="*/ 0 h 826"/>
                  <a:gd name="T2" fmla="*/ 0 w 848"/>
                  <a:gd name="T3" fmla="*/ 184 h 826"/>
                  <a:gd name="T4" fmla="*/ 102 w 848"/>
                  <a:gd name="T5" fmla="*/ 357 h 826"/>
                  <a:gd name="T6" fmla="*/ 848 w 848"/>
                  <a:gd name="T7" fmla="*/ 826 h 826"/>
                  <a:gd name="T8" fmla="*/ 848 w 848"/>
                  <a:gd name="T9" fmla="*/ 802 h 826"/>
                  <a:gd name="T10" fmla="*/ 470 w 848"/>
                  <a:gd name="T11" fmla="*/ 89 h 826"/>
                  <a:gd name="T12" fmla="*/ 210 w 848"/>
                  <a:gd name="T13" fmla="*/ 0 h 826"/>
                </a:gdLst>
                <a:ahLst/>
                <a:cxnLst>
                  <a:cxn ang="0">
                    <a:pos x="T0" y="T1"/>
                  </a:cxn>
                  <a:cxn ang="0">
                    <a:pos x="T2" y="T3"/>
                  </a:cxn>
                  <a:cxn ang="0">
                    <a:pos x="T4" y="T5"/>
                  </a:cxn>
                  <a:cxn ang="0">
                    <a:pos x="T6" y="T7"/>
                  </a:cxn>
                  <a:cxn ang="0">
                    <a:pos x="T8" y="T9"/>
                  </a:cxn>
                  <a:cxn ang="0">
                    <a:pos x="T10" y="T11"/>
                  </a:cxn>
                  <a:cxn ang="0">
                    <a:pos x="T12" y="T13"/>
                  </a:cxn>
                </a:cxnLst>
                <a:rect l="0" t="0" r="r" b="b"/>
                <a:pathLst>
                  <a:path w="848" h="826">
                    <a:moveTo>
                      <a:pt x="210" y="0"/>
                    </a:moveTo>
                    <a:cubicBezTo>
                      <a:pt x="77" y="0"/>
                      <a:pt x="0" y="89"/>
                      <a:pt x="0" y="184"/>
                    </a:cubicBezTo>
                    <a:cubicBezTo>
                      <a:pt x="0" y="246"/>
                      <a:pt x="32" y="311"/>
                      <a:pt x="102" y="357"/>
                    </a:cubicBezTo>
                    <a:cubicBezTo>
                      <a:pt x="337" y="511"/>
                      <a:pt x="584" y="367"/>
                      <a:pt x="848" y="826"/>
                    </a:cubicBezTo>
                    <a:cubicBezTo>
                      <a:pt x="848" y="826"/>
                      <a:pt x="848" y="818"/>
                      <a:pt x="848" y="802"/>
                    </a:cubicBezTo>
                    <a:cubicBezTo>
                      <a:pt x="848" y="700"/>
                      <a:pt x="824" y="312"/>
                      <a:pt x="470" y="89"/>
                    </a:cubicBezTo>
                    <a:cubicBezTo>
                      <a:pt x="369" y="26"/>
                      <a:pt x="282" y="0"/>
                      <a:pt x="210" y="0"/>
                    </a:cubicBezTo>
                  </a:path>
                </a:pathLst>
              </a:custGeom>
              <a:solidFill>
                <a:schemeClr val="accent1"/>
              </a:solidFill>
              <a:ln>
                <a:noFill/>
              </a:ln>
              <a:effectLst>
                <a:outerShdw blurRad="127000" dist="25400" dir="16200000" sx="101000" sy="101000" rotWithShape="0">
                  <a:prstClr val="black">
                    <a:alpha val="50000"/>
                  </a:prstClr>
                </a:outerShdw>
              </a:effectLst>
            </p:spPr>
            <p:txBody>
              <a:bodyPr vert="horz" wrap="square" lIns="91440" tIns="45720" rIns="91440" bIns="45720" numCol="1" anchor="t" anchorCtr="0" compatLnSpc="1"/>
              <a:lstStyle/>
              <a:p>
                <a:endParaRPr lang="zh-CN" altLang="en-US">
                  <a:cs typeface="+mn-ea"/>
                </a:endParaRPr>
              </a:p>
            </p:txBody>
          </p:sp>
          <p:sp>
            <p:nvSpPr>
              <p:cNvPr id="12" name="文本框 20"/>
              <p:cNvSpPr txBox="1"/>
              <p:nvPr/>
            </p:nvSpPr>
            <p:spPr>
              <a:xfrm>
                <a:off x="1496141" y="2941222"/>
                <a:ext cx="1175431" cy="748045"/>
              </a:xfrm>
              <a:prstGeom prst="rect">
                <a:avLst/>
              </a:prstGeom>
              <a:noFill/>
            </p:spPr>
            <p:txBody>
              <a:bodyPr wrap="square" rtlCol="0" anchor="ctr" anchorCtr="0">
                <a:spAutoFit/>
              </a:bodyPr>
              <a:lstStyle/>
              <a:p>
                <a:pPr algn="ctr"/>
                <a:r>
                  <a:rPr lang="en-US" altLang="zh-CN" sz="4100" dirty="0">
                    <a:solidFill>
                      <a:schemeClr val="bg1"/>
                    </a:solidFill>
                    <a:latin typeface="+mn-ea"/>
                    <a:cs typeface="+mn-ea"/>
                  </a:rPr>
                  <a:t>02</a:t>
                </a:r>
                <a:endParaRPr lang="zh-CN" altLang="en-US" sz="4100" dirty="0">
                  <a:solidFill>
                    <a:schemeClr val="bg1"/>
                  </a:solidFill>
                  <a:latin typeface="+mn-ea"/>
                  <a:cs typeface="+mn-ea"/>
                </a:endParaRPr>
              </a:p>
            </p:txBody>
          </p:sp>
          <p:sp>
            <p:nvSpPr>
              <p:cNvPr id="13" name="文本框 10"/>
              <p:cNvSpPr txBox="1"/>
              <p:nvPr/>
            </p:nvSpPr>
            <p:spPr>
              <a:xfrm rot="1187866">
                <a:off x="2318406" y="3576248"/>
                <a:ext cx="1845107" cy="336670"/>
              </a:xfrm>
              <a:prstGeom prst="rect">
                <a:avLst/>
              </a:prstGeom>
              <a:noFill/>
            </p:spPr>
            <p:txBody>
              <a:bodyPr wrap="square" rtlCol="0">
                <a:spAutoFit/>
              </a:bodyPr>
              <a:lstStyle/>
              <a:p>
                <a:pPr>
                  <a:lnSpc>
                    <a:spcPct val="150000"/>
                  </a:lnSpc>
                </a:pPr>
                <a:r>
                  <a:rPr lang="zh-CN" altLang="en-US" sz="1200" dirty="0">
                    <a:solidFill>
                      <a:schemeClr val="bg1"/>
                    </a:solidFill>
                    <a:latin typeface="+mn-ea"/>
                    <a:cs typeface="+mn-ea"/>
                  </a:rPr>
                  <a:t>Click Enter text</a:t>
                </a:r>
              </a:p>
            </p:txBody>
          </p:sp>
        </p:grpSp>
        <p:sp>
          <p:nvSpPr>
            <p:cNvPr id="10" name="椭圆 9"/>
            <p:cNvSpPr/>
            <p:nvPr/>
          </p:nvSpPr>
          <p:spPr>
            <a:xfrm>
              <a:off x="1721505" y="2952896"/>
              <a:ext cx="724702" cy="724702"/>
            </a:xfrm>
            <a:prstGeom prst="ellipse">
              <a:avLst/>
            </a:prstGeom>
            <a:gradFill>
              <a:gsLst>
                <a:gs pos="0">
                  <a:schemeClr val="tx1">
                    <a:alpha val="5000"/>
                  </a:schemeClr>
                </a:gs>
                <a:gs pos="75000">
                  <a:schemeClr val="tx1">
                    <a:alpha val="15000"/>
                  </a:schemeClr>
                </a:gs>
              </a:gsLst>
              <a:path path="circle">
                <a:fillToRect l="50000" t="50000" r="50000" b="50000"/>
              </a:path>
            </a:gradFill>
            <a:ln>
              <a:noFill/>
            </a:ln>
            <a:effectLst/>
          </p:spPr>
          <p:txBody>
            <a:bodyPr vert="horz" wrap="square" lIns="91440" tIns="45720" rIns="91440" bIns="45720" numCol="1" anchor="t" anchorCtr="0" compatLnSpc="1"/>
            <a:lstStyle/>
            <a:p>
              <a:endParaRPr lang="zh-CN" altLang="en-US">
                <a:cs typeface="+mn-ea"/>
              </a:endParaRPr>
            </a:p>
          </p:txBody>
        </p:sp>
      </p:grpSp>
      <p:grpSp>
        <p:nvGrpSpPr>
          <p:cNvPr id="14" name="组合 13"/>
          <p:cNvGrpSpPr/>
          <p:nvPr/>
        </p:nvGrpSpPr>
        <p:grpSpPr>
          <a:xfrm>
            <a:off x="1922908" y="6217130"/>
            <a:ext cx="4350603" cy="381496"/>
            <a:chOff x="2084409" y="6148458"/>
            <a:chExt cx="4349865" cy="381469"/>
          </a:xfrm>
        </p:grpSpPr>
        <p:sp>
          <p:nvSpPr>
            <p:cNvPr id="15" name="椭圆 14"/>
            <p:cNvSpPr/>
            <p:nvPr/>
          </p:nvSpPr>
          <p:spPr>
            <a:xfrm>
              <a:off x="3517743" y="6148458"/>
              <a:ext cx="2650457" cy="381469"/>
            </a:xfrm>
            <a:prstGeom prst="ellipse">
              <a:avLst/>
            </a:prstGeom>
            <a:solidFill>
              <a:schemeClr val="bg1">
                <a:lumMod val="75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 name="椭圆 15"/>
            <p:cNvSpPr/>
            <p:nvPr/>
          </p:nvSpPr>
          <p:spPr>
            <a:xfrm>
              <a:off x="2084409" y="6148458"/>
              <a:ext cx="4349865" cy="381469"/>
            </a:xfrm>
            <a:prstGeom prst="ellipse">
              <a:avLst/>
            </a:prstGeom>
            <a:solidFill>
              <a:schemeClr val="bg1">
                <a:lumMod val="75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7" name="Group 33"/>
          <p:cNvGrpSpPr>
            <a:grpSpLocks noChangeAspect="1"/>
          </p:cNvGrpSpPr>
          <p:nvPr/>
        </p:nvGrpSpPr>
        <p:grpSpPr bwMode="auto">
          <a:xfrm>
            <a:off x="5285305" y="2231696"/>
            <a:ext cx="1756669" cy="4064856"/>
            <a:chOff x="3656" y="840"/>
            <a:chExt cx="1375" cy="3182"/>
          </a:xfrm>
        </p:grpSpPr>
        <p:sp>
          <p:nvSpPr>
            <p:cNvPr id="18" name="AutoShape 32"/>
            <p:cNvSpPr>
              <a:spLocks noChangeAspect="1" noChangeArrowheads="1" noTextEdit="1"/>
            </p:cNvSpPr>
            <p:nvPr/>
          </p:nvSpPr>
          <p:spPr bwMode="auto">
            <a:xfrm>
              <a:off x="3656" y="840"/>
              <a:ext cx="1375" cy="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endParaRPr>
            </a:p>
          </p:txBody>
        </p:sp>
        <p:sp>
          <p:nvSpPr>
            <p:cNvPr id="19" name="Freeform 34"/>
            <p:cNvSpPr>
              <a:spLocks noEditPoints="1"/>
            </p:cNvSpPr>
            <p:nvPr/>
          </p:nvSpPr>
          <p:spPr bwMode="auto">
            <a:xfrm>
              <a:off x="4048" y="3125"/>
              <a:ext cx="990" cy="871"/>
            </a:xfrm>
            <a:custGeom>
              <a:avLst/>
              <a:gdLst>
                <a:gd name="T0" fmla="*/ 246 w 417"/>
                <a:gd name="T1" fmla="*/ 41 h 368"/>
                <a:gd name="T2" fmla="*/ 229 w 417"/>
                <a:gd name="T3" fmla="*/ 49 h 368"/>
                <a:gd name="T4" fmla="*/ 224 w 417"/>
                <a:gd name="T5" fmla="*/ 51 h 368"/>
                <a:gd name="T6" fmla="*/ 121 w 417"/>
                <a:gd name="T7" fmla="*/ 65 h 368"/>
                <a:gd name="T8" fmla="*/ 44 w 417"/>
                <a:gd name="T9" fmla="*/ 147 h 368"/>
                <a:gd name="T10" fmla="*/ 64 w 417"/>
                <a:gd name="T11" fmla="*/ 184 h 368"/>
                <a:gd name="T12" fmla="*/ 72 w 417"/>
                <a:gd name="T13" fmla="*/ 192 h 368"/>
                <a:gd name="T14" fmla="*/ 53 w 417"/>
                <a:gd name="T15" fmla="*/ 256 h 368"/>
                <a:gd name="T16" fmla="*/ 11 w 417"/>
                <a:gd name="T17" fmla="*/ 327 h 368"/>
                <a:gd name="T18" fmla="*/ 4 w 417"/>
                <a:gd name="T19" fmla="*/ 345 h 368"/>
                <a:gd name="T20" fmla="*/ 3 w 417"/>
                <a:gd name="T21" fmla="*/ 352 h 368"/>
                <a:gd name="T22" fmla="*/ 0 w 417"/>
                <a:gd name="T23" fmla="*/ 359 h 368"/>
                <a:gd name="T24" fmla="*/ 29 w 417"/>
                <a:gd name="T25" fmla="*/ 363 h 368"/>
                <a:gd name="T26" fmla="*/ 131 w 417"/>
                <a:gd name="T27" fmla="*/ 348 h 368"/>
                <a:gd name="T28" fmla="*/ 120 w 417"/>
                <a:gd name="T29" fmla="*/ 340 h 368"/>
                <a:gd name="T30" fmla="*/ 264 w 417"/>
                <a:gd name="T31" fmla="*/ 340 h 368"/>
                <a:gd name="T32" fmla="*/ 203 w 417"/>
                <a:gd name="T33" fmla="*/ 328 h 368"/>
                <a:gd name="T34" fmla="*/ 207 w 417"/>
                <a:gd name="T35" fmla="*/ 312 h 368"/>
                <a:gd name="T36" fmla="*/ 291 w 417"/>
                <a:gd name="T37" fmla="*/ 259 h 368"/>
                <a:gd name="T38" fmla="*/ 336 w 417"/>
                <a:gd name="T39" fmla="*/ 211 h 368"/>
                <a:gd name="T40" fmla="*/ 390 w 417"/>
                <a:gd name="T41" fmla="*/ 188 h 368"/>
                <a:gd name="T42" fmla="*/ 405 w 417"/>
                <a:gd name="T43" fmla="*/ 170 h 368"/>
                <a:gd name="T44" fmla="*/ 379 w 417"/>
                <a:gd name="T45" fmla="*/ 61 h 368"/>
                <a:gd name="T46" fmla="*/ 348 w 417"/>
                <a:gd name="T47" fmla="*/ 51 h 368"/>
                <a:gd name="T48" fmla="*/ 340 w 417"/>
                <a:gd name="T49" fmla="*/ 45 h 368"/>
                <a:gd name="T50" fmla="*/ 372 w 417"/>
                <a:gd name="T51" fmla="*/ 27 h 368"/>
                <a:gd name="T52" fmla="*/ 367 w 417"/>
                <a:gd name="T53" fmla="*/ 23 h 368"/>
                <a:gd name="T54" fmla="*/ 356 w 417"/>
                <a:gd name="T55" fmla="*/ 0 h 368"/>
                <a:gd name="T56" fmla="*/ 351 w 417"/>
                <a:gd name="T57" fmla="*/ 0 h 368"/>
                <a:gd name="T58" fmla="*/ 240 w 417"/>
                <a:gd name="T59" fmla="*/ 16 h 368"/>
                <a:gd name="T60" fmla="*/ 238 w 417"/>
                <a:gd name="T61" fmla="*/ 31 h 368"/>
                <a:gd name="T62" fmla="*/ 331 w 417"/>
                <a:gd name="T63" fmla="*/ 155 h 368"/>
                <a:gd name="T64" fmla="*/ 330 w 417"/>
                <a:gd name="T65" fmla="*/ 165 h 368"/>
                <a:gd name="T66" fmla="*/ 331 w 417"/>
                <a:gd name="T67" fmla="*/ 184 h 368"/>
                <a:gd name="T68" fmla="*/ 332 w 417"/>
                <a:gd name="T69" fmla="*/ 185 h 368"/>
                <a:gd name="T70" fmla="*/ 320 w 417"/>
                <a:gd name="T71" fmla="*/ 194 h 368"/>
                <a:gd name="T72" fmla="*/ 323 w 417"/>
                <a:gd name="T73" fmla="*/ 187 h 368"/>
                <a:gd name="T74" fmla="*/ 342 w 417"/>
                <a:gd name="T75" fmla="*/ 195 h 368"/>
                <a:gd name="T76" fmla="*/ 332 w 417"/>
                <a:gd name="T77" fmla="*/ 203 h 368"/>
                <a:gd name="T78" fmla="*/ 341 w 417"/>
                <a:gd name="T79" fmla="*/ 195 h 368"/>
                <a:gd name="T80" fmla="*/ 130 w 417"/>
                <a:gd name="T81" fmla="*/ 125 h 368"/>
                <a:gd name="T82" fmla="*/ 109 w 417"/>
                <a:gd name="T83" fmla="*/ 124 h 368"/>
                <a:gd name="T84" fmla="*/ 155 w 417"/>
                <a:gd name="T85" fmla="*/ 265 h 368"/>
                <a:gd name="T86" fmla="*/ 178 w 417"/>
                <a:gd name="T87" fmla="*/ 257 h 368"/>
                <a:gd name="T88" fmla="*/ 186 w 417"/>
                <a:gd name="T89" fmla="*/ 2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7" h="368">
                  <a:moveTo>
                    <a:pt x="248" y="36"/>
                  </a:moveTo>
                  <a:cubicBezTo>
                    <a:pt x="246" y="39"/>
                    <a:pt x="246" y="39"/>
                    <a:pt x="246" y="39"/>
                  </a:cubicBezTo>
                  <a:cubicBezTo>
                    <a:pt x="246" y="40"/>
                    <a:pt x="246" y="41"/>
                    <a:pt x="246" y="41"/>
                  </a:cubicBezTo>
                  <a:cubicBezTo>
                    <a:pt x="242" y="46"/>
                    <a:pt x="242" y="46"/>
                    <a:pt x="242" y="46"/>
                  </a:cubicBezTo>
                  <a:cubicBezTo>
                    <a:pt x="231" y="49"/>
                    <a:pt x="231" y="49"/>
                    <a:pt x="231" y="49"/>
                  </a:cubicBezTo>
                  <a:cubicBezTo>
                    <a:pt x="230" y="49"/>
                    <a:pt x="229" y="49"/>
                    <a:pt x="229" y="49"/>
                  </a:cubicBezTo>
                  <a:cubicBezTo>
                    <a:pt x="229" y="49"/>
                    <a:pt x="229" y="50"/>
                    <a:pt x="229" y="50"/>
                  </a:cubicBezTo>
                  <a:cubicBezTo>
                    <a:pt x="229" y="51"/>
                    <a:pt x="229" y="51"/>
                    <a:pt x="229" y="51"/>
                  </a:cubicBezTo>
                  <a:cubicBezTo>
                    <a:pt x="228" y="51"/>
                    <a:pt x="226" y="51"/>
                    <a:pt x="224" y="51"/>
                  </a:cubicBezTo>
                  <a:cubicBezTo>
                    <a:pt x="224" y="52"/>
                    <a:pt x="224" y="52"/>
                    <a:pt x="224" y="52"/>
                  </a:cubicBezTo>
                  <a:cubicBezTo>
                    <a:pt x="194" y="57"/>
                    <a:pt x="161" y="61"/>
                    <a:pt x="124" y="64"/>
                  </a:cubicBezTo>
                  <a:cubicBezTo>
                    <a:pt x="123" y="64"/>
                    <a:pt x="122" y="65"/>
                    <a:pt x="121" y="65"/>
                  </a:cubicBezTo>
                  <a:cubicBezTo>
                    <a:pt x="79" y="81"/>
                    <a:pt x="47" y="98"/>
                    <a:pt x="24" y="115"/>
                  </a:cubicBezTo>
                  <a:cubicBezTo>
                    <a:pt x="23" y="115"/>
                    <a:pt x="23" y="115"/>
                    <a:pt x="23" y="115"/>
                  </a:cubicBezTo>
                  <a:cubicBezTo>
                    <a:pt x="8" y="130"/>
                    <a:pt x="15" y="140"/>
                    <a:pt x="44" y="147"/>
                  </a:cubicBezTo>
                  <a:cubicBezTo>
                    <a:pt x="92" y="164"/>
                    <a:pt x="92" y="164"/>
                    <a:pt x="92" y="164"/>
                  </a:cubicBezTo>
                  <a:cubicBezTo>
                    <a:pt x="82" y="175"/>
                    <a:pt x="82" y="175"/>
                    <a:pt x="82" y="175"/>
                  </a:cubicBezTo>
                  <a:cubicBezTo>
                    <a:pt x="64" y="184"/>
                    <a:pt x="64" y="184"/>
                    <a:pt x="64" y="184"/>
                  </a:cubicBezTo>
                  <a:cubicBezTo>
                    <a:pt x="63" y="184"/>
                    <a:pt x="63" y="184"/>
                    <a:pt x="63" y="184"/>
                  </a:cubicBezTo>
                  <a:cubicBezTo>
                    <a:pt x="61" y="189"/>
                    <a:pt x="65" y="192"/>
                    <a:pt x="72" y="193"/>
                  </a:cubicBezTo>
                  <a:cubicBezTo>
                    <a:pt x="72" y="192"/>
                    <a:pt x="72" y="192"/>
                    <a:pt x="72" y="192"/>
                  </a:cubicBezTo>
                  <a:cubicBezTo>
                    <a:pt x="75" y="193"/>
                    <a:pt x="78" y="193"/>
                    <a:pt x="82" y="193"/>
                  </a:cubicBezTo>
                  <a:cubicBezTo>
                    <a:pt x="85" y="204"/>
                    <a:pt x="85" y="204"/>
                    <a:pt x="85" y="204"/>
                  </a:cubicBezTo>
                  <a:cubicBezTo>
                    <a:pt x="81" y="219"/>
                    <a:pt x="70" y="236"/>
                    <a:pt x="53" y="256"/>
                  </a:cubicBezTo>
                  <a:cubicBezTo>
                    <a:pt x="53" y="256"/>
                    <a:pt x="53" y="256"/>
                    <a:pt x="53" y="256"/>
                  </a:cubicBezTo>
                  <a:cubicBezTo>
                    <a:pt x="52" y="257"/>
                    <a:pt x="52" y="257"/>
                    <a:pt x="52" y="257"/>
                  </a:cubicBezTo>
                  <a:cubicBezTo>
                    <a:pt x="30" y="281"/>
                    <a:pt x="16" y="304"/>
                    <a:pt x="11" y="327"/>
                  </a:cubicBezTo>
                  <a:cubicBezTo>
                    <a:pt x="16" y="340"/>
                    <a:pt x="16" y="340"/>
                    <a:pt x="16" y="340"/>
                  </a:cubicBezTo>
                  <a:cubicBezTo>
                    <a:pt x="5" y="345"/>
                    <a:pt x="5" y="345"/>
                    <a:pt x="5" y="345"/>
                  </a:cubicBezTo>
                  <a:cubicBezTo>
                    <a:pt x="5" y="345"/>
                    <a:pt x="5" y="345"/>
                    <a:pt x="4" y="345"/>
                  </a:cubicBezTo>
                  <a:cubicBezTo>
                    <a:pt x="0" y="351"/>
                    <a:pt x="0" y="351"/>
                    <a:pt x="0" y="351"/>
                  </a:cubicBezTo>
                  <a:cubicBezTo>
                    <a:pt x="0" y="351"/>
                    <a:pt x="0" y="351"/>
                    <a:pt x="1" y="352"/>
                  </a:cubicBezTo>
                  <a:cubicBezTo>
                    <a:pt x="1" y="352"/>
                    <a:pt x="2" y="352"/>
                    <a:pt x="3" y="352"/>
                  </a:cubicBezTo>
                  <a:cubicBezTo>
                    <a:pt x="4" y="352"/>
                    <a:pt x="5" y="352"/>
                    <a:pt x="7" y="352"/>
                  </a:cubicBezTo>
                  <a:cubicBezTo>
                    <a:pt x="0" y="358"/>
                    <a:pt x="0" y="358"/>
                    <a:pt x="0" y="358"/>
                  </a:cubicBezTo>
                  <a:cubicBezTo>
                    <a:pt x="0" y="359"/>
                    <a:pt x="0" y="359"/>
                    <a:pt x="0" y="359"/>
                  </a:cubicBezTo>
                  <a:cubicBezTo>
                    <a:pt x="0" y="359"/>
                    <a:pt x="1" y="359"/>
                    <a:pt x="2" y="359"/>
                  </a:cubicBezTo>
                  <a:cubicBezTo>
                    <a:pt x="28" y="363"/>
                    <a:pt x="28" y="363"/>
                    <a:pt x="28" y="363"/>
                  </a:cubicBezTo>
                  <a:cubicBezTo>
                    <a:pt x="29" y="363"/>
                    <a:pt x="29" y="363"/>
                    <a:pt x="29" y="363"/>
                  </a:cubicBezTo>
                  <a:cubicBezTo>
                    <a:pt x="120" y="368"/>
                    <a:pt x="120" y="368"/>
                    <a:pt x="120" y="368"/>
                  </a:cubicBezTo>
                  <a:cubicBezTo>
                    <a:pt x="120" y="352"/>
                    <a:pt x="120" y="352"/>
                    <a:pt x="120" y="352"/>
                  </a:cubicBezTo>
                  <a:cubicBezTo>
                    <a:pt x="127" y="350"/>
                    <a:pt x="131" y="349"/>
                    <a:pt x="131" y="348"/>
                  </a:cubicBezTo>
                  <a:cubicBezTo>
                    <a:pt x="133" y="346"/>
                    <a:pt x="130" y="344"/>
                    <a:pt x="124" y="343"/>
                  </a:cubicBezTo>
                  <a:cubicBezTo>
                    <a:pt x="120" y="340"/>
                    <a:pt x="120" y="340"/>
                    <a:pt x="120" y="340"/>
                  </a:cubicBezTo>
                  <a:cubicBezTo>
                    <a:pt x="120" y="340"/>
                    <a:pt x="120" y="340"/>
                    <a:pt x="120" y="340"/>
                  </a:cubicBezTo>
                  <a:cubicBezTo>
                    <a:pt x="161" y="341"/>
                    <a:pt x="161" y="341"/>
                    <a:pt x="161" y="341"/>
                  </a:cubicBezTo>
                  <a:cubicBezTo>
                    <a:pt x="195" y="343"/>
                    <a:pt x="229" y="343"/>
                    <a:pt x="262" y="340"/>
                  </a:cubicBezTo>
                  <a:cubicBezTo>
                    <a:pt x="263" y="340"/>
                    <a:pt x="264" y="340"/>
                    <a:pt x="264" y="340"/>
                  </a:cubicBezTo>
                  <a:cubicBezTo>
                    <a:pt x="265" y="340"/>
                    <a:pt x="265" y="340"/>
                    <a:pt x="265" y="339"/>
                  </a:cubicBezTo>
                  <a:cubicBezTo>
                    <a:pt x="272" y="336"/>
                    <a:pt x="269" y="333"/>
                    <a:pt x="257" y="331"/>
                  </a:cubicBezTo>
                  <a:cubicBezTo>
                    <a:pt x="247" y="330"/>
                    <a:pt x="229" y="329"/>
                    <a:pt x="203" y="328"/>
                  </a:cubicBezTo>
                  <a:cubicBezTo>
                    <a:pt x="184" y="324"/>
                    <a:pt x="184" y="324"/>
                    <a:pt x="184" y="324"/>
                  </a:cubicBezTo>
                  <a:cubicBezTo>
                    <a:pt x="191" y="324"/>
                    <a:pt x="191" y="324"/>
                    <a:pt x="191" y="324"/>
                  </a:cubicBezTo>
                  <a:cubicBezTo>
                    <a:pt x="207" y="312"/>
                    <a:pt x="207" y="312"/>
                    <a:pt x="207" y="312"/>
                  </a:cubicBezTo>
                  <a:cubicBezTo>
                    <a:pt x="245" y="280"/>
                    <a:pt x="245" y="280"/>
                    <a:pt x="245" y="280"/>
                  </a:cubicBezTo>
                  <a:cubicBezTo>
                    <a:pt x="290" y="260"/>
                    <a:pt x="290" y="260"/>
                    <a:pt x="290" y="260"/>
                  </a:cubicBezTo>
                  <a:cubicBezTo>
                    <a:pt x="291" y="260"/>
                    <a:pt x="291" y="259"/>
                    <a:pt x="291" y="259"/>
                  </a:cubicBezTo>
                  <a:cubicBezTo>
                    <a:pt x="327" y="211"/>
                    <a:pt x="327" y="211"/>
                    <a:pt x="327" y="211"/>
                  </a:cubicBezTo>
                  <a:cubicBezTo>
                    <a:pt x="333" y="211"/>
                    <a:pt x="333" y="211"/>
                    <a:pt x="333" y="211"/>
                  </a:cubicBezTo>
                  <a:cubicBezTo>
                    <a:pt x="334" y="211"/>
                    <a:pt x="335" y="211"/>
                    <a:pt x="336" y="211"/>
                  </a:cubicBezTo>
                  <a:cubicBezTo>
                    <a:pt x="367" y="205"/>
                    <a:pt x="367" y="205"/>
                    <a:pt x="367" y="205"/>
                  </a:cubicBezTo>
                  <a:cubicBezTo>
                    <a:pt x="368" y="205"/>
                    <a:pt x="369" y="205"/>
                    <a:pt x="369" y="205"/>
                  </a:cubicBezTo>
                  <a:cubicBezTo>
                    <a:pt x="379" y="200"/>
                    <a:pt x="386" y="194"/>
                    <a:pt x="390" y="188"/>
                  </a:cubicBezTo>
                  <a:cubicBezTo>
                    <a:pt x="390" y="188"/>
                    <a:pt x="391" y="188"/>
                    <a:pt x="391" y="187"/>
                  </a:cubicBezTo>
                  <a:cubicBezTo>
                    <a:pt x="392" y="187"/>
                    <a:pt x="392" y="187"/>
                    <a:pt x="393" y="187"/>
                  </a:cubicBezTo>
                  <a:cubicBezTo>
                    <a:pt x="405" y="170"/>
                    <a:pt x="405" y="170"/>
                    <a:pt x="405" y="170"/>
                  </a:cubicBezTo>
                  <a:cubicBezTo>
                    <a:pt x="417" y="150"/>
                    <a:pt x="416" y="132"/>
                    <a:pt x="402" y="115"/>
                  </a:cubicBezTo>
                  <a:cubicBezTo>
                    <a:pt x="408" y="92"/>
                    <a:pt x="400" y="74"/>
                    <a:pt x="380" y="61"/>
                  </a:cubicBezTo>
                  <a:cubicBezTo>
                    <a:pt x="380" y="61"/>
                    <a:pt x="380" y="61"/>
                    <a:pt x="379" y="61"/>
                  </a:cubicBezTo>
                  <a:cubicBezTo>
                    <a:pt x="349" y="55"/>
                    <a:pt x="349" y="55"/>
                    <a:pt x="349" y="55"/>
                  </a:cubicBezTo>
                  <a:cubicBezTo>
                    <a:pt x="348" y="52"/>
                    <a:pt x="348" y="52"/>
                    <a:pt x="348" y="52"/>
                  </a:cubicBezTo>
                  <a:cubicBezTo>
                    <a:pt x="348" y="51"/>
                    <a:pt x="348" y="51"/>
                    <a:pt x="348" y="51"/>
                  </a:cubicBezTo>
                  <a:cubicBezTo>
                    <a:pt x="337" y="47"/>
                    <a:pt x="337" y="47"/>
                    <a:pt x="337" y="47"/>
                  </a:cubicBezTo>
                  <a:cubicBezTo>
                    <a:pt x="338" y="46"/>
                    <a:pt x="338" y="46"/>
                    <a:pt x="338" y="46"/>
                  </a:cubicBezTo>
                  <a:cubicBezTo>
                    <a:pt x="340" y="45"/>
                    <a:pt x="340" y="45"/>
                    <a:pt x="340" y="45"/>
                  </a:cubicBezTo>
                  <a:cubicBezTo>
                    <a:pt x="340" y="45"/>
                    <a:pt x="340" y="45"/>
                    <a:pt x="341" y="45"/>
                  </a:cubicBezTo>
                  <a:cubicBezTo>
                    <a:pt x="348" y="42"/>
                    <a:pt x="353" y="38"/>
                    <a:pt x="356" y="35"/>
                  </a:cubicBezTo>
                  <a:cubicBezTo>
                    <a:pt x="365" y="33"/>
                    <a:pt x="370" y="31"/>
                    <a:pt x="372" y="27"/>
                  </a:cubicBezTo>
                  <a:cubicBezTo>
                    <a:pt x="372" y="27"/>
                    <a:pt x="372" y="27"/>
                    <a:pt x="372" y="26"/>
                  </a:cubicBezTo>
                  <a:cubicBezTo>
                    <a:pt x="372" y="26"/>
                    <a:pt x="372" y="26"/>
                    <a:pt x="372" y="26"/>
                  </a:cubicBezTo>
                  <a:cubicBezTo>
                    <a:pt x="371" y="24"/>
                    <a:pt x="370" y="23"/>
                    <a:pt x="367" y="23"/>
                  </a:cubicBezTo>
                  <a:cubicBezTo>
                    <a:pt x="368" y="22"/>
                    <a:pt x="368" y="22"/>
                    <a:pt x="368" y="22"/>
                  </a:cubicBezTo>
                  <a:cubicBezTo>
                    <a:pt x="377" y="15"/>
                    <a:pt x="377" y="15"/>
                    <a:pt x="377" y="15"/>
                  </a:cubicBezTo>
                  <a:cubicBezTo>
                    <a:pt x="387" y="7"/>
                    <a:pt x="380" y="2"/>
                    <a:pt x="356" y="0"/>
                  </a:cubicBezTo>
                  <a:cubicBezTo>
                    <a:pt x="356" y="0"/>
                    <a:pt x="356" y="0"/>
                    <a:pt x="356" y="0"/>
                  </a:cubicBezTo>
                  <a:cubicBezTo>
                    <a:pt x="354" y="0"/>
                    <a:pt x="353" y="0"/>
                    <a:pt x="352" y="0"/>
                  </a:cubicBezTo>
                  <a:cubicBezTo>
                    <a:pt x="351" y="0"/>
                    <a:pt x="351" y="0"/>
                    <a:pt x="351" y="0"/>
                  </a:cubicBezTo>
                  <a:cubicBezTo>
                    <a:pt x="323" y="0"/>
                    <a:pt x="300" y="0"/>
                    <a:pt x="284" y="2"/>
                  </a:cubicBezTo>
                  <a:cubicBezTo>
                    <a:pt x="269" y="4"/>
                    <a:pt x="259" y="7"/>
                    <a:pt x="255" y="11"/>
                  </a:cubicBezTo>
                  <a:cubicBezTo>
                    <a:pt x="248" y="11"/>
                    <a:pt x="243" y="13"/>
                    <a:pt x="240" y="16"/>
                  </a:cubicBezTo>
                  <a:cubicBezTo>
                    <a:pt x="238" y="18"/>
                    <a:pt x="238" y="21"/>
                    <a:pt x="238" y="25"/>
                  </a:cubicBezTo>
                  <a:cubicBezTo>
                    <a:pt x="238" y="26"/>
                    <a:pt x="238" y="26"/>
                    <a:pt x="238" y="27"/>
                  </a:cubicBezTo>
                  <a:cubicBezTo>
                    <a:pt x="237" y="28"/>
                    <a:pt x="237" y="29"/>
                    <a:pt x="238" y="31"/>
                  </a:cubicBezTo>
                  <a:cubicBezTo>
                    <a:pt x="237" y="31"/>
                    <a:pt x="237" y="32"/>
                    <a:pt x="238" y="32"/>
                  </a:cubicBezTo>
                  <a:cubicBezTo>
                    <a:pt x="238" y="34"/>
                    <a:pt x="242" y="35"/>
                    <a:pt x="248" y="36"/>
                  </a:cubicBezTo>
                  <a:close/>
                  <a:moveTo>
                    <a:pt x="331" y="155"/>
                  </a:moveTo>
                  <a:cubicBezTo>
                    <a:pt x="334" y="158"/>
                    <a:pt x="334" y="158"/>
                    <a:pt x="334" y="158"/>
                  </a:cubicBezTo>
                  <a:cubicBezTo>
                    <a:pt x="330" y="164"/>
                    <a:pt x="330" y="164"/>
                    <a:pt x="330" y="164"/>
                  </a:cubicBezTo>
                  <a:cubicBezTo>
                    <a:pt x="330" y="164"/>
                    <a:pt x="330" y="164"/>
                    <a:pt x="330" y="165"/>
                  </a:cubicBezTo>
                  <a:cubicBezTo>
                    <a:pt x="343" y="176"/>
                    <a:pt x="343" y="176"/>
                    <a:pt x="343" y="176"/>
                  </a:cubicBezTo>
                  <a:cubicBezTo>
                    <a:pt x="331" y="184"/>
                    <a:pt x="331" y="184"/>
                    <a:pt x="331" y="184"/>
                  </a:cubicBezTo>
                  <a:cubicBezTo>
                    <a:pt x="331" y="184"/>
                    <a:pt x="331" y="184"/>
                    <a:pt x="331" y="184"/>
                  </a:cubicBezTo>
                  <a:cubicBezTo>
                    <a:pt x="331" y="184"/>
                    <a:pt x="331" y="184"/>
                    <a:pt x="331" y="184"/>
                  </a:cubicBezTo>
                  <a:cubicBezTo>
                    <a:pt x="331" y="184"/>
                    <a:pt x="331" y="185"/>
                    <a:pt x="331" y="185"/>
                  </a:cubicBezTo>
                  <a:cubicBezTo>
                    <a:pt x="332" y="185"/>
                    <a:pt x="332" y="185"/>
                    <a:pt x="332" y="185"/>
                  </a:cubicBezTo>
                  <a:cubicBezTo>
                    <a:pt x="325" y="188"/>
                    <a:pt x="325" y="188"/>
                    <a:pt x="325" y="188"/>
                  </a:cubicBezTo>
                  <a:cubicBezTo>
                    <a:pt x="324" y="188"/>
                    <a:pt x="324" y="188"/>
                    <a:pt x="324" y="189"/>
                  </a:cubicBezTo>
                  <a:cubicBezTo>
                    <a:pt x="323" y="190"/>
                    <a:pt x="322" y="192"/>
                    <a:pt x="320" y="194"/>
                  </a:cubicBezTo>
                  <a:cubicBezTo>
                    <a:pt x="318" y="188"/>
                    <a:pt x="318" y="188"/>
                    <a:pt x="318" y="188"/>
                  </a:cubicBezTo>
                  <a:cubicBezTo>
                    <a:pt x="319" y="188"/>
                    <a:pt x="320" y="188"/>
                    <a:pt x="322" y="187"/>
                  </a:cubicBezTo>
                  <a:cubicBezTo>
                    <a:pt x="322" y="187"/>
                    <a:pt x="323" y="187"/>
                    <a:pt x="323" y="187"/>
                  </a:cubicBezTo>
                  <a:cubicBezTo>
                    <a:pt x="331" y="155"/>
                    <a:pt x="331" y="155"/>
                    <a:pt x="331" y="155"/>
                  </a:cubicBezTo>
                  <a:close/>
                  <a:moveTo>
                    <a:pt x="341" y="195"/>
                  </a:moveTo>
                  <a:cubicBezTo>
                    <a:pt x="342" y="195"/>
                    <a:pt x="342" y="195"/>
                    <a:pt x="342" y="195"/>
                  </a:cubicBezTo>
                  <a:cubicBezTo>
                    <a:pt x="339" y="200"/>
                    <a:pt x="339" y="200"/>
                    <a:pt x="339" y="200"/>
                  </a:cubicBezTo>
                  <a:cubicBezTo>
                    <a:pt x="334" y="203"/>
                    <a:pt x="334" y="203"/>
                    <a:pt x="334" y="203"/>
                  </a:cubicBezTo>
                  <a:cubicBezTo>
                    <a:pt x="333" y="203"/>
                    <a:pt x="333" y="203"/>
                    <a:pt x="332" y="203"/>
                  </a:cubicBezTo>
                  <a:cubicBezTo>
                    <a:pt x="328" y="203"/>
                    <a:pt x="325" y="203"/>
                    <a:pt x="324" y="204"/>
                  </a:cubicBezTo>
                  <a:cubicBezTo>
                    <a:pt x="324" y="204"/>
                    <a:pt x="324" y="204"/>
                    <a:pt x="324" y="204"/>
                  </a:cubicBezTo>
                  <a:cubicBezTo>
                    <a:pt x="331" y="203"/>
                    <a:pt x="337" y="200"/>
                    <a:pt x="341" y="195"/>
                  </a:cubicBezTo>
                  <a:close/>
                  <a:moveTo>
                    <a:pt x="135" y="116"/>
                  </a:moveTo>
                  <a:cubicBezTo>
                    <a:pt x="129" y="124"/>
                    <a:pt x="129" y="124"/>
                    <a:pt x="129" y="124"/>
                  </a:cubicBezTo>
                  <a:cubicBezTo>
                    <a:pt x="129" y="124"/>
                    <a:pt x="129" y="125"/>
                    <a:pt x="130" y="125"/>
                  </a:cubicBezTo>
                  <a:cubicBezTo>
                    <a:pt x="144" y="132"/>
                    <a:pt x="144" y="132"/>
                    <a:pt x="144" y="132"/>
                  </a:cubicBezTo>
                  <a:cubicBezTo>
                    <a:pt x="131" y="134"/>
                    <a:pt x="131" y="134"/>
                    <a:pt x="131" y="134"/>
                  </a:cubicBezTo>
                  <a:cubicBezTo>
                    <a:pt x="109" y="124"/>
                    <a:pt x="109" y="124"/>
                    <a:pt x="109" y="124"/>
                  </a:cubicBezTo>
                  <a:cubicBezTo>
                    <a:pt x="130" y="114"/>
                    <a:pt x="130" y="114"/>
                    <a:pt x="130" y="114"/>
                  </a:cubicBezTo>
                  <a:cubicBezTo>
                    <a:pt x="135" y="116"/>
                    <a:pt x="135" y="116"/>
                    <a:pt x="135" y="116"/>
                  </a:cubicBezTo>
                  <a:close/>
                  <a:moveTo>
                    <a:pt x="155" y="265"/>
                  </a:moveTo>
                  <a:cubicBezTo>
                    <a:pt x="156" y="263"/>
                    <a:pt x="158" y="262"/>
                    <a:pt x="159" y="260"/>
                  </a:cubicBezTo>
                  <a:cubicBezTo>
                    <a:pt x="166" y="257"/>
                    <a:pt x="171" y="254"/>
                    <a:pt x="175" y="252"/>
                  </a:cubicBezTo>
                  <a:cubicBezTo>
                    <a:pt x="175" y="253"/>
                    <a:pt x="175" y="255"/>
                    <a:pt x="178" y="257"/>
                  </a:cubicBezTo>
                  <a:cubicBezTo>
                    <a:pt x="155" y="265"/>
                    <a:pt x="155" y="265"/>
                    <a:pt x="155" y="265"/>
                  </a:cubicBezTo>
                  <a:close/>
                  <a:moveTo>
                    <a:pt x="182" y="247"/>
                  </a:moveTo>
                  <a:cubicBezTo>
                    <a:pt x="184" y="244"/>
                    <a:pt x="186" y="242"/>
                    <a:pt x="186" y="239"/>
                  </a:cubicBezTo>
                  <a:cubicBezTo>
                    <a:pt x="194" y="243"/>
                    <a:pt x="194" y="243"/>
                    <a:pt x="194" y="243"/>
                  </a:cubicBezTo>
                  <a:cubicBezTo>
                    <a:pt x="189" y="244"/>
                    <a:pt x="185" y="245"/>
                    <a:pt x="182" y="247"/>
                  </a:cubicBezTo>
                  <a:close/>
                </a:path>
              </a:pathLst>
            </a:custGeom>
            <a:solidFill>
              <a:srgbClr val="CCCCCC"/>
            </a:solidFill>
            <a:ln>
              <a:noFill/>
            </a:ln>
            <a:effectLst>
              <a:softEdge rad="1270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0" name="Freeform 35"/>
            <p:cNvSpPr>
              <a:spLocks noEditPoints="1"/>
            </p:cNvSpPr>
            <p:nvPr/>
          </p:nvSpPr>
          <p:spPr bwMode="auto">
            <a:xfrm>
              <a:off x="3644" y="840"/>
              <a:ext cx="1031" cy="3184"/>
            </a:xfrm>
            <a:custGeom>
              <a:avLst/>
              <a:gdLst>
                <a:gd name="T0" fmla="*/ 154 w 434"/>
                <a:gd name="T1" fmla="*/ 93 h 1345"/>
                <a:gd name="T2" fmla="*/ 157 w 434"/>
                <a:gd name="T3" fmla="*/ 115 h 1345"/>
                <a:gd name="T4" fmla="*/ 172 w 434"/>
                <a:gd name="T5" fmla="*/ 143 h 1345"/>
                <a:gd name="T6" fmla="*/ 163 w 434"/>
                <a:gd name="T7" fmla="*/ 179 h 1345"/>
                <a:gd name="T8" fmla="*/ 163 w 434"/>
                <a:gd name="T9" fmla="*/ 186 h 1345"/>
                <a:gd name="T10" fmla="*/ 68 w 434"/>
                <a:gd name="T11" fmla="*/ 236 h 1345"/>
                <a:gd name="T12" fmla="*/ 5 w 434"/>
                <a:gd name="T13" fmla="*/ 422 h 1345"/>
                <a:gd name="T14" fmla="*/ 109 w 434"/>
                <a:gd name="T15" fmla="*/ 601 h 1345"/>
                <a:gd name="T16" fmla="*/ 95 w 434"/>
                <a:gd name="T17" fmla="*/ 674 h 1345"/>
                <a:gd name="T18" fmla="*/ 121 w 434"/>
                <a:gd name="T19" fmla="*/ 706 h 1345"/>
                <a:gd name="T20" fmla="*/ 138 w 434"/>
                <a:gd name="T21" fmla="*/ 936 h 1345"/>
                <a:gd name="T22" fmla="*/ 148 w 434"/>
                <a:gd name="T23" fmla="*/ 1195 h 1345"/>
                <a:gd name="T24" fmla="*/ 156 w 434"/>
                <a:gd name="T25" fmla="*/ 1262 h 1345"/>
                <a:gd name="T26" fmla="*/ 156 w 434"/>
                <a:gd name="T27" fmla="*/ 1287 h 1345"/>
                <a:gd name="T28" fmla="*/ 160 w 434"/>
                <a:gd name="T29" fmla="*/ 1311 h 1345"/>
                <a:gd name="T30" fmla="*/ 192 w 434"/>
                <a:gd name="T31" fmla="*/ 1328 h 1345"/>
                <a:gd name="T32" fmla="*/ 289 w 434"/>
                <a:gd name="T33" fmla="*/ 1345 h 1345"/>
                <a:gd name="T34" fmla="*/ 291 w 434"/>
                <a:gd name="T35" fmla="*/ 1308 h 1345"/>
                <a:gd name="T36" fmla="*/ 428 w 434"/>
                <a:gd name="T37" fmla="*/ 1299 h 1345"/>
                <a:gd name="T38" fmla="*/ 416 w 434"/>
                <a:gd name="T39" fmla="*/ 1267 h 1345"/>
                <a:gd name="T40" fmla="*/ 342 w 434"/>
                <a:gd name="T41" fmla="*/ 1234 h 1345"/>
                <a:gd name="T42" fmla="*/ 326 w 434"/>
                <a:gd name="T43" fmla="*/ 1207 h 1345"/>
                <a:gd name="T44" fmla="*/ 321 w 434"/>
                <a:gd name="T45" fmla="*/ 1206 h 1345"/>
                <a:gd name="T46" fmla="*/ 348 w 434"/>
                <a:gd name="T47" fmla="*/ 1026 h 1345"/>
                <a:gd name="T48" fmla="*/ 379 w 434"/>
                <a:gd name="T49" fmla="*/ 772 h 1345"/>
                <a:gd name="T50" fmla="*/ 415 w 434"/>
                <a:gd name="T51" fmla="*/ 751 h 1345"/>
                <a:gd name="T52" fmla="*/ 425 w 434"/>
                <a:gd name="T53" fmla="*/ 686 h 1345"/>
                <a:gd name="T54" fmla="*/ 384 w 434"/>
                <a:gd name="T55" fmla="*/ 423 h 1345"/>
                <a:gd name="T56" fmla="*/ 286 w 434"/>
                <a:gd name="T57" fmla="*/ 201 h 1345"/>
                <a:gd name="T58" fmla="*/ 268 w 434"/>
                <a:gd name="T59" fmla="*/ 173 h 1345"/>
                <a:gd name="T60" fmla="*/ 270 w 434"/>
                <a:gd name="T61" fmla="*/ 164 h 1345"/>
                <a:gd name="T62" fmla="*/ 288 w 434"/>
                <a:gd name="T63" fmla="*/ 98 h 1345"/>
                <a:gd name="T64" fmla="*/ 281 w 434"/>
                <a:gd name="T65" fmla="*/ 84 h 1345"/>
                <a:gd name="T66" fmla="*/ 253 w 434"/>
                <a:gd name="T67" fmla="*/ 2 h 1345"/>
                <a:gd name="T68" fmla="*/ 248 w 434"/>
                <a:gd name="T69" fmla="*/ 1 h 1345"/>
                <a:gd name="T70" fmla="*/ 111 w 434"/>
                <a:gd name="T71" fmla="*/ 418 h 1345"/>
                <a:gd name="T72" fmla="*/ 118 w 434"/>
                <a:gd name="T73" fmla="*/ 458 h 1345"/>
                <a:gd name="T74" fmla="*/ 96 w 434"/>
                <a:gd name="T75" fmla="*/ 453 h 1345"/>
                <a:gd name="T76" fmla="*/ 347 w 434"/>
                <a:gd name="T77" fmla="*/ 579 h 1345"/>
                <a:gd name="T78" fmla="*/ 369 w 434"/>
                <a:gd name="T79" fmla="*/ 643 h 1345"/>
                <a:gd name="T80" fmla="*/ 363 w 434"/>
                <a:gd name="T81" fmla="*/ 674 h 1345"/>
                <a:gd name="T82" fmla="*/ 360 w 434"/>
                <a:gd name="T83" fmla="*/ 689 h 1345"/>
                <a:gd name="T84" fmla="*/ 353 w 434"/>
                <a:gd name="T85" fmla="*/ 689 h 1345"/>
                <a:gd name="T86" fmla="*/ 341 w 434"/>
                <a:gd name="T87" fmla="*/ 567 h 1345"/>
                <a:gd name="T88" fmla="*/ 381 w 434"/>
                <a:gd name="T89" fmla="*/ 715 h 1345"/>
                <a:gd name="T90" fmla="*/ 380 w 434"/>
                <a:gd name="T91" fmla="*/ 742 h 1345"/>
                <a:gd name="T92" fmla="*/ 257 w 434"/>
                <a:gd name="T93" fmla="*/ 922 h 1345"/>
                <a:gd name="T94" fmla="*/ 247 w 434"/>
                <a:gd name="T95" fmla="*/ 952 h 1345"/>
                <a:gd name="T96" fmla="*/ 259 w 434"/>
                <a:gd name="T97" fmla="*/ 877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4" h="1345">
                  <a:moveTo>
                    <a:pt x="160" y="41"/>
                  </a:moveTo>
                  <a:cubicBezTo>
                    <a:pt x="153" y="43"/>
                    <a:pt x="149" y="49"/>
                    <a:pt x="149" y="61"/>
                  </a:cubicBezTo>
                  <a:cubicBezTo>
                    <a:pt x="148" y="66"/>
                    <a:pt x="150" y="77"/>
                    <a:pt x="154" y="93"/>
                  </a:cubicBezTo>
                  <a:cubicBezTo>
                    <a:pt x="154" y="93"/>
                    <a:pt x="154" y="93"/>
                    <a:pt x="154" y="93"/>
                  </a:cubicBezTo>
                  <a:cubicBezTo>
                    <a:pt x="154" y="95"/>
                    <a:pt x="154" y="97"/>
                    <a:pt x="155" y="99"/>
                  </a:cubicBezTo>
                  <a:cubicBezTo>
                    <a:pt x="154" y="103"/>
                    <a:pt x="155" y="108"/>
                    <a:pt x="157" y="115"/>
                  </a:cubicBezTo>
                  <a:cubicBezTo>
                    <a:pt x="157" y="116"/>
                    <a:pt x="158" y="117"/>
                    <a:pt x="158" y="118"/>
                  </a:cubicBezTo>
                  <a:cubicBezTo>
                    <a:pt x="160" y="125"/>
                    <a:pt x="165" y="131"/>
                    <a:pt x="172" y="135"/>
                  </a:cubicBezTo>
                  <a:cubicBezTo>
                    <a:pt x="172" y="143"/>
                    <a:pt x="172" y="143"/>
                    <a:pt x="172" y="143"/>
                  </a:cubicBezTo>
                  <a:cubicBezTo>
                    <a:pt x="172" y="147"/>
                    <a:pt x="172" y="150"/>
                    <a:pt x="173" y="153"/>
                  </a:cubicBezTo>
                  <a:cubicBezTo>
                    <a:pt x="173" y="170"/>
                    <a:pt x="173" y="170"/>
                    <a:pt x="173" y="170"/>
                  </a:cubicBezTo>
                  <a:cubicBezTo>
                    <a:pt x="163" y="179"/>
                    <a:pt x="163" y="179"/>
                    <a:pt x="163" y="179"/>
                  </a:cubicBezTo>
                  <a:cubicBezTo>
                    <a:pt x="163" y="180"/>
                    <a:pt x="162" y="180"/>
                    <a:pt x="162" y="181"/>
                  </a:cubicBezTo>
                  <a:cubicBezTo>
                    <a:pt x="162" y="182"/>
                    <a:pt x="162" y="183"/>
                    <a:pt x="162" y="184"/>
                  </a:cubicBezTo>
                  <a:cubicBezTo>
                    <a:pt x="163" y="186"/>
                    <a:pt x="163" y="186"/>
                    <a:pt x="163" y="186"/>
                  </a:cubicBezTo>
                  <a:cubicBezTo>
                    <a:pt x="162" y="187"/>
                    <a:pt x="161" y="189"/>
                    <a:pt x="159" y="190"/>
                  </a:cubicBezTo>
                  <a:cubicBezTo>
                    <a:pt x="159" y="190"/>
                    <a:pt x="159" y="190"/>
                    <a:pt x="159" y="190"/>
                  </a:cubicBezTo>
                  <a:cubicBezTo>
                    <a:pt x="133" y="209"/>
                    <a:pt x="103" y="224"/>
                    <a:pt x="68" y="236"/>
                  </a:cubicBezTo>
                  <a:cubicBezTo>
                    <a:pt x="67" y="237"/>
                    <a:pt x="66" y="237"/>
                    <a:pt x="66" y="238"/>
                  </a:cubicBezTo>
                  <a:cubicBezTo>
                    <a:pt x="36" y="298"/>
                    <a:pt x="15" y="359"/>
                    <a:pt x="5" y="422"/>
                  </a:cubicBezTo>
                  <a:cubicBezTo>
                    <a:pt x="5" y="422"/>
                    <a:pt x="5" y="422"/>
                    <a:pt x="5" y="422"/>
                  </a:cubicBezTo>
                  <a:cubicBezTo>
                    <a:pt x="0" y="475"/>
                    <a:pt x="15" y="513"/>
                    <a:pt x="48" y="537"/>
                  </a:cubicBezTo>
                  <a:cubicBezTo>
                    <a:pt x="47" y="537"/>
                    <a:pt x="47" y="537"/>
                    <a:pt x="47" y="537"/>
                  </a:cubicBezTo>
                  <a:cubicBezTo>
                    <a:pt x="109" y="601"/>
                    <a:pt x="109" y="601"/>
                    <a:pt x="109" y="601"/>
                  </a:cubicBezTo>
                  <a:cubicBezTo>
                    <a:pt x="108" y="641"/>
                    <a:pt x="108" y="641"/>
                    <a:pt x="108" y="641"/>
                  </a:cubicBezTo>
                  <a:cubicBezTo>
                    <a:pt x="95" y="672"/>
                    <a:pt x="95" y="672"/>
                    <a:pt x="95" y="672"/>
                  </a:cubicBezTo>
                  <a:cubicBezTo>
                    <a:pt x="95" y="673"/>
                    <a:pt x="95" y="674"/>
                    <a:pt x="95" y="674"/>
                  </a:cubicBezTo>
                  <a:cubicBezTo>
                    <a:pt x="97" y="691"/>
                    <a:pt x="102" y="701"/>
                    <a:pt x="111" y="705"/>
                  </a:cubicBezTo>
                  <a:cubicBezTo>
                    <a:pt x="111" y="704"/>
                    <a:pt x="111" y="704"/>
                    <a:pt x="111" y="704"/>
                  </a:cubicBezTo>
                  <a:cubicBezTo>
                    <a:pt x="114" y="706"/>
                    <a:pt x="117" y="706"/>
                    <a:pt x="121" y="706"/>
                  </a:cubicBezTo>
                  <a:cubicBezTo>
                    <a:pt x="132" y="746"/>
                    <a:pt x="132" y="746"/>
                    <a:pt x="132" y="746"/>
                  </a:cubicBezTo>
                  <a:cubicBezTo>
                    <a:pt x="132" y="746"/>
                    <a:pt x="132" y="746"/>
                    <a:pt x="132" y="746"/>
                  </a:cubicBezTo>
                  <a:cubicBezTo>
                    <a:pt x="139" y="802"/>
                    <a:pt x="141" y="865"/>
                    <a:pt x="138" y="936"/>
                  </a:cubicBezTo>
                  <a:cubicBezTo>
                    <a:pt x="138" y="936"/>
                    <a:pt x="138" y="936"/>
                    <a:pt x="138" y="936"/>
                  </a:cubicBezTo>
                  <a:cubicBezTo>
                    <a:pt x="138" y="943"/>
                    <a:pt x="138" y="943"/>
                    <a:pt x="138" y="943"/>
                  </a:cubicBezTo>
                  <a:cubicBezTo>
                    <a:pt x="133" y="1029"/>
                    <a:pt x="137" y="1113"/>
                    <a:pt x="148" y="1195"/>
                  </a:cubicBezTo>
                  <a:cubicBezTo>
                    <a:pt x="148" y="1195"/>
                    <a:pt x="148" y="1196"/>
                    <a:pt x="148" y="1196"/>
                  </a:cubicBezTo>
                  <a:cubicBezTo>
                    <a:pt x="163" y="1245"/>
                    <a:pt x="163" y="1245"/>
                    <a:pt x="163" y="1245"/>
                  </a:cubicBezTo>
                  <a:cubicBezTo>
                    <a:pt x="156" y="1262"/>
                    <a:pt x="156" y="1262"/>
                    <a:pt x="156" y="1262"/>
                  </a:cubicBezTo>
                  <a:cubicBezTo>
                    <a:pt x="155" y="1263"/>
                    <a:pt x="155" y="1263"/>
                    <a:pt x="155" y="1264"/>
                  </a:cubicBezTo>
                  <a:cubicBezTo>
                    <a:pt x="155" y="1284"/>
                    <a:pt x="155" y="1284"/>
                    <a:pt x="155" y="1284"/>
                  </a:cubicBezTo>
                  <a:cubicBezTo>
                    <a:pt x="155" y="1285"/>
                    <a:pt x="156" y="1286"/>
                    <a:pt x="156" y="1287"/>
                  </a:cubicBezTo>
                  <a:cubicBezTo>
                    <a:pt x="157" y="1287"/>
                    <a:pt x="158" y="1288"/>
                    <a:pt x="159" y="1288"/>
                  </a:cubicBezTo>
                  <a:cubicBezTo>
                    <a:pt x="160" y="1288"/>
                    <a:pt x="161" y="1288"/>
                    <a:pt x="162" y="1289"/>
                  </a:cubicBezTo>
                  <a:cubicBezTo>
                    <a:pt x="160" y="1311"/>
                    <a:pt x="160" y="1311"/>
                    <a:pt x="160" y="1311"/>
                  </a:cubicBezTo>
                  <a:cubicBezTo>
                    <a:pt x="160" y="1312"/>
                    <a:pt x="160" y="1313"/>
                    <a:pt x="161" y="1313"/>
                  </a:cubicBezTo>
                  <a:cubicBezTo>
                    <a:pt x="161" y="1314"/>
                    <a:pt x="162" y="1315"/>
                    <a:pt x="163" y="1315"/>
                  </a:cubicBezTo>
                  <a:cubicBezTo>
                    <a:pt x="192" y="1328"/>
                    <a:pt x="192" y="1328"/>
                    <a:pt x="192" y="1328"/>
                  </a:cubicBezTo>
                  <a:cubicBezTo>
                    <a:pt x="192" y="1328"/>
                    <a:pt x="193" y="1328"/>
                    <a:pt x="193" y="1328"/>
                  </a:cubicBezTo>
                  <a:cubicBezTo>
                    <a:pt x="288" y="1345"/>
                    <a:pt x="288" y="1345"/>
                    <a:pt x="288" y="1345"/>
                  </a:cubicBezTo>
                  <a:cubicBezTo>
                    <a:pt x="288" y="1345"/>
                    <a:pt x="289" y="1345"/>
                    <a:pt x="289" y="1345"/>
                  </a:cubicBezTo>
                  <a:cubicBezTo>
                    <a:pt x="290" y="1345"/>
                    <a:pt x="290" y="1345"/>
                    <a:pt x="291" y="1344"/>
                  </a:cubicBezTo>
                  <a:cubicBezTo>
                    <a:pt x="299" y="1338"/>
                    <a:pt x="303" y="1332"/>
                    <a:pt x="302" y="1326"/>
                  </a:cubicBezTo>
                  <a:cubicBezTo>
                    <a:pt x="303" y="1320"/>
                    <a:pt x="299" y="1314"/>
                    <a:pt x="291" y="1308"/>
                  </a:cubicBezTo>
                  <a:cubicBezTo>
                    <a:pt x="283" y="1296"/>
                    <a:pt x="283" y="1296"/>
                    <a:pt x="283" y="1296"/>
                  </a:cubicBezTo>
                  <a:cubicBezTo>
                    <a:pt x="327" y="1301"/>
                    <a:pt x="327" y="1301"/>
                    <a:pt x="327" y="1301"/>
                  </a:cubicBezTo>
                  <a:cubicBezTo>
                    <a:pt x="363" y="1311"/>
                    <a:pt x="397" y="1310"/>
                    <a:pt x="428" y="1299"/>
                  </a:cubicBezTo>
                  <a:cubicBezTo>
                    <a:pt x="428" y="1298"/>
                    <a:pt x="429" y="1298"/>
                    <a:pt x="429" y="1298"/>
                  </a:cubicBezTo>
                  <a:cubicBezTo>
                    <a:pt x="430" y="1297"/>
                    <a:pt x="430" y="1297"/>
                    <a:pt x="430" y="1296"/>
                  </a:cubicBezTo>
                  <a:cubicBezTo>
                    <a:pt x="434" y="1283"/>
                    <a:pt x="429" y="1274"/>
                    <a:pt x="416" y="1267"/>
                  </a:cubicBezTo>
                  <a:cubicBezTo>
                    <a:pt x="405" y="1260"/>
                    <a:pt x="386" y="1257"/>
                    <a:pt x="360" y="1256"/>
                  </a:cubicBezTo>
                  <a:cubicBezTo>
                    <a:pt x="338" y="1238"/>
                    <a:pt x="338" y="1238"/>
                    <a:pt x="338" y="1238"/>
                  </a:cubicBezTo>
                  <a:cubicBezTo>
                    <a:pt x="339" y="1237"/>
                    <a:pt x="341" y="1235"/>
                    <a:pt x="342" y="1234"/>
                  </a:cubicBezTo>
                  <a:cubicBezTo>
                    <a:pt x="342" y="1233"/>
                    <a:pt x="343" y="1232"/>
                    <a:pt x="343" y="1231"/>
                  </a:cubicBezTo>
                  <a:cubicBezTo>
                    <a:pt x="343" y="1230"/>
                    <a:pt x="343" y="1229"/>
                    <a:pt x="342" y="1229"/>
                  </a:cubicBezTo>
                  <a:cubicBezTo>
                    <a:pt x="326" y="1207"/>
                    <a:pt x="326" y="1207"/>
                    <a:pt x="326" y="1207"/>
                  </a:cubicBezTo>
                  <a:cubicBezTo>
                    <a:pt x="325" y="1207"/>
                    <a:pt x="325" y="1206"/>
                    <a:pt x="324" y="1206"/>
                  </a:cubicBezTo>
                  <a:cubicBezTo>
                    <a:pt x="324" y="1206"/>
                    <a:pt x="323" y="1206"/>
                    <a:pt x="323" y="1206"/>
                  </a:cubicBezTo>
                  <a:cubicBezTo>
                    <a:pt x="321" y="1206"/>
                    <a:pt x="321" y="1206"/>
                    <a:pt x="321" y="1206"/>
                  </a:cubicBezTo>
                  <a:cubicBezTo>
                    <a:pt x="334" y="1143"/>
                    <a:pt x="334" y="1143"/>
                    <a:pt x="334" y="1143"/>
                  </a:cubicBezTo>
                  <a:cubicBezTo>
                    <a:pt x="334" y="1143"/>
                    <a:pt x="334" y="1143"/>
                    <a:pt x="334" y="1143"/>
                  </a:cubicBezTo>
                  <a:cubicBezTo>
                    <a:pt x="348" y="1026"/>
                    <a:pt x="348" y="1026"/>
                    <a:pt x="348" y="1026"/>
                  </a:cubicBezTo>
                  <a:cubicBezTo>
                    <a:pt x="378" y="951"/>
                    <a:pt x="378" y="951"/>
                    <a:pt x="378" y="951"/>
                  </a:cubicBezTo>
                  <a:cubicBezTo>
                    <a:pt x="378" y="950"/>
                    <a:pt x="378" y="950"/>
                    <a:pt x="378" y="949"/>
                  </a:cubicBezTo>
                  <a:cubicBezTo>
                    <a:pt x="379" y="772"/>
                    <a:pt x="379" y="772"/>
                    <a:pt x="379" y="772"/>
                  </a:cubicBezTo>
                  <a:cubicBezTo>
                    <a:pt x="385" y="772"/>
                    <a:pt x="385" y="772"/>
                    <a:pt x="385" y="772"/>
                  </a:cubicBezTo>
                  <a:cubicBezTo>
                    <a:pt x="386" y="772"/>
                    <a:pt x="387" y="772"/>
                    <a:pt x="387" y="772"/>
                  </a:cubicBezTo>
                  <a:cubicBezTo>
                    <a:pt x="415" y="751"/>
                    <a:pt x="415" y="751"/>
                    <a:pt x="415" y="751"/>
                  </a:cubicBezTo>
                  <a:cubicBezTo>
                    <a:pt x="415" y="751"/>
                    <a:pt x="416" y="750"/>
                    <a:pt x="416" y="749"/>
                  </a:cubicBezTo>
                  <a:cubicBezTo>
                    <a:pt x="423" y="732"/>
                    <a:pt x="425" y="711"/>
                    <a:pt x="425" y="687"/>
                  </a:cubicBezTo>
                  <a:cubicBezTo>
                    <a:pt x="425" y="687"/>
                    <a:pt x="425" y="687"/>
                    <a:pt x="425" y="686"/>
                  </a:cubicBezTo>
                  <a:cubicBezTo>
                    <a:pt x="426" y="686"/>
                    <a:pt x="427" y="685"/>
                    <a:pt x="427" y="684"/>
                  </a:cubicBezTo>
                  <a:cubicBezTo>
                    <a:pt x="427" y="621"/>
                    <a:pt x="427" y="621"/>
                    <a:pt x="427" y="621"/>
                  </a:cubicBezTo>
                  <a:cubicBezTo>
                    <a:pt x="423" y="548"/>
                    <a:pt x="409" y="482"/>
                    <a:pt x="384" y="423"/>
                  </a:cubicBezTo>
                  <a:cubicBezTo>
                    <a:pt x="372" y="338"/>
                    <a:pt x="351" y="272"/>
                    <a:pt x="322" y="225"/>
                  </a:cubicBezTo>
                  <a:cubicBezTo>
                    <a:pt x="322" y="224"/>
                    <a:pt x="321" y="224"/>
                    <a:pt x="321" y="224"/>
                  </a:cubicBezTo>
                  <a:cubicBezTo>
                    <a:pt x="286" y="201"/>
                    <a:pt x="286" y="201"/>
                    <a:pt x="286" y="201"/>
                  </a:cubicBezTo>
                  <a:cubicBezTo>
                    <a:pt x="283" y="190"/>
                    <a:pt x="283" y="190"/>
                    <a:pt x="283" y="190"/>
                  </a:cubicBezTo>
                  <a:cubicBezTo>
                    <a:pt x="283" y="190"/>
                    <a:pt x="283" y="189"/>
                    <a:pt x="282" y="189"/>
                  </a:cubicBezTo>
                  <a:cubicBezTo>
                    <a:pt x="268" y="173"/>
                    <a:pt x="268" y="173"/>
                    <a:pt x="268" y="173"/>
                  </a:cubicBezTo>
                  <a:cubicBezTo>
                    <a:pt x="268" y="168"/>
                    <a:pt x="268" y="168"/>
                    <a:pt x="268" y="168"/>
                  </a:cubicBezTo>
                  <a:cubicBezTo>
                    <a:pt x="270" y="165"/>
                    <a:pt x="270" y="165"/>
                    <a:pt x="270" y="165"/>
                  </a:cubicBezTo>
                  <a:cubicBezTo>
                    <a:pt x="270" y="165"/>
                    <a:pt x="270" y="164"/>
                    <a:pt x="270" y="164"/>
                  </a:cubicBezTo>
                  <a:cubicBezTo>
                    <a:pt x="275" y="153"/>
                    <a:pt x="278" y="141"/>
                    <a:pt x="279" y="128"/>
                  </a:cubicBezTo>
                  <a:cubicBezTo>
                    <a:pt x="286" y="123"/>
                    <a:pt x="289" y="113"/>
                    <a:pt x="288" y="99"/>
                  </a:cubicBezTo>
                  <a:cubicBezTo>
                    <a:pt x="288" y="99"/>
                    <a:pt x="288" y="98"/>
                    <a:pt x="288" y="98"/>
                  </a:cubicBezTo>
                  <a:cubicBezTo>
                    <a:pt x="288" y="98"/>
                    <a:pt x="288" y="98"/>
                    <a:pt x="288" y="98"/>
                  </a:cubicBezTo>
                  <a:cubicBezTo>
                    <a:pt x="288" y="97"/>
                    <a:pt x="288" y="97"/>
                    <a:pt x="288" y="96"/>
                  </a:cubicBezTo>
                  <a:cubicBezTo>
                    <a:pt x="286" y="90"/>
                    <a:pt x="284" y="86"/>
                    <a:pt x="281" y="84"/>
                  </a:cubicBezTo>
                  <a:cubicBezTo>
                    <a:pt x="281" y="82"/>
                    <a:pt x="281" y="82"/>
                    <a:pt x="281" y="82"/>
                  </a:cubicBezTo>
                  <a:cubicBezTo>
                    <a:pt x="285" y="56"/>
                    <a:pt x="285" y="56"/>
                    <a:pt x="285" y="56"/>
                  </a:cubicBezTo>
                  <a:cubicBezTo>
                    <a:pt x="289" y="26"/>
                    <a:pt x="278" y="8"/>
                    <a:pt x="253" y="2"/>
                  </a:cubicBezTo>
                  <a:cubicBezTo>
                    <a:pt x="253" y="2"/>
                    <a:pt x="253" y="2"/>
                    <a:pt x="253" y="2"/>
                  </a:cubicBezTo>
                  <a:cubicBezTo>
                    <a:pt x="251" y="1"/>
                    <a:pt x="250" y="1"/>
                    <a:pt x="249" y="1"/>
                  </a:cubicBezTo>
                  <a:cubicBezTo>
                    <a:pt x="248" y="1"/>
                    <a:pt x="248" y="1"/>
                    <a:pt x="248" y="1"/>
                  </a:cubicBezTo>
                  <a:cubicBezTo>
                    <a:pt x="219" y="0"/>
                    <a:pt x="197" y="2"/>
                    <a:pt x="183" y="9"/>
                  </a:cubicBezTo>
                  <a:cubicBezTo>
                    <a:pt x="168" y="16"/>
                    <a:pt x="161" y="26"/>
                    <a:pt x="160" y="41"/>
                  </a:cubicBezTo>
                  <a:close/>
                  <a:moveTo>
                    <a:pt x="111" y="418"/>
                  </a:moveTo>
                  <a:cubicBezTo>
                    <a:pt x="117" y="427"/>
                    <a:pt x="117" y="427"/>
                    <a:pt x="117" y="427"/>
                  </a:cubicBezTo>
                  <a:cubicBezTo>
                    <a:pt x="117" y="455"/>
                    <a:pt x="117" y="455"/>
                    <a:pt x="117" y="455"/>
                  </a:cubicBezTo>
                  <a:cubicBezTo>
                    <a:pt x="117" y="456"/>
                    <a:pt x="118" y="457"/>
                    <a:pt x="118" y="458"/>
                  </a:cubicBezTo>
                  <a:cubicBezTo>
                    <a:pt x="138" y="482"/>
                    <a:pt x="138" y="482"/>
                    <a:pt x="138" y="482"/>
                  </a:cubicBezTo>
                  <a:cubicBezTo>
                    <a:pt x="126" y="492"/>
                    <a:pt x="126" y="492"/>
                    <a:pt x="126" y="492"/>
                  </a:cubicBezTo>
                  <a:cubicBezTo>
                    <a:pt x="96" y="453"/>
                    <a:pt x="96" y="453"/>
                    <a:pt x="96" y="453"/>
                  </a:cubicBezTo>
                  <a:cubicBezTo>
                    <a:pt x="111" y="418"/>
                    <a:pt x="111" y="418"/>
                    <a:pt x="111" y="418"/>
                  </a:cubicBezTo>
                  <a:close/>
                  <a:moveTo>
                    <a:pt x="341" y="567"/>
                  </a:moveTo>
                  <a:cubicBezTo>
                    <a:pt x="347" y="579"/>
                    <a:pt x="347" y="579"/>
                    <a:pt x="347" y="579"/>
                  </a:cubicBezTo>
                  <a:cubicBezTo>
                    <a:pt x="347" y="601"/>
                    <a:pt x="347" y="601"/>
                    <a:pt x="347" y="601"/>
                  </a:cubicBezTo>
                  <a:cubicBezTo>
                    <a:pt x="347" y="602"/>
                    <a:pt x="347" y="602"/>
                    <a:pt x="348" y="603"/>
                  </a:cubicBezTo>
                  <a:cubicBezTo>
                    <a:pt x="369" y="643"/>
                    <a:pt x="369" y="643"/>
                    <a:pt x="369" y="643"/>
                  </a:cubicBezTo>
                  <a:cubicBezTo>
                    <a:pt x="363" y="673"/>
                    <a:pt x="363" y="673"/>
                    <a:pt x="363" y="673"/>
                  </a:cubicBezTo>
                  <a:cubicBezTo>
                    <a:pt x="363" y="674"/>
                    <a:pt x="363" y="674"/>
                    <a:pt x="363" y="674"/>
                  </a:cubicBezTo>
                  <a:cubicBezTo>
                    <a:pt x="363" y="674"/>
                    <a:pt x="363" y="674"/>
                    <a:pt x="363" y="674"/>
                  </a:cubicBezTo>
                  <a:cubicBezTo>
                    <a:pt x="363" y="675"/>
                    <a:pt x="363" y="676"/>
                    <a:pt x="364" y="677"/>
                  </a:cubicBezTo>
                  <a:cubicBezTo>
                    <a:pt x="364" y="677"/>
                    <a:pt x="364" y="677"/>
                    <a:pt x="365" y="677"/>
                  </a:cubicBezTo>
                  <a:cubicBezTo>
                    <a:pt x="360" y="689"/>
                    <a:pt x="360" y="689"/>
                    <a:pt x="360" y="689"/>
                  </a:cubicBezTo>
                  <a:cubicBezTo>
                    <a:pt x="359" y="689"/>
                    <a:pt x="359" y="690"/>
                    <a:pt x="359" y="691"/>
                  </a:cubicBezTo>
                  <a:cubicBezTo>
                    <a:pt x="360" y="697"/>
                    <a:pt x="360" y="703"/>
                    <a:pt x="359" y="710"/>
                  </a:cubicBezTo>
                  <a:cubicBezTo>
                    <a:pt x="353" y="689"/>
                    <a:pt x="353" y="689"/>
                    <a:pt x="353" y="689"/>
                  </a:cubicBezTo>
                  <a:cubicBezTo>
                    <a:pt x="354" y="688"/>
                    <a:pt x="355" y="687"/>
                    <a:pt x="356" y="686"/>
                  </a:cubicBezTo>
                  <a:cubicBezTo>
                    <a:pt x="357" y="685"/>
                    <a:pt x="357" y="684"/>
                    <a:pt x="357" y="683"/>
                  </a:cubicBezTo>
                  <a:cubicBezTo>
                    <a:pt x="341" y="567"/>
                    <a:pt x="341" y="567"/>
                    <a:pt x="341" y="567"/>
                  </a:cubicBezTo>
                  <a:close/>
                  <a:moveTo>
                    <a:pt x="370" y="747"/>
                  </a:moveTo>
                  <a:cubicBezTo>
                    <a:pt x="370" y="745"/>
                    <a:pt x="370" y="745"/>
                    <a:pt x="370" y="745"/>
                  </a:cubicBezTo>
                  <a:cubicBezTo>
                    <a:pt x="377" y="742"/>
                    <a:pt x="380" y="732"/>
                    <a:pt x="381" y="715"/>
                  </a:cubicBezTo>
                  <a:cubicBezTo>
                    <a:pt x="382" y="715"/>
                    <a:pt x="382" y="715"/>
                    <a:pt x="382" y="715"/>
                  </a:cubicBezTo>
                  <a:cubicBezTo>
                    <a:pt x="383" y="734"/>
                    <a:pt x="383" y="734"/>
                    <a:pt x="383" y="734"/>
                  </a:cubicBezTo>
                  <a:cubicBezTo>
                    <a:pt x="380" y="742"/>
                    <a:pt x="380" y="742"/>
                    <a:pt x="380" y="742"/>
                  </a:cubicBezTo>
                  <a:cubicBezTo>
                    <a:pt x="379" y="742"/>
                    <a:pt x="379" y="742"/>
                    <a:pt x="378" y="742"/>
                  </a:cubicBezTo>
                  <a:cubicBezTo>
                    <a:pt x="374" y="743"/>
                    <a:pt x="372" y="744"/>
                    <a:pt x="370" y="747"/>
                  </a:cubicBezTo>
                  <a:close/>
                  <a:moveTo>
                    <a:pt x="257" y="922"/>
                  </a:moveTo>
                  <a:cubicBezTo>
                    <a:pt x="258" y="928"/>
                    <a:pt x="260" y="934"/>
                    <a:pt x="264" y="941"/>
                  </a:cubicBezTo>
                  <a:cubicBezTo>
                    <a:pt x="246" y="971"/>
                    <a:pt x="246" y="971"/>
                    <a:pt x="246" y="971"/>
                  </a:cubicBezTo>
                  <a:cubicBezTo>
                    <a:pt x="247" y="965"/>
                    <a:pt x="247" y="958"/>
                    <a:pt x="247" y="952"/>
                  </a:cubicBezTo>
                  <a:cubicBezTo>
                    <a:pt x="252" y="941"/>
                    <a:pt x="255" y="931"/>
                    <a:pt x="257" y="922"/>
                  </a:cubicBezTo>
                  <a:close/>
                  <a:moveTo>
                    <a:pt x="260" y="904"/>
                  </a:moveTo>
                  <a:cubicBezTo>
                    <a:pt x="261" y="894"/>
                    <a:pt x="261" y="885"/>
                    <a:pt x="259" y="877"/>
                  </a:cubicBezTo>
                  <a:cubicBezTo>
                    <a:pt x="270" y="890"/>
                    <a:pt x="270" y="890"/>
                    <a:pt x="270" y="890"/>
                  </a:cubicBezTo>
                  <a:cubicBezTo>
                    <a:pt x="265" y="894"/>
                    <a:pt x="262" y="899"/>
                    <a:pt x="260" y="90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1" name="Freeform 36"/>
            <p:cNvSpPr/>
            <p:nvPr/>
          </p:nvSpPr>
          <p:spPr bwMode="auto">
            <a:xfrm>
              <a:off x="4174" y="852"/>
              <a:ext cx="147" cy="232"/>
            </a:xfrm>
            <a:custGeom>
              <a:avLst/>
              <a:gdLst>
                <a:gd name="T0" fmla="*/ 29 w 62"/>
                <a:gd name="T1" fmla="*/ 1 h 98"/>
                <a:gd name="T2" fmla="*/ 25 w 62"/>
                <a:gd name="T3" fmla="*/ 0 h 98"/>
                <a:gd name="T4" fmla="*/ 28 w 62"/>
                <a:gd name="T5" fmla="*/ 29 h 98"/>
                <a:gd name="T6" fmla="*/ 0 w 62"/>
                <a:gd name="T7" fmla="*/ 52 h 98"/>
                <a:gd name="T8" fmla="*/ 28 w 62"/>
                <a:gd name="T9" fmla="*/ 43 h 98"/>
                <a:gd name="T10" fmla="*/ 29 w 62"/>
                <a:gd name="T11" fmla="*/ 42 h 98"/>
                <a:gd name="T12" fmla="*/ 45 w 62"/>
                <a:gd name="T13" fmla="*/ 65 h 98"/>
                <a:gd name="T14" fmla="*/ 47 w 62"/>
                <a:gd name="T15" fmla="*/ 90 h 98"/>
                <a:gd name="T16" fmla="*/ 54 w 62"/>
                <a:gd name="T17" fmla="*/ 98 h 98"/>
                <a:gd name="T18" fmla="*/ 54 w 62"/>
                <a:gd name="T19" fmla="*/ 83 h 98"/>
                <a:gd name="T20" fmla="*/ 54 w 62"/>
                <a:gd name="T21" fmla="*/ 76 h 98"/>
                <a:gd name="T22" fmla="*/ 58 w 62"/>
                <a:gd name="T23" fmla="*/ 51 h 98"/>
                <a:gd name="T24" fmla="*/ 29 w 62"/>
                <a:gd name="T25" fmla="*/ 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98">
                  <a:moveTo>
                    <a:pt x="29" y="1"/>
                  </a:moveTo>
                  <a:cubicBezTo>
                    <a:pt x="28" y="0"/>
                    <a:pt x="27" y="0"/>
                    <a:pt x="25" y="0"/>
                  </a:cubicBezTo>
                  <a:cubicBezTo>
                    <a:pt x="53" y="25"/>
                    <a:pt x="54" y="35"/>
                    <a:pt x="28" y="29"/>
                  </a:cubicBezTo>
                  <a:cubicBezTo>
                    <a:pt x="23" y="39"/>
                    <a:pt x="13" y="47"/>
                    <a:pt x="0" y="52"/>
                  </a:cubicBezTo>
                  <a:cubicBezTo>
                    <a:pt x="11" y="52"/>
                    <a:pt x="21" y="49"/>
                    <a:pt x="28" y="43"/>
                  </a:cubicBezTo>
                  <a:cubicBezTo>
                    <a:pt x="28" y="42"/>
                    <a:pt x="28" y="42"/>
                    <a:pt x="29" y="42"/>
                  </a:cubicBezTo>
                  <a:cubicBezTo>
                    <a:pt x="41" y="42"/>
                    <a:pt x="46" y="49"/>
                    <a:pt x="45" y="65"/>
                  </a:cubicBezTo>
                  <a:cubicBezTo>
                    <a:pt x="47" y="90"/>
                    <a:pt x="47" y="90"/>
                    <a:pt x="47" y="90"/>
                  </a:cubicBezTo>
                  <a:cubicBezTo>
                    <a:pt x="54" y="98"/>
                    <a:pt x="54" y="98"/>
                    <a:pt x="54" y="98"/>
                  </a:cubicBezTo>
                  <a:cubicBezTo>
                    <a:pt x="54" y="83"/>
                    <a:pt x="54" y="83"/>
                    <a:pt x="54" y="83"/>
                  </a:cubicBezTo>
                  <a:cubicBezTo>
                    <a:pt x="54" y="76"/>
                    <a:pt x="54" y="76"/>
                    <a:pt x="54" y="76"/>
                  </a:cubicBezTo>
                  <a:cubicBezTo>
                    <a:pt x="58" y="51"/>
                    <a:pt x="58" y="51"/>
                    <a:pt x="58" y="51"/>
                  </a:cubicBezTo>
                  <a:cubicBezTo>
                    <a:pt x="62" y="23"/>
                    <a:pt x="52" y="7"/>
                    <a:pt x="29" y="1"/>
                  </a:cubicBezTo>
                  <a:close/>
                </a:path>
              </a:pathLst>
            </a:custGeom>
            <a:solidFill>
              <a:srgbClr val="1111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2" name="Freeform 37"/>
            <p:cNvSpPr/>
            <p:nvPr/>
          </p:nvSpPr>
          <p:spPr bwMode="auto">
            <a:xfrm>
              <a:off x="4029" y="1285"/>
              <a:ext cx="620" cy="1210"/>
            </a:xfrm>
            <a:custGeom>
              <a:avLst/>
              <a:gdLst>
                <a:gd name="T0" fmla="*/ 139 w 261"/>
                <a:gd name="T1" fmla="*/ 65 h 511"/>
                <a:gd name="T2" fmla="*/ 139 w 261"/>
                <a:gd name="T3" fmla="*/ 40 h 511"/>
                <a:gd name="T4" fmla="*/ 187 w 261"/>
                <a:gd name="T5" fmla="*/ 132 h 511"/>
                <a:gd name="T6" fmla="*/ 199 w 261"/>
                <a:gd name="T7" fmla="*/ 191 h 511"/>
                <a:gd name="T8" fmla="*/ 207 w 261"/>
                <a:gd name="T9" fmla="*/ 243 h 511"/>
                <a:gd name="T10" fmla="*/ 230 w 261"/>
                <a:gd name="T11" fmla="*/ 304 h 511"/>
                <a:gd name="T12" fmla="*/ 251 w 261"/>
                <a:gd name="T13" fmla="*/ 439 h 511"/>
                <a:gd name="T14" fmla="*/ 247 w 261"/>
                <a:gd name="T15" fmla="*/ 469 h 511"/>
                <a:gd name="T16" fmla="*/ 207 w 261"/>
                <a:gd name="T17" fmla="*/ 477 h 511"/>
                <a:gd name="T18" fmla="*/ 205 w 261"/>
                <a:gd name="T19" fmla="*/ 486 h 511"/>
                <a:gd name="T20" fmla="*/ 208 w 261"/>
                <a:gd name="T21" fmla="*/ 487 h 511"/>
                <a:gd name="T22" fmla="*/ 258 w 261"/>
                <a:gd name="T23" fmla="*/ 496 h 511"/>
                <a:gd name="T24" fmla="*/ 261 w 261"/>
                <a:gd name="T25" fmla="*/ 496 h 511"/>
                <a:gd name="T26" fmla="*/ 261 w 261"/>
                <a:gd name="T27" fmla="*/ 433 h 511"/>
                <a:gd name="T28" fmla="*/ 218 w 261"/>
                <a:gd name="T29" fmla="*/ 236 h 511"/>
                <a:gd name="T30" fmla="*/ 157 w 261"/>
                <a:gd name="T31" fmla="*/ 39 h 511"/>
                <a:gd name="T32" fmla="*/ 121 w 261"/>
                <a:gd name="T33" fmla="*/ 15 h 511"/>
                <a:gd name="T34" fmla="*/ 131 w 261"/>
                <a:gd name="T35" fmla="*/ 56 h 511"/>
                <a:gd name="T36" fmla="*/ 111 w 261"/>
                <a:gd name="T37" fmla="*/ 36 h 511"/>
                <a:gd name="T38" fmla="*/ 94 w 261"/>
                <a:gd name="T39" fmla="*/ 89 h 511"/>
                <a:gd name="T40" fmla="*/ 88 w 261"/>
                <a:gd name="T41" fmla="*/ 81 h 511"/>
                <a:gd name="T42" fmla="*/ 53 w 261"/>
                <a:gd name="T43" fmla="*/ 41 h 511"/>
                <a:gd name="T44" fmla="*/ 30 w 261"/>
                <a:gd name="T45" fmla="*/ 62 h 511"/>
                <a:gd name="T46" fmla="*/ 6 w 261"/>
                <a:gd name="T47" fmla="*/ 0 h 511"/>
                <a:gd name="T48" fmla="*/ 0 w 261"/>
                <a:gd name="T49" fmla="*/ 5 h 511"/>
                <a:gd name="T50" fmla="*/ 25 w 261"/>
                <a:gd name="T51" fmla="*/ 76 h 511"/>
                <a:gd name="T52" fmla="*/ 50 w 261"/>
                <a:gd name="T53" fmla="*/ 55 h 511"/>
                <a:gd name="T54" fmla="*/ 85 w 261"/>
                <a:gd name="T55" fmla="*/ 95 h 511"/>
                <a:gd name="T56" fmla="*/ 118 w 261"/>
                <a:gd name="T57" fmla="*/ 216 h 511"/>
                <a:gd name="T58" fmla="*/ 144 w 261"/>
                <a:gd name="T59" fmla="*/ 459 h 511"/>
                <a:gd name="T60" fmla="*/ 117 w 261"/>
                <a:gd name="T61" fmla="*/ 500 h 511"/>
                <a:gd name="T62" fmla="*/ 128 w 261"/>
                <a:gd name="T63" fmla="*/ 511 h 511"/>
                <a:gd name="T64" fmla="*/ 148 w 261"/>
                <a:gd name="T65" fmla="*/ 476 h 511"/>
                <a:gd name="T66" fmla="*/ 154 w 261"/>
                <a:gd name="T67" fmla="*/ 464 h 511"/>
                <a:gd name="T68" fmla="*/ 144 w 261"/>
                <a:gd name="T69" fmla="*/ 329 h 511"/>
                <a:gd name="T70" fmla="*/ 119 w 261"/>
                <a:gd name="T71" fmla="*/ 165 h 511"/>
                <a:gd name="T72" fmla="*/ 95 w 261"/>
                <a:gd name="T73" fmla="*/ 92 h 511"/>
                <a:gd name="T74" fmla="*/ 117 w 261"/>
                <a:gd name="T75" fmla="*/ 54 h 511"/>
                <a:gd name="T76" fmla="*/ 139 w 261"/>
                <a:gd name="T77" fmla="*/ 6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1" h="511">
                  <a:moveTo>
                    <a:pt x="139" y="65"/>
                  </a:moveTo>
                  <a:cubicBezTo>
                    <a:pt x="139" y="40"/>
                    <a:pt x="139" y="40"/>
                    <a:pt x="139" y="40"/>
                  </a:cubicBezTo>
                  <a:cubicBezTo>
                    <a:pt x="161" y="66"/>
                    <a:pt x="177" y="96"/>
                    <a:pt x="187" y="132"/>
                  </a:cubicBezTo>
                  <a:cubicBezTo>
                    <a:pt x="199" y="191"/>
                    <a:pt x="199" y="191"/>
                    <a:pt x="199" y="191"/>
                  </a:cubicBezTo>
                  <a:cubicBezTo>
                    <a:pt x="207" y="243"/>
                    <a:pt x="207" y="243"/>
                    <a:pt x="207" y="243"/>
                  </a:cubicBezTo>
                  <a:cubicBezTo>
                    <a:pt x="230" y="304"/>
                    <a:pt x="230" y="304"/>
                    <a:pt x="230" y="304"/>
                  </a:cubicBezTo>
                  <a:cubicBezTo>
                    <a:pt x="251" y="439"/>
                    <a:pt x="251" y="439"/>
                    <a:pt x="251" y="439"/>
                  </a:cubicBezTo>
                  <a:cubicBezTo>
                    <a:pt x="247" y="469"/>
                    <a:pt x="247" y="469"/>
                    <a:pt x="247" y="469"/>
                  </a:cubicBezTo>
                  <a:cubicBezTo>
                    <a:pt x="207" y="477"/>
                    <a:pt x="207" y="477"/>
                    <a:pt x="207" y="477"/>
                  </a:cubicBezTo>
                  <a:cubicBezTo>
                    <a:pt x="205" y="486"/>
                    <a:pt x="205" y="486"/>
                    <a:pt x="205" y="486"/>
                  </a:cubicBezTo>
                  <a:cubicBezTo>
                    <a:pt x="208" y="487"/>
                    <a:pt x="208" y="487"/>
                    <a:pt x="208" y="487"/>
                  </a:cubicBezTo>
                  <a:cubicBezTo>
                    <a:pt x="226" y="482"/>
                    <a:pt x="243" y="485"/>
                    <a:pt x="258" y="496"/>
                  </a:cubicBezTo>
                  <a:cubicBezTo>
                    <a:pt x="261" y="496"/>
                    <a:pt x="261" y="496"/>
                    <a:pt x="261" y="496"/>
                  </a:cubicBezTo>
                  <a:cubicBezTo>
                    <a:pt x="261" y="433"/>
                    <a:pt x="261" y="433"/>
                    <a:pt x="261" y="433"/>
                  </a:cubicBezTo>
                  <a:cubicBezTo>
                    <a:pt x="257" y="360"/>
                    <a:pt x="243" y="295"/>
                    <a:pt x="218" y="236"/>
                  </a:cubicBezTo>
                  <a:cubicBezTo>
                    <a:pt x="206" y="151"/>
                    <a:pt x="186" y="86"/>
                    <a:pt x="157" y="39"/>
                  </a:cubicBezTo>
                  <a:cubicBezTo>
                    <a:pt x="121" y="15"/>
                    <a:pt x="121" y="15"/>
                    <a:pt x="121" y="15"/>
                  </a:cubicBezTo>
                  <a:cubicBezTo>
                    <a:pt x="131" y="56"/>
                    <a:pt x="131" y="56"/>
                    <a:pt x="131" y="56"/>
                  </a:cubicBezTo>
                  <a:cubicBezTo>
                    <a:pt x="111" y="36"/>
                    <a:pt x="111" y="36"/>
                    <a:pt x="111" y="36"/>
                  </a:cubicBezTo>
                  <a:cubicBezTo>
                    <a:pt x="94" y="89"/>
                    <a:pt x="94" y="89"/>
                    <a:pt x="94" y="89"/>
                  </a:cubicBezTo>
                  <a:cubicBezTo>
                    <a:pt x="88" y="81"/>
                    <a:pt x="88" y="81"/>
                    <a:pt x="88" y="81"/>
                  </a:cubicBezTo>
                  <a:cubicBezTo>
                    <a:pt x="53" y="41"/>
                    <a:pt x="53" y="41"/>
                    <a:pt x="53" y="41"/>
                  </a:cubicBezTo>
                  <a:cubicBezTo>
                    <a:pt x="43" y="45"/>
                    <a:pt x="35" y="52"/>
                    <a:pt x="30" y="62"/>
                  </a:cubicBezTo>
                  <a:cubicBezTo>
                    <a:pt x="6" y="0"/>
                    <a:pt x="6" y="0"/>
                    <a:pt x="6" y="0"/>
                  </a:cubicBezTo>
                  <a:cubicBezTo>
                    <a:pt x="4" y="1"/>
                    <a:pt x="2" y="3"/>
                    <a:pt x="0" y="5"/>
                  </a:cubicBezTo>
                  <a:cubicBezTo>
                    <a:pt x="25" y="76"/>
                    <a:pt x="25" y="76"/>
                    <a:pt x="25" y="76"/>
                  </a:cubicBezTo>
                  <a:cubicBezTo>
                    <a:pt x="50" y="55"/>
                    <a:pt x="50" y="55"/>
                    <a:pt x="50" y="55"/>
                  </a:cubicBezTo>
                  <a:cubicBezTo>
                    <a:pt x="85" y="95"/>
                    <a:pt x="85" y="95"/>
                    <a:pt x="85" y="95"/>
                  </a:cubicBezTo>
                  <a:cubicBezTo>
                    <a:pt x="118" y="216"/>
                    <a:pt x="118" y="216"/>
                    <a:pt x="118" y="216"/>
                  </a:cubicBezTo>
                  <a:cubicBezTo>
                    <a:pt x="144" y="459"/>
                    <a:pt x="144" y="459"/>
                    <a:pt x="144" y="459"/>
                  </a:cubicBezTo>
                  <a:cubicBezTo>
                    <a:pt x="117" y="500"/>
                    <a:pt x="117" y="500"/>
                    <a:pt x="117" y="500"/>
                  </a:cubicBezTo>
                  <a:cubicBezTo>
                    <a:pt x="120" y="505"/>
                    <a:pt x="124" y="509"/>
                    <a:pt x="128" y="511"/>
                  </a:cubicBezTo>
                  <a:cubicBezTo>
                    <a:pt x="148" y="476"/>
                    <a:pt x="148" y="476"/>
                    <a:pt x="148" y="476"/>
                  </a:cubicBezTo>
                  <a:cubicBezTo>
                    <a:pt x="154" y="464"/>
                    <a:pt x="154" y="464"/>
                    <a:pt x="154" y="464"/>
                  </a:cubicBezTo>
                  <a:cubicBezTo>
                    <a:pt x="144" y="329"/>
                    <a:pt x="144" y="329"/>
                    <a:pt x="144" y="329"/>
                  </a:cubicBezTo>
                  <a:cubicBezTo>
                    <a:pt x="119" y="165"/>
                    <a:pt x="119" y="165"/>
                    <a:pt x="119" y="165"/>
                  </a:cubicBezTo>
                  <a:cubicBezTo>
                    <a:pt x="95" y="92"/>
                    <a:pt x="95" y="92"/>
                    <a:pt x="95" y="92"/>
                  </a:cubicBezTo>
                  <a:cubicBezTo>
                    <a:pt x="117" y="54"/>
                    <a:pt x="117" y="54"/>
                    <a:pt x="117" y="54"/>
                  </a:cubicBezTo>
                  <a:cubicBezTo>
                    <a:pt x="139" y="65"/>
                    <a:pt x="139" y="65"/>
                    <a:pt x="139" y="6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3" name="Freeform 38"/>
            <p:cNvSpPr>
              <a:spLocks noEditPoints="1"/>
            </p:cNvSpPr>
            <p:nvPr/>
          </p:nvSpPr>
          <p:spPr bwMode="auto">
            <a:xfrm>
              <a:off x="4254" y="1380"/>
              <a:ext cx="371" cy="1122"/>
            </a:xfrm>
            <a:custGeom>
              <a:avLst/>
              <a:gdLst>
                <a:gd name="T0" fmla="*/ 44 w 156"/>
                <a:gd name="T1" fmla="*/ 0 h 474"/>
                <a:gd name="T2" fmla="*/ 44 w 156"/>
                <a:gd name="T3" fmla="*/ 25 h 474"/>
                <a:gd name="T4" fmla="*/ 22 w 156"/>
                <a:gd name="T5" fmla="*/ 14 h 474"/>
                <a:gd name="T6" fmla="*/ 0 w 156"/>
                <a:gd name="T7" fmla="*/ 52 h 474"/>
                <a:gd name="T8" fmla="*/ 24 w 156"/>
                <a:gd name="T9" fmla="*/ 125 h 474"/>
                <a:gd name="T10" fmla="*/ 49 w 156"/>
                <a:gd name="T11" fmla="*/ 289 h 474"/>
                <a:gd name="T12" fmla="*/ 59 w 156"/>
                <a:gd name="T13" fmla="*/ 424 h 474"/>
                <a:gd name="T14" fmla="*/ 53 w 156"/>
                <a:gd name="T15" fmla="*/ 436 h 474"/>
                <a:gd name="T16" fmla="*/ 54 w 156"/>
                <a:gd name="T17" fmla="*/ 474 h 474"/>
                <a:gd name="T18" fmla="*/ 83 w 156"/>
                <a:gd name="T19" fmla="*/ 451 h 474"/>
                <a:gd name="T20" fmla="*/ 79 w 156"/>
                <a:gd name="T21" fmla="*/ 403 h 474"/>
                <a:gd name="T22" fmla="*/ 69 w 156"/>
                <a:gd name="T23" fmla="*/ 326 h 474"/>
                <a:gd name="T24" fmla="*/ 65 w 156"/>
                <a:gd name="T25" fmla="*/ 249 h 474"/>
                <a:gd name="T26" fmla="*/ 72 w 156"/>
                <a:gd name="T27" fmla="*/ 140 h 474"/>
                <a:gd name="T28" fmla="*/ 72 w 156"/>
                <a:gd name="T29" fmla="*/ 60 h 474"/>
                <a:gd name="T30" fmla="*/ 84 w 156"/>
                <a:gd name="T31" fmla="*/ 125 h 474"/>
                <a:gd name="T32" fmla="*/ 76 w 156"/>
                <a:gd name="T33" fmla="*/ 307 h 474"/>
                <a:gd name="T34" fmla="*/ 77 w 156"/>
                <a:gd name="T35" fmla="*/ 316 h 474"/>
                <a:gd name="T36" fmla="*/ 94 w 156"/>
                <a:gd name="T37" fmla="*/ 350 h 474"/>
                <a:gd name="T38" fmla="*/ 94 w 156"/>
                <a:gd name="T39" fmla="*/ 373 h 474"/>
                <a:gd name="T40" fmla="*/ 116 w 156"/>
                <a:gd name="T41" fmla="*/ 414 h 474"/>
                <a:gd name="T42" fmla="*/ 112 w 156"/>
                <a:gd name="T43" fmla="*/ 437 h 474"/>
                <a:gd name="T44" fmla="*/ 152 w 156"/>
                <a:gd name="T45" fmla="*/ 429 h 474"/>
                <a:gd name="T46" fmla="*/ 156 w 156"/>
                <a:gd name="T47" fmla="*/ 399 h 474"/>
                <a:gd name="T48" fmla="*/ 135 w 156"/>
                <a:gd name="T49" fmla="*/ 264 h 474"/>
                <a:gd name="T50" fmla="*/ 112 w 156"/>
                <a:gd name="T51" fmla="*/ 203 h 474"/>
                <a:gd name="T52" fmla="*/ 104 w 156"/>
                <a:gd name="T53" fmla="*/ 151 h 474"/>
                <a:gd name="T54" fmla="*/ 92 w 156"/>
                <a:gd name="T55" fmla="*/ 92 h 474"/>
                <a:gd name="T56" fmla="*/ 44 w 156"/>
                <a:gd name="T57" fmla="*/ 0 h 474"/>
                <a:gd name="T58" fmla="*/ 80 w 156"/>
                <a:gd name="T59" fmla="*/ 307 h 474"/>
                <a:gd name="T60" fmla="*/ 80 w 156"/>
                <a:gd name="T61" fmla="*/ 298 h 474"/>
                <a:gd name="T62" fmla="*/ 106 w 156"/>
                <a:gd name="T63" fmla="*/ 336 h 474"/>
                <a:gd name="T64" fmla="*/ 106 w 156"/>
                <a:gd name="T65" fmla="*/ 366 h 474"/>
                <a:gd name="T66" fmla="*/ 125 w 156"/>
                <a:gd name="T67" fmla="*/ 407 h 474"/>
                <a:gd name="T68" fmla="*/ 125 w 156"/>
                <a:gd name="T69" fmla="*/ 431 h 474"/>
                <a:gd name="T70" fmla="*/ 116 w 156"/>
                <a:gd name="T71" fmla="*/ 433 h 474"/>
                <a:gd name="T72" fmla="*/ 119 w 156"/>
                <a:gd name="T73" fmla="*/ 415 h 474"/>
                <a:gd name="T74" fmla="*/ 119 w 156"/>
                <a:gd name="T75" fmla="*/ 413 h 474"/>
                <a:gd name="T76" fmla="*/ 98 w 156"/>
                <a:gd name="T77" fmla="*/ 372 h 474"/>
                <a:gd name="T78" fmla="*/ 98 w 156"/>
                <a:gd name="T79" fmla="*/ 350 h 474"/>
                <a:gd name="T80" fmla="*/ 97 w 156"/>
                <a:gd name="T81" fmla="*/ 349 h 474"/>
                <a:gd name="T82" fmla="*/ 81 w 156"/>
                <a:gd name="T83" fmla="*/ 315 h 474"/>
                <a:gd name="T84" fmla="*/ 80 w 156"/>
                <a:gd name="T85" fmla="*/ 30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 h="474">
                  <a:moveTo>
                    <a:pt x="44" y="0"/>
                  </a:moveTo>
                  <a:cubicBezTo>
                    <a:pt x="44" y="25"/>
                    <a:pt x="44" y="25"/>
                    <a:pt x="44" y="25"/>
                  </a:cubicBezTo>
                  <a:cubicBezTo>
                    <a:pt x="22" y="14"/>
                    <a:pt x="22" y="14"/>
                    <a:pt x="22" y="14"/>
                  </a:cubicBezTo>
                  <a:cubicBezTo>
                    <a:pt x="0" y="52"/>
                    <a:pt x="0" y="52"/>
                    <a:pt x="0" y="52"/>
                  </a:cubicBezTo>
                  <a:cubicBezTo>
                    <a:pt x="24" y="125"/>
                    <a:pt x="24" y="125"/>
                    <a:pt x="24" y="125"/>
                  </a:cubicBezTo>
                  <a:cubicBezTo>
                    <a:pt x="49" y="289"/>
                    <a:pt x="49" y="289"/>
                    <a:pt x="49" y="289"/>
                  </a:cubicBezTo>
                  <a:cubicBezTo>
                    <a:pt x="59" y="424"/>
                    <a:pt x="59" y="424"/>
                    <a:pt x="59" y="424"/>
                  </a:cubicBezTo>
                  <a:cubicBezTo>
                    <a:pt x="53" y="436"/>
                    <a:pt x="53" y="436"/>
                    <a:pt x="53" y="436"/>
                  </a:cubicBezTo>
                  <a:cubicBezTo>
                    <a:pt x="54" y="474"/>
                    <a:pt x="54" y="474"/>
                    <a:pt x="54" y="474"/>
                  </a:cubicBezTo>
                  <a:cubicBezTo>
                    <a:pt x="83" y="451"/>
                    <a:pt x="83" y="451"/>
                    <a:pt x="83" y="451"/>
                  </a:cubicBezTo>
                  <a:cubicBezTo>
                    <a:pt x="79" y="403"/>
                    <a:pt x="79" y="403"/>
                    <a:pt x="79" y="403"/>
                  </a:cubicBezTo>
                  <a:cubicBezTo>
                    <a:pt x="69" y="326"/>
                    <a:pt x="69" y="326"/>
                    <a:pt x="69" y="326"/>
                  </a:cubicBezTo>
                  <a:cubicBezTo>
                    <a:pt x="65" y="249"/>
                    <a:pt x="65" y="249"/>
                    <a:pt x="65" y="249"/>
                  </a:cubicBezTo>
                  <a:cubicBezTo>
                    <a:pt x="72" y="140"/>
                    <a:pt x="72" y="140"/>
                    <a:pt x="72" y="140"/>
                  </a:cubicBezTo>
                  <a:cubicBezTo>
                    <a:pt x="72" y="60"/>
                    <a:pt x="72" y="60"/>
                    <a:pt x="72" y="60"/>
                  </a:cubicBezTo>
                  <a:cubicBezTo>
                    <a:pt x="84" y="125"/>
                    <a:pt x="84" y="125"/>
                    <a:pt x="84" y="125"/>
                  </a:cubicBezTo>
                  <a:cubicBezTo>
                    <a:pt x="76" y="307"/>
                    <a:pt x="76" y="307"/>
                    <a:pt x="76" y="307"/>
                  </a:cubicBezTo>
                  <a:cubicBezTo>
                    <a:pt x="77" y="316"/>
                    <a:pt x="77" y="316"/>
                    <a:pt x="77" y="316"/>
                  </a:cubicBezTo>
                  <a:cubicBezTo>
                    <a:pt x="94" y="350"/>
                    <a:pt x="94" y="350"/>
                    <a:pt x="94" y="350"/>
                  </a:cubicBezTo>
                  <a:cubicBezTo>
                    <a:pt x="94" y="373"/>
                    <a:pt x="94" y="373"/>
                    <a:pt x="94" y="373"/>
                  </a:cubicBezTo>
                  <a:cubicBezTo>
                    <a:pt x="116" y="414"/>
                    <a:pt x="116" y="414"/>
                    <a:pt x="116" y="414"/>
                  </a:cubicBezTo>
                  <a:cubicBezTo>
                    <a:pt x="112" y="437"/>
                    <a:pt x="112" y="437"/>
                    <a:pt x="112" y="437"/>
                  </a:cubicBezTo>
                  <a:cubicBezTo>
                    <a:pt x="152" y="429"/>
                    <a:pt x="152" y="429"/>
                    <a:pt x="152" y="429"/>
                  </a:cubicBezTo>
                  <a:cubicBezTo>
                    <a:pt x="156" y="399"/>
                    <a:pt x="156" y="399"/>
                    <a:pt x="156" y="399"/>
                  </a:cubicBezTo>
                  <a:cubicBezTo>
                    <a:pt x="135" y="264"/>
                    <a:pt x="135" y="264"/>
                    <a:pt x="135" y="264"/>
                  </a:cubicBezTo>
                  <a:cubicBezTo>
                    <a:pt x="112" y="203"/>
                    <a:pt x="112" y="203"/>
                    <a:pt x="112" y="203"/>
                  </a:cubicBezTo>
                  <a:cubicBezTo>
                    <a:pt x="104" y="151"/>
                    <a:pt x="104" y="151"/>
                    <a:pt x="104" y="151"/>
                  </a:cubicBezTo>
                  <a:cubicBezTo>
                    <a:pt x="92" y="92"/>
                    <a:pt x="92" y="92"/>
                    <a:pt x="92" y="92"/>
                  </a:cubicBezTo>
                  <a:cubicBezTo>
                    <a:pt x="82" y="56"/>
                    <a:pt x="66" y="26"/>
                    <a:pt x="44" y="0"/>
                  </a:cubicBezTo>
                  <a:close/>
                  <a:moveTo>
                    <a:pt x="80" y="307"/>
                  </a:moveTo>
                  <a:cubicBezTo>
                    <a:pt x="80" y="298"/>
                    <a:pt x="80" y="298"/>
                    <a:pt x="80" y="298"/>
                  </a:cubicBezTo>
                  <a:cubicBezTo>
                    <a:pt x="106" y="336"/>
                    <a:pt x="106" y="336"/>
                    <a:pt x="106" y="336"/>
                  </a:cubicBezTo>
                  <a:cubicBezTo>
                    <a:pt x="106" y="366"/>
                    <a:pt x="106" y="366"/>
                    <a:pt x="106" y="366"/>
                  </a:cubicBezTo>
                  <a:cubicBezTo>
                    <a:pt x="125" y="407"/>
                    <a:pt x="125" y="407"/>
                    <a:pt x="125" y="407"/>
                  </a:cubicBezTo>
                  <a:cubicBezTo>
                    <a:pt x="125" y="431"/>
                    <a:pt x="125" y="431"/>
                    <a:pt x="125" y="431"/>
                  </a:cubicBezTo>
                  <a:cubicBezTo>
                    <a:pt x="116" y="433"/>
                    <a:pt x="116" y="433"/>
                    <a:pt x="116" y="433"/>
                  </a:cubicBezTo>
                  <a:cubicBezTo>
                    <a:pt x="119" y="415"/>
                    <a:pt x="119" y="415"/>
                    <a:pt x="119" y="415"/>
                  </a:cubicBezTo>
                  <a:cubicBezTo>
                    <a:pt x="119" y="414"/>
                    <a:pt x="119" y="413"/>
                    <a:pt x="119" y="413"/>
                  </a:cubicBezTo>
                  <a:cubicBezTo>
                    <a:pt x="98" y="372"/>
                    <a:pt x="98" y="372"/>
                    <a:pt x="98" y="372"/>
                  </a:cubicBezTo>
                  <a:cubicBezTo>
                    <a:pt x="98" y="350"/>
                    <a:pt x="98" y="350"/>
                    <a:pt x="98" y="350"/>
                  </a:cubicBezTo>
                  <a:cubicBezTo>
                    <a:pt x="98" y="350"/>
                    <a:pt x="98" y="349"/>
                    <a:pt x="97" y="349"/>
                  </a:cubicBezTo>
                  <a:cubicBezTo>
                    <a:pt x="81" y="315"/>
                    <a:pt x="81" y="315"/>
                    <a:pt x="81" y="315"/>
                  </a:cubicBezTo>
                  <a:cubicBezTo>
                    <a:pt x="80" y="307"/>
                    <a:pt x="80" y="307"/>
                    <a:pt x="80" y="307"/>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4" name="Freeform 39"/>
            <p:cNvSpPr/>
            <p:nvPr/>
          </p:nvSpPr>
          <p:spPr bwMode="auto">
            <a:xfrm>
              <a:off x="4444" y="2085"/>
              <a:ext cx="107" cy="320"/>
            </a:xfrm>
            <a:custGeom>
              <a:avLst/>
              <a:gdLst>
                <a:gd name="T0" fmla="*/ 0 w 45"/>
                <a:gd name="T1" fmla="*/ 0 h 135"/>
                <a:gd name="T2" fmla="*/ 0 w 45"/>
                <a:gd name="T3" fmla="*/ 9 h 135"/>
                <a:gd name="T4" fmla="*/ 1 w 45"/>
                <a:gd name="T5" fmla="*/ 17 h 135"/>
                <a:gd name="T6" fmla="*/ 17 w 45"/>
                <a:gd name="T7" fmla="*/ 51 h 135"/>
                <a:gd name="T8" fmla="*/ 18 w 45"/>
                <a:gd name="T9" fmla="*/ 52 h 135"/>
                <a:gd name="T10" fmla="*/ 18 w 45"/>
                <a:gd name="T11" fmla="*/ 74 h 135"/>
                <a:gd name="T12" fmla="*/ 39 w 45"/>
                <a:gd name="T13" fmla="*/ 115 h 135"/>
                <a:gd name="T14" fmla="*/ 39 w 45"/>
                <a:gd name="T15" fmla="*/ 117 h 135"/>
                <a:gd name="T16" fmla="*/ 36 w 45"/>
                <a:gd name="T17" fmla="*/ 135 h 135"/>
                <a:gd name="T18" fmla="*/ 45 w 45"/>
                <a:gd name="T19" fmla="*/ 133 h 135"/>
                <a:gd name="T20" fmla="*/ 45 w 45"/>
                <a:gd name="T21" fmla="*/ 109 h 135"/>
                <a:gd name="T22" fmla="*/ 26 w 45"/>
                <a:gd name="T23" fmla="*/ 68 h 135"/>
                <a:gd name="T24" fmla="*/ 26 w 45"/>
                <a:gd name="T25" fmla="*/ 38 h 135"/>
                <a:gd name="T26" fmla="*/ 0 w 45"/>
                <a:gd name="T27"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135">
                  <a:moveTo>
                    <a:pt x="0" y="0"/>
                  </a:moveTo>
                  <a:cubicBezTo>
                    <a:pt x="0" y="9"/>
                    <a:pt x="0" y="9"/>
                    <a:pt x="0" y="9"/>
                  </a:cubicBezTo>
                  <a:cubicBezTo>
                    <a:pt x="1" y="17"/>
                    <a:pt x="1" y="17"/>
                    <a:pt x="1" y="17"/>
                  </a:cubicBezTo>
                  <a:cubicBezTo>
                    <a:pt x="17" y="51"/>
                    <a:pt x="17" y="51"/>
                    <a:pt x="17" y="51"/>
                  </a:cubicBezTo>
                  <a:cubicBezTo>
                    <a:pt x="18" y="51"/>
                    <a:pt x="18" y="52"/>
                    <a:pt x="18" y="52"/>
                  </a:cubicBezTo>
                  <a:cubicBezTo>
                    <a:pt x="18" y="74"/>
                    <a:pt x="18" y="74"/>
                    <a:pt x="18" y="74"/>
                  </a:cubicBezTo>
                  <a:cubicBezTo>
                    <a:pt x="39" y="115"/>
                    <a:pt x="39" y="115"/>
                    <a:pt x="39" y="115"/>
                  </a:cubicBezTo>
                  <a:cubicBezTo>
                    <a:pt x="39" y="115"/>
                    <a:pt x="39" y="116"/>
                    <a:pt x="39" y="117"/>
                  </a:cubicBezTo>
                  <a:cubicBezTo>
                    <a:pt x="36" y="135"/>
                    <a:pt x="36" y="135"/>
                    <a:pt x="36" y="135"/>
                  </a:cubicBezTo>
                  <a:cubicBezTo>
                    <a:pt x="45" y="133"/>
                    <a:pt x="45" y="133"/>
                    <a:pt x="45" y="133"/>
                  </a:cubicBezTo>
                  <a:cubicBezTo>
                    <a:pt x="45" y="109"/>
                    <a:pt x="45" y="109"/>
                    <a:pt x="45" y="109"/>
                  </a:cubicBezTo>
                  <a:cubicBezTo>
                    <a:pt x="26" y="68"/>
                    <a:pt x="26" y="68"/>
                    <a:pt x="26" y="68"/>
                  </a:cubicBezTo>
                  <a:cubicBezTo>
                    <a:pt x="26" y="38"/>
                    <a:pt x="26" y="38"/>
                    <a:pt x="26" y="38"/>
                  </a:cubicBezTo>
                  <a:cubicBezTo>
                    <a:pt x="0" y="0"/>
                    <a:pt x="0" y="0"/>
                    <a:pt x="0" y="0"/>
                  </a:cubicBezTo>
                  <a:close/>
                </a:path>
              </a:pathLst>
            </a:custGeom>
            <a:solidFill>
              <a:srgbClr val="DFE8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5" name="Freeform 40"/>
            <p:cNvSpPr/>
            <p:nvPr/>
          </p:nvSpPr>
          <p:spPr bwMode="auto">
            <a:xfrm>
              <a:off x="4383" y="1522"/>
              <a:ext cx="99" cy="1001"/>
            </a:xfrm>
            <a:custGeom>
              <a:avLst/>
              <a:gdLst>
                <a:gd name="T0" fmla="*/ 30 w 42"/>
                <a:gd name="T1" fmla="*/ 65 h 423"/>
                <a:gd name="T2" fmla="*/ 18 w 42"/>
                <a:gd name="T3" fmla="*/ 0 h 423"/>
                <a:gd name="T4" fmla="*/ 18 w 42"/>
                <a:gd name="T5" fmla="*/ 80 h 423"/>
                <a:gd name="T6" fmla="*/ 11 w 42"/>
                <a:gd name="T7" fmla="*/ 189 h 423"/>
                <a:gd name="T8" fmla="*/ 15 w 42"/>
                <a:gd name="T9" fmla="*/ 266 h 423"/>
                <a:gd name="T10" fmla="*/ 25 w 42"/>
                <a:gd name="T11" fmla="*/ 343 h 423"/>
                <a:gd name="T12" fmla="*/ 29 w 42"/>
                <a:gd name="T13" fmla="*/ 391 h 423"/>
                <a:gd name="T14" fmla="*/ 0 w 42"/>
                <a:gd name="T15" fmla="*/ 414 h 423"/>
                <a:gd name="T16" fmla="*/ 0 w 42"/>
                <a:gd name="T17" fmla="*/ 423 h 423"/>
                <a:gd name="T18" fmla="*/ 38 w 42"/>
                <a:gd name="T19" fmla="*/ 401 h 423"/>
                <a:gd name="T20" fmla="*/ 42 w 42"/>
                <a:gd name="T21" fmla="*/ 396 h 423"/>
                <a:gd name="T22" fmla="*/ 23 w 42"/>
                <a:gd name="T23" fmla="*/ 256 h 423"/>
                <a:gd name="T24" fmla="*/ 22 w 42"/>
                <a:gd name="T25" fmla="*/ 247 h 423"/>
                <a:gd name="T26" fmla="*/ 30 w 42"/>
                <a:gd name="T27" fmla="*/ 6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423">
                  <a:moveTo>
                    <a:pt x="30" y="65"/>
                  </a:moveTo>
                  <a:cubicBezTo>
                    <a:pt x="18" y="0"/>
                    <a:pt x="18" y="0"/>
                    <a:pt x="18" y="0"/>
                  </a:cubicBezTo>
                  <a:cubicBezTo>
                    <a:pt x="18" y="80"/>
                    <a:pt x="18" y="80"/>
                    <a:pt x="18" y="80"/>
                  </a:cubicBezTo>
                  <a:cubicBezTo>
                    <a:pt x="11" y="189"/>
                    <a:pt x="11" y="189"/>
                    <a:pt x="11" y="189"/>
                  </a:cubicBezTo>
                  <a:cubicBezTo>
                    <a:pt x="15" y="266"/>
                    <a:pt x="15" y="266"/>
                    <a:pt x="15" y="266"/>
                  </a:cubicBezTo>
                  <a:cubicBezTo>
                    <a:pt x="25" y="343"/>
                    <a:pt x="25" y="343"/>
                    <a:pt x="25" y="343"/>
                  </a:cubicBezTo>
                  <a:cubicBezTo>
                    <a:pt x="29" y="391"/>
                    <a:pt x="29" y="391"/>
                    <a:pt x="29" y="391"/>
                  </a:cubicBezTo>
                  <a:cubicBezTo>
                    <a:pt x="0" y="414"/>
                    <a:pt x="0" y="414"/>
                    <a:pt x="0" y="414"/>
                  </a:cubicBezTo>
                  <a:cubicBezTo>
                    <a:pt x="0" y="423"/>
                    <a:pt x="0" y="423"/>
                    <a:pt x="0" y="423"/>
                  </a:cubicBezTo>
                  <a:cubicBezTo>
                    <a:pt x="13" y="423"/>
                    <a:pt x="26" y="416"/>
                    <a:pt x="38" y="401"/>
                  </a:cubicBezTo>
                  <a:cubicBezTo>
                    <a:pt x="39" y="399"/>
                    <a:pt x="40" y="398"/>
                    <a:pt x="42" y="396"/>
                  </a:cubicBezTo>
                  <a:cubicBezTo>
                    <a:pt x="23" y="256"/>
                    <a:pt x="23" y="256"/>
                    <a:pt x="23" y="256"/>
                  </a:cubicBezTo>
                  <a:cubicBezTo>
                    <a:pt x="22" y="247"/>
                    <a:pt x="22" y="247"/>
                    <a:pt x="22" y="247"/>
                  </a:cubicBezTo>
                  <a:cubicBezTo>
                    <a:pt x="30" y="65"/>
                    <a:pt x="30" y="65"/>
                    <a:pt x="30" y="6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6" name="Freeform 41"/>
            <p:cNvSpPr/>
            <p:nvPr/>
          </p:nvSpPr>
          <p:spPr bwMode="auto">
            <a:xfrm>
              <a:off x="4057" y="951"/>
              <a:ext cx="245" cy="161"/>
            </a:xfrm>
            <a:custGeom>
              <a:avLst/>
              <a:gdLst>
                <a:gd name="T0" fmla="*/ 78 w 103"/>
                <a:gd name="T1" fmla="*/ 0 h 68"/>
                <a:gd name="T2" fmla="*/ 77 w 103"/>
                <a:gd name="T3" fmla="*/ 1 h 68"/>
                <a:gd name="T4" fmla="*/ 49 w 103"/>
                <a:gd name="T5" fmla="*/ 10 h 68"/>
                <a:gd name="T6" fmla="*/ 27 w 103"/>
                <a:gd name="T7" fmla="*/ 6 h 68"/>
                <a:gd name="T8" fmla="*/ 3 w 103"/>
                <a:gd name="T9" fmla="*/ 27 h 68"/>
                <a:gd name="T10" fmla="*/ 3 w 103"/>
                <a:gd name="T11" fmla="*/ 55 h 68"/>
                <a:gd name="T12" fmla="*/ 0 w 103"/>
                <a:gd name="T13" fmla="*/ 68 h 68"/>
                <a:gd name="T14" fmla="*/ 13 w 103"/>
                <a:gd name="T15" fmla="*/ 58 h 68"/>
                <a:gd name="T16" fmla="*/ 37 w 103"/>
                <a:gd name="T17" fmla="*/ 15 h 68"/>
                <a:gd name="T18" fmla="*/ 40 w 103"/>
                <a:gd name="T19" fmla="*/ 15 h 68"/>
                <a:gd name="T20" fmla="*/ 79 w 103"/>
                <a:gd name="T21" fmla="*/ 11 h 68"/>
                <a:gd name="T22" fmla="*/ 86 w 103"/>
                <a:gd name="T23" fmla="*/ 27 h 68"/>
                <a:gd name="T24" fmla="*/ 90 w 103"/>
                <a:gd name="T25" fmla="*/ 48 h 68"/>
                <a:gd name="T26" fmla="*/ 103 w 103"/>
                <a:gd name="T27" fmla="*/ 56 h 68"/>
                <a:gd name="T28" fmla="*/ 96 w 103"/>
                <a:gd name="T29" fmla="*/ 48 h 68"/>
                <a:gd name="T30" fmla="*/ 94 w 103"/>
                <a:gd name="T31" fmla="*/ 23 h 68"/>
                <a:gd name="T32" fmla="*/ 78 w 103"/>
                <a:gd name="T3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68">
                  <a:moveTo>
                    <a:pt x="78" y="0"/>
                  </a:moveTo>
                  <a:cubicBezTo>
                    <a:pt x="77" y="0"/>
                    <a:pt x="77" y="0"/>
                    <a:pt x="77" y="1"/>
                  </a:cubicBezTo>
                  <a:cubicBezTo>
                    <a:pt x="70" y="7"/>
                    <a:pt x="60" y="10"/>
                    <a:pt x="49" y="10"/>
                  </a:cubicBezTo>
                  <a:cubicBezTo>
                    <a:pt x="42" y="10"/>
                    <a:pt x="35" y="8"/>
                    <a:pt x="27" y="6"/>
                  </a:cubicBezTo>
                  <a:cubicBezTo>
                    <a:pt x="14" y="7"/>
                    <a:pt x="6" y="14"/>
                    <a:pt x="3" y="27"/>
                  </a:cubicBezTo>
                  <a:cubicBezTo>
                    <a:pt x="3" y="55"/>
                    <a:pt x="3" y="55"/>
                    <a:pt x="3" y="55"/>
                  </a:cubicBezTo>
                  <a:cubicBezTo>
                    <a:pt x="0" y="68"/>
                    <a:pt x="0" y="68"/>
                    <a:pt x="0" y="68"/>
                  </a:cubicBezTo>
                  <a:cubicBezTo>
                    <a:pt x="13" y="58"/>
                    <a:pt x="13" y="58"/>
                    <a:pt x="13" y="58"/>
                  </a:cubicBezTo>
                  <a:cubicBezTo>
                    <a:pt x="9" y="30"/>
                    <a:pt x="17" y="16"/>
                    <a:pt x="37" y="15"/>
                  </a:cubicBezTo>
                  <a:cubicBezTo>
                    <a:pt x="38" y="15"/>
                    <a:pt x="39" y="15"/>
                    <a:pt x="40" y="15"/>
                  </a:cubicBezTo>
                  <a:cubicBezTo>
                    <a:pt x="60" y="24"/>
                    <a:pt x="73" y="22"/>
                    <a:pt x="79" y="11"/>
                  </a:cubicBezTo>
                  <a:cubicBezTo>
                    <a:pt x="86" y="27"/>
                    <a:pt x="86" y="27"/>
                    <a:pt x="86" y="27"/>
                  </a:cubicBezTo>
                  <a:cubicBezTo>
                    <a:pt x="90" y="48"/>
                    <a:pt x="90" y="48"/>
                    <a:pt x="90" y="48"/>
                  </a:cubicBezTo>
                  <a:cubicBezTo>
                    <a:pt x="103" y="56"/>
                    <a:pt x="103" y="56"/>
                    <a:pt x="103" y="56"/>
                  </a:cubicBezTo>
                  <a:cubicBezTo>
                    <a:pt x="96" y="48"/>
                    <a:pt x="96" y="48"/>
                    <a:pt x="96" y="48"/>
                  </a:cubicBezTo>
                  <a:cubicBezTo>
                    <a:pt x="94" y="23"/>
                    <a:pt x="94" y="23"/>
                    <a:pt x="94" y="23"/>
                  </a:cubicBezTo>
                  <a:cubicBezTo>
                    <a:pt x="95" y="7"/>
                    <a:pt x="90" y="0"/>
                    <a:pt x="78"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7" name="Freeform 42"/>
            <p:cNvSpPr>
              <a:spLocks noEditPoints="1"/>
            </p:cNvSpPr>
            <p:nvPr/>
          </p:nvSpPr>
          <p:spPr bwMode="auto">
            <a:xfrm>
              <a:off x="4019" y="977"/>
              <a:ext cx="302" cy="334"/>
            </a:xfrm>
            <a:custGeom>
              <a:avLst/>
              <a:gdLst>
                <a:gd name="T0" fmla="*/ 102 w 127"/>
                <a:gd name="T1" fmla="*/ 16 h 141"/>
                <a:gd name="T2" fmla="*/ 95 w 127"/>
                <a:gd name="T3" fmla="*/ 0 h 141"/>
                <a:gd name="T4" fmla="*/ 56 w 127"/>
                <a:gd name="T5" fmla="*/ 4 h 141"/>
                <a:gd name="T6" fmla="*/ 53 w 127"/>
                <a:gd name="T7" fmla="*/ 4 h 141"/>
                <a:gd name="T8" fmla="*/ 29 w 127"/>
                <a:gd name="T9" fmla="*/ 47 h 141"/>
                <a:gd name="T10" fmla="*/ 16 w 127"/>
                <a:gd name="T11" fmla="*/ 57 h 141"/>
                <a:gd name="T12" fmla="*/ 15 w 127"/>
                <a:gd name="T13" fmla="*/ 59 h 141"/>
                <a:gd name="T14" fmla="*/ 15 w 127"/>
                <a:gd name="T15" fmla="*/ 57 h 141"/>
                <a:gd name="T16" fmla="*/ 10 w 127"/>
                <a:gd name="T17" fmla="*/ 41 h 141"/>
                <a:gd name="T18" fmla="*/ 1 w 127"/>
                <a:gd name="T19" fmla="*/ 41 h 141"/>
                <a:gd name="T20" fmla="*/ 3 w 127"/>
                <a:gd name="T21" fmla="*/ 57 h 141"/>
                <a:gd name="T22" fmla="*/ 4 w 127"/>
                <a:gd name="T23" fmla="*/ 58 h 141"/>
                <a:gd name="T24" fmla="*/ 18 w 127"/>
                <a:gd name="T25" fmla="*/ 74 h 141"/>
                <a:gd name="T26" fmla="*/ 18 w 127"/>
                <a:gd name="T27" fmla="*/ 85 h 141"/>
                <a:gd name="T28" fmla="*/ 19 w 127"/>
                <a:gd name="T29" fmla="*/ 94 h 141"/>
                <a:gd name="T30" fmla="*/ 100 w 127"/>
                <a:gd name="T31" fmla="*/ 99 h 141"/>
                <a:gd name="T32" fmla="*/ 117 w 127"/>
                <a:gd name="T33" fmla="*/ 58 h 141"/>
                <a:gd name="T34" fmla="*/ 117 w 127"/>
                <a:gd name="T35" fmla="*/ 68 h 141"/>
                <a:gd name="T36" fmla="*/ 126 w 127"/>
                <a:gd name="T37" fmla="*/ 41 h 141"/>
                <a:gd name="T38" fmla="*/ 126 w 127"/>
                <a:gd name="T39" fmla="*/ 40 h 141"/>
                <a:gd name="T40" fmla="*/ 119 w 127"/>
                <a:gd name="T41" fmla="*/ 30 h 141"/>
                <a:gd name="T42" fmla="*/ 119 w 127"/>
                <a:gd name="T43" fmla="*/ 45 h 141"/>
                <a:gd name="T44" fmla="*/ 106 w 127"/>
                <a:gd name="T45" fmla="*/ 37 h 141"/>
                <a:gd name="T46" fmla="*/ 102 w 127"/>
                <a:gd name="T47" fmla="*/ 16 h 141"/>
                <a:gd name="T48" fmla="*/ 31 w 127"/>
                <a:gd name="T49" fmla="*/ 54 h 141"/>
                <a:gd name="T50" fmla="*/ 31 w 127"/>
                <a:gd name="T51" fmla="*/ 78 h 141"/>
                <a:gd name="T52" fmla="*/ 66 w 127"/>
                <a:gd name="T53" fmla="*/ 121 h 141"/>
                <a:gd name="T54" fmla="*/ 23 w 127"/>
                <a:gd name="T55" fmla="*/ 85 h 141"/>
                <a:gd name="T56" fmla="*/ 23 w 127"/>
                <a:gd name="T57" fmla="*/ 61 h 141"/>
                <a:gd name="T58" fmla="*/ 31 w 127"/>
                <a:gd name="T59" fmla="*/ 5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141">
                  <a:moveTo>
                    <a:pt x="102" y="16"/>
                  </a:moveTo>
                  <a:cubicBezTo>
                    <a:pt x="95" y="0"/>
                    <a:pt x="95" y="0"/>
                    <a:pt x="95" y="0"/>
                  </a:cubicBezTo>
                  <a:cubicBezTo>
                    <a:pt x="89" y="11"/>
                    <a:pt x="76" y="13"/>
                    <a:pt x="56" y="4"/>
                  </a:cubicBezTo>
                  <a:cubicBezTo>
                    <a:pt x="55" y="4"/>
                    <a:pt x="54" y="4"/>
                    <a:pt x="53" y="4"/>
                  </a:cubicBezTo>
                  <a:cubicBezTo>
                    <a:pt x="33" y="5"/>
                    <a:pt x="25" y="19"/>
                    <a:pt x="29" y="47"/>
                  </a:cubicBezTo>
                  <a:cubicBezTo>
                    <a:pt x="16" y="57"/>
                    <a:pt x="16" y="57"/>
                    <a:pt x="16" y="57"/>
                  </a:cubicBezTo>
                  <a:cubicBezTo>
                    <a:pt x="15" y="59"/>
                    <a:pt x="15" y="59"/>
                    <a:pt x="15" y="59"/>
                  </a:cubicBezTo>
                  <a:cubicBezTo>
                    <a:pt x="15" y="57"/>
                    <a:pt x="15" y="57"/>
                    <a:pt x="15" y="57"/>
                  </a:cubicBezTo>
                  <a:cubicBezTo>
                    <a:pt x="10" y="41"/>
                    <a:pt x="10" y="41"/>
                    <a:pt x="10" y="41"/>
                  </a:cubicBezTo>
                  <a:cubicBezTo>
                    <a:pt x="5" y="38"/>
                    <a:pt x="2" y="38"/>
                    <a:pt x="1" y="41"/>
                  </a:cubicBezTo>
                  <a:cubicBezTo>
                    <a:pt x="0" y="44"/>
                    <a:pt x="1" y="49"/>
                    <a:pt x="3" y="57"/>
                  </a:cubicBezTo>
                  <a:cubicBezTo>
                    <a:pt x="3" y="57"/>
                    <a:pt x="4" y="58"/>
                    <a:pt x="4" y="58"/>
                  </a:cubicBezTo>
                  <a:cubicBezTo>
                    <a:pt x="6" y="66"/>
                    <a:pt x="10" y="71"/>
                    <a:pt x="18" y="74"/>
                  </a:cubicBezTo>
                  <a:cubicBezTo>
                    <a:pt x="18" y="85"/>
                    <a:pt x="18" y="85"/>
                    <a:pt x="18" y="85"/>
                  </a:cubicBezTo>
                  <a:cubicBezTo>
                    <a:pt x="18" y="88"/>
                    <a:pt x="18" y="91"/>
                    <a:pt x="19" y="94"/>
                  </a:cubicBezTo>
                  <a:cubicBezTo>
                    <a:pt x="60" y="139"/>
                    <a:pt x="87" y="141"/>
                    <a:pt x="100" y="99"/>
                  </a:cubicBezTo>
                  <a:cubicBezTo>
                    <a:pt x="117" y="58"/>
                    <a:pt x="117" y="58"/>
                    <a:pt x="117" y="58"/>
                  </a:cubicBezTo>
                  <a:cubicBezTo>
                    <a:pt x="117" y="61"/>
                    <a:pt x="117" y="64"/>
                    <a:pt x="117" y="68"/>
                  </a:cubicBezTo>
                  <a:cubicBezTo>
                    <a:pt x="124" y="64"/>
                    <a:pt x="127" y="55"/>
                    <a:pt x="126" y="41"/>
                  </a:cubicBezTo>
                  <a:cubicBezTo>
                    <a:pt x="126" y="41"/>
                    <a:pt x="126" y="40"/>
                    <a:pt x="126" y="40"/>
                  </a:cubicBezTo>
                  <a:cubicBezTo>
                    <a:pt x="124" y="32"/>
                    <a:pt x="121" y="29"/>
                    <a:pt x="119" y="30"/>
                  </a:cubicBezTo>
                  <a:cubicBezTo>
                    <a:pt x="119" y="45"/>
                    <a:pt x="119" y="45"/>
                    <a:pt x="119" y="45"/>
                  </a:cubicBezTo>
                  <a:cubicBezTo>
                    <a:pt x="106" y="37"/>
                    <a:pt x="106" y="37"/>
                    <a:pt x="106" y="37"/>
                  </a:cubicBezTo>
                  <a:cubicBezTo>
                    <a:pt x="102" y="16"/>
                    <a:pt x="102" y="16"/>
                    <a:pt x="102" y="16"/>
                  </a:cubicBezTo>
                  <a:close/>
                  <a:moveTo>
                    <a:pt x="31" y="54"/>
                  </a:moveTo>
                  <a:cubicBezTo>
                    <a:pt x="31" y="78"/>
                    <a:pt x="31" y="78"/>
                    <a:pt x="31" y="78"/>
                  </a:cubicBezTo>
                  <a:cubicBezTo>
                    <a:pt x="32" y="90"/>
                    <a:pt x="43" y="104"/>
                    <a:pt x="66" y="121"/>
                  </a:cubicBezTo>
                  <a:cubicBezTo>
                    <a:pt x="49" y="115"/>
                    <a:pt x="35" y="103"/>
                    <a:pt x="23" y="85"/>
                  </a:cubicBezTo>
                  <a:cubicBezTo>
                    <a:pt x="23" y="61"/>
                    <a:pt x="23" y="61"/>
                    <a:pt x="23" y="61"/>
                  </a:cubicBezTo>
                  <a:cubicBezTo>
                    <a:pt x="31" y="54"/>
                    <a:pt x="31" y="54"/>
                    <a:pt x="31" y="54"/>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8" name="Freeform 43"/>
            <p:cNvSpPr/>
            <p:nvPr/>
          </p:nvSpPr>
          <p:spPr bwMode="auto">
            <a:xfrm>
              <a:off x="4074" y="1105"/>
              <a:ext cx="102" cy="159"/>
            </a:xfrm>
            <a:custGeom>
              <a:avLst/>
              <a:gdLst>
                <a:gd name="T0" fmla="*/ 8 w 43"/>
                <a:gd name="T1" fmla="*/ 24 h 67"/>
                <a:gd name="T2" fmla="*/ 8 w 43"/>
                <a:gd name="T3" fmla="*/ 0 h 67"/>
                <a:gd name="T4" fmla="*/ 0 w 43"/>
                <a:gd name="T5" fmla="*/ 7 h 67"/>
                <a:gd name="T6" fmla="*/ 0 w 43"/>
                <a:gd name="T7" fmla="*/ 31 h 67"/>
                <a:gd name="T8" fmla="*/ 43 w 43"/>
                <a:gd name="T9" fmla="*/ 67 h 67"/>
                <a:gd name="T10" fmla="*/ 8 w 43"/>
                <a:gd name="T11" fmla="*/ 24 h 67"/>
              </a:gdLst>
              <a:ahLst/>
              <a:cxnLst>
                <a:cxn ang="0">
                  <a:pos x="T0" y="T1"/>
                </a:cxn>
                <a:cxn ang="0">
                  <a:pos x="T2" y="T3"/>
                </a:cxn>
                <a:cxn ang="0">
                  <a:pos x="T4" y="T5"/>
                </a:cxn>
                <a:cxn ang="0">
                  <a:pos x="T6" y="T7"/>
                </a:cxn>
                <a:cxn ang="0">
                  <a:pos x="T8" y="T9"/>
                </a:cxn>
                <a:cxn ang="0">
                  <a:pos x="T10" y="T11"/>
                </a:cxn>
              </a:cxnLst>
              <a:rect l="0" t="0" r="r" b="b"/>
              <a:pathLst>
                <a:path w="43" h="67">
                  <a:moveTo>
                    <a:pt x="8" y="24"/>
                  </a:moveTo>
                  <a:cubicBezTo>
                    <a:pt x="8" y="0"/>
                    <a:pt x="8" y="0"/>
                    <a:pt x="8" y="0"/>
                  </a:cubicBezTo>
                  <a:cubicBezTo>
                    <a:pt x="0" y="7"/>
                    <a:pt x="0" y="7"/>
                    <a:pt x="0" y="7"/>
                  </a:cubicBezTo>
                  <a:cubicBezTo>
                    <a:pt x="0" y="31"/>
                    <a:pt x="0" y="31"/>
                    <a:pt x="0" y="31"/>
                  </a:cubicBezTo>
                  <a:cubicBezTo>
                    <a:pt x="12" y="49"/>
                    <a:pt x="26" y="61"/>
                    <a:pt x="43" y="67"/>
                  </a:cubicBezTo>
                  <a:cubicBezTo>
                    <a:pt x="20" y="50"/>
                    <a:pt x="9" y="36"/>
                    <a:pt x="8" y="24"/>
                  </a:cubicBezTo>
                  <a:close/>
                </a:path>
              </a:pathLst>
            </a:custGeom>
            <a:solidFill>
              <a:srgbClr val="F3DD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9" name="Freeform 44"/>
            <p:cNvSpPr/>
            <p:nvPr/>
          </p:nvSpPr>
          <p:spPr bwMode="auto">
            <a:xfrm>
              <a:off x="4005" y="845"/>
              <a:ext cx="297" cy="213"/>
            </a:xfrm>
            <a:custGeom>
              <a:avLst/>
              <a:gdLst>
                <a:gd name="T0" fmla="*/ 71 w 125"/>
                <a:gd name="T1" fmla="*/ 55 h 90"/>
                <a:gd name="T2" fmla="*/ 99 w 125"/>
                <a:gd name="T3" fmla="*/ 32 h 90"/>
                <a:gd name="T4" fmla="*/ 96 w 125"/>
                <a:gd name="T5" fmla="*/ 3 h 90"/>
                <a:gd name="T6" fmla="*/ 12 w 125"/>
                <a:gd name="T7" fmla="*/ 42 h 90"/>
                <a:gd name="T8" fmla="*/ 1 w 125"/>
                <a:gd name="T9" fmla="*/ 59 h 90"/>
                <a:gd name="T10" fmla="*/ 5 w 125"/>
                <a:gd name="T11" fmla="*/ 90 h 90"/>
                <a:gd name="T12" fmla="*/ 18 w 125"/>
                <a:gd name="T13" fmla="*/ 86 h 90"/>
                <a:gd name="T14" fmla="*/ 18 w 125"/>
                <a:gd name="T15" fmla="*/ 62 h 90"/>
                <a:gd name="T16" fmla="*/ 49 w 125"/>
                <a:gd name="T17" fmla="*/ 51 h 90"/>
                <a:gd name="T18" fmla="*/ 71 w 125"/>
                <a:gd name="T19" fmla="*/ 5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90">
                  <a:moveTo>
                    <a:pt x="71" y="55"/>
                  </a:moveTo>
                  <a:cubicBezTo>
                    <a:pt x="84" y="50"/>
                    <a:pt x="94" y="42"/>
                    <a:pt x="99" y="32"/>
                  </a:cubicBezTo>
                  <a:cubicBezTo>
                    <a:pt x="125" y="38"/>
                    <a:pt x="124" y="28"/>
                    <a:pt x="96" y="3"/>
                  </a:cubicBezTo>
                  <a:cubicBezTo>
                    <a:pt x="40" y="0"/>
                    <a:pt x="11" y="13"/>
                    <a:pt x="12" y="42"/>
                  </a:cubicBezTo>
                  <a:cubicBezTo>
                    <a:pt x="5" y="43"/>
                    <a:pt x="1" y="48"/>
                    <a:pt x="1" y="59"/>
                  </a:cubicBezTo>
                  <a:cubicBezTo>
                    <a:pt x="0" y="64"/>
                    <a:pt x="2" y="75"/>
                    <a:pt x="5" y="90"/>
                  </a:cubicBezTo>
                  <a:cubicBezTo>
                    <a:pt x="18" y="86"/>
                    <a:pt x="18" y="86"/>
                    <a:pt x="18" y="86"/>
                  </a:cubicBezTo>
                  <a:cubicBezTo>
                    <a:pt x="18" y="62"/>
                    <a:pt x="18" y="62"/>
                    <a:pt x="18" y="62"/>
                  </a:cubicBezTo>
                  <a:cubicBezTo>
                    <a:pt x="24" y="50"/>
                    <a:pt x="35" y="46"/>
                    <a:pt x="49" y="51"/>
                  </a:cubicBezTo>
                  <a:cubicBezTo>
                    <a:pt x="57" y="53"/>
                    <a:pt x="64" y="55"/>
                    <a:pt x="71" y="55"/>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0" name="Freeform 45"/>
            <p:cNvSpPr/>
            <p:nvPr/>
          </p:nvSpPr>
          <p:spPr bwMode="auto">
            <a:xfrm>
              <a:off x="4017" y="954"/>
              <a:ext cx="104" cy="158"/>
            </a:xfrm>
            <a:custGeom>
              <a:avLst/>
              <a:gdLst>
                <a:gd name="T0" fmla="*/ 13 w 44"/>
                <a:gd name="T1" fmla="*/ 16 h 67"/>
                <a:gd name="T2" fmla="*/ 13 w 44"/>
                <a:gd name="T3" fmla="*/ 40 h 67"/>
                <a:gd name="T4" fmla="*/ 0 w 44"/>
                <a:gd name="T5" fmla="*/ 44 h 67"/>
                <a:gd name="T6" fmla="*/ 2 w 44"/>
                <a:gd name="T7" fmla="*/ 51 h 67"/>
                <a:gd name="T8" fmla="*/ 11 w 44"/>
                <a:gd name="T9" fmla="*/ 51 h 67"/>
                <a:gd name="T10" fmla="*/ 16 w 44"/>
                <a:gd name="T11" fmla="*/ 67 h 67"/>
                <a:gd name="T12" fmla="*/ 17 w 44"/>
                <a:gd name="T13" fmla="*/ 67 h 67"/>
                <a:gd name="T14" fmla="*/ 20 w 44"/>
                <a:gd name="T15" fmla="*/ 54 h 67"/>
                <a:gd name="T16" fmla="*/ 20 w 44"/>
                <a:gd name="T17" fmla="*/ 26 h 67"/>
                <a:gd name="T18" fmla="*/ 44 w 44"/>
                <a:gd name="T19" fmla="*/ 5 h 67"/>
                <a:gd name="T20" fmla="*/ 13 w 44"/>
                <a:gd name="T21" fmla="*/ 1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7">
                  <a:moveTo>
                    <a:pt x="13" y="16"/>
                  </a:moveTo>
                  <a:cubicBezTo>
                    <a:pt x="13" y="40"/>
                    <a:pt x="13" y="40"/>
                    <a:pt x="13" y="40"/>
                  </a:cubicBezTo>
                  <a:cubicBezTo>
                    <a:pt x="0" y="44"/>
                    <a:pt x="0" y="44"/>
                    <a:pt x="0" y="44"/>
                  </a:cubicBezTo>
                  <a:cubicBezTo>
                    <a:pt x="1" y="46"/>
                    <a:pt x="1" y="49"/>
                    <a:pt x="2" y="51"/>
                  </a:cubicBezTo>
                  <a:cubicBezTo>
                    <a:pt x="3" y="48"/>
                    <a:pt x="6" y="48"/>
                    <a:pt x="11" y="51"/>
                  </a:cubicBezTo>
                  <a:cubicBezTo>
                    <a:pt x="16" y="67"/>
                    <a:pt x="16" y="67"/>
                    <a:pt x="16" y="67"/>
                  </a:cubicBezTo>
                  <a:cubicBezTo>
                    <a:pt x="17" y="67"/>
                    <a:pt x="17" y="67"/>
                    <a:pt x="17" y="67"/>
                  </a:cubicBezTo>
                  <a:cubicBezTo>
                    <a:pt x="20" y="54"/>
                    <a:pt x="20" y="54"/>
                    <a:pt x="20" y="54"/>
                  </a:cubicBezTo>
                  <a:cubicBezTo>
                    <a:pt x="20" y="26"/>
                    <a:pt x="20" y="26"/>
                    <a:pt x="20" y="26"/>
                  </a:cubicBezTo>
                  <a:cubicBezTo>
                    <a:pt x="23" y="13"/>
                    <a:pt x="31" y="6"/>
                    <a:pt x="44" y="5"/>
                  </a:cubicBezTo>
                  <a:cubicBezTo>
                    <a:pt x="30" y="0"/>
                    <a:pt x="19" y="4"/>
                    <a:pt x="13" y="16"/>
                  </a:cubicBezTo>
                  <a:close/>
                </a:path>
              </a:pathLst>
            </a:custGeom>
            <a:solidFill>
              <a:srgbClr val="1111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1" name="Freeform 46"/>
            <p:cNvSpPr/>
            <p:nvPr/>
          </p:nvSpPr>
          <p:spPr bwMode="auto">
            <a:xfrm>
              <a:off x="4055" y="1112"/>
              <a:ext cx="2" cy="5"/>
            </a:xfrm>
            <a:custGeom>
              <a:avLst/>
              <a:gdLst>
                <a:gd name="T0" fmla="*/ 0 w 2"/>
                <a:gd name="T1" fmla="*/ 0 h 5"/>
                <a:gd name="T2" fmla="*/ 0 w 2"/>
                <a:gd name="T3" fmla="*/ 5 h 5"/>
                <a:gd name="T4" fmla="*/ 2 w 2"/>
                <a:gd name="T5" fmla="*/ 0 h 5"/>
                <a:gd name="T6" fmla="*/ 0 w 2"/>
                <a:gd name="T7" fmla="*/ 0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0" y="5"/>
                  </a:lnTo>
                  <a:lnTo>
                    <a:pt x="2" y="0"/>
                  </a:lnTo>
                  <a:lnTo>
                    <a:pt x="0" y="0"/>
                  </a:lnTo>
                  <a:lnTo>
                    <a:pt x="0" y="0"/>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2" name="Freeform 47"/>
            <p:cNvSpPr/>
            <p:nvPr/>
          </p:nvSpPr>
          <p:spPr bwMode="auto">
            <a:xfrm>
              <a:off x="4038" y="1247"/>
              <a:ext cx="117" cy="185"/>
            </a:xfrm>
            <a:custGeom>
              <a:avLst/>
              <a:gdLst>
                <a:gd name="T0" fmla="*/ 0 w 49"/>
                <a:gd name="T1" fmla="*/ 10 h 78"/>
                <a:gd name="T2" fmla="*/ 2 w 49"/>
                <a:gd name="T3" fmla="*/ 16 h 78"/>
                <a:gd name="T4" fmla="*/ 26 w 49"/>
                <a:gd name="T5" fmla="*/ 78 h 78"/>
                <a:gd name="T6" fmla="*/ 49 w 49"/>
                <a:gd name="T7" fmla="*/ 57 h 78"/>
                <a:gd name="T8" fmla="*/ 11 w 49"/>
                <a:gd name="T9" fmla="*/ 11 h 78"/>
                <a:gd name="T10" fmla="*/ 11 w 49"/>
                <a:gd name="T11" fmla="*/ 0 h 78"/>
                <a:gd name="T12" fmla="*/ 0 w 49"/>
                <a:gd name="T13" fmla="*/ 10 h 78"/>
              </a:gdLst>
              <a:ahLst/>
              <a:cxnLst>
                <a:cxn ang="0">
                  <a:pos x="T0" y="T1"/>
                </a:cxn>
                <a:cxn ang="0">
                  <a:pos x="T2" y="T3"/>
                </a:cxn>
                <a:cxn ang="0">
                  <a:pos x="T4" y="T5"/>
                </a:cxn>
                <a:cxn ang="0">
                  <a:pos x="T6" y="T7"/>
                </a:cxn>
                <a:cxn ang="0">
                  <a:pos x="T8" y="T9"/>
                </a:cxn>
                <a:cxn ang="0">
                  <a:pos x="T10" y="T11"/>
                </a:cxn>
                <a:cxn ang="0">
                  <a:pos x="T12" y="T13"/>
                </a:cxn>
              </a:cxnLst>
              <a:rect l="0" t="0" r="r" b="b"/>
              <a:pathLst>
                <a:path w="49" h="78">
                  <a:moveTo>
                    <a:pt x="0" y="10"/>
                  </a:moveTo>
                  <a:cubicBezTo>
                    <a:pt x="2" y="16"/>
                    <a:pt x="2" y="16"/>
                    <a:pt x="2" y="16"/>
                  </a:cubicBezTo>
                  <a:cubicBezTo>
                    <a:pt x="26" y="78"/>
                    <a:pt x="26" y="78"/>
                    <a:pt x="26" y="78"/>
                  </a:cubicBezTo>
                  <a:cubicBezTo>
                    <a:pt x="31" y="68"/>
                    <a:pt x="39" y="61"/>
                    <a:pt x="49" y="57"/>
                  </a:cubicBezTo>
                  <a:cubicBezTo>
                    <a:pt x="11" y="11"/>
                    <a:pt x="11" y="11"/>
                    <a:pt x="11" y="11"/>
                  </a:cubicBezTo>
                  <a:cubicBezTo>
                    <a:pt x="11" y="0"/>
                    <a:pt x="11" y="0"/>
                    <a:pt x="11" y="0"/>
                  </a:cubicBezTo>
                  <a:cubicBezTo>
                    <a:pt x="0" y="10"/>
                    <a:pt x="0" y="10"/>
                    <a:pt x="0" y="10"/>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3" name="Freeform 48"/>
            <p:cNvSpPr/>
            <p:nvPr/>
          </p:nvSpPr>
          <p:spPr bwMode="auto">
            <a:xfrm>
              <a:off x="4064" y="1115"/>
              <a:ext cx="233" cy="381"/>
            </a:xfrm>
            <a:custGeom>
              <a:avLst/>
              <a:gdLst>
                <a:gd name="T0" fmla="*/ 0 w 98"/>
                <a:gd name="T1" fmla="*/ 36 h 161"/>
                <a:gd name="T2" fmla="*/ 18 w 98"/>
                <a:gd name="T3" fmla="*/ 60 h 161"/>
                <a:gd name="T4" fmla="*/ 31 w 98"/>
                <a:gd name="T5" fmla="*/ 73 h 161"/>
                <a:gd name="T6" fmla="*/ 75 w 98"/>
                <a:gd name="T7" fmla="*/ 73 h 161"/>
                <a:gd name="T8" fmla="*/ 77 w 98"/>
                <a:gd name="T9" fmla="*/ 70 h 161"/>
                <a:gd name="T10" fmla="*/ 77 w 98"/>
                <a:gd name="T11" fmla="*/ 108 h 161"/>
                <a:gd name="T12" fmla="*/ 83 w 98"/>
                <a:gd name="T13" fmla="*/ 117 h 161"/>
                <a:gd name="T14" fmla="*/ 73 w 98"/>
                <a:gd name="T15" fmla="*/ 153 h 161"/>
                <a:gd name="T16" fmla="*/ 79 w 98"/>
                <a:gd name="T17" fmla="*/ 161 h 161"/>
                <a:gd name="T18" fmla="*/ 96 w 98"/>
                <a:gd name="T19" fmla="*/ 108 h 161"/>
                <a:gd name="T20" fmla="*/ 90 w 98"/>
                <a:gd name="T21" fmla="*/ 96 h 161"/>
                <a:gd name="T22" fmla="*/ 87 w 98"/>
                <a:gd name="T23" fmla="*/ 59 h 161"/>
                <a:gd name="T24" fmla="*/ 87 w 98"/>
                <a:gd name="T25" fmla="*/ 51 h 161"/>
                <a:gd name="T26" fmla="*/ 90 w 98"/>
                <a:gd name="T27" fmla="*/ 47 h 161"/>
                <a:gd name="T28" fmla="*/ 98 w 98"/>
                <a:gd name="T29" fmla="*/ 10 h 161"/>
                <a:gd name="T30" fmla="*/ 98 w 98"/>
                <a:gd name="T31" fmla="*/ 0 h 161"/>
                <a:gd name="T32" fmla="*/ 81 w 98"/>
                <a:gd name="T33" fmla="*/ 41 h 161"/>
                <a:gd name="T34" fmla="*/ 0 w 98"/>
                <a:gd name="T35" fmla="*/ 3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161">
                  <a:moveTo>
                    <a:pt x="0" y="36"/>
                  </a:moveTo>
                  <a:cubicBezTo>
                    <a:pt x="3" y="45"/>
                    <a:pt x="9" y="53"/>
                    <a:pt x="18" y="60"/>
                  </a:cubicBezTo>
                  <a:cubicBezTo>
                    <a:pt x="31" y="73"/>
                    <a:pt x="31" y="73"/>
                    <a:pt x="31" y="73"/>
                  </a:cubicBezTo>
                  <a:cubicBezTo>
                    <a:pt x="47" y="88"/>
                    <a:pt x="62" y="88"/>
                    <a:pt x="75" y="73"/>
                  </a:cubicBezTo>
                  <a:cubicBezTo>
                    <a:pt x="77" y="70"/>
                    <a:pt x="77" y="70"/>
                    <a:pt x="77" y="70"/>
                  </a:cubicBezTo>
                  <a:cubicBezTo>
                    <a:pt x="77" y="108"/>
                    <a:pt x="77" y="108"/>
                    <a:pt x="77" y="108"/>
                  </a:cubicBezTo>
                  <a:cubicBezTo>
                    <a:pt x="83" y="117"/>
                    <a:pt x="83" y="117"/>
                    <a:pt x="83" y="117"/>
                  </a:cubicBezTo>
                  <a:cubicBezTo>
                    <a:pt x="73" y="153"/>
                    <a:pt x="73" y="153"/>
                    <a:pt x="73" y="153"/>
                  </a:cubicBezTo>
                  <a:cubicBezTo>
                    <a:pt x="79" y="161"/>
                    <a:pt x="79" y="161"/>
                    <a:pt x="79" y="161"/>
                  </a:cubicBezTo>
                  <a:cubicBezTo>
                    <a:pt x="96" y="108"/>
                    <a:pt x="96" y="108"/>
                    <a:pt x="96" y="108"/>
                  </a:cubicBezTo>
                  <a:cubicBezTo>
                    <a:pt x="90" y="96"/>
                    <a:pt x="90" y="96"/>
                    <a:pt x="90" y="96"/>
                  </a:cubicBezTo>
                  <a:cubicBezTo>
                    <a:pt x="87" y="59"/>
                    <a:pt x="87" y="59"/>
                    <a:pt x="87" y="59"/>
                  </a:cubicBezTo>
                  <a:cubicBezTo>
                    <a:pt x="87" y="51"/>
                    <a:pt x="87" y="51"/>
                    <a:pt x="87" y="51"/>
                  </a:cubicBezTo>
                  <a:cubicBezTo>
                    <a:pt x="90" y="47"/>
                    <a:pt x="90" y="47"/>
                    <a:pt x="90" y="47"/>
                  </a:cubicBezTo>
                  <a:cubicBezTo>
                    <a:pt x="95" y="35"/>
                    <a:pt x="97" y="23"/>
                    <a:pt x="98" y="10"/>
                  </a:cubicBezTo>
                  <a:cubicBezTo>
                    <a:pt x="98" y="6"/>
                    <a:pt x="98" y="3"/>
                    <a:pt x="98" y="0"/>
                  </a:cubicBezTo>
                  <a:cubicBezTo>
                    <a:pt x="81" y="41"/>
                    <a:pt x="81" y="41"/>
                    <a:pt x="81" y="41"/>
                  </a:cubicBezTo>
                  <a:cubicBezTo>
                    <a:pt x="68" y="83"/>
                    <a:pt x="41" y="81"/>
                    <a:pt x="0" y="36"/>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4" name="Freeform 49"/>
            <p:cNvSpPr/>
            <p:nvPr/>
          </p:nvSpPr>
          <p:spPr bwMode="auto">
            <a:xfrm>
              <a:off x="4064" y="1200"/>
              <a:ext cx="198" cy="277"/>
            </a:xfrm>
            <a:custGeom>
              <a:avLst/>
              <a:gdLst>
                <a:gd name="T0" fmla="*/ 18 w 83"/>
                <a:gd name="T1" fmla="*/ 24 h 117"/>
                <a:gd name="T2" fmla="*/ 0 w 83"/>
                <a:gd name="T3" fmla="*/ 0 h 117"/>
                <a:gd name="T4" fmla="*/ 0 w 83"/>
                <a:gd name="T5" fmla="*/ 20 h 117"/>
                <a:gd name="T6" fmla="*/ 0 w 83"/>
                <a:gd name="T7" fmla="*/ 31 h 117"/>
                <a:gd name="T8" fmla="*/ 38 w 83"/>
                <a:gd name="T9" fmla="*/ 77 h 117"/>
                <a:gd name="T10" fmla="*/ 73 w 83"/>
                <a:gd name="T11" fmla="*/ 117 h 117"/>
                <a:gd name="T12" fmla="*/ 83 w 83"/>
                <a:gd name="T13" fmla="*/ 81 h 117"/>
                <a:gd name="T14" fmla="*/ 77 w 83"/>
                <a:gd name="T15" fmla="*/ 72 h 117"/>
                <a:gd name="T16" fmla="*/ 77 w 83"/>
                <a:gd name="T17" fmla="*/ 34 h 117"/>
                <a:gd name="T18" fmla="*/ 75 w 83"/>
                <a:gd name="T19" fmla="*/ 37 h 117"/>
                <a:gd name="T20" fmla="*/ 31 w 83"/>
                <a:gd name="T21" fmla="*/ 37 h 117"/>
                <a:gd name="T22" fmla="*/ 18 w 83"/>
                <a:gd name="T23" fmla="*/ 2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17">
                  <a:moveTo>
                    <a:pt x="18" y="24"/>
                  </a:moveTo>
                  <a:cubicBezTo>
                    <a:pt x="9" y="17"/>
                    <a:pt x="3" y="9"/>
                    <a:pt x="0" y="0"/>
                  </a:cubicBezTo>
                  <a:cubicBezTo>
                    <a:pt x="0" y="20"/>
                    <a:pt x="0" y="20"/>
                    <a:pt x="0" y="20"/>
                  </a:cubicBezTo>
                  <a:cubicBezTo>
                    <a:pt x="0" y="31"/>
                    <a:pt x="0" y="31"/>
                    <a:pt x="0" y="31"/>
                  </a:cubicBezTo>
                  <a:cubicBezTo>
                    <a:pt x="38" y="77"/>
                    <a:pt x="38" y="77"/>
                    <a:pt x="38" y="77"/>
                  </a:cubicBezTo>
                  <a:cubicBezTo>
                    <a:pt x="73" y="117"/>
                    <a:pt x="73" y="117"/>
                    <a:pt x="73" y="117"/>
                  </a:cubicBezTo>
                  <a:cubicBezTo>
                    <a:pt x="83" y="81"/>
                    <a:pt x="83" y="81"/>
                    <a:pt x="83" y="81"/>
                  </a:cubicBezTo>
                  <a:cubicBezTo>
                    <a:pt x="77" y="72"/>
                    <a:pt x="77" y="72"/>
                    <a:pt x="77" y="72"/>
                  </a:cubicBezTo>
                  <a:cubicBezTo>
                    <a:pt x="77" y="34"/>
                    <a:pt x="77" y="34"/>
                    <a:pt x="77" y="34"/>
                  </a:cubicBezTo>
                  <a:cubicBezTo>
                    <a:pt x="75" y="37"/>
                    <a:pt x="75" y="37"/>
                    <a:pt x="75" y="37"/>
                  </a:cubicBezTo>
                  <a:cubicBezTo>
                    <a:pt x="62" y="52"/>
                    <a:pt x="47" y="52"/>
                    <a:pt x="31" y="37"/>
                  </a:cubicBezTo>
                  <a:cubicBezTo>
                    <a:pt x="18" y="24"/>
                    <a:pt x="18" y="24"/>
                    <a:pt x="18" y="24"/>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5" name="Freeform 50"/>
            <p:cNvSpPr/>
            <p:nvPr/>
          </p:nvSpPr>
          <p:spPr bwMode="auto">
            <a:xfrm>
              <a:off x="4271" y="1254"/>
              <a:ext cx="69" cy="164"/>
            </a:xfrm>
            <a:custGeom>
              <a:avLst/>
              <a:gdLst>
                <a:gd name="T0" fmla="*/ 45 w 69"/>
                <a:gd name="T1" fmla="*/ 67 h 164"/>
                <a:gd name="T2" fmla="*/ 36 w 69"/>
                <a:gd name="T3" fmla="*/ 38 h 164"/>
                <a:gd name="T4" fmla="*/ 0 w 69"/>
                <a:gd name="T5" fmla="*/ 0 h 164"/>
                <a:gd name="T6" fmla="*/ 7 w 69"/>
                <a:gd name="T7" fmla="*/ 88 h 164"/>
                <a:gd name="T8" fmla="*/ 21 w 69"/>
                <a:gd name="T9" fmla="*/ 116 h 164"/>
                <a:gd name="T10" fmla="*/ 69 w 69"/>
                <a:gd name="T11" fmla="*/ 164 h 164"/>
                <a:gd name="T12" fmla="*/ 45 w 69"/>
                <a:gd name="T13" fmla="*/ 67 h 164"/>
                <a:gd name="T14" fmla="*/ 45 w 69"/>
                <a:gd name="T15" fmla="*/ 67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164">
                  <a:moveTo>
                    <a:pt x="45" y="67"/>
                  </a:moveTo>
                  <a:lnTo>
                    <a:pt x="36" y="38"/>
                  </a:lnTo>
                  <a:lnTo>
                    <a:pt x="0" y="0"/>
                  </a:lnTo>
                  <a:lnTo>
                    <a:pt x="7" y="88"/>
                  </a:lnTo>
                  <a:lnTo>
                    <a:pt x="21" y="116"/>
                  </a:lnTo>
                  <a:lnTo>
                    <a:pt x="69" y="164"/>
                  </a:lnTo>
                  <a:lnTo>
                    <a:pt x="45" y="67"/>
                  </a:lnTo>
                  <a:lnTo>
                    <a:pt x="45" y="67"/>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6" name="Freeform 51"/>
            <p:cNvSpPr>
              <a:spLocks noEditPoints="1"/>
            </p:cNvSpPr>
            <p:nvPr/>
          </p:nvSpPr>
          <p:spPr bwMode="auto">
            <a:xfrm>
              <a:off x="3654" y="1297"/>
              <a:ext cx="717" cy="1172"/>
            </a:xfrm>
            <a:custGeom>
              <a:avLst/>
              <a:gdLst>
                <a:gd name="T0" fmla="*/ 158 w 302"/>
                <a:gd name="T1" fmla="*/ 0 h 495"/>
                <a:gd name="T2" fmla="*/ 5 w 302"/>
                <a:gd name="T3" fmla="*/ 229 h 495"/>
                <a:gd name="T4" fmla="*/ 109 w 302"/>
                <a:gd name="T5" fmla="*/ 407 h 495"/>
                <a:gd name="T6" fmla="*/ 142 w 302"/>
                <a:gd name="T7" fmla="*/ 408 h 495"/>
                <a:gd name="T8" fmla="*/ 166 w 302"/>
                <a:gd name="T9" fmla="*/ 438 h 495"/>
                <a:gd name="T10" fmla="*/ 173 w 302"/>
                <a:gd name="T11" fmla="*/ 436 h 495"/>
                <a:gd name="T12" fmla="*/ 195 w 302"/>
                <a:gd name="T13" fmla="*/ 424 h 495"/>
                <a:gd name="T14" fmla="*/ 130 w 302"/>
                <a:gd name="T15" fmla="*/ 357 h 495"/>
                <a:gd name="T16" fmla="*/ 65 w 302"/>
                <a:gd name="T17" fmla="*/ 257 h 495"/>
                <a:gd name="T18" fmla="*/ 138 w 302"/>
                <a:gd name="T19" fmla="*/ 139 h 495"/>
                <a:gd name="T20" fmla="*/ 117 w 302"/>
                <a:gd name="T21" fmla="*/ 232 h 495"/>
                <a:gd name="T22" fmla="*/ 139 w 302"/>
                <a:gd name="T23" fmla="*/ 290 h 495"/>
                <a:gd name="T24" fmla="*/ 152 w 302"/>
                <a:gd name="T25" fmla="*/ 348 h 495"/>
                <a:gd name="T26" fmla="*/ 237 w 302"/>
                <a:gd name="T27" fmla="*/ 395 h 495"/>
                <a:gd name="T28" fmla="*/ 259 w 302"/>
                <a:gd name="T29" fmla="*/ 436 h 495"/>
                <a:gd name="T30" fmla="*/ 302 w 302"/>
                <a:gd name="T31" fmla="*/ 454 h 495"/>
                <a:gd name="T32" fmla="*/ 243 w 302"/>
                <a:gd name="T33" fmla="*/ 90 h 495"/>
                <a:gd name="T34" fmla="*/ 183 w 302"/>
                <a:gd name="T35" fmla="*/ 71 h 495"/>
                <a:gd name="T36" fmla="*/ 160 w 302"/>
                <a:gd name="T37" fmla="*/ 19 h 495"/>
                <a:gd name="T38" fmla="*/ 21 w 302"/>
                <a:gd name="T39" fmla="*/ 218 h 495"/>
                <a:gd name="T40" fmla="*/ 122 w 302"/>
                <a:gd name="T41" fmla="*/ 396 h 495"/>
                <a:gd name="T42" fmla="*/ 180 w 302"/>
                <a:gd name="T43" fmla="*/ 429 h 495"/>
                <a:gd name="T44" fmla="*/ 172 w 302"/>
                <a:gd name="T45" fmla="*/ 432 h 495"/>
                <a:gd name="T46" fmla="*/ 167 w 302"/>
                <a:gd name="T47" fmla="*/ 434 h 495"/>
                <a:gd name="T48" fmla="*/ 143 w 302"/>
                <a:gd name="T49" fmla="*/ 405 h 495"/>
                <a:gd name="T50" fmla="*/ 119 w 302"/>
                <a:gd name="T51" fmla="*/ 411 h 495"/>
                <a:gd name="T52" fmla="*/ 48 w 302"/>
                <a:gd name="T53" fmla="*/ 338 h 495"/>
                <a:gd name="T54" fmla="*/ 8 w 302"/>
                <a:gd name="T55" fmla="*/ 230 h 495"/>
                <a:gd name="T56" fmla="*/ 156 w 302"/>
                <a:gd name="T57" fmla="*/ 6 h 495"/>
                <a:gd name="T58" fmla="*/ 133 w 302"/>
                <a:gd name="T59" fmla="*/ 257 h 495"/>
                <a:gd name="T60" fmla="*/ 136 w 302"/>
                <a:gd name="T61" fmla="*/ 316 h 495"/>
                <a:gd name="T62" fmla="*/ 147 w 302"/>
                <a:gd name="T63" fmla="*/ 291 h 495"/>
                <a:gd name="T64" fmla="*/ 124 w 302"/>
                <a:gd name="T65" fmla="*/ 230 h 495"/>
                <a:gd name="T66" fmla="*/ 122 w 302"/>
                <a:gd name="T67" fmla="*/ 20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2" h="495">
                  <a:moveTo>
                    <a:pt x="183" y="71"/>
                  </a:moveTo>
                  <a:cubicBezTo>
                    <a:pt x="158" y="0"/>
                    <a:pt x="158" y="0"/>
                    <a:pt x="158" y="0"/>
                  </a:cubicBezTo>
                  <a:cubicBezTo>
                    <a:pt x="131" y="19"/>
                    <a:pt x="100" y="35"/>
                    <a:pt x="65" y="47"/>
                  </a:cubicBezTo>
                  <a:cubicBezTo>
                    <a:pt x="35" y="106"/>
                    <a:pt x="15" y="167"/>
                    <a:pt x="5" y="229"/>
                  </a:cubicBezTo>
                  <a:cubicBezTo>
                    <a:pt x="0" y="280"/>
                    <a:pt x="14" y="318"/>
                    <a:pt x="46" y="341"/>
                  </a:cubicBezTo>
                  <a:cubicBezTo>
                    <a:pt x="109" y="407"/>
                    <a:pt x="109" y="407"/>
                    <a:pt x="109" y="407"/>
                  </a:cubicBezTo>
                  <a:cubicBezTo>
                    <a:pt x="117" y="415"/>
                    <a:pt x="117" y="415"/>
                    <a:pt x="117" y="415"/>
                  </a:cubicBezTo>
                  <a:cubicBezTo>
                    <a:pt x="142" y="408"/>
                    <a:pt x="142" y="408"/>
                    <a:pt x="142" y="408"/>
                  </a:cubicBezTo>
                  <a:cubicBezTo>
                    <a:pt x="150" y="418"/>
                    <a:pt x="150" y="418"/>
                    <a:pt x="150" y="418"/>
                  </a:cubicBezTo>
                  <a:cubicBezTo>
                    <a:pt x="166" y="438"/>
                    <a:pt x="166" y="438"/>
                    <a:pt x="166" y="438"/>
                  </a:cubicBezTo>
                  <a:cubicBezTo>
                    <a:pt x="168" y="437"/>
                    <a:pt x="171" y="437"/>
                    <a:pt x="173" y="436"/>
                  </a:cubicBezTo>
                  <a:cubicBezTo>
                    <a:pt x="173" y="436"/>
                    <a:pt x="173" y="436"/>
                    <a:pt x="173" y="436"/>
                  </a:cubicBezTo>
                  <a:cubicBezTo>
                    <a:pt x="180" y="433"/>
                    <a:pt x="186" y="431"/>
                    <a:pt x="191" y="427"/>
                  </a:cubicBezTo>
                  <a:cubicBezTo>
                    <a:pt x="192" y="426"/>
                    <a:pt x="193" y="425"/>
                    <a:pt x="195" y="424"/>
                  </a:cubicBezTo>
                  <a:cubicBezTo>
                    <a:pt x="202" y="418"/>
                    <a:pt x="207" y="410"/>
                    <a:pt x="211" y="401"/>
                  </a:cubicBezTo>
                  <a:cubicBezTo>
                    <a:pt x="130" y="357"/>
                    <a:pt x="130" y="357"/>
                    <a:pt x="130" y="357"/>
                  </a:cubicBezTo>
                  <a:cubicBezTo>
                    <a:pt x="87" y="299"/>
                    <a:pt x="87" y="299"/>
                    <a:pt x="87" y="299"/>
                  </a:cubicBezTo>
                  <a:cubicBezTo>
                    <a:pt x="65" y="257"/>
                    <a:pt x="65" y="257"/>
                    <a:pt x="65" y="257"/>
                  </a:cubicBezTo>
                  <a:cubicBezTo>
                    <a:pt x="110" y="175"/>
                    <a:pt x="110" y="175"/>
                    <a:pt x="110" y="175"/>
                  </a:cubicBezTo>
                  <a:cubicBezTo>
                    <a:pt x="138" y="139"/>
                    <a:pt x="138" y="139"/>
                    <a:pt x="138" y="139"/>
                  </a:cubicBezTo>
                  <a:cubicBezTo>
                    <a:pt x="106" y="217"/>
                    <a:pt x="106" y="217"/>
                    <a:pt x="106" y="217"/>
                  </a:cubicBezTo>
                  <a:cubicBezTo>
                    <a:pt x="117" y="232"/>
                    <a:pt x="117" y="232"/>
                    <a:pt x="117" y="232"/>
                  </a:cubicBezTo>
                  <a:cubicBezTo>
                    <a:pt x="117" y="262"/>
                    <a:pt x="117" y="262"/>
                    <a:pt x="117" y="262"/>
                  </a:cubicBezTo>
                  <a:cubicBezTo>
                    <a:pt x="139" y="290"/>
                    <a:pt x="139" y="290"/>
                    <a:pt x="139" y="290"/>
                  </a:cubicBezTo>
                  <a:cubicBezTo>
                    <a:pt x="122" y="305"/>
                    <a:pt x="122" y="305"/>
                    <a:pt x="122" y="305"/>
                  </a:cubicBezTo>
                  <a:cubicBezTo>
                    <a:pt x="152" y="348"/>
                    <a:pt x="152" y="348"/>
                    <a:pt x="152" y="348"/>
                  </a:cubicBezTo>
                  <a:cubicBezTo>
                    <a:pt x="215" y="385"/>
                    <a:pt x="215" y="385"/>
                    <a:pt x="215" y="385"/>
                  </a:cubicBezTo>
                  <a:cubicBezTo>
                    <a:pt x="237" y="395"/>
                    <a:pt x="237" y="395"/>
                    <a:pt x="237" y="395"/>
                  </a:cubicBezTo>
                  <a:cubicBezTo>
                    <a:pt x="266" y="427"/>
                    <a:pt x="266" y="427"/>
                    <a:pt x="266" y="427"/>
                  </a:cubicBezTo>
                  <a:cubicBezTo>
                    <a:pt x="266" y="434"/>
                    <a:pt x="264" y="437"/>
                    <a:pt x="259" y="436"/>
                  </a:cubicBezTo>
                  <a:cubicBezTo>
                    <a:pt x="260" y="463"/>
                    <a:pt x="265" y="483"/>
                    <a:pt x="275" y="495"/>
                  </a:cubicBezTo>
                  <a:cubicBezTo>
                    <a:pt x="302" y="454"/>
                    <a:pt x="302" y="454"/>
                    <a:pt x="302" y="454"/>
                  </a:cubicBezTo>
                  <a:cubicBezTo>
                    <a:pt x="276" y="211"/>
                    <a:pt x="276" y="211"/>
                    <a:pt x="276" y="211"/>
                  </a:cubicBezTo>
                  <a:cubicBezTo>
                    <a:pt x="243" y="90"/>
                    <a:pt x="243" y="90"/>
                    <a:pt x="243" y="90"/>
                  </a:cubicBezTo>
                  <a:cubicBezTo>
                    <a:pt x="208" y="50"/>
                    <a:pt x="208" y="50"/>
                    <a:pt x="208" y="50"/>
                  </a:cubicBezTo>
                  <a:cubicBezTo>
                    <a:pt x="183" y="71"/>
                    <a:pt x="183" y="71"/>
                    <a:pt x="183" y="71"/>
                  </a:cubicBezTo>
                  <a:close/>
                  <a:moveTo>
                    <a:pt x="156" y="6"/>
                  </a:moveTo>
                  <a:cubicBezTo>
                    <a:pt x="160" y="19"/>
                    <a:pt x="160" y="19"/>
                    <a:pt x="160" y="19"/>
                  </a:cubicBezTo>
                  <a:cubicBezTo>
                    <a:pt x="72" y="67"/>
                    <a:pt x="72" y="67"/>
                    <a:pt x="72" y="67"/>
                  </a:cubicBezTo>
                  <a:cubicBezTo>
                    <a:pt x="21" y="218"/>
                    <a:pt x="21" y="218"/>
                    <a:pt x="21" y="218"/>
                  </a:cubicBezTo>
                  <a:cubicBezTo>
                    <a:pt x="10" y="257"/>
                    <a:pt x="23" y="296"/>
                    <a:pt x="61" y="335"/>
                  </a:cubicBezTo>
                  <a:cubicBezTo>
                    <a:pt x="122" y="396"/>
                    <a:pt x="122" y="396"/>
                    <a:pt x="122" y="396"/>
                  </a:cubicBezTo>
                  <a:cubicBezTo>
                    <a:pt x="150" y="396"/>
                    <a:pt x="150" y="396"/>
                    <a:pt x="150" y="396"/>
                  </a:cubicBezTo>
                  <a:cubicBezTo>
                    <a:pt x="180" y="429"/>
                    <a:pt x="180" y="429"/>
                    <a:pt x="180" y="429"/>
                  </a:cubicBezTo>
                  <a:cubicBezTo>
                    <a:pt x="177" y="430"/>
                    <a:pt x="175" y="431"/>
                    <a:pt x="172" y="432"/>
                  </a:cubicBezTo>
                  <a:cubicBezTo>
                    <a:pt x="172" y="432"/>
                    <a:pt x="172" y="432"/>
                    <a:pt x="172" y="432"/>
                  </a:cubicBezTo>
                  <a:cubicBezTo>
                    <a:pt x="172" y="432"/>
                    <a:pt x="172" y="432"/>
                    <a:pt x="172" y="432"/>
                  </a:cubicBezTo>
                  <a:cubicBezTo>
                    <a:pt x="170" y="433"/>
                    <a:pt x="169" y="433"/>
                    <a:pt x="167" y="434"/>
                  </a:cubicBezTo>
                  <a:cubicBezTo>
                    <a:pt x="145" y="406"/>
                    <a:pt x="145" y="406"/>
                    <a:pt x="145" y="406"/>
                  </a:cubicBezTo>
                  <a:cubicBezTo>
                    <a:pt x="144" y="405"/>
                    <a:pt x="144" y="405"/>
                    <a:pt x="143" y="405"/>
                  </a:cubicBezTo>
                  <a:cubicBezTo>
                    <a:pt x="142" y="404"/>
                    <a:pt x="141" y="404"/>
                    <a:pt x="141" y="405"/>
                  </a:cubicBezTo>
                  <a:cubicBezTo>
                    <a:pt x="119" y="411"/>
                    <a:pt x="119" y="411"/>
                    <a:pt x="119" y="411"/>
                  </a:cubicBezTo>
                  <a:cubicBezTo>
                    <a:pt x="49" y="338"/>
                    <a:pt x="49" y="338"/>
                    <a:pt x="49" y="338"/>
                  </a:cubicBezTo>
                  <a:cubicBezTo>
                    <a:pt x="49" y="338"/>
                    <a:pt x="49" y="338"/>
                    <a:pt x="48" y="338"/>
                  </a:cubicBezTo>
                  <a:cubicBezTo>
                    <a:pt x="17" y="315"/>
                    <a:pt x="4" y="279"/>
                    <a:pt x="8" y="230"/>
                  </a:cubicBezTo>
                  <a:cubicBezTo>
                    <a:pt x="8" y="230"/>
                    <a:pt x="8" y="230"/>
                    <a:pt x="8" y="230"/>
                  </a:cubicBezTo>
                  <a:cubicBezTo>
                    <a:pt x="19" y="169"/>
                    <a:pt x="39" y="109"/>
                    <a:pt x="68" y="50"/>
                  </a:cubicBezTo>
                  <a:cubicBezTo>
                    <a:pt x="101" y="38"/>
                    <a:pt x="130" y="24"/>
                    <a:pt x="156" y="6"/>
                  </a:cubicBezTo>
                  <a:close/>
                  <a:moveTo>
                    <a:pt x="133" y="226"/>
                  </a:moveTo>
                  <a:cubicBezTo>
                    <a:pt x="133" y="257"/>
                    <a:pt x="133" y="257"/>
                    <a:pt x="133" y="257"/>
                  </a:cubicBezTo>
                  <a:cubicBezTo>
                    <a:pt x="161" y="294"/>
                    <a:pt x="161" y="294"/>
                    <a:pt x="161" y="294"/>
                  </a:cubicBezTo>
                  <a:cubicBezTo>
                    <a:pt x="136" y="316"/>
                    <a:pt x="136" y="316"/>
                    <a:pt x="136" y="316"/>
                  </a:cubicBezTo>
                  <a:cubicBezTo>
                    <a:pt x="130" y="308"/>
                    <a:pt x="130" y="308"/>
                    <a:pt x="130" y="308"/>
                  </a:cubicBezTo>
                  <a:cubicBezTo>
                    <a:pt x="147" y="291"/>
                    <a:pt x="147" y="291"/>
                    <a:pt x="147" y="291"/>
                  </a:cubicBezTo>
                  <a:cubicBezTo>
                    <a:pt x="124" y="261"/>
                    <a:pt x="124" y="261"/>
                    <a:pt x="124" y="261"/>
                  </a:cubicBezTo>
                  <a:cubicBezTo>
                    <a:pt x="124" y="230"/>
                    <a:pt x="124" y="230"/>
                    <a:pt x="124" y="230"/>
                  </a:cubicBezTo>
                  <a:cubicBezTo>
                    <a:pt x="115" y="214"/>
                    <a:pt x="115" y="214"/>
                    <a:pt x="115" y="214"/>
                  </a:cubicBezTo>
                  <a:cubicBezTo>
                    <a:pt x="122" y="201"/>
                    <a:pt x="122" y="201"/>
                    <a:pt x="122" y="201"/>
                  </a:cubicBezTo>
                  <a:cubicBezTo>
                    <a:pt x="133" y="226"/>
                    <a:pt x="133" y="226"/>
                    <a:pt x="133" y="226"/>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7" name="Freeform 52"/>
            <p:cNvSpPr/>
            <p:nvPr/>
          </p:nvSpPr>
          <p:spPr bwMode="auto">
            <a:xfrm>
              <a:off x="3663" y="1311"/>
              <a:ext cx="418" cy="1013"/>
            </a:xfrm>
            <a:custGeom>
              <a:avLst/>
              <a:gdLst>
                <a:gd name="T0" fmla="*/ 156 w 176"/>
                <a:gd name="T1" fmla="*/ 13 h 428"/>
                <a:gd name="T2" fmla="*/ 152 w 176"/>
                <a:gd name="T3" fmla="*/ 0 h 428"/>
                <a:gd name="T4" fmla="*/ 64 w 176"/>
                <a:gd name="T5" fmla="*/ 44 h 428"/>
                <a:gd name="T6" fmla="*/ 4 w 176"/>
                <a:gd name="T7" fmla="*/ 224 h 428"/>
                <a:gd name="T8" fmla="*/ 4 w 176"/>
                <a:gd name="T9" fmla="*/ 224 h 428"/>
                <a:gd name="T10" fmla="*/ 44 w 176"/>
                <a:gd name="T11" fmla="*/ 332 h 428"/>
                <a:gd name="T12" fmla="*/ 45 w 176"/>
                <a:gd name="T13" fmla="*/ 332 h 428"/>
                <a:gd name="T14" fmla="*/ 115 w 176"/>
                <a:gd name="T15" fmla="*/ 405 h 428"/>
                <a:gd name="T16" fmla="*/ 137 w 176"/>
                <a:gd name="T17" fmla="*/ 399 h 428"/>
                <a:gd name="T18" fmla="*/ 139 w 176"/>
                <a:gd name="T19" fmla="*/ 399 h 428"/>
                <a:gd name="T20" fmla="*/ 141 w 176"/>
                <a:gd name="T21" fmla="*/ 400 h 428"/>
                <a:gd name="T22" fmla="*/ 163 w 176"/>
                <a:gd name="T23" fmla="*/ 428 h 428"/>
                <a:gd name="T24" fmla="*/ 168 w 176"/>
                <a:gd name="T25" fmla="*/ 426 h 428"/>
                <a:gd name="T26" fmla="*/ 168 w 176"/>
                <a:gd name="T27" fmla="*/ 426 h 428"/>
                <a:gd name="T28" fmla="*/ 168 w 176"/>
                <a:gd name="T29" fmla="*/ 426 h 428"/>
                <a:gd name="T30" fmla="*/ 176 w 176"/>
                <a:gd name="T31" fmla="*/ 423 h 428"/>
                <a:gd name="T32" fmla="*/ 146 w 176"/>
                <a:gd name="T33" fmla="*/ 390 h 428"/>
                <a:gd name="T34" fmla="*/ 118 w 176"/>
                <a:gd name="T35" fmla="*/ 390 h 428"/>
                <a:gd name="T36" fmla="*/ 57 w 176"/>
                <a:gd name="T37" fmla="*/ 329 h 428"/>
                <a:gd name="T38" fmla="*/ 17 w 176"/>
                <a:gd name="T39" fmla="*/ 212 h 428"/>
                <a:gd name="T40" fmla="*/ 68 w 176"/>
                <a:gd name="T41" fmla="*/ 61 h 428"/>
                <a:gd name="T42" fmla="*/ 156 w 176"/>
                <a:gd name="T43" fmla="*/ 1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6" h="428">
                  <a:moveTo>
                    <a:pt x="156" y="13"/>
                  </a:moveTo>
                  <a:cubicBezTo>
                    <a:pt x="152" y="0"/>
                    <a:pt x="152" y="0"/>
                    <a:pt x="152" y="0"/>
                  </a:cubicBezTo>
                  <a:cubicBezTo>
                    <a:pt x="126" y="18"/>
                    <a:pt x="97" y="32"/>
                    <a:pt x="64" y="44"/>
                  </a:cubicBezTo>
                  <a:cubicBezTo>
                    <a:pt x="35" y="103"/>
                    <a:pt x="15" y="163"/>
                    <a:pt x="4" y="224"/>
                  </a:cubicBezTo>
                  <a:cubicBezTo>
                    <a:pt x="4" y="224"/>
                    <a:pt x="4" y="224"/>
                    <a:pt x="4" y="224"/>
                  </a:cubicBezTo>
                  <a:cubicBezTo>
                    <a:pt x="0" y="273"/>
                    <a:pt x="13" y="309"/>
                    <a:pt x="44" y="332"/>
                  </a:cubicBezTo>
                  <a:cubicBezTo>
                    <a:pt x="45" y="332"/>
                    <a:pt x="45" y="332"/>
                    <a:pt x="45" y="332"/>
                  </a:cubicBezTo>
                  <a:cubicBezTo>
                    <a:pt x="115" y="405"/>
                    <a:pt x="115" y="405"/>
                    <a:pt x="115" y="405"/>
                  </a:cubicBezTo>
                  <a:cubicBezTo>
                    <a:pt x="137" y="399"/>
                    <a:pt x="137" y="399"/>
                    <a:pt x="137" y="399"/>
                  </a:cubicBezTo>
                  <a:cubicBezTo>
                    <a:pt x="137" y="398"/>
                    <a:pt x="138" y="398"/>
                    <a:pt x="139" y="399"/>
                  </a:cubicBezTo>
                  <a:cubicBezTo>
                    <a:pt x="140" y="399"/>
                    <a:pt x="140" y="399"/>
                    <a:pt x="141" y="400"/>
                  </a:cubicBezTo>
                  <a:cubicBezTo>
                    <a:pt x="163" y="428"/>
                    <a:pt x="163" y="428"/>
                    <a:pt x="163" y="428"/>
                  </a:cubicBezTo>
                  <a:cubicBezTo>
                    <a:pt x="165" y="427"/>
                    <a:pt x="166" y="427"/>
                    <a:pt x="168" y="426"/>
                  </a:cubicBezTo>
                  <a:cubicBezTo>
                    <a:pt x="168" y="426"/>
                    <a:pt x="168" y="426"/>
                    <a:pt x="168" y="426"/>
                  </a:cubicBezTo>
                  <a:cubicBezTo>
                    <a:pt x="168" y="426"/>
                    <a:pt x="168" y="426"/>
                    <a:pt x="168" y="426"/>
                  </a:cubicBezTo>
                  <a:cubicBezTo>
                    <a:pt x="171" y="425"/>
                    <a:pt x="173" y="424"/>
                    <a:pt x="176" y="423"/>
                  </a:cubicBezTo>
                  <a:cubicBezTo>
                    <a:pt x="146" y="390"/>
                    <a:pt x="146" y="390"/>
                    <a:pt x="146" y="390"/>
                  </a:cubicBezTo>
                  <a:cubicBezTo>
                    <a:pt x="118" y="390"/>
                    <a:pt x="118" y="390"/>
                    <a:pt x="118" y="390"/>
                  </a:cubicBezTo>
                  <a:cubicBezTo>
                    <a:pt x="57" y="329"/>
                    <a:pt x="57" y="329"/>
                    <a:pt x="57" y="329"/>
                  </a:cubicBezTo>
                  <a:cubicBezTo>
                    <a:pt x="19" y="290"/>
                    <a:pt x="6" y="251"/>
                    <a:pt x="17" y="212"/>
                  </a:cubicBezTo>
                  <a:cubicBezTo>
                    <a:pt x="68" y="61"/>
                    <a:pt x="68" y="61"/>
                    <a:pt x="68" y="61"/>
                  </a:cubicBezTo>
                  <a:cubicBezTo>
                    <a:pt x="156" y="13"/>
                    <a:pt x="156" y="13"/>
                    <a:pt x="156" y="13"/>
                  </a:cubicBezTo>
                  <a:close/>
                </a:path>
              </a:pathLst>
            </a:custGeom>
            <a:solidFill>
              <a:srgbClr val="DFE8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8" name="Freeform 53"/>
            <p:cNvSpPr/>
            <p:nvPr/>
          </p:nvSpPr>
          <p:spPr bwMode="auto">
            <a:xfrm>
              <a:off x="3927" y="1773"/>
              <a:ext cx="109" cy="272"/>
            </a:xfrm>
            <a:custGeom>
              <a:avLst/>
              <a:gdLst>
                <a:gd name="T0" fmla="*/ 42 w 109"/>
                <a:gd name="T1" fmla="*/ 132 h 272"/>
                <a:gd name="T2" fmla="*/ 42 w 109"/>
                <a:gd name="T3" fmla="*/ 59 h 272"/>
                <a:gd name="T4" fmla="*/ 16 w 109"/>
                <a:gd name="T5" fmla="*/ 0 h 272"/>
                <a:gd name="T6" fmla="*/ 0 w 109"/>
                <a:gd name="T7" fmla="*/ 31 h 272"/>
                <a:gd name="T8" fmla="*/ 21 w 109"/>
                <a:gd name="T9" fmla="*/ 68 h 272"/>
                <a:gd name="T10" fmla="*/ 21 w 109"/>
                <a:gd name="T11" fmla="*/ 142 h 272"/>
                <a:gd name="T12" fmla="*/ 76 w 109"/>
                <a:gd name="T13" fmla="*/ 213 h 272"/>
                <a:gd name="T14" fmla="*/ 35 w 109"/>
                <a:gd name="T15" fmla="*/ 253 h 272"/>
                <a:gd name="T16" fmla="*/ 50 w 109"/>
                <a:gd name="T17" fmla="*/ 272 h 272"/>
                <a:gd name="T18" fmla="*/ 109 w 109"/>
                <a:gd name="T19" fmla="*/ 220 h 272"/>
                <a:gd name="T20" fmla="*/ 42 w 109"/>
                <a:gd name="T21" fmla="*/ 132 h 272"/>
                <a:gd name="T22" fmla="*/ 42 w 109"/>
                <a:gd name="T23" fmla="*/ 13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272">
                  <a:moveTo>
                    <a:pt x="42" y="132"/>
                  </a:moveTo>
                  <a:lnTo>
                    <a:pt x="42" y="59"/>
                  </a:lnTo>
                  <a:lnTo>
                    <a:pt x="16" y="0"/>
                  </a:lnTo>
                  <a:lnTo>
                    <a:pt x="0" y="31"/>
                  </a:lnTo>
                  <a:lnTo>
                    <a:pt x="21" y="68"/>
                  </a:lnTo>
                  <a:lnTo>
                    <a:pt x="21" y="142"/>
                  </a:lnTo>
                  <a:lnTo>
                    <a:pt x="76" y="213"/>
                  </a:lnTo>
                  <a:lnTo>
                    <a:pt x="35" y="253"/>
                  </a:lnTo>
                  <a:lnTo>
                    <a:pt x="50" y="272"/>
                  </a:lnTo>
                  <a:lnTo>
                    <a:pt x="109" y="220"/>
                  </a:lnTo>
                  <a:lnTo>
                    <a:pt x="42" y="132"/>
                  </a:lnTo>
                  <a:lnTo>
                    <a:pt x="42" y="132"/>
                  </a:lnTo>
                  <a:close/>
                </a:path>
              </a:pathLst>
            </a:custGeom>
            <a:solidFill>
              <a:srgbClr val="DFE8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9" name="Freeform 54"/>
            <p:cNvSpPr/>
            <p:nvPr/>
          </p:nvSpPr>
          <p:spPr bwMode="auto">
            <a:xfrm>
              <a:off x="3808" y="1626"/>
              <a:ext cx="356" cy="620"/>
            </a:xfrm>
            <a:custGeom>
              <a:avLst/>
              <a:gdLst>
                <a:gd name="T0" fmla="*/ 73 w 150"/>
                <a:gd name="T1" fmla="*/ 0 h 262"/>
                <a:gd name="T2" fmla="*/ 45 w 150"/>
                <a:gd name="T3" fmla="*/ 36 h 262"/>
                <a:gd name="T4" fmla="*/ 0 w 150"/>
                <a:gd name="T5" fmla="*/ 118 h 262"/>
                <a:gd name="T6" fmla="*/ 22 w 150"/>
                <a:gd name="T7" fmla="*/ 160 h 262"/>
                <a:gd name="T8" fmla="*/ 65 w 150"/>
                <a:gd name="T9" fmla="*/ 218 h 262"/>
                <a:gd name="T10" fmla="*/ 146 w 150"/>
                <a:gd name="T11" fmla="*/ 262 h 262"/>
                <a:gd name="T12" fmla="*/ 150 w 150"/>
                <a:gd name="T13" fmla="*/ 246 h 262"/>
                <a:gd name="T14" fmla="*/ 87 w 150"/>
                <a:gd name="T15" fmla="*/ 209 h 262"/>
                <a:gd name="T16" fmla="*/ 57 w 150"/>
                <a:gd name="T17" fmla="*/ 166 h 262"/>
                <a:gd name="T18" fmla="*/ 23 w 150"/>
                <a:gd name="T19" fmla="*/ 122 h 262"/>
                <a:gd name="T20" fmla="*/ 41 w 150"/>
                <a:gd name="T21" fmla="*/ 78 h 262"/>
                <a:gd name="T22" fmla="*/ 73 w 150"/>
                <a:gd name="T2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262">
                  <a:moveTo>
                    <a:pt x="73" y="0"/>
                  </a:moveTo>
                  <a:cubicBezTo>
                    <a:pt x="45" y="36"/>
                    <a:pt x="45" y="36"/>
                    <a:pt x="45" y="36"/>
                  </a:cubicBezTo>
                  <a:cubicBezTo>
                    <a:pt x="0" y="118"/>
                    <a:pt x="0" y="118"/>
                    <a:pt x="0" y="118"/>
                  </a:cubicBezTo>
                  <a:cubicBezTo>
                    <a:pt x="22" y="160"/>
                    <a:pt x="22" y="160"/>
                    <a:pt x="22" y="160"/>
                  </a:cubicBezTo>
                  <a:cubicBezTo>
                    <a:pt x="65" y="218"/>
                    <a:pt x="65" y="218"/>
                    <a:pt x="65" y="218"/>
                  </a:cubicBezTo>
                  <a:cubicBezTo>
                    <a:pt x="146" y="262"/>
                    <a:pt x="146" y="262"/>
                    <a:pt x="146" y="262"/>
                  </a:cubicBezTo>
                  <a:cubicBezTo>
                    <a:pt x="147" y="257"/>
                    <a:pt x="149" y="252"/>
                    <a:pt x="150" y="246"/>
                  </a:cubicBezTo>
                  <a:cubicBezTo>
                    <a:pt x="87" y="209"/>
                    <a:pt x="87" y="209"/>
                    <a:pt x="87" y="209"/>
                  </a:cubicBezTo>
                  <a:cubicBezTo>
                    <a:pt x="57" y="166"/>
                    <a:pt x="57" y="166"/>
                    <a:pt x="57" y="166"/>
                  </a:cubicBezTo>
                  <a:cubicBezTo>
                    <a:pt x="23" y="122"/>
                    <a:pt x="23" y="122"/>
                    <a:pt x="23" y="122"/>
                  </a:cubicBezTo>
                  <a:cubicBezTo>
                    <a:pt x="41" y="78"/>
                    <a:pt x="41" y="78"/>
                    <a:pt x="41" y="78"/>
                  </a:cubicBezTo>
                  <a:cubicBezTo>
                    <a:pt x="73" y="0"/>
                    <a:pt x="73" y="0"/>
                    <a:pt x="73" y="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0" name="Freeform 55"/>
            <p:cNvSpPr/>
            <p:nvPr/>
          </p:nvSpPr>
          <p:spPr bwMode="auto">
            <a:xfrm>
              <a:off x="3901" y="2261"/>
              <a:ext cx="109" cy="241"/>
            </a:xfrm>
            <a:custGeom>
              <a:avLst/>
              <a:gdLst>
                <a:gd name="T0" fmla="*/ 5 w 46"/>
                <a:gd name="T1" fmla="*/ 0 h 102"/>
                <a:gd name="T2" fmla="*/ 5 w 46"/>
                <a:gd name="T3" fmla="*/ 13 h 102"/>
                <a:gd name="T4" fmla="*/ 22 w 46"/>
                <a:gd name="T5" fmla="*/ 20 h 102"/>
                <a:gd name="T6" fmla="*/ 0 w 46"/>
                <a:gd name="T7" fmla="*/ 61 h 102"/>
                <a:gd name="T8" fmla="*/ 4 w 46"/>
                <a:gd name="T9" fmla="*/ 101 h 102"/>
                <a:gd name="T10" fmla="*/ 16 w 46"/>
                <a:gd name="T11" fmla="*/ 101 h 102"/>
                <a:gd name="T12" fmla="*/ 10 w 46"/>
                <a:gd name="T13" fmla="*/ 80 h 102"/>
                <a:gd name="T14" fmla="*/ 4 w 46"/>
                <a:gd name="T15" fmla="*/ 58 h 102"/>
                <a:gd name="T16" fmla="*/ 46 w 46"/>
                <a:gd name="T17" fmla="*/ 11 h 102"/>
                <a:gd name="T18" fmla="*/ 38 w 46"/>
                <a:gd name="T19" fmla="*/ 1 h 102"/>
                <a:gd name="T20" fmla="*/ 13 w 46"/>
                <a:gd name="T21" fmla="*/ 8 h 102"/>
                <a:gd name="T22" fmla="*/ 5 w 46"/>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02">
                  <a:moveTo>
                    <a:pt x="5" y="0"/>
                  </a:moveTo>
                  <a:cubicBezTo>
                    <a:pt x="5" y="13"/>
                    <a:pt x="5" y="13"/>
                    <a:pt x="5" y="13"/>
                  </a:cubicBezTo>
                  <a:cubicBezTo>
                    <a:pt x="22" y="20"/>
                    <a:pt x="22" y="20"/>
                    <a:pt x="22" y="20"/>
                  </a:cubicBezTo>
                  <a:cubicBezTo>
                    <a:pt x="0" y="61"/>
                    <a:pt x="0" y="61"/>
                    <a:pt x="0" y="61"/>
                  </a:cubicBezTo>
                  <a:cubicBezTo>
                    <a:pt x="4" y="101"/>
                    <a:pt x="4" y="101"/>
                    <a:pt x="4" y="101"/>
                  </a:cubicBezTo>
                  <a:cubicBezTo>
                    <a:pt x="7" y="102"/>
                    <a:pt x="11" y="102"/>
                    <a:pt x="16" y="101"/>
                  </a:cubicBezTo>
                  <a:cubicBezTo>
                    <a:pt x="10" y="80"/>
                    <a:pt x="10" y="80"/>
                    <a:pt x="10" y="80"/>
                  </a:cubicBezTo>
                  <a:cubicBezTo>
                    <a:pt x="4" y="58"/>
                    <a:pt x="4" y="58"/>
                    <a:pt x="4" y="58"/>
                  </a:cubicBezTo>
                  <a:cubicBezTo>
                    <a:pt x="46" y="11"/>
                    <a:pt x="46" y="11"/>
                    <a:pt x="46" y="11"/>
                  </a:cubicBezTo>
                  <a:cubicBezTo>
                    <a:pt x="38" y="1"/>
                    <a:pt x="38" y="1"/>
                    <a:pt x="38" y="1"/>
                  </a:cubicBezTo>
                  <a:cubicBezTo>
                    <a:pt x="13" y="8"/>
                    <a:pt x="13" y="8"/>
                    <a:pt x="13" y="8"/>
                  </a:cubicBezTo>
                  <a:cubicBezTo>
                    <a:pt x="5" y="0"/>
                    <a:pt x="5" y="0"/>
                    <a:pt x="5" y="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1" name="Freeform 56"/>
            <p:cNvSpPr/>
            <p:nvPr/>
          </p:nvSpPr>
          <p:spPr bwMode="auto">
            <a:xfrm>
              <a:off x="3879" y="2291"/>
              <a:ext cx="74" cy="209"/>
            </a:xfrm>
            <a:custGeom>
              <a:avLst/>
              <a:gdLst>
                <a:gd name="T0" fmla="*/ 31 w 31"/>
                <a:gd name="T1" fmla="*/ 7 h 88"/>
                <a:gd name="T2" fmla="*/ 14 w 31"/>
                <a:gd name="T3" fmla="*/ 0 h 88"/>
                <a:gd name="T4" fmla="*/ 13 w 31"/>
                <a:gd name="T5" fmla="*/ 29 h 88"/>
                <a:gd name="T6" fmla="*/ 0 w 31"/>
                <a:gd name="T7" fmla="*/ 61 h 88"/>
                <a:gd name="T8" fmla="*/ 13 w 31"/>
                <a:gd name="T9" fmla="*/ 88 h 88"/>
                <a:gd name="T10" fmla="*/ 9 w 31"/>
                <a:gd name="T11" fmla="*/ 48 h 88"/>
                <a:gd name="T12" fmla="*/ 31 w 31"/>
                <a:gd name="T13" fmla="*/ 7 h 88"/>
              </a:gdLst>
              <a:ahLst/>
              <a:cxnLst>
                <a:cxn ang="0">
                  <a:pos x="T0" y="T1"/>
                </a:cxn>
                <a:cxn ang="0">
                  <a:pos x="T2" y="T3"/>
                </a:cxn>
                <a:cxn ang="0">
                  <a:pos x="T4" y="T5"/>
                </a:cxn>
                <a:cxn ang="0">
                  <a:pos x="T6" y="T7"/>
                </a:cxn>
                <a:cxn ang="0">
                  <a:pos x="T8" y="T9"/>
                </a:cxn>
                <a:cxn ang="0">
                  <a:pos x="T10" y="T11"/>
                </a:cxn>
                <a:cxn ang="0">
                  <a:pos x="T12" y="T13"/>
                </a:cxn>
              </a:cxnLst>
              <a:rect l="0" t="0" r="r" b="b"/>
              <a:pathLst>
                <a:path w="31" h="88">
                  <a:moveTo>
                    <a:pt x="31" y="7"/>
                  </a:moveTo>
                  <a:cubicBezTo>
                    <a:pt x="14" y="0"/>
                    <a:pt x="14" y="0"/>
                    <a:pt x="14" y="0"/>
                  </a:cubicBezTo>
                  <a:cubicBezTo>
                    <a:pt x="13" y="29"/>
                    <a:pt x="13" y="29"/>
                    <a:pt x="13" y="29"/>
                  </a:cubicBezTo>
                  <a:cubicBezTo>
                    <a:pt x="0" y="61"/>
                    <a:pt x="0" y="61"/>
                    <a:pt x="0" y="61"/>
                  </a:cubicBezTo>
                  <a:cubicBezTo>
                    <a:pt x="2" y="76"/>
                    <a:pt x="6" y="85"/>
                    <a:pt x="13" y="88"/>
                  </a:cubicBezTo>
                  <a:cubicBezTo>
                    <a:pt x="9" y="48"/>
                    <a:pt x="9" y="48"/>
                    <a:pt x="9" y="48"/>
                  </a:cubicBezTo>
                  <a:cubicBezTo>
                    <a:pt x="31" y="7"/>
                    <a:pt x="31" y="7"/>
                    <a:pt x="31" y="7"/>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2" name="Freeform 57"/>
            <p:cNvSpPr/>
            <p:nvPr/>
          </p:nvSpPr>
          <p:spPr bwMode="auto">
            <a:xfrm>
              <a:off x="3910" y="2287"/>
              <a:ext cx="625" cy="1600"/>
            </a:xfrm>
            <a:custGeom>
              <a:avLst/>
              <a:gdLst>
                <a:gd name="T0" fmla="*/ 0 w 263"/>
                <a:gd name="T1" fmla="*/ 47 h 676"/>
                <a:gd name="T2" fmla="*/ 6 w 263"/>
                <a:gd name="T3" fmla="*/ 69 h 676"/>
                <a:gd name="T4" fmla="*/ 45 w 263"/>
                <a:gd name="T5" fmla="*/ 29 h 676"/>
                <a:gd name="T6" fmla="*/ 138 w 263"/>
                <a:gd name="T7" fmla="*/ 29 h 676"/>
                <a:gd name="T8" fmla="*/ 175 w 263"/>
                <a:gd name="T9" fmla="*/ 111 h 676"/>
                <a:gd name="T10" fmla="*/ 188 w 263"/>
                <a:gd name="T11" fmla="*/ 97 h 676"/>
                <a:gd name="T12" fmla="*/ 188 w 263"/>
                <a:gd name="T13" fmla="*/ 119 h 676"/>
                <a:gd name="T14" fmla="*/ 224 w 263"/>
                <a:gd name="T15" fmla="*/ 108 h 676"/>
                <a:gd name="T16" fmla="*/ 246 w 263"/>
                <a:gd name="T17" fmla="*/ 185 h 676"/>
                <a:gd name="T18" fmla="*/ 246 w 263"/>
                <a:gd name="T19" fmla="*/ 344 h 676"/>
                <a:gd name="T20" fmla="*/ 209 w 263"/>
                <a:gd name="T21" fmla="*/ 402 h 676"/>
                <a:gd name="T22" fmla="*/ 179 w 263"/>
                <a:gd name="T23" fmla="*/ 610 h 676"/>
                <a:gd name="T24" fmla="*/ 198 w 263"/>
                <a:gd name="T25" fmla="*/ 623 h 676"/>
                <a:gd name="T26" fmla="*/ 144 w 263"/>
                <a:gd name="T27" fmla="*/ 642 h 676"/>
                <a:gd name="T28" fmla="*/ 136 w 263"/>
                <a:gd name="T29" fmla="*/ 615 h 676"/>
                <a:gd name="T30" fmla="*/ 130 w 263"/>
                <a:gd name="T31" fmla="*/ 376 h 676"/>
                <a:gd name="T32" fmla="*/ 131 w 263"/>
                <a:gd name="T33" fmla="*/ 340 h 676"/>
                <a:gd name="T34" fmla="*/ 142 w 263"/>
                <a:gd name="T35" fmla="*/ 259 h 676"/>
                <a:gd name="T36" fmla="*/ 143 w 263"/>
                <a:gd name="T37" fmla="*/ 253 h 676"/>
                <a:gd name="T38" fmla="*/ 161 w 263"/>
                <a:gd name="T39" fmla="*/ 102 h 676"/>
                <a:gd name="T40" fmla="*/ 116 w 263"/>
                <a:gd name="T41" fmla="*/ 263 h 676"/>
                <a:gd name="T42" fmla="*/ 109 w 263"/>
                <a:gd name="T43" fmla="*/ 398 h 676"/>
                <a:gd name="T44" fmla="*/ 122 w 263"/>
                <a:gd name="T45" fmla="*/ 610 h 676"/>
                <a:gd name="T46" fmla="*/ 113 w 263"/>
                <a:gd name="T47" fmla="*/ 652 h 676"/>
                <a:gd name="T48" fmla="*/ 47 w 263"/>
                <a:gd name="T49" fmla="*/ 663 h 676"/>
                <a:gd name="T50" fmla="*/ 47 w 263"/>
                <a:gd name="T51" fmla="*/ 673 h 676"/>
                <a:gd name="T52" fmla="*/ 54 w 263"/>
                <a:gd name="T53" fmla="*/ 674 h 676"/>
                <a:gd name="T54" fmla="*/ 108 w 263"/>
                <a:gd name="T55" fmla="*/ 673 h 676"/>
                <a:gd name="T56" fmla="*/ 149 w 263"/>
                <a:gd name="T57" fmla="*/ 661 h 676"/>
                <a:gd name="T58" fmla="*/ 146 w 263"/>
                <a:gd name="T59" fmla="*/ 651 h 676"/>
                <a:gd name="T60" fmla="*/ 219 w 263"/>
                <a:gd name="T61" fmla="*/ 627 h 676"/>
                <a:gd name="T62" fmla="*/ 227 w 263"/>
                <a:gd name="T63" fmla="*/ 620 h 676"/>
                <a:gd name="T64" fmla="*/ 211 w 263"/>
                <a:gd name="T65" fmla="*/ 599 h 676"/>
                <a:gd name="T66" fmla="*/ 204 w 263"/>
                <a:gd name="T67" fmla="*/ 599 h 676"/>
                <a:gd name="T68" fmla="*/ 218 w 263"/>
                <a:gd name="T69" fmla="*/ 532 h 676"/>
                <a:gd name="T70" fmla="*/ 232 w 263"/>
                <a:gd name="T71" fmla="*/ 414 h 676"/>
                <a:gd name="T72" fmla="*/ 262 w 263"/>
                <a:gd name="T73" fmla="*/ 338 h 676"/>
                <a:gd name="T74" fmla="*/ 263 w 263"/>
                <a:gd name="T75" fmla="*/ 157 h 676"/>
                <a:gd name="T76" fmla="*/ 255 w 263"/>
                <a:gd name="T77" fmla="*/ 162 h 676"/>
                <a:gd name="T78" fmla="*/ 252 w 263"/>
                <a:gd name="T79" fmla="*/ 158 h 676"/>
                <a:gd name="T80" fmla="*/ 255 w 263"/>
                <a:gd name="T81" fmla="*/ 149 h 676"/>
                <a:gd name="T82" fmla="*/ 254 w 263"/>
                <a:gd name="T83" fmla="*/ 131 h 676"/>
                <a:gd name="T84" fmla="*/ 246 w 263"/>
                <a:gd name="T85" fmla="*/ 128 h 676"/>
                <a:gd name="T86" fmla="*/ 247 w 263"/>
                <a:gd name="T87" fmla="*/ 124 h 676"/>
                <a:gd name="T88" fmla="*/ 249 w 263"/>
                <a:gd name="T89" fmla="*/ 119 h 676"/>
                <a:gd name="T90" fmla="*/ 237 w 263"/>
                <a:gd name="T91" fmla="*/ 78 h 676"/>
                <a:gd name="T92" fmla="*/ 199 w 263"/>
                <a:gd name="T93" fmla="*/ 100 h 676"/>
                <a:gd name="T94" fmla="*/ 199 w 263"/>
                <a:gd name="T95" fmla="*/ 91 h 676"/>
                <a:gd name="T96" fmla="*/ 198 w 263"/>
                <a:gd name="T97" fmla="*/ 53 h 676"/>
                <a:gd name="T98" fmla="*/ 178 w 263"/>
                <a:gd name="T99" fmla="*/ 88 h 676"/>
                <a:gd name="T100" fmla="*/ 167 w 263"/>
                <a:gd name="T101" fmla="*/ 77 h 676"/>
                <a:gd name="T102" fmla="*/ 151 w 263"/>
                <a:gd name="T103" fmla="*/ 18 h 676"/>
                <a:gd name="T104" fmla="*/ 147 w 263"/>
                <a:gd name="T105" fmla="*/ 17 h 676"/>
                <a:gd name="T106" fmla="*/ 132 w 263"/>
                <a:gd name="T107" fmla="*/ 6 h 676"/>
                <a:gd name="T108" fmla="*/ 65 w 263"/>
                <a:gd name="T109" fmla="*/ 18 h 676"/>
                <a:gd name="T110" fmla="*/ 65 w 263"/>
                <a:gd name="T111" fmla="*/ 18 h 676"/>
                <a:gd name="T112" fmla="*/ 58 w 263"/>
                <a:gd name="T113" fmla="*/ 20 h 676"/>
                <a:gd name="T114" fmla="*/ 42 w 263"/>
                <a:gd name="T115" fmla="*/ 0 h 676"/>
                <a:gd name="T116" fmla="*/ 0 w 263"/>
                <a:gd name="T117" fmla="*/ 4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3" h="676">
                  <a:moveTo>
                    <a:pt x="0" y="47"/>
                  </a:moveTo>
                  <a:cubicBezTo>
                    <a:pt x="6" y="69"/>
                    <a:pt x="6" y="69"/>
                    <a:pt x="6" y="69"/>
                  </a:cubicBezTo>
                  <a:cubicBezTo>
                    <a:pt x="45" y="29"/>
                    <a:pt x="45" y="29"/>
                    <a:pt x="45" y="29"/>
                  </a:cubicBezTo>
                  <a:cubicBezTo>
                    <a:pt x="79" y="44"/>
                    <a:pt x="110" y="44"/>
                    <a:pt x="138" y="29"/>
                  </a:cubicBezTo>
                  <a:cubicBezTo>
                    <a:pt x="144" y="66"/>
                    <a:pt x="156" y="93"/>
                    <a:pt x="175" y="111"/>
                  </a:cubicBezTo>
                  <a:cubicBezTo>
                    <a:pt x="188" y="97"/>
                    <a:pt x="188" y="97"/>
                    <a:pt x="188" y="97"/>
                  </a:cubicBezTo>
                  <a:cubicBezTo>
                    <a:pt x="188" y="119"/>
                    <a:pt x="188" y="119"/>
                    <a:pt x="188" y="119"/>
                  </a:cubicBezTo>
                  <a:cubicBezTo>
                    <a:pt x="224" y="108"/>
                    <a:pt x="224" y="108"/>
                    <a:pt x="224" y="108"/>
                  </a:cubicBezTo>
                  <a:cubicBezTo>
                    <a:pt x="246" y="185"/>
                    <a:pt x="246" y="185"/>
                    <a:pt x="246" y="185"/>
                  </a:cubicBezTo>
                  <a:cubicBezTo>
                    <a:pt x="246" y="344"/>
                    <a:pt x="246" y="344"/>
                    <a:pt x="246" y="344"/>
                  </a:cubicBezTo>
                  <a:cubicBezTo>
                    <a:pt x="209" y="402"/>
                    <a:pt x="209" y="402"/>
                    <a:pt x="209" y="402"/>
                  </a:cubicBezTo>
                  <a:cubicBezTo>
                    <a:pt x="179" y="610"/>
                    <a:pt x="179" y="610"/>
                    <a:pt x="179" y="610"/>
                  </a:cubicBezTo>
                  <a:cubicBezTo>
                    <a:pt x="198" y="623"/>
                    <a:pt x="198" y="623"/>
                    <a:pt x="198" y="623"/>
                  </a:cubicBezTo>
                  <a:cubicBezTo>
                    <a:pt x="144" y="642"/>
                    <a:pt x="144" y="642"/>
                    <a:pt x="144" y="642"/>
                  </a:cubicBezTo>
                  <a:cubicBezTo>
                    <a:pt x="136" y="615"/>
                    <a:pt x="136" y="615"/>
                    <a:pt x="136" y="615"/>
                  </a:cubicBezTo>
                  <a:cubicBezTo>
                    <a:pt x="129" y="537"/>
                    <a:pt x="127" y="458"/>
                    <a:pt x="130" y="376"/>
                  </a:cubicBezTo>
                  <a:cubicBezTo>
                    <a:pt x="130" y="364"/>
                    <a:pt x="131" y="352"/>
                    <a:pt x="131" y="340"/>
                  </a:cubicBezTo>
                  <a:cubicBezTo>
                    <a:pt x="144" y="310"/>
                    <a:pt x="148" y="284"/>
                    <a:pt x="142" y="259"/>
                  </a:cubicBezTo>
                  <a:cubicBezTo>
                    <a:pt x="143" y="253"/>
                    <a:pt x="143" y="253"/>
                    <a:pt x="143" y="253"/>
                  </a:cubicBezTo>
                  <a:cubicBezTo>
                    <a:pt x="161" y="102"/>
                    <a:pt x="161" y="102"/>
                    <a:pt x="161" y="102"/>
                  </a:cubicBezTo>
                  <a:cubicBezTo>
                    <a:pt x="116" y="263"/>
                    <a:pt x="116" y="263"/>
                    <a:pt x="116" y="263"/>
                  </a:cubicBezTo>
                  <a:cubicBezTo>
                    <a:pt x="109" y="398"/>
                    <a:pt x="109" y="398"/>
                    <a:pt x="109" y="398"/>
                  </a:cubicBezTo>
                  <a:cubicBezTo>
                    <a:pt x="122" y="610"/>
                    <a:pt x="122" y="610"/>
                    <a:pt x="122" y="610"/>
                  </a:cubicBezTo>
                  <a:cubicBezTo>
                    <a:pt x="113" y="652"/>
                    <a:pt x="113" y="652"/>
                    <a:pt x="113" y="652"/>
                  </a:cubicBezTo>
                  <a:cubicBezTo>
                    <a:pt x="47" y="663"/>
                    <a:pt x="47" y="663"/>
                    <a:pt x="47" y="663"/>
                  </a:cubicBezTo>
                  <a:cubicBezTo>
                    <a:pt x="47" y="673"/>
                    <a:pt x="47" y="673"/>
                    <a:pt x="47" y="673"/>
                  </a:cubicBezTo>
                  <a:cubicBezTo>
                    <a:pt x="50" y="674"/>
                    <a:pt x="52" y="674"/>
                    <a:pt x="54" y="674"/>
                  </a:cubicBezTo>
                  <a:cubicBezTo>
                    <a:pt x="73" y="676"/>
                    <a:pt x="91" y="676"/>
                    <a:pt x="108" y="673"/>
                  </a:cubicBezTo>
                  <a:cubicBezTo>
                    <a:pt x="122" y="671"/>
                    <a:pt x="136" y="667"/>
                    <a:pt x="149" y="661"/>
                  </a:cubicBezTo>
                  <a:cubicBezTo>
                    <a:pt x="146" y="651"/>
                    <a:pt x="146" y="651"/>
                    <a:pt x="146" y="651"/>
                  </a:cubicBezTo>
                  <a:cubicBezTo>
                    <a:pt x="179" y="648"/>
                    <a:pt x="203" y="640"/>
                    <a:pt x="219" y="627"/>
                  </a:cubicBezTo>
                  <a:cubicBezTo>
                    <a:pt x="222" y="625"/>
                    <a:pt x="225" y="623"/>
                    <a:pt x="227" y="620"/>
                  </a:cubicBezTo>
                  <a:cubicBezTo>
                    <a:pt x="211" y="599"/>
                    <a:pt x="211" y="599"/>
                    <a:pt x="211" y="599"/>
                  </a:cubicBezTo>
                  <a:cubicBezTo>
                    <a:pt x="204" y="599"/>
                    <a:pt x="204" y="599"/>
                    <a:pt x="204" y="599"/>
                  </a:cubicBezTo>
                  <a:cubicBezTo>
                    <a:pt x="218" y="532"/>
                    <a:pt x="218" y="532"/>
                    <a:pt x="218" y="532"/>
                  </a:cubicBezTo>
                  <a:cubicBezTo>
                    <a:pt x="232" y="414"/>
                    <a:pt x="232" y="414"/>
                    <a:pt x="232" y="414"/>
                  </a:cubicBezTo>
                  <a:cubicBezTo>
                    <a:pt x="262" y="338"/>
                    <a:pt x="262" y="338"/>
                    <a:pt x="262" y="338"/>
                  </a:cubicBezTo>
                  <a:cubicBezTo>
                    <a:pt x="263" y="157"/>
                    <a:pt x="263" y="157"/>
                    <a:pt x="263" y="157"/>
                  </a:cubicBezTo>
                  <a:cubicBezTo>
                    <a:pt x="255" y="162"/>
                    <a:pt x="255" y="162"/>
                    <a:pt x="255" y="162"/>
                  </a:cubicBezTo>
                  <a:cubicBezTo>
                    <a:pt x="254" y="160"/>
                    <a:pt x="253" y="159"/>
                    <a:pt x="252" y="158"/>
                  </a:cubicBezTo>
                  <a:cubicBezTo>
                    <a:pt x="251" y="155"/>
                    <a:pt x="252" y="152"/>
                    <a:pt x="255" y="149"/>
                  </a:cubicBezTo>
                  <a:cubicBezTo>
                    <a:pt x="254" y="131"/>
                    <a:pt x="254" y="131"/>
                    <a:pt x="254" y="131"/>
                  </a:cubicBezTo>
                  <a:cubicBezTo>
                    <a:pt x="252" y="131"/>
                    <a:pt x="249" y="130"/>
                    <a:pt x="246" y="128"/>
                  </a:cubicBezTo>
                  <a:cubicBezTo>
                    <a:pt x="247" y="127"/>
                    <a:pt x="247" y="125"/>
                    <a:pt x="247" y="124"/>
                  </a:cubicBezTo>
                  <a:cubicBezTo>
                    <a:pt x="248" y="122"/>
                    <a:pt x="248" y="120"/>
                    <a:pt x="249" y="119"/>
                  </a:cubicBezTo>
                  <a:cubicBezTo>
                    <a:pt x="237" y="78"/>
                    <a:pt x="237" y="78"/>
                    <a:pt x="237" y="78"/>
                  </a:cubicBezTo>
                  <a:cubicBezTo>
                    <a:pt x="225" y="93"/>
                    <a:pt x="212" y="100"/>
                    <a:pt x="199" y="100"/>
                  </a:cubicBezTo>
                  <a:cubicBezTo>
                    <a:pt x="199" y="91"/>
                    <a:pt x="199" y="91"/>
                    <a:pt x="199" y="91"/>
                  </a:cubicBezTo>
                  <a:cubicBezTo>
                    <a:pt x="198" y="53"/>
                    <a:pt x="198" y="53"/>
                    <a:pt x="198" y="53"/>
                  </a:cubicBezTo>
                  <a:cubicBezTo>
                    <a:pt x="178" y="88"/>
                    <a:pt x="178" y="88"/>
                    <a:pt x="178" y="88"/>
                  </a:cubicBezTo>
                  <a:cubicBezTo>
                    <a:pt x="174" y="86"/>
                    <a:pt x="170" y="82"/>
                    <a:pt x="167" y="77"/>
                  </a:cubicBezTo>
                  <a:cubicBezTo>
                    <a:pt x="157" y="65"/>
                    <a:pt x="152" y="45"/>
                    <a:pt x="151" y="18"/>
                  </a:cubicBezTo>
                  <a:cubicBezTo>
                    <a:pt x="150" y="18"/>
                    <a:pt x="149" y="17"/>
                    <a:pt x="147" y="17"/>
                  </a:cubicBezTo>
                  <a:cubicBezTo>
                    <a:pt x="144" y="15"/>
                    <a:pt x="139" y="11"/>
                    <a:pt x="132" y="6"/>
                  </a:cubicBezTo>
                  <a:cubicBezTo>
                    <a:pt x="110" y="22"/>
                    <a:pt x="88" y="26"/>
                    <a:pt x="65" y="18"/>
                  </a:cubicBezTo>
                  <a:cubicBezTo>
                    <a:pt x="65" y="18"/>
                    <a:pt x="65" y="18"/>
                    <a:pt x="65" y="18"/>
                  </a:cubicBezTo>
                  <a:cubicBezTo>
                    <a:pt x="63" y="19"/>
                    <a:pt x="60" y="19"/>
                    <a:pt x="58" y="20"/>
                  </a:cubicBezTo>
                  <a:cubicBezTo>
                    <a:pt x="42" y="0"/>
                    <a:pt x="42" y="0"/>
                    <a:pt x="42" y="0"/>
                  </a:cubicBezTo>
                  <a:cubicBezTo>
                    <a:pt x="0" y="47"/>
                    <a:pt x="0" y="47"/>
                    <a:pt x="0" y="47"/>
                  </a:cubicBezTo>
                  <a:close/>
                </a:path>
              </a:pathLst>
            </a:custGeom>
            <a:solidFill>
              <a:srgbClr val="2029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3" name="Freeform 58"/>
            <p:cNvSpPr>
              <a:spLocks noEditPoints="1"/>
            </p:cNvSpPr>
            <p:nvPr/>
          </p:nvSpPr>
          <p:spPr bwMode="auto">
            <a:xfrm>
              <a:off x="3924" y="2355"/>
              <a:ext cx="570" cy="1501"/>
            </a:xfrm>
            <a:custGeom>
              <a:avLst/>
              <a:gdLst>
                <a:gd name="T0" fmla="*/ 6 w 240"/>
                <a:gd name="T1" fmla="*/ 61 h 634"/>
                <a:gd name="T2" fmla="*/ 24 w 240"/>
                <a:gd name="T3" fmla="*/ 296 h 634"/>
                <a:gd name="T4" fmla="*/ 34 w 240"/>
                <a:gd name="T5" fmla="*/ 555 h 634"/>
                <a:gd name="T6" fmla="*/ 41 w 240"/>
                <a:gd name="T7" fmla="*/ 624 h 634"/>
                <a:gd name="T8" fmla="*/ 107 w 240"/>
                <a:gd name="T9" fmla="*/ 623 h 634"/>
                <a:gd name="T10" fmla="*/ 103 w 240"/>
                <a:gd name="T11" fmla="*/ 369 h 634"/>
                <a:gd name="T12" fmla="*/ 155 w 240"/>
                <a:gd name="T13" fmla="*/ 73 h 634"/>
                <a:gd name="T14" fmla="*/ 157 w 240"/>
                <a:gd name="T15" fmla="*/ 251 h 634"/>
                <a:gd name="T16" fmla="*/ 124 w 240"/>
                <a:gd name="T17" fmla="*/ 347 h 634"/>
                <a:gd name="T18" fmla="*/ 138 w 240"/>
                <a:gd name="T19" fmla="*/ 613 h 634"/>
                <a:gd name="T20" fmla="*/ 173 w 240"/>
                <a:gd name="T21" fmla="*/ 581 h 634"/>
                <a:gd name="T22" fmla="*/ 240 w 240"/>
                <a:gd name="T23" fmla="*/ 315 h 634"/>
                <a:gd name="T24" fmla="*/ 218 w 240"/>
                <a:gd name="T25" fmla="*/ 79 h 634"/>
                <a:gd name="T26" fmla="*/ 182 w 240"/>
                <a:gd name="T27" fmla="*/ 68 h 634"/>
                <a:gd name="T28" fmla="*/ 132 w 240"/>
                <a:gd name="T29" fmla="*/ 0 h 634"/>
                <a:gd name="T30" fmla="*/ 0 w 240"/>
                <a:gd name="T31" fmla="*/ 40 h 634"/>
                <a:gd name="T32" fmla="*/ 14 w 240"/>
                <a:gd name="T33" fmla="*/ 31 h 634"/>
                <a:gd name="T34" fmla="*/ 38 w 240"/>
                <a:gd name="T35" fmla="*/ 250 h 634"/>
                <a:gd name="T36" fmla="*/ 47 w 240"/>
                <a:gd name="T37" fmla="*/ 554 h 634"/>
                <a:gd name="T38" fmla="*/ 61 w 240"/>
                <a:gd name="T39" fmla="*/ 627 h 634"/>
                <a:gd name="T40" fmla="*/ 45 w 240"/>
                <a:gd name="T41" fmla="*/ 625 h 634"/>
                <a:gd name="T42" fmla="*/ 53 w 240"/>
                <a:gd name="T43" fmla="*/ 604 h 634"/>
                <a:gd name="T44" fmla="*/ 28 w 240"/>
                <a:gd name="T45" fmla="*/ 303 h 634"/>
                <a:gd name="T46" fmla="*/ 27 w 240"/>
                <a:gd name="T47" fmla="*/ 296 h 634"/>
                <a:gd name="T48" fmla="*/ 21 w 240"/>
                <a:gd name="T49" fmla="*/ 105 h 634"/>
                <a:gd name="T50" fmla="*/ 4 w 240"/>
                <a:gd name="T51" fmla="*/ 41 h 634"/>
                <a:gd name="T52" fmla="*/ 142 w 240"/>
                <a:gd name="T53" fmla="*/ 207 h 634"/>
                <a:gd name="T54" fmla="*/ 169 w 240"/>
                <a:gd name="T55" fmla="*/ 310 h 634"/>
                <a:gd name="T56" fmla="*/ 141 w 240"/>
                <a:gd name="T57" fmla="*/ 573 h 634"/>
                <a:gd name="T58" fmla="*/ 140 w 240"/>
                <a:gd name="T59" fmla="*/ 608 h 634"/>
                <a:gd name="T60" fmla="*/ 134 w 240"/>
                <a:gd name="T61" fmla="*/ 585 h 634"/>
                <a:gd name="T62" fmla="*/ 153 w 240"/>
                <a:gd name="T63" fmla="*/ 303 h 634"/>
                <a:gd name="T64" fmla="*/ 153 w 240"/>
                <a:gd name="T65" fmla="*/ 299 h 634"/>
                <a:gd name="T66" fmla="*/ 161 w 240"/>
                <a:gd name="T67" fmla="*/ 251 h 634"/>
                <a:gd name="T68" fmla="*/ 140 w 240"/>
                <a:gd name="T69" fmla="*/ 22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0" h="634">
                  <a:moveTo>
                    <a:pt x="0" y="40"/>
                  </a:moveTo>
                  <a:cubicBezTo>
                    <a:pt x="6" y="61"/>
                    <a:pt x="6" y="61"/>
                    <a:pt x="6" y="61"/>
                  </a:cubicBezTo>
                  <a:cubicBezTo>
                    <a:pt x="18" y="105"/>
                    <a:pt x="18" y="105"/>
                    <a:pt x="18" y="105"/>
                  </a:cubicBezTo>
                  <a:cubicBezTo>
                    <a:pt x="25" y="161"/>
                    <a:pt x="27" y="225"/>
                    <a:pt x="24" y="296"/>
                  </a:cubicBezTo>
                  <a:cubicBezTo>
                    <a:pt x="24" y="303"/>
                    <a:pt x="24" y="303"/>
                    <a:pt x="24" y="303"/>
                  </a:cubicBezTo>
                  <a:cubicBezTo>
                    <a:pt x="19" y="389"/>
                    <a:pt x="23" y="473"/>
                    <a:pt x="34" y="555"/>
                  </a:cubicBezTo>
                  <a:cubicBezTo>
                    <a:pt x="50" y="605"/>
                    <a:pt x="50" y="605"/>
                    <a:pt x="50" y="605"/>
                  </a:cubicBezTo>
                  <a:cubicBezTo>
                    <a:pt x="41" y="624"/>
                    <a:pt x="41" y="624"/>
                    <a:pt x="41" y="624"/>
                  </a:cubicBezTo>
                  <a:cubicBezTo>
                    <a:pt x="41" y="634"/>
                    <a:pt x="41" y="634"/>
                    <a:pt x="41" y="634"/>
                  </a:cubicBezTo>
                  <a:cubicBezTo>
                    <a:pt x="107" y="623"/>
                    <a:pt x="107" y="623"/>
                    <a:pt x="107" y="623"/>
                  </a:cubicBezTo>
                  <a:cubicBezTo>
                    <a:pt x="116" y="581"/>
                    <a:pt x="116" y="581"/>
                    <a:pt x="116" y="581"/>
                  </a:cubicBezTo>
                  <a:cubicBezTo>
                    <a:pt x="103" y="369"/>
                    <a:pt x="103" y="369"/>
                    <a:pt x="103" y="369"/>
                  </a:cubicBezTo>
                  <a:cubicBezTo>
                    <a:pt x="110" y="234"/>
                    <a:pt x="110" y="234"/>
                    <a:pt x="110" y="234"/>
                  </a:cubicBezTo>
                  <a:cubicBezTo>
                    <a:pt x="155" y="73"/>
                    <a:pt x="155" y="73"/>
                    <a:pt x="155" y="73"/>
                  </a:cubicBezTo>
                  <a:cubicBezTo>
                    <a:pt x="137" y="224"/>
                    <a:pt x="137" y="224"/>
                    <a:pt x="137" y="224"/>
                  </a:cubicBezTo>
                  <a:cubicBezTo>
                    <a:pt x="157" y="251"/>
                    <a:pt x="157" y="251"/>
                    <a:pt x="157" y="251"/>
                  </a:cubicBezTo>
                  <a:cubicBezTo>
                    <a:pt x="141" y="264"/>
                    <a:pt x="139" y="281"/>
                    <a:pt x="150" y="301"/>
                  </a:cubicBezTo>
                  <a:cubicBezTo>
                    <a:pt x="124" y="347"/>
                    <a:pt x="124" y="347"/>
                    <a:pt x="124" y="347"/>
                  </a:cubicBezTo>
                  <a:cubicBezTo>
                    <a:pt x="121" y="429"/>
                    <a:pt x="123" y="508"/>
                    <a:pt x="130" y="586"/>
                  </a:cubicBezTo>
                  <a:cubicBezTo>
                    <a:pt x="138" y="613"/>
                    <a:pt x="138" y="613"/>
                    <a:pt x="138" y="613"/>
                  </a:cubicBezTo>
                  <a:cubicBezTo>
                    <a:pt x="192" y="594"/>
                    <a:pt x="192" y="594"/>
                    <a:pt x="192" y="594"/>
                  </a:cubicBezTo>
                  <a:cubicBezTo>
                    <a:pt x="173" y="581"/>
                    <a:pt x="173" y="581"/>
                    <a:pt x="173" y="581"/>
                  </a:cubicBezTo>
                  <a:cubicBezTo>
                    <a:pt x="203" y="373"/>
                    <a:pt x="203" y="373"/>
                    <a:pt x="203" y="373"/>
                  </a:cubicBezTo>
                  <a:cubicBezTo>
                    <a:pt x="240" y="315"/>
                    <a:pt x="240" y="315"/>
                    <a:pt x="240" y="315"/>
                  </a:cubicBezTo>
                  <a:cubicBezTo>
                    <a:pt x="240" y="156"/>
                    <a:pt x="240" y="156"/>
                    <a:pt x="240" y="156"/>
                  </a:cubicBezTo>
                  <a:cubicBezTo>
                    <a:pt x="218" y="79"/>
                    <a:pt x="218" y="79"/>
                    <a:pt x="218" y="79"/>
                  </a:cubicBezTo>
                  <a:cubicBezTo>
                    <a:pt x="182" y="90"/>
                    <a:pt x="182" y="90"/>
                    <a:pt x="182" y="90"/>
                  </a:cubicBezTo>
                  <a:cubicBezTo>
                    <a:pt x="182" y="68"/>
                    <a:pt x="182" y="68"/>
                    <a:pt x="182" y="68"/>
                  </a:cubicBezTo>
                  <a:cubicBezTo>
                    <a:pt x="169" y="82"/>
                    <a:pt x="169" y="82"/>
                    <a:pt x="169" y="82"/>
                  </a:cubicBezTo>
                  <a:cubicBezTo>
                    <a:pt x="150" y="64"/>
                    <a:pt x="138" y="37"/>
                    <a:pt x="132" y="0"/>
                  </a:cubicBezTo>
                  <a:cubicBezTo>
                    <a:pt x="104" y="15"/>
                    <a:pt x="73" y="15"/>
                    <a:pt x="39" y="0"/>
                  </a:cubicBezTo>
                  <a:cubicBezTo>
                    <a:pt x="0" y="40"/>
                    <a:pt x="0" y="40"/>
                    <a:pt x="0" y="40"/>
                  </a:cubicBezTo>
                  <a:close/>
                  <a:moveTo>
                    <a:pt x="4" y="41"/>
                  </a:moveTo>
                  <a:cubicBezTo>
                    <a:pt x="14" y="31"/>
                    <a:pt x="14" y="31"/>
                    <a:pt x="14" y="31"/>
                  </a:cubicBezTo>
                  <a:cubicBezTo>
                    <a:pt x="32" y="101"/>
                    <a:pt x="32" y="101"/>
                    <a:pt x="32" y="101"/>
                  </a:cubicBezTo>
                  <a:cubicBezTo>
                    <a:pt x="38" y="250"/>
                    <a:pt x="38" y="250"/>
                    <a:pt x="38" y="250"/>
                  </a:cubicBezTo>
                  <a:cubicBezTo>
                    <a:pt x="38" y="448"/>
                    <a:pt x="38" y="448"/>
                    <a:pt x="38" y="448"/>
                  </a:cubicBezTo>
                  <a:cubicBezTo>
                    <a:pt x="47" y="554"/>
                    <a:pt x="47" y="554"/>
                    <a:pt x="47" y="554"/>
                  </a:cubicBezTo>
                  <a:cubicBezTo>
                    <a:pt x="65" y="605"/>
                    <a:pt x="65" y="605"/>
                    <a:pt x="65" y="605"/>
                  </a:cubicBezTo>
                  <a:cubicBezTo>
                    <a:pt x="61" y="627"/>
                    <a:pt x="61" y="627"/>
                    <a:pt x="61" y="627"/>
                  </a:cubicBezTo>
                  <a:cubicBezTo>
                    <a:pt x="45" y="630"/>
                    <a:pt x="45" y="630"/>
                    <a:pt x="45" y="630"/>
                  </a:cubicBezTo>
                  <a:cubicBezTo>
                    <a:pt x="45" y="625"/>
                    <a:pt x="45" y="625"/>
                    <a:pt x="45" y="625"/>
                  </a:cubicBezTo>
                  <a:cubicBezTo>
                    <a:pt x="53" y="607"/>
                    <a:pt x="53" y="607"/>
                    <a:pt x="53" y="607"/>
                  </a:cubicBezTo>
                  <a:cubicBezTo>
                    <a:pt x="53" y="606"/>
                    <a:pt x="53" y="605"/>
                    <a:pt x="53" y="604"/>
                  </a:cubicBezTo>
                  <a:cubicBezTo>
                    <a:pt x="38" y="554"/>
                    <a:pt x="38" y="554"/>
                    <a:pt x="38" y="554"/>
                  </a:cubicBezTo>
                  <a:cubicBezTo>
                    <a:pt x="26" y="472"/>
                    <a:pt x="23" y="389"/>
                    <a:pt x="28" y="303"/>
                  </a:cubicBezTo>
                  <a:cubicBezTo>
                    <a:pt x="28" y="303"/>
                    <a:pt x="28" y="303"/>
                    <a:pt x="28" y="302"/>
                  </a:cubicBezTo>
                  <a:cubicBezTo>
                    <a:pt x="27" y="296"/>
                    <a:pt x="27" y="296"/>
                    <a:pt x="27" y="296"/>
                  </a:cubicBezTo>
                  <a:cubicBezTo>
                    <a:pt x="27" y="296"/>
                    <a:pt x="27" y="296"/>
                    <a:pt x="27" y="296"/>
                  </a:cubicBezTo>
                  <a:cubicBezTo>
                    <a:pt x="30" y="224"/>
                    <a:pt x="28" y="161"/>
                    <a:pt x="21" y="105"/>
                  </a:cubicBezTo>
                  <a:cubicBezTo>
                    <a:pt x="21" y="104"/>
                    <a:pt x="21" y="104"/>
                    <a:pt x="21" y="104"/>
                  </a:cubicBezTo>
                  <a:cubicBezTo>
                    <a:pt x="4" y="41"/>
                    <a:pt x="4" y="41"/>
                    <a:pt x="4" y="41"/>
                  </a:cubicBezTo>
                  <a:close/>
                  <a:moveTo>
                    <a:pt x="140" y="224"/>
                  </a:moveTo>
                  <a:cubicBezTo>
                    <a:pt x="142" y="207"/>
                    <a:pt x="142" y="207"/>
                    <a:pt x="142" y="207"/>
                  </a:cubicBezTo>
                  <a:cubicBezTo>
                    <a:pt x="177" y="250"/>
                    <a:pt x="177" y="250"/>
                    <a:pt x="177" y="250"/>
                  </a:cubicBezTo>
                  <a:cubicBezTo>
                    <a:pt x="160" y="270"/>
                    <a:pt x="157" y="290"/>
                    <a:pt x="169" y="310"/>
                  </a:cubicBezTo>
                  <a:cubicBezTo>
                    <a:pt x="141" y="370"/>
                    <a:pt x="141" y="370"/>
                    <a:pt x="141" y="370"/>
                  </a:cubicBezTo>
                  <a:cubicBezTo>
                    <a:pt x="141" y="573"/>
                    <a:pt x="141" y="573"/>
                    <a:pt x="141" y="573"/>
                  </a:cubicBezTo>
                  <a:cubicBezTo>
                    <a:pt x="148" y="606"/>
                    <a:pt x="148" y="606"/>
                    <a:pt x="148" y="606"/>
                  </a:cubicBezTo>
                  <a:cubicBezTo>
                    <a:pt x="140" y="608"/>
                    <a:pt x="140" y="608"/>
                    <a:pt x="140" y="608"/>
                  </a:cubicBezTo>
                  <a:cubicBezTo>
                    <a:pt x="134" y="586"/>
                    <a:pt x="134" y="586"/>
                    <a:pt x="134" y="586"/>
                  </a:cubicBezTo>
                  <a:cubicBezTo>
                    <a:pt x="134" y="585"/>
                    <a:pt x="134" y="585"/>
                    <a:pt x="134" y="585"/>
                  </a:cubicBezTo>
                  <a:cubicBezTo>
                    <a:pt x="127" y="508"/>
                    <a:pt x="125" y="429"/>
                    <a:pt x="127" y="348"/>
                  </a:cubicBezTo>
                  <a:cubicBezTo>
                    <a:pt x="153" y="303"/>
                    <a:pt x="153" y="303"/>
                    <a:pt x="153" y="303"/>
                  </a:cubicBezTo>
                  <a:cubicBezTo>
                    <a:pt x="154" y="302"/>
                    <a:pt x="154" y="302"/>
                    <a:pt x="154" y="301"/>
                  </a:cubicBezTo>
                  <a:cubicBezTo>
                    <a:pt x="154" y="301"/>
                    <a:pt x="154" y="300"/>
                    <a:pt x="153" y="299"/>
                  </a:cubicBezTo>
                  <a:cubicBezTo>
                    <a:pt x="143" y="281"/>
                    <a:pt x="145" y="266"/>
                    <a:pt x="160" y="253"/>
                  </a:cubicBezTo>
                  <a:cubicBezTo>
                    <a:pt x="160" y="253"/>
                    <a:pt x="161" y="252"/>
                    <a:pt x="161" y="251"/>
                  </a:cubicBezTo>
                  <a:cubicBezTo>
                    <a:pt x="161" y="250"/>
                    <a:pt x="161" y="249"/>
                    <a:pt x="160" y="248"/>
                  </a:cubicBezTo>
                  <a:cubicBezTo>
                    <a:pt x="140" y="224"/>
                    <a:pt x="140" y="224"/>
                    <a:pt x="140" y="224"/>
                  </a:cubicBezTo>
                  <a:close/>
                </a:path>
              </a:pathLst>
            </a:custGeom>
            <a:solidFill>
              <a:srgbClr val="3544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4" name="Freeform 59"/>
            <p:cNvSpPr/>
            <p:nvPr/>
          </p:nvSpPr>
          <p:spPr bwMode="auto">
            <a:xfrm>
              <a:off x="3934" y="2429"/>
              <a:ext cx="145" cy="1418"/>
            </a:xfrm>
            <a:custGeom>
              <a:avLst/>
              <a:gdLst>
                <a:gd name="T0" fmla="*/ 10 w 61"/>
                <a:gd name="T1" fmla="*/ 0 h 599"/>
                <a:gd name="T2" fmla="*/ 0 w 61"/>
                <a:gd name="T3" fmla="*/ 10 h 599"/>
                <a:gd name="T4" fmla="*/ 17 w 61"/>
                <a:gd name="T5" fmla="*/ 73 h 599"/>
                <a:gd name="T6" fmla="*/ 17 w 61"/>
                <a:gd name="T7" fmla="*/ 74 h 599"/>
                <a:gd name="T8" fmla="*/ 23 w 61"/>
                <a:gd name="T9" fmla="*/ 265 h 599"/>
                <a:gd name="T10" fmla="*/ 23 w 61"/>
                <a:gd name="T11" fmla="*/ 265 h 599"/>
                <a:gd name="T12" fmla="*/ 24 w 61"/>
                <a:gd name="T13" fmla="*/ 271 h 599"/>
                <a:gd name="T14" fmla="*/ 24 w 61"/>
                <a:gd name="T15" fmla="*/ 272 h 599"/>
                <a:gd name="T16" fmla="*/ 34 w 61"/>
                <a:gd name="T17" fmla="*/ 523 h 599"/>
                <a:gd name="T18" fmla="*/ 49 w 61"/>
                <a:gd name="T19" fmla="*/ 573 h 599"/>
                <a:gd name="T20" fmla="*/ 49 w 61"/>
                <a:gd name="T21" fmla="*/ 576 h 599"/>
                <a:gd name="T22" fmla="*/ 41 w 61"/>
                <a:gd name="T23" fmla="*/ 594 h 599"/>
                <a:gd name="T24" fmla="*/ 41 w 61"/>
                <a:gd name="T25" fmla="*/ 599 h 599"/>
                <a:gd name="T26" fmla="*/ 57 w 61"/>
                <a:gd name="T27" fmla="*/ 596 h 599"/>
                <a:gd name="T28" fmla="*/ 61 w 61"/>
                <a:gd name="T29" fmla="*/ 574 h 599"/>
                <a:gd name="T30" fmla="*/ 43 w 61"/>
                <a:gd name="T31" fmla="*/ 523 h 599"/>
                <a:gd name="T32" fmla="*/ 34 w 61"/>
                <a:gd name="T33" fmla="*/ 417 h 599"/>
                <a:gd name="T34" fmla="*/ 34 w 61"/>
                <a:gd name="T35" fmla="*/ 219 h 599"/>
                <a:gd name="T36" fmla="*/ 28 w 61"/>
                <a:gd name="T37" fmla="*/ 70 h 599"/>
                <a:gd name="T38" fmla="*/ 10 w 61"/>
                <a:gd name="T39"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599">
                  <a:moveTo>
                    <a:pt x="10" y="0"/>
                  </a:moveTo>
                  <a:cubicBezTo>
                    <a:pt x="0" y="10"/>
                    <a:pt x="0" y="10"/>
                    <a:pt x="0" y="10"/>
                  </a:cubicBezTo>
                  <a:cubicBezTo>
                    <a:pt x="17" y="73"/>
                    <a:pt x="17" y="73"/>
                    <a:pt x="17" y="73"/>
                  </a:cubicBezTo>
                  <a:cubicBezTo>
                    <a:pt x="17" y="73"/>
                    <a:pt x="17" y="73"/>
                    <a:pt x="17" y="74"/>
                  </a:cubicBezTo>
                  <a:cubicBezTo>
                    <a:pt x="24" y="130"/>
                    <a:pt x="26" y="193"/>
                    <a:pt x="23" y="265"/>
                  </a:cubicBezTo>
                  <a:cubicBezTo>
                    <a:pt x="23" y="265"/>
                    <a:pt x="23" y="265"/>
                    <a:pt x="23" y="265"/>
                  </a:cubicBezTo>
                  <a:cubicBezTo>
                    <a:pt x="24" y="271"/>
                    <a:pt x="24" y="271"/>
                    <a:pt x="24" y="271"/>
                  </a:cubicBezTo>
                  <a:cubicBezTo>
                    <a:pt x="24" y="272"/>
                    <a:pt x="24" y="272"/>
                    <a:pt x="24" y="272"/>
                  </a:cubicBezTo>
                  <a:cubicBezTo>
                    <a:pt x="19" y="358"/>
                    <a:pt x="22" y="441"/>
                    <a:pt x="34" y="523"/>
                  </a:cubicBezTo>
                  <a:cubicBezTo>
                    <a:pt x="49" y="573"/>
                    <a:pt x="49" y="573"/>
                    <a:pt x="49" y="573"/>
                  </a:cubicBezTo>
                  <a:cubicBezTo>
                    <a:pt x="49" y="574"/>
                    <a:pt x="49" y="575"/>
                    <a:pt x="49" y="576"/>
                  </a:cubicBezTo>
                  <a:cubicBezTo>
                    <a:pt x="41" y="594"/>
                    <a:pt x="41" y="594"/>
                    <a:pt x="41" y="594"/>
                  </a:cubicBezTo>
                  <a:cubicBezTo>
                    <a:pt x="41" y="599"/>
                    <a:pt x="41" y="599"/>
                    <a:pt x="41" y="599"/>
                  </a:cubicBezTo>
                  <a:cubicBezTo>
                    <a:pt x="57" y="596"/>
                    <a:pt x="57" y="596"/>
                    <a:pt x="57" y="596"/>
                  </a:cubicBezTo>
                  <a:cubicBezTo>
                    <a:pt x="61" y="574"/>
                    <a:pt x="61" y="574"/>
                    <a:pt x="61" y="574"/>
                  </a:cubicBezTo>
                  <a:cubicBezTo>
                    <a:pt x="43" y="523"/>
                    <a:pt x="43" y="523"/>
                    <a:pt x="43" y="523"/>
                  </a:cubicBezTo>
                  <a:cubicBezTo>
                    <a:pt x="34" y="417"/>
                    <a:pt x="34" y="417"/>
                    <a:pt x="34" y="417"/>
                  </a:cubicBezTo>
                  <a:cubicBezTo>
                    <a:pt x="34" y="219"/>
                    <a:pt x="34" y="219"/>
                    <a:pt x="34" y="219"/>
                  </a:cubicBezTo>
                  <a:cubicBezTo>
                    <a:pt x="28" y="70"/>
                    <a:pt x="28" y="70"/>
                    <a:pt x="28" y="70"/>
                  </a:cubicBezTo>
                  <a:cubicBezTo>
                    <a:pt x="10" y="0"/>
                    <a:pt x="10" y="0"/>
                    <a:pt x="10" y="0"/>
                  </a:cubicBezTo>
                  <a:close/>
                </a:path>
              </a:pathLst>
            </a:custGeom>
            <a:solidFill>
              <a:srgbClr val="6380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5" name="Freeform 60"/>
            <p:cNvSpPr/>
            <p:nvPr/>
          </p:nvSpPr>
          <p:spPr bwMode="auto">
            <a:xfrm>
              <a:off x="4221" y="2845"/>
              <a:ext cx="124" cy="950"/>
            </a:xfrm>
            <a:custGeom>
              <a:avLst/>
              <a:gdLst>
                <a:gd name="T0" fmla="*/ 17 w 52"/>
                <a:gd name="T1" fmla="*/ 0 h 401"/>
                <a:gd name="T2" fmla="*/ 15 w 52"/>
                <a:gd name="T3" fmla="*/ 17 h 401"/>
                <a:gd name="T4" fmla="*/ 35 w 52"/>
                <a:gd name="T5" fmla="*/ 41 h 401"/>
                <a:gd name="T6" fmla="*/ 36 w 52"/>
                <a:gd name="T7" fmla="*/ 44 h 401"/>
                <a:gd name="T8" fmla="*/ 35 w 52"/>
                <a:gd name="T9" fmla="*/ 46 h 401"/>
                <a:gd name="T10" fmla="*/ 28 w 52"/>
                <a:gd name="T11" fmla="*/ 92 h 401"/>
                <a:gd name="T12" fmla="*/ 29 w 52"/>
                <a:gd name="T13" fmla="*/ 94 h 401"/>
                <a:gd name="T14" fmla="*/ 28 w 52"/>
                <a:gd name="T15" fmla="*/ 96 h 401"/>
                <a:gd name="T16" fmla="*/ 2 w 52"/>
                <a:gd name="T17" fmla="*/ 141 h 401"/>
                <a:gd name="T18" fmla="*/ 9 w 52"/>
                <a:gd name="T19" fmla="*/ 378 h 401"/>
                <a:gd name="T20" fmla="*/ 9 w 52"/>
                <a:gd name="T21" fmla="*/ 379 h 401"/>
                <a:gd name="T22" fmla="*/ 15 w 52"/>
                <a:gd name="T23" fmla="*/ 401 h 401"/>
                <a:gd name="T24" fmla="*/ 23 w 52"/>
                <a:gd name="T25" fmla="*/ 399 h 401"/>
                <a:gd name="T26" fmla="*/ 16 w 52"/>
                <a:gd name="T27" fmla="*/ 366 h 401"/>
                <a:gd name="T28" fmla="*/ 16 w 52"/>
                <a:gd name="T29" fmla="*/ 163 h 401"/>
                <a:gd name="T30" fmla="*/ 44 w 52"/>
                <a:gd name="T31" fmla="*/ 103 h 401"/>
                <a:gd name="T32" fmla="*/ 52 w 52"/>
                <a:gd name="T33" fmla="*/ 43 h 401"/>
                <a:gd name="T34" fmla="*/ 17 w 52"/>
                <a:gd name="T35"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401">
                  <a:moveTo>
                    <a:pt x="17" y="0"/>
                  </a:moveTo>
                  <a:cubicBezTo>
                    <a:pt x="15" y="17"/>
                    <a:pt x="15" y="17"/>
                    <a:pt x="15" y="17"/>
                  </a:cubicBezTo>
                  <a:cubicBezTo>
                    <a:pt x="35" y="41"/>
                    <a:pt x="35" y="41"/>
                    <a:pt x="35" y="41"/>
                  </a:cubicBezTo>
                  <a:cubicBezTo>
                    <a:pt x="36" y="42"/>
                    <a:pt x="36" y="43"/>
                    <a:pt x="36" y="44"/>
                  </a:cubicBezTo>
                  <a:cubicBezTo>
                    <a:pt x="36" y="45"/>
                    <a:pt x="35" y="46"/>
                    <a:pt x="35" y="46"/>
                  </a:cubicBezTo>
                  <a:cubicBezTo>
                    <a:pt x="20" y="59"/>
                    <a:pt x="18" y="74"/>
                    <a:pt x="28" y="92"/>
                  </a:cubicBezTo>
                  <a:cubicBezTo>
                    <a:pt x="29" y="93"/>
                    <a:pt x="29" y="94"/>
                    <a:pt x="29" y="94"/>
                  </a:cubicBezTo>
                  <a:cubicBezTo>
                    <a:pt x="29" y="95"/>
                    <a:pt x="29" y="95"/>
                    <a:pt x="28" y="96"/>
                  </a:cubicBezTo>
                  <a:cubicBezTo>
                    <a:pt x="2" y="141"/>
                    <a:pt x="2" y="141"/>
                    <a:pt x="2" y="141"/>
                  </a:cubicBezTo>
                  <a:cubicBezTo>
                    <a:pt x="0" y="222"/>
                    <a:pt x="2" y="301"/>
                    <a:pt x="9" y="378"/>
                  </a:cubicBezTo>
                  <a:cubicBezTo>
                    <a:pt x="9" y="379"/>
                    <a:pt x="9" y="379"/>
                    <a:pt x="9" y="379"/>
                  </a:cubicBezTo>
                  <a:cubicBezTo>
                    <a:pt x="15" y="401"/>
                    <a:pt x="15" y="401"/>
                    <a:pt x="15" y="401"/>
                  </a:cubicBezTo>
                  <a:cubicBezTo>
                    <a:pt x="23" y="399"/>
                    <a:pt x="23" y="399"/>
                    <a:pt x="23" y="399"/>
                  </a:cubicBezTo>
                  <a:cubicBezTo>
                    <a:pt x="16" y="366"/>
                    <a:pt x="16" y="366"/>
                    <a:pt x="16" y="366"/>
                  </a:cubicBezTo>
                  <a:cubicBezTo>
                    <a:pt x="16" y="163"/>
                    <a:pt x="16" y="163"/>
                    <a:pt x="16" y="163"/>
                  </a:cubicBezTo>
                  <a:cubicBezTo>
                    <a:pt x="44" y="103"/>
                    <a:pt x="44" y="103"/>
                    <a:pt x="44" y="103"/>
                  </a:cubicBezTo>
                  <a:cubicBezTo>
                    <a:pt x="32" y="83"/>
                    <a:pt x="35" y="63"/>
                    <a:pt x="52" y="43"/>
                  </a:cubicBezTo>
                  <a:cubicBezTo>
                    <a:pt x="17" y="0"/>
                    <a:pt x="17" y="0"/>
                    <a:pt x="17" y="0"/>
                  </a:cubicBezTo>
                  <a:close/>
                </a:path>
              </a:pathLst>
            </a:custGeom>
            <a:solidFill>
              <a:srgbClr val="6380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6" name="Freeform 61"/>
            <p:cNvSpPr/>
            <p:nvPr/>
          </p:nvSpPr>
          <p:spPr bwMode="auto">
            <a:xfrm>
              <a:off x="4117" y="2208"/>
              <a:ext cx="168" cy="124"/>
            </a:xfrm>
            <a:custGeom>
              <a:avLst/>
              <a:gdLst>
                <a:gd name="T0" fmla="*/ 20 w 71"/>
                <a:gd name="T1" fmla="*/ 0 h 52"/>
                <a:gd name="T2" fmla="*/ 16 w 71"/>
                <a:gd name="T3" fmla="*/ 16 h 52"/>
                <a:gd name="T4" fmla="*/ 0 w 71"/>
                <a:gd name="T5" fmla="*/ 39 h 52"/>
                <a:gd name="T6" fmla="*/ 29 w 71"/>
                <a:gd name="T7" fmla="*/ 17 h 52"/>
                <a:gd name="T8" fmla="*/ 50 w 71"/>
                <a:gd name="T9" fmla="*/ 31 h 52"/>
                <a:gd name="T10" fmla="*/ 60 w 71"/>
                <a:gd name="T11" fmla="*/ 50 h 52"/>
                <a:gd name="T12" fmla="*/ 64 w 71"/>
                <a:gd name="T13" fmla="*/ 51 h 52"/>
                <a:gd name="T14" fmla="*/ 71 w 71"/>
                <a:gd name="T15" fmla="*/ 42 h 52"/>
                <a:gd name="T16" fmla="*/ 42 w 71"/>
                <a:gd name="T17" fmla="*/ 10 h 52"/>
                <a:gd name="T18" fmla="*/ 20 w 71"/>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52">
                  <a:moveTo>
                    <a:pt x="20" y="0"/>
                  </a:moveTo>
                  <a:cubicBezTo>
                    <a:pt x="19" y="6"/>
                    <a:pt x="17" y="11"/>
                    <a:pt x="16" y="16"/>
                  </a:cubicBezTo>
                  <a:cubicBezTo>
                    <a:pt x="12" y="25"/>
                    <a:pt x="7" y="33"/>
                    <a:pt x="0" y="39"/>
                  </a:cubicBezTo>
                  <a:cubicBezTo>
                    <a:pt x="29" y="17"/>
                    <a:pt x="29" y="17"/>
                    <a:pt x="29" y="17"/>
                  </a:cubicBezTo>
                  <a:cubicBezTo>
                    <a:pt x="50" y="31"/>
                    <a:pt x="50" y="31"/>
                    <a:pt x="50" y="31"/>
                  </a:cubicBezTo>
                  <a:cubicBezTo>
                    <a:pt x="60" y="50"/>
                    <a:pt x="60" y="50"/>
                    <a:pt x="60" y="50"/>
                  </a:cubicBezTo>
                  <a:cubicBezTo>
                    <a:pt x="62" y="50"/>
                    <a:pt x="63" y="51"/>
                    <a:pt x="64" y="51"/>
                  </a:cubicBezTo>
                  <a:cubicBezTo>
                    <a:pt x="69" y="52"/>
                    <a:pt x="71" y="49"/>
                    <a:pt x="71" y="42"/>
                  </a:cubicBezTo>
                  <a:cubicBezTo>
                    <a:pt x="42" y="10"/>
                    <a:pt x="42" y="10"/>
                    <a:pt x="42" y="10"/>
                  </a:cubicBezTo>
                  <a:cubicBezTo>
                    <a:pt x="20" y="0"/>
                    <a:pt x="20" y="0"/>
                    <a:pt x="20"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7" name="Freeform 62"/>
            <p:cNvSpPr/>
            <p:nvPr/>
          </p:nvSpPr>
          <p:spPr bwMode="auto">
            <a:xfrm>
              <a:off x="4064" y="2249"/>
              <a:ext cx="195" cy="99"/>
            </a:xfrm>
            <a:custGeom>
              <a:avLst/>
              <a:gdLst>
                <a:gd name="T0" fmla="*/ 82 w 82"/>
                <a:gd name="T1" fmla="*/ 33 h 42"/>
                <a:gd name="T2" fmla="*/ 72 w 82"/>
                <a:gd name="T3" fmla="*/ 14 h 42"/>
                <a:gd name="T4" fmla="*/ 51 w 82"/>
                <a:gd name="T5" fmla="*/ 0 h 42"/>
                <a:gd name="T6" fmla="*/ 22 w 82"/>
                <a:gd name="T7" fmla="*/ 22 h 42"/>
                <a:gd name="T8" fmla="*/ 18 w 82"/>
                <a:gd name="T9" fmla="*/ 25 h 42"/>
                <a:gd name="T10" fmla="*/ 0 w 82"/>
                <a:gd name="T11" fmla="*/ 34 h 42"/>
                <a:gd name="T12" fmla="*/ 67 w 82"/>
                <a:gd name="T13" fmla="*/ 22 h 42"/>
                <a:gd name="T14" fmla="*/ 82 w 82"/>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42">
                  <a:moveTo>
                    <a:pt x="82" y="33"/>
                  </a:moveTo>
                  <a:cubicBezTo>
                    <a:pt x="72" y="14"/>
                    <a:pt x="72" y="14"/>
                    <a:pt x="72" y="14"/>
                  </a:cubicBezTo>
                  <a:cubicBezTo>
                    <a:pt x="51" y="0"/>
                    <a:pt x="51" y="0"/>
                    <a:pt x="51" y="0"/>
                  </a:cubicBezTo>
                  <a:cubicBezTo>
                    <a:pt x="22" y="22"/>
                    <a:pt x="22" y="22"/>
                    <a:pt x="22" y="22"/>
                  </a:cubicBezTo>
                  <a:cubicBezTo>
                    <a:pt x="20" y="23"/>
                    <a:pt x="19" y="24"/>
                    <a:pt x="18" y="25"/>
                  </a:cubicBezTo>
                  <a:cubicBezTo>
                    <a:pt x="13" y="29"/>
                    <a:pt x="7" y="31"/>
                    <a:pt x="0" y="34"/>
                  </a:cubicBezTo>
                  <a:cubicBezTo>
                    <a:pt x="23" y="42"/>
                    <a:pt x="45" y="38"/>
                    <a:pt x="67" y="22"/>
                  </a:cubicBezTo>
                  <a:cubicBezTo>
                    <a:pt x="74" y="27"/>
                    <a:pt x="79" y="31"/>
                    <a:pt x="82" y="33"/>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8" name="Freeform 63"/>
            <p:cNvSpPr/>
            <p:nvPr/>
          </p:nvSpPr>
          <p:spPr bwMode="auto">
            <a:xfrm>
              <a:off x="4509" y="2426"/>
              <a:ext cx="137" cy="244"/>
            </a:xfrm>
            <a:custGeom>
              <a:avLst/>
              <a:gdLst>
                <a:gd name="T0" fmla="*/ 57 w 58"/>
                <a:gd name="T1" fmla="*/ 16 h 103"/>
                <a:gd name="T2" fmla="*/ 56 w 58"/>
                <a:gd name="T3" fmla="*/ 14 h 103"/>
                <a:gd name="T4" fmla="*/ 6 w 58"/>
                <a:gd name="T5" fmla="*/ 5 h 103"/>
                <a:gd name="T6" fmla="*/ 3 w 58"/>
                <a:gd name="T7" fmla="*/ 12 h 103"/>
                <a:gd name="T8" fmla="*/ 51 w 58"/>
                <a:gd name="T9" fmla="*/ 21 h 103"/>
                <a:gd name="T10" fmla="*/ 46 w 58"/>
                <a:gd name="T11" fmla="*/ 65 h 103"/>
                <a:gd name="T12" fmla="*/ 38 w 58"/>
                <a:gd name="T13" fmla="*/ 80 h 103"/>
                <a:gd name="T14" fmla="*/ 25 w 58"/>
                <a:gd name="T15" fmla="*/ 88 h 103"/>
                <a:gd name="T16" fmla="*/ 33 w 58"/>
                <a:gd name="T17" fmla="*/ 79 h 103"/>
                <a:gd name="T18" fmla="*/ 43 w 58"/>
                <a:gd name="T19" fmla="*/ 53 h 103"/>
                <a:gd name="T20" fmla="*/ 32 w 58"/>
                <a:gd name="T21" fmla="*/ 60 h 103"/>
                <a:gd name="T22" fmla="*/ 22 w 58"/>
                <a:gd name="T23" fmla="*/ 84 h 103"/>
                <a:gd name="T24" fmla="*/ 0 w 58"/>
                <a:gd name="T25" fmla="*/ 99 h 103"/>
                <a:gd name="T26" fmla="*/ 3 w 58"/>
                <a:gd name="T27" fmla="*/ 103 h 103"/>
                <a:gd name="T28" fmla="*/ 11 w 58"/>
                <a:gd name="T29" fmla="*/ 98 h 103"/>
                <a:gd name="T30" fmla="*/ 21 w 58"/>
                <a:gd name="T31" fmla="*/ 98 h 103"/>
                <a:gd name="T32" fmla="*/ 48 w 58"/>
                <a:gd name="T33" fmla="*/ 78 h 103"/>
                <a:gd name="T34" fmla="*/ 57 w 58"/>
                <a:gd name="T35" fmla="*/ 1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03">
                  <a:moveTo>
                    <a:pt x="57" y="16"/>
                  </a:moveTo>
                  <a:cubicBezTo>
                    <a:pt x="56" y="15"/>
                    <a:pt x="56" y="14"/>
                    <a:pt x="56" y="14"/>
                  </a:cubicBezTo>
                  <a:cubicBezTo>
                    <a:pt x="41" y="3"/>
                    <a:pt x="24" y="0"/>
                    <a:pt x="6" y="5"/>
                  </a:cubicBezTo>
                  <a:cubicBezTo>
                    <a:pt x="3" y="12"/>
                    <a:pt x="3" y="12"/>
                    <a:pt x="3" y="12"/>
                  </a:cubicBezTo>
                  <a:cubicBezTo>
                    <a:pt x="51" y="21"/>
                    <a:pt x="51" y="21"/>
                    <a:pt x="51" y="21"/>
                  </a:cubicBezTo>
                  <a:cubicBezTo>
                    <a:pt x="46" y="65"/>
                    <a:pt x="46" y="65"/>
                    <a:pt x="46" y="65"/>
                  </a:cubicBezTo>
                  <a:cubicBezTo>
                    <a:pt x="38" y="80"/>
                    <a:pt x="38" y="80"/>
                    <a:pt x="38" y="80"/>
                  </a:cubicBezTo>
                  <a:cubicBezTo>
                    <a:pt x="25" y="88"/>
                    <a:pt x="25" y="88"/>
                    <a:pt x="25" y="88"/>
                  </a:cubicBezTo>
                  <a:cubicBezTo>
                    <a:pt x="33" y="79"/>
                    <a:pt x="33" y="79"/>
                    <a:pt x="33" y="79"/>
                  </a:cubicBezTo>
                  <a:cubicBezTo>
                    <a:pt x="43" y="53"/>
                    <a:pt x="43" y="53"/>
                    <a:pt x="43" y="53"/>
                  </a:cubicBezTo>
                  <a:cubicBezTo>
                    <a:pt x="32" y="60"/>
                    <a:pt x="32" y="60"/>
                    <a:pt x="32" y="60"/>
                  </a:cubicBezTo>
                  <a:cubicBezTo>
                    <a:pt x="22" y="84"/>
                    <a:pt x="22" y="84"/>
                    <a:pt x="22" y="84"/>
                  </a:cubicBezTo>
                  <a:cubicBezTo>
                    <a:pt x="0" y="99"/>
                    <a:pt x="0" y="99"/>
                    <a:pt x="0" y="99"/>
                  </a:cubicBezTo>
                  <a:cubicBezTo>
                    <a:pt x="1" y="100"/>
                    <a:pt x="2" y="101"/>
                    <a:pt x="3" y="103"/>
                  </a:cubicBezTo>
                  <a:cubicBezTo>
                    <a:pt x="11" y="98"/>
                    <a:pt x="11" y="98"/>
                    <a:pt x="11" y="98"/>
                  </a:cubicBezTo>
                  <a:cubicBezTo>
                    <a:pt x="21" y="98"/>
                    <a:pt x="21" y="98"/>
                    <a:pt x="21" y="98"/>
                  </a:cubicBezTo>
                  <a:cubicBezTo>
                    <a:pt x="48" y="78"/>
                    <a:pt x="48" y="78"/>
                    <a:pt x="48" y="78"/>
                  </a:cubicBezTo>
                  <a:cubicBezTo>
                    <a:pt x="55" y="60"/>
                    <a:pt x="58" y="39"/>
                    <a:pt x="57" y="16"/>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9" name="Freeform 64"/>
            <p:cNvSpPr/>
            <p:nvPr/>
          </p:nvSpPr>
          <p:spPr bwMode="auto">
            <a:xfrm>
              <a:off x="4516" y="2436"/>
              <a:ext cx="7" cy="2"/>
            </a:xfrm>
            <a:custGeom>
              <a:avLst/>
              <a:gdLst>
                <a:gd name="T0" fmla="*/ 0 w 7"/>
                <a:gd name="T1" fmla="*/ 0 h 2"/>
                <a:gd name="T2" fmla="*/ 0 w 7"/>
                <a:gd name="T3" fmla="*/ 0 h 2"/>
                <a:gd name="T4" fmla="*/ 7 w 7"/>
                <a:gd name="T5" fmla="*/ 2 h 2"/>
                <a:gd name="T6" fmla="*/ 0 w 7"/>
                <a:gd name="T7" fmla="*/ 0 h 2"/>
                <a:gd name="T8" fmla="*/ 0 w 7"/>
                <a:gd name="T9" fmla="*/ 0 h 2"/>
              </a:gdLst>
              <a:ahLst/>
              <a:cxnLst>
                <a:cxn ang="0">
                  <a:pos x="T0" y="T1"/>
                </a:cxn>
                <a:cxn ang="0">
                  <a:pos x="T2" y="T3"/>
                </a:cxn>
                <a:cxn ang="0">
                  <a:pos x="T4" y="T5"/>
                </a:cxn>
                <a:cxn ang="0">
                  <a:pos x="T6" y="T7"/>
                </a:cxn>
                <a:cxn ang="0">
                  <a:pos x="T8" y="T9"/>
                </a:cxn>
              </a:cxnLst>
              <a:rect l="0" t="0" r="r" b="b"/>
              <a:pathLst>
                <a:path w="7" h="2">
                  <a:moveTo>
                    <a:pt x="0" y="0"/>
                  </a:moveTo>
                  <a:lnTo>
                    <a:pt x="0" y="0"/>
                  </a:lnTo>
                  <a:lnTo>
                    <a:pt x="7" y="2"/>
                  </a:lnTo>
                  <a:lnTo>
                    <a:pt x="0" y="0"/>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0" name="Freeform 65"/>
            <p:cNvSpPr/>
            <p:nvPr/>
          </p:nvSpPr>
          <p:spPr bwMode="auto">
            <a:xfrm>
              <a:off x="4494" y="2512"/>
              <a:ext cx="64" cy="85"/>
            </a:xfrm>
            <a:custGeom>
              <a:avLst/>
              <a:gdLst>
                <a:gd name="T0" fmla="*/ 27 w 27"/>
                <a:gd name="T1" fmla="*/ 0 h 36"/>
                <a:gd name="T2" fmla="*/ 15 w 27"/>
                <a:gd name="T3" fmla="*/ 0 h 36"/>
                <a:gd name="T4" fmla="*/ 1 w 27"/>
                <a:gd name="T5" fmla="*/ 29 h 36"/>
                <a:gd name="T6" fmla="*/ 0 w 27"/>
                <a:gd name="T7" fmla="*/ 33 h 36"/>
                <a:gd name="T8" fmla="*/ 8 w 27"/>
                <a:gd name="T9" fmla="*/ 36 h 36"/>
                <a:gd name="T10" fmla="*/ 19 w 27"/>
                <a:gd name="T11" fmla="*/ 8 h 36"/>
                <a:gd name="T12" fmla="*/ 27 w 2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7" h="36">
                  <a:moveTo>
                    <a:pt x="27" y="0"/>
                  </a:moveTo>
                  <a:cubicBezTo>
                    <a:pt x="15" y="0"/>
                    <a:pt x="15" y="0"/>
                    <a:pt x="15" y="0"/>
                  </a:cubicBezTo>
                  <a:cubicBezTo>
                    <a:pt x="12" y="17"/>
                    <a:pt x="8" y="27"/>
                    <a:pt x="1" y="29"/>
                  </a:cubicBezTo>
                  <a:cubicBezTo>
                    <a:pt x="1" y="30"/>
                    <a:pt x="1" y="32"/>
                    <a:pt x="0" y="33"/>
                  </a:cubicBezTo>
                  <a:cubicBezTo>
                    <a:pt x="3" y="35"/>
                    <a:pt x="6" y="36"/>
                    <a:pt x="8" y="36"/>
                  </a:cubicBezTo>
                  <a:cubicBezTo>
                    <a:pt x="15" y="35"/>
                    <a:pt x="19" y="26"/>
                    <a:pt x="19" y="8"/>
                  </a:cubicBezTo>
                  <a:cubicBezTo>
                    <a:pt x="27" y="0"/>
                    <a:pt x="27" y="0"/>
                    <a:pt x="27"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1" name="Freeform 66"/>
            <p:cNvSpPr/>
            <p:nvPr/>
          </p:nvSpPr>
          <p:spPr bwMode="auto">
            <a:xfrm>
              <a:off x="4497" y="2455"/>
              <a:ext cx="133" cy="206"/>
            </a:xfrm>
            <a:custGeom>
              <a:avLst/>
              <a:gdLst>
                <a:gd name="T0" fmla="*/ 14 w 56"/>
                <a:gd name="T1" fmla="*/ 24 h 87"/>
                <a:gd name="T2" fmla="*/ 26 w 56"/>
                <a:gd name="T3" fmla="*/ 24 h 87"/>
                <a:gd name="T4" fmla="*/ 28 w 56"/>
                <a:gd name="T5" fmla="*/ 52 h 87"/>
                <a:gd name="T6" fmla="*/ 23 w 56"/>
                <a:gd name="T7" fmla="*/ 64 h 87"/>
                <a:gd name="T8" fmla="*/ 21 w 56"/>
                <a:gd name="T9" fmla="*/ 70 h 87"/>
                <a:gd name="T10" fmla="*/ 14 w 56"/>
                <a:gd name="T11" fmla="*/ 73 h 87"/>
                <a:gd name="T12" fmla="*/ 8 w 56"/>
                <a:gd name="T13" fmla="*/ 78 h 87"/>
                <a:gd name="T14" fmla="*/ 5 w 56"/>
                <a:gd name="T15" fmla="*/ 87 h 87"/>
                <a:gd name="T16" fmla="*/ 27 w 56"/>
                <a:gd name="T17" fmla="*/ 72 h 87"/>
                <a:gd name="T18" fmla="*/ 37 w 56"/>
                <a:gd name="T19" fmla="*/ 48 h 87"/>
                <a:gd name="T20" fmla="*/ 48 w 56"/>
                <a:gd name="T21" fmla="*/ 41 h 87"/>
                <a:gd name="T22" fmla="*/ 38 w 56"/>
                <a:gd name="T23" fmla="*/ 67 h 87"/>
                <a:gd name="T24" fmla="*/ 30 w 56"/>
                <a:gd name="T25" fmla="*/ 76 h 87"/>
                <a:gd name="T26" fmla="*/ 43 w 56"/>
                <a:gd name="T27" fmla="*/ 68 h 87"/>
                <a:gd name="T28" fmla="*/ 51 w 56"/>
                <a:gd name="T29" fmla="*/ 53 h 87"/>
                <a:gd name="T30" fmla="*/ 56 w 56"/>
                <a:gd name="T31" fmla="*/ 9 h 87"/>
                <a:gd name="T32" fmla="*/ 8 w 56"/>
                <a:gd name="T33" fmla="*/ 0 h 87"/>
                <a:gd name="T34" fmla="*/ 4 w 56"/>
                <a:gd name="T35" fmla="*/ 8 h 87"/>
                <a:gd name="T36" fmla="*/ 2 w 56"/>
                <a:gd name="T37" fmla="*/ 48 h 87"/>
                <a:gd name="T38" fmla="*/ 0 w 56"/>
                <a:gd name="T39" fmla="*/ 53 h 87"/>
                <a:gd name="T40" fmla="*/ 14 w 56"/>
                <a:gd name="T41" fmla="*/ 2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87">
                  <a:moveTo>
                    <a:pt x="14" y="24"/>
                  </a:moveTo>
                  <a:cubicBezTo>
                    <a:pt x="26" y="24"/>
                    <a:pt x="26" y="24"/>
                    <a:pt x="26" y="24"/>
                  </a:cubicBezTo>
                  <a:cubicBezTo>
                    <a:pt x="28" y="52"/>
                    <a:pt x="28" y="52"/>
                    <a:pt x="28" y="52"/>
                  </a:cubicBezTo>
                  <a:cubicBezTo>
                    <a:pt x="23" y="64"/>
                    <a:pt x="23" y="64"/>
                    <a:pt x="23" y="64"/>
                  </a:cubicBezTo>
                  <a:cubicBezTo>
                    <a:pt x="21" y="70"/>
                    <a:pt x="21" y="70"/>
                    <a:pt x="21" y="70"/>
                  </a:cubicBezTo>
                  <a:cubicBezTo>
                    <a:pt x="18" y="71"/>
                    <a:pt x="16" y="72"/>
                    <a:pt x="14" y="73"/>
                  </a:cubicBezTo>
                  <a:cubicBezTo>
                    <a:pt x="12" y="75"/>
                    <a:pt x="10" y="76"/>
                    <a:pt x="8" y="78"/>
                  </a:cubicBezTo>
                  <a:cubicBezTo>
                    <a:pt x="5" y="81"/>
                    <a:pt x="4" y="84"/>
                    <a:pt x="5" y="87"/>
                  </a:cubicBezTo>
                  <a:cubicBezTo>
                    <a:pt x="27" y="72"/>
                    <a:pt x="27" y="72"/>
                    <a:pt x="27" y="72"/>
                  </a:cubicBezTo>
                  <a:cubicBezTo>
                    <a:pt x="37" y="48"/>
                    <a:pt x="37" y="48"/>
                    <a:pt x="37" y="48"/>
                  </a:cubicBezTo>
                  <a:cubicBezTo>
                    <a:pt x="48" y="41"/>
                    <a:pt x="48" y="41"/>
                    <a:pt x="48" y="41"/>
                  </a:cubicBezTo>
                  <a:cubicBezTo>
                    <a:pt x="38" y="67"/>
                    <a:pt x="38" y="67"/>
                    <a:pt x="38" y="67"/>
                  </a:cubicBezTo>
                  <a:cubicBezTo>
                    <a:pt x="30" y="76"/>
                    <a:pt x="30" y="76"/>
                    <a:pt x="30" y="76"/>
                  </a:cubicBezTo>
                  <a:cubicBezTo>
                    <a:pt x="43" y="68"/>
                    <a:pt x="43" y="68"/>
                    <a:pt x="43" y="68"/>
                  </a:cubicBezTo>
                  <a:cubicBezTo>
                    <a:pt x="51" y="53"/>
                    <a:pt x="51" y="53"/>
                    <a:pt x="51" y="53"/>
                  </a:cubicBezTo>
                  <a:cubicBezTo>
                    <a:pt x="56" y="9"/>
                    <a:pt x="56" y="9"/>
                    <a:pt x="56" y="9"/>
                  </a:cubicBezTo>
                  <a:cubicBezTo>
                    <a:pt x="8" y="0"/>
                    <a:pt x="8" y="0"/>
                    <a:pt x="8" y="0"/>
                  </a:cubicBezTo>
                  <a:cubicBezTo>
                    <a:pt x="4" y="8"/>
                    <a:pt x="4" y="8"/>
                    <a:pt x="4" y="8"/>
                  </a:cubicBezTo>
                  <a:cubicBezTo>
                    <a:pt x="5" y="21"/>
                    <a:pt x="4" y="34"/>
                    <a:pt x="2" y="48"/>
                  </a:cubicBezTo>
                  <a:cubicBezTo>
                    <a:pt x="1" y="49"/>
                    <a:pt x="1" y="51"/>
                    <a:pt x="0" y="53"/>
                  </a:cubicBezTo>
                  <a:cubicBezTo>
                    <a:pt x="7" y="51"/>
                    <a:pt x="11" y="41"/>
                    <a:pt x="14" y="24"/>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2" name="Freeform 67"/>
            <p:cNvSpPr/>
            <p:nvPr/>
          </p:nvSpPr>
          <p:spPr bwMode="auto">
            <a:xfrm>
              <a:off x="4530" y="2606"/>
              <a:ext cx="21" cy="22"/>
            </a:xfrm>
            <a:custGeom>
              <a:avLst/>
              <a:gdLst>
                <a:gd name="T0" fmla="*/ 9 w 9"/>
                <a:gd name="T1" fmla="*/ 0 h 9"/>
                <a:gd name="T2" fmla="*/ 5 w 9"/>
                <a:gd name="T3" fmla="*/ 0 h 9"/>
                <a:gd name="T4" fmla="*/ 3 w 9"/>
                <a:gd name="T5" fmla="*/ 6 h 9"/>
                <a:gd name="T6" fmla="*/ 0 w 9"/>
                <a:gd name="T7" fmla="*/ 6 h 9"/>
                <a:gd name="T8" fmla="*/ 0 w 9"/>
                <a:gd name="T9" fmla="*/ 9 h 9"/>
                <a:gd name="T10" fmla="*/ 7 w 9"/>
                <a:gd name="T11" fmla="*/ 6 h 9"/>
                <a:gd name="T12" fmla="*/ 9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9" y="0"/>
                  </a:moveTo>
                  <a:cubicBezTo>
                    <a:pt x="8" y="0"/>
                    <a:pt x="7" y="0"/>
                    <a:pt x="5" y="0"/>
                  </a:cubicBezTo>
                  <a:cubicBezTo>
                    <a:pt x="3" y="6"/>
                    <a:pt x="3" y="6"/>
                    <a:pt x="3" y="6"/>
                  </a:cubicBezTo>
                  <a:cubicBezTo>
                    <a:pt x="0" y="6"/>
                    <a:pt x="0" y="6"/>
                    <a:pt x="0" y="6"/>
                  </a:cubicBezTo>
                  <a:cubicBezTo>
                    <a:pt x="0" y="7"/>
                    <a:pt x="0" y="8"/>
                    <a:pt x="0" y="9"/>
                  </a:cubicBezTo>
                  <a:cubicBezTo>
                    <a:pt x="2" y="8"/>
                    <a:pt x="4" y="7"/>
                    <a:pt x="7" y="6"/>
                  </a:cubicBezTo>
                  <a:cubicBezTo>
                    <a:pt x="9" y="0"/>
                    <a:pt x="9" y="0"/>
                    <a:pt x="9"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3" name="Freeform 68"/>
            <p:cNvSpPr/>
            <p:nvPr/>
          </p:nvSpPr>
          <p:spPr bwMode="auto">
            <a:xfrm>
              <a:off x="4530" y="2606"/>
              <a:ext cx="12" cy="14"/>
            </a:xfrm>
            <a:custGeom>
              <a:avLst/>
              <a:gdLst>
                <a:gd name="T0" fmla="*/ 0 w 5"/>
                <a:gd name="T1" fmla="*/ 6 h 6"/>
                <a:gd name="T2" fmla="*/ 3 w 5"/>
                <a:gd name="T3" fmla="*/ 6 h 6"/>
                <a:gd name="T4" fmla="*/ 5 w 5"/>
                <a:gd name="T5" fmla="*/ 0 h 6"/>
                <a:gd name="T6" fmla="*/ 0 w 5"/>
                <a:gd name="T7" fmla="*/ 6 h 6"/>
              </a:gdLst>
              <a:ahLst/>
              <a:cxnLst>
                <a:cxn ang="0">
                  <a:pos x="T0" y="T1"/>
                </a:cxn>
                <a:cxn ang="0">
                  <a:pos x="T2" y="T3"/>
                </a:cxn>
                <a:cxn ang="0">
                  <a:pos x="T4" y="T5"/>
                </a:cxn>
                <a:cxn ang="0">
                  <a:pos x="T6" y="T7"/>
                </a:cxn>
              </a:cxnLst>
              <a:rect l="0" t="0" r="r" b="b"/>
              <a:pathLst>
                <a:path w="5" h="6">
                  <a:moveTo>
                    <a:pt x="0" y="6"/>
                  </a:moveTo>
                  <a:cubicBezTo>
                    <a:pt x="3" y="6"/>
                    <a:pt x="3" y="6"/>
                    <a:pt x="3" y="6"/>
                  </a:cubicBezTo>
                  <a:cubicBezTo>
                    <a:pt x="5" y="0"/>
                    <a:pt x="5" y="0"/>
                    <a:pt x="5" y="0"/>
                  </a:cubicBezTo>
                  <a:cubicBezTo>
                    <a:pt x="2" y="1"/>
                    <a:pt x="0" y="3"/>
                    <a:pt x="0" y="6"/>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4" name="Freeform 69"/>
            <p:cNvSpPr/>
            <p:nvPr/>
          </p:nvSpPr>
          <p:spPr bwMode="auto">
            <a:xfrm>
              <a:off x="4257" y="3828"/>
              <a:ext cx="301" cy="52"/>
            </a:xfrm>
            <a:custGeom>
              <a:avLst/>
              <a:gdLst>
                <a:gd name="T0" fmla="*/ 0 w 301"/>
                <a:gd name="T1" fmla="*/ 0 h 52"/>
                <a:gd name="T2" fmla="*/ 7 w 301"/>
                <a:gd name="T3" fmla="*/ 24 h 52"/>
                <a:gd name="T4" fmla="*/ 24 w 301"/>
                <a:gd name="T5" fmla="*/ 47 h 52"/>
                <a:gd name="T6" fmla="*/ 301 w 301"/>
                <a:gd name="T7" fmla="*/ 52 h 52"/>
                <a:gd name="T8" fmla="*/ 159 w 301"/>
                <a:gd name="T9" fmla="*/ 0 h 52"/>
                <a:gd name="T10" fmla="*/ 0 w 301"/>
                <a:gd name="T11" fmla="*/ 0 h 52"/>
                <a:gd name="T12" fmla="*/ 0 w 301"/>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301" h="52">
                  <a:moveTo>
                    <a:pt x="0" y="0"/>
                  </a:moveTo>
                  <a:lnTo>
                    <a:pt x="7" y="24"/>
                  </a:lnTo>
                  <a:lnTo>
                    <a:pt x="24" y="47"/>
                  </a:lnTo>
                  <a:lnTo>
                    <a:pt x="301" y="52"/>
                  </a:lnTo>
                  <a:lnTo>
                    <a:pt x="159" y="0"/>
                  </a:lnTo>
                  <a:lnTo>
                    <a:pt x="0" y="0"/>
                  </a:lnTo>
                  <a:lnTo>
                    <a:pt x="0" y="0"/>
                  </a:lnTo>
                  <a:close/>
                </a:path>
              </a:pathLst>
            </a:custGeom>
            <a:solidFill>
              <a:srgbClr val="663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5" name="Freeform 70"/>
            <p:cNvSpPr/>
            <p:nvPr/>
          </p:nvSpPr>
          <p:spPr bwMode="auto">
            <a:xfrm>
              <a:off x="4034" y="3771"/>
              <a:ext cx="638" cy="244"/>
            </a:xfrm>
            <a:custGeom>
              <a:avLst/>
              <a:gdLst>
                <a:gd name="T0" fmla="*/ 92 w 269"/>
                <a:gd name="T1" fmla="*/ 58 h 103"/>
                <a:gd name="T2" fmla="*/ 111 w 269"/>
                <a:gd name="T3" fmla="*/ 87 h 103"/>
                <a:gd name="T4" fmla="*/ 1 w 269"/>
                <a:gd name="T5" fmla="*/ 67 h 103"/>
                <a:gd name="T6" fmla="*/ 0 w 269"/>
                <a:gd name="T7" fmla="*/ 73 h 103"/>
                <a:gd name="T8" fmla="*/ 30 w 269"/>
                <a:gd name="T9" fmla="*/ 86 h 103"/>
                <a:gd name="T10" fmla="*/ 124 w 269"/>
                <a:gd name="T11" fmla="*/ 103 h 103"/>
                <a:gd name="T12" fmla="*/ 124 w 269"/>
                <a:gd name="T13" fmla="*/ 72 h 103"/>
                <a:gd name="T14" fmla="*/ 111 w 269"/>
                <a:gd name="T15" fmla="*/ 53 h 103"/>
                <a:gd name="T16" fmla="*/ 163 w 269"/>
                <a:gd name="T17" fmla="*/ 59 h 103"/>
                <a:gd name="T18" fmla="*/ 262 w 269"/>
                <a:gd name="T19" fmla="*/ 57 h 103"/>
                <a:gd name="T20" fmla="*/ 194 w 269"/>
                <a:gd name="T21" fmla="*/ 21 h 103"/>
                <a:gd name="T22" fmla="*/ 167 w 269"/>
                <a:gd name="T23" fmla="*/ 0 h 103"/>
                <a:gd name="T24" fmla="*/ 94 w 269"/>
                <a:gd name="T25" fmla="*/ 24 h 103"/>
                <a:gd name="T26" fmla="*/ 161 w 269"/>
                <a:gd name="T27" fmla="*/ 24 h 103"/>
                <a:gd name="T28" fmla="*/ 221 w 269"/>
                <a:gd name="T29" fmla="*/ 46 h 103"/>
                <a:gd name="T30" fmla="*/ 104 w 269"/>
                <a:gd name="T31" fmla="*/ 44 h 103"/>
                <a:gd name="T32" fmla="*/ 97 w 269"/>
                <a:gd name="T33" fmla="*/ 34 h 103"/>
                <a:gd name="T34" fmla="*/ 56 w 269"/>
                <a:gd name="T35" fmla="*/ 46 h 103"/>
                <a:gd name="T36" fmla="*/ 92 w 269"/>
                <a:gd name="T37"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9" h="103">
                  <a:moveTo>
                    <a:pt x="92" y="58"/>
                  </a:moveTo>
                  <a:cubicBezTo>
                    <a:pt x="111" y="87"/>
                    <a:pt x="111" y="87"/>
                    <a:pt x="111" y="87"/>
                  </a:cubicBezTo>
                  <a:cubicBezTo>
                    <a:pt x="1" y="67"/>
                    <a:pt x="1" y="67"/>
                    <a:pt x="1" y="67"/>
                  </a:cubicBezTo>
                  <a:cubicBezTo>
                    <a:pt x="0" y="73"/>
                    <a:pt x="0" y="73"/>
                    <a:pt x="0" y="73"/>
                  </a:cubicBezTo>
                  <a:cubicBezTo>
                    <a:pt x="30" y="86"/>
                    <a:pt x="30" y="86"/>
                    <a:pt x="30" y="86"/>
                  </a:cubicBezTo>
                  <a:cubicBezTo>
                    <a:pt x="124" y="103"/>
                    <a:pt x="124" y="103"/>
                    <a:pt x="124" y="103"/>
                  </a:cubicBezTo>
                  <a:cubicBezTo>
                    <a:pt x="138" y="93"/>
                    <a:pt x="138" y="83"/>
                    <a:pt x="124" y="72"/>
                  </a:cubicBezTo>
                  <a:cubicBezTo>
                    <a:pt x="111" y="53"/>
                    <a:pt x="111" y="53"/>
                    <a:pt x="111" y="53"/>
                  </a:cubicBezTo>
                  <a:cubicBezTo>
                    <a:pt x="163" y="59"/>
                    <a:pt x="163" y="59"/>
                    <a:pt x="163" y="59"/>
                  </a:cubicBezTo>
                  <a:cubicBezTo>
                    <a:pt x="199" y="69"/>
                    <a:pt x="232" y="68"/>
                    <a:pt x="262" y="57"/>
                  </a:cubicBezTo>
                  <a:cubicBezTo>
                    <a:pt x="269" y="36"/>
                    <a:pt x="246" y="24"/>
                    <a:pt x="194" y="21"/>
                  </a:cubicBezTo>
                  <a:cubicBezTo>
                    <a:pt x="167" y="0"/>
                    <a:pt x="167" y="0"/>
                    <a:pt x="167" y="0"/>
                  </a:cubicBezTo>
                  <a:cubicBezTo>
                    <a:pt x="151" y="13"/>
                    <a:pt x="127" y="21"/>
                    <a:pt x="94" y="24"/>
                  </a:cubicBezTo>
                  <a:cubicBezTo>
                    <a:pt x="161" y="24"/>
                    <a:pt x="161" y="24"/>
                    <a:pt x="161" y="24"/>
                  </a:cubicBezTo>
                  <a:cubicBezTo>
                    <a:pt x="221" y="46"/>
                    <a:pt x="221" y="46"/>
                    <a:pt x="221" y="46"/>
                  </a:cubicBezTo>
                  <a:cubicBezTo>
                    <a:pt x="104" y="44"/>
                    <a:pt x="104" y="44"/>
                    <a:pt x="104" y="44"/>
                  </a:cubicBezTo>
                  <a:cubicBezTo>
                    <a:pt x="97" y="34"/>
                    <a:pt x="97" y="34"/>
                    <a:pt x="97" y="34"/>
                  </a:cubicBezTo>
                  <a:cubicBezTo>
                    <a:pt x="84" y="40"/>
                    <a:pt x="70" y="44"/>
                    <a:pt x="56" y="46"/>
                  </a:cubicBezTo>
                  <a:cubicBezTo>
                    <a:pt x="92" y="58"/>
                    <a:pt x="92" y="58"/>
                    <a:pt x="92" y="58"/>
                  </a:cubicBezTo>
                  <a:close/>
                </a:path>
              </a:pathLst>
            </a:custGeom>
            <a:solidFill>
              <a:srgbClr val="2B1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6" name="Freeform 71"/>
            <p:cNvSpPr/>
            <p:nvPr/>
          </p:nvSpPr>
          <p:spPr bwMode="auto">
            <a:xfrm>
              <a:off x="4036" y="3880"/>
              <a:ext cx="261" cy="97"/>
            </a:xfrm>
            <a:custGeom>
              <a:avLst/>
              <a:gdLst>
                <a:gd name="T0" fmla="*/ 110 w 110"/>
                <a:gd name="T1" fmla="*/ 41 h 41"/>
                <a:gd name="T2" fmla="*/ 91 w 110"/>
                <a:gd name="T3" fmla="*/ 12 h 41"/>
                <a:gd name="T4" fmla="*/ 55 w 110"/>
                <a:gd name="T5" fmla="*/ 0 h 41"/>
                <a:gd name="T6" fmla="*/ 1 w 110"/>
                <a:gd name="T7" fmla="*/ 1 h 41"/>
                <a:gd name="T8" fmla="*/ 0 w 110"/>
                <a:gd name="T9" fmla="*/ 21 h 41"/>
                <a:gd name="T10" fmla="*/ 110 w 110"/>
                <a:gd name="T11" fmla="*/ 41 h 41"/>
              </a:gdLst>
              <a:ahLst/>
              <a:cxnLst>
                <a:cxn ang="0">
                  <a:pos x="T0" y="T1"/>
                </a:cxn>
                <a:cxn ang="0">
                  <a:pos x="T2" y="T3"/>
                </a:cxn>
                <a:cxn ang="0">
                  <a:pos x="T4" y="T5"/>
                </a:cxn>
                <a:cxn ang="0">
                  <a:pos x="T6" y="T7"/>
                </a:cxn>
                <a:cxn ang="0">
                  <a:pos x="T8" y="T9"/>
                </a:cxn>
                <a:cxn ang="0">
                  <a:pos x="T10" y="T11"/>
                </a:cxn>
              </a:cxnLst>
              <a:rect l="0" t="0" r="r" b="b"/>
              <a:pathLst>
                <a:path w="110" h="41">
                  <a:moveTo>
                    <a:pt x="110" y="41"/>
                  </a:moveTo>
                  <a:cubicBezTo>
                    <a:pt x="91" y="12"/>
                    <a:pt x="91" y="12"/>
                    <a:pt x="91" y="12"/>
                  </a:cubicBezTo>
                  <a:cubicBezTo>
                    <a:pt x="55" y="0"/>
                    <a:pt x="55" y="0"/>
                    <a:pt x="55" y="0"/>
                  </a:cubicBezTo>
                  <a:cubicBezTo>
                    <a:pt x="38" y="3"/>
                    <a:pt x="20" y="3"/>
                    <a:pt x="1" y="1"/>
                  </a:cubicBezTo>
                  <a:cubicBezTo>
                    <a:pt x="0" y="21"/>
                    <a:pt x="0" y="21"/>
                    <a:pt x="0" y="21"/>
                  </a:cubicBezTo>
                  <a:cubicBezTo>
                    <a:pt x="110" y="41"/>
                    <a:pt x="110" y="41"/>
                    <a:pt x="110" y="41"/>
                  </a:cubicBezTo>
                  <a:close/>
                </a:path>
              </a:pathLst>
            </a:custGeom>
            <a:solidFill>
              <a:srgbClr val="663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sp>
        <p:nvSpPr>
          <p:cNvPr id="57" name="文本框 62"/>
          <p:cNvSpPr txBox="1"/>
          <p:nvPr/>
        </p:nvSpPr>
        <p:spPr>
          <a:xfrm>
            <a:off x="7412435" y="3409666"/>
            <a:ext cx="3509954" cy="1156867"/>
          </a:xfrm>
          <a:prstGeom prst="rect">
            <a:avLst/>
          </a:prstGeom>
          <a:noFill/>
        </p:spPr>
        <p:txBody>
          <a:bodyPr wrap="square" lIns="91451" tIns="45726" rIns="91451" bIns="45726" rtlCol="0">
            <a:spAutoFit/>
          </a:bodyPr>
          <a:lstStyle/>
          <a:p>
            <a:pPr>
              <a:lnSpc>
                <a:spcPct val="150000"/>
              </a:lnSpc>
            </a:pPr>
            <a:r>
              <a:rPr lang="zh-CN" altLang="en-US" sz="16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600" dirty="0">
              <a:solidFill>
                <a:schemeClr val="tx1">
                  <a:lumMod val="50000"/>
                  <a:lumOff val="50000"/>
                </a:schemeClr>
              </a:solidFill>
              <a:latin typeface="+mn-ea"/>
              <a:cs typeface="+mn-ea"/>
            </a:endParaRPr>
          </a:p>
        </p:txBody>
      </p:sp>
      <p:sp>
        <p:nvSpPr>
          <p:cNvPr id="58" name="矩形 57"/>
          <p:cNvSpPr/>
          <p:nvPr/>
        </p:nvSpPr>
        <p:spPr>
          <a:xfrm>
            <a:off x="7412435" y="2752894"/>
            <a:ext cx="2188364" cy="497244"/>
          </a:xfrm>
          <a:prstGeom prst="rect">
            <a:avLst/>
          </a:prstGeom>
        </p:spPr>
        <p:txBody>
          <a:bodyPr wrap="none" lIns="91451" tIns="45726" rIns="91451" bIns="45726">
            <a:spAutoFit/>
          </a:bodyPr>
          <a:lstStyle/>
          <a:p>
            <a:r>
              <a:rPr lang="zh-CN" altLang="en-US" sz="2600" b="1" dirty="0">
                <a:solidFill>
                  <a:schemeClr val="tx2"/>
                </a:solidFill>
                <a:latin typeface="+mn-ea"/>
                <a:cs typeface="+mn-ea"/>
              </a:rPr>
              <a:t>Click Enter title</a:t>
            </a:r>
            <a:endParaRPr lang="zh-CN" altLang="en-US" sz="2600" b="1" dirty="0">
              <a:solidFill>
                <a:schemeClr val="tx2"/>
              </a:solidFill>
              <a:cs typeface="+mn-ea"/>
            </a:endParaRPr>
          </a:p>
        </p:txBody>
      </p:sp>
      <p:cxnSp>
        <p:nvCxnSpPr>
          <p:cNvPr id="59" name="直接连接符 58"/>
          <p:cNvCxnSpPr/>
          <p:nvPr/>
        </p:nvCxnSpPr>
        <p:spPr>
          <a:xfrm>
            <a:off x="7494432" y="3283903"/>
            <a:ext cx="3396823" cy="0"/>
          </a:xfrm>
          <a:prstGeom prst="line">
            <a:avLst/>
          </a:prstGeom>
          <a:ln w="50800" cmpd="thickThin">
            <a:solidFill>
              <a:schemeClr val="tx2"/>
            </a:solidFill>
            <a:prstDash val="solid"/>
          </a:ln>
        </p:spPr>
        <p:style>
          <a:lnRef idx="1">
            <a:schemeClr val="accent1"/>
          </a:lnRef>
          <a:fillRef idx="0">
            <a:schemeClr val="accent1"/>
          </a:fillRef>
          <a:effectRef idx="0">
            <a:schemeClr val="accent1"/>
          </a:effectRef>
          <a:fontRef idx="minor">
            <a:schemeClr val="tx1"/>
          </a:fontRef>
        </p:style>
      </p:cxnSp>
      <p:grpSp>
        <p:nvGrpSpPr>
          <p:cNvPr id="60" name="组合 59"/>
          <p:cNvGrpSpPr/>
          <p:nvPr/>
        </p:nvGrpSpPr>
        <p:grpSpPr>
          <a:xfrm>
            <a:off x="1127642" y="4137657"/>
            <a:ext cx="3820799" cy="1939953"/>
            <a:chOff x="1126654" y="4137355"/>
            <a:chExt cx="3820151" cy="1939812"/>
          </a:xfrm>
        </p:grpSpPr>
        <p:grpSp>
          <p:nvGrpSpPr>
            <p:cNvPr id="61" name="组合 60"/>
            <p:cNvGrpSpPr/>
            <p:nvPr/>
          </p:nvGrpSpPr>
          <p:grpSpPr>
            <a:xfrm>
              <a:off x="1126654" y="4137355"/>
              <a:ext cx="3820151" cy="1939812"/>
              <a:chOff x="1136088" y="4143150"/>
              <a:chExt cx="3820151" cy="1939812"/>
            </a:xfrm>
          </p:grpSpPr>
          <p:sp>
            <p:nvSpPr>
              <p:cNvPr id="63" name="Freeform 24"/>
              <p:cNvSpPr/>
              <p:nvPr/>
            </p:nvSpPr>
            <p:spPr bwMode="auto">
              <a:xfrm>
                <a:off x="1136088" y="4143150"/>
                <a:ext cx="3820151" cy="1939812"/>
              </a:xfrm>
              <a:custGeom>
                <a:avLst/>
                <a:gdLst>
                  <a:gd name="T0" fmla="*/ 266 w 923"/>
                  <a:gd name="T1" fmla="*/ 0 h 469"/>
                  <a:gd name="T2" fmla="*/ 0 w 923"/>
                  <a:gd name="T3" fmla="*/ 188 h 469"/>
                  <a:gd name="T4" fmla="*/ 156 w 923"/>
                  <a:gd name="T5" fmla="*/ 353 h 469"/>
                  <a:gd name="T6" fmla="*/ 226 w 923"/>
                  <a:gd name="T7" fmla="*/ 359 h 469"/>
                  <a:gd name="T8" fmla="*/ 383 w 923"/>
                  <a:gd name="T9" fmla="*/ 340 h 469"/>
                  <a:gd name="T10" fmla="*/ 544 w 923"/>
                  <a:gd name="T11" fmla="*/ 320 h 469"/>
                  <a:gd name="T12" fmla="*/ 923 w 923"/>
                  <a:gd name="T13" fmla="*/ 469 h 469"/>
                  <a:gd name="T14" fmla="*/ 358 w 923"/>
                  <a:gd name="T15" fmla="*/ 7 h 469"/>
                  <a:gd name="T16" fmla="*/ 266 w 923"/>
                  <a:gd name="T17"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3" h="469">
                    <a:moveTo>
                      <a:pt x="266" y="0"/>
                    </a:moveTo>
                    <a:cubicBezTo>
                      <a:pt x="83" y="0"/>
                      <a:pt x="0" y="95"/>
                      <a:pt x="0" y="188"/>
                    </a:cubicBezTo>
                    <a:cubicBezTo>
                      <a:pt x="0" y="263"/>
                      <a:pt x="55" y="336"/>
                      <a:pt x="156" y="353"/>
                    </a:cubicBezTo>
                    <a:cubicBezTo>
                      <a:pt x="180" y="357"/>
                      <a:pt x="203" y="359"/>
                      <a:pt x="226" y="359"/>
                    </a:cubicBezTo>
                    <a:cubicBezTo>
                      <a:pt x="280" y="359"/>
                      <a:pt x="331" y="349"/>
                      <a:pt x="383" y="340"/>
                    </a:cubicBezTo>
                    <a:cubicBezTo>
                      <a:pt x="434" y="330"/>
                      <a:pt x="486" y="320"/>
                      <a:pt x="544" y="320"/>
                    </a:cubicBezTo>
                    <a:cubicBezTo>
                      <a:pt x="646" y="320"/>
                      <a:pt x="764" y="351"/>
                      <a:pt x="923" y="469"/>
                    </a:cubicBezTo>
                    <a:cubicBezTo>
                      <a:pt x="923" y="469"/>
                      <a:pt x="780" y="70"/>
                      <a:pt x="358" y="7"/>
                    </a:cubicBezTo>
                    <a:cubicBezTo>
                      <a:pt x="325" y="2"/>
                      <a:pt x="294" y="0"/>
                      <a:pt x="266" y="0"/>
                    </a:cubicBezTo>
                  </a:path>
                </a:pathLst>
              </a:custGeom>
              <a:solidFill>
                <a:schemeClr val="accent2"/>
              </a:solidFill>
              <a:ln>
                <a:noFill/>
              </a:ln>
              <a:effectLst>
                <a:outerShdw blurRad="127000" dist="25400" dir="16200000" sx="101000" sy="101000" rotWithShape="0">
                  <a:prstClr val="black">
                    <a:alpha val="50000"/>
                  </a:prstClr>
                </a:outerShdw>
              </a:effectLst>
            </p:spPr>
            <p:txBody>
              <a:bodyPr vert="horz" wrap="square" lIns="91440" tIns="45720" rIns="91440" bIns="45720" numCol="1" anchor="t" anchorCtr="0" compatLnSpc="1"/>
              <a:lstStyle/>
              <a:p>
                <a:endParaRPr lang="zh-CN" altLang="en-US">
                  <a:cs typeface="+mn-ea"/>
                </a:endParaRPr>
              </a:p>
            </p:txBody>
          </p:sp>
          <p:sp>
            <p:nvSpPr>
              <p:cNvPr id="64" name="文本框 19"/>
              <p:cNvSpPr txBox="1"/>
              <p:nvPr/>
            </p:nvSpPr>
            <p:spPr>
              <a:xfrm>
                <a:off x="1222071" y="4537972"/>
                <a:ext cx="1175431" cy="748045"/>
              </a:xfrm>
              <a:prstGeom prst="rect">
                <a:avLst/>
              </a:prstGeom>
              <a:noFill/>
            </p:spPr>
            <p:txBody>
              <a:bodyPr wrap="square" rtlCol="0" anchor="ctr" anchorCtr="0">
                <a:spAutoFit/>
              </a:bodyPr>
              <a:lstStyle/>
              <a:p>
                <a:pPr algn="ctr"/>
                <a:r>
                  <a:rPr lang="en-US" altLang="zh-CN" sz="4100" dirty="0">
                    <a:solidFill>
                      <a:schemeClr val="bg1"/>
                    </a:solidFill>
                    <a:latin typeface="+mn-ea"/>
                    <a:cs typeface="+mn-ea"/>
                  </a:rPr>
                  <a:t>01</a:t>
                </a:r>
                <a:endParaRPr lang="zh-CN" altLang="en-US" sz="4100" dirty="0">
                  <a:solidFill>
                    <a:schemeClr val="bg1"/>
                  </a:solidFill>
                  <a:latin typeface="+mn-ea"/>
                  <a:cs typeface="+mn-ea"/>
                </a:endParaRPr>
              </a:p>
            </p:txBody>
          </p:sp>
          <p:sp>
            <p:nvSpPr>
              <p:cNvPr id="65" name="文本框 11"/>
              <p:cNvSpPr txBox="1"/>
              <p:nvPr/>
            </p:nvSpPr>
            <p:spPr>
              <a:xfrm>
                <a:off x="2083855" y="4496766"/>
                <a:ext cx="1756703" cy="336671"/>
              </a:xfrm>
              <a:prstGeom prst="rect">
                <a:avLst/>
              </a:prstGeom>
              <a:noFill/>
            </p:spPr>
            <p:txBody>
              <a:bodyPr wrap="square" rtlCol="0">
                <a:spAutoFit/>
              </a:bodyPr>
              <a:lstStyle/>
              <a:p>
                <a:pPr>
                  <a:lnSpc>
                    <a:spcPct val="150000"/>
                  </a:lnSpc>
                </a:pPr>
                <a:r>
                  <a:rPr lang="zh-CN" altLang="en-US" sz="1200" dirty="0">
                    <a:solidFill>
                      <a:schemeClr val="bg1"/>
                    </a:solidFill>
                    <a:latin typeface="+mn-ea"/>
                    <a:cs typeface="+mn-ea"/>
                  </a:rPr>
                  <a:t>Click Enter text</a:t>
                </a:r>
              </a:p>
            </p:txBody>
          </p:sp>
        </p:grpSp>
        <p:sp>
          <p:nvSpPr>
            <p:cNvPr id="62" name="椭圆 61"/>
            <p:cNvSpPr/>
            <p:nvPr/>
          </p:nvSpPr>
          <p:spPr>
            <a:xfrm>
              <a:off x="1447437" y="4549644"/>
              <a:ext cx="724702" cy="724702"/>
            </a:xfrm>
            <a:prstGeom prst="ellipse">
              <a:avLst/>
            </a:prstGeom>
            <a:gradFill>
              <a:gsLst>
                <a:gs pos="0">
                  <a:schemeClr val="tx1">
                    <a:alpha val="5000"/>
                  </a:schemeClr>
                </a:gs>
                <a:gs pos="75000">
                  <a:schemeClr val="tx1">
                    <a:alpha val="15000"/>
                  </a:schemeClr>
                </a:gs>
              </a:gsLst>
              <a:path path="circle">
                <a:fillToRect l="50000" t="50000" r="50000" b="50000"/>
              </a:path>
            </a:gradFill>
            <a:ln>
              <a:noFill/>
            </a:ln>
            <a:effectLst/>
          </p:spPr>
          <p:txBody>
            <a:bodyPr vert="horz" wrap="square" lIns="91440" tIns="45720" rIns="91440" bIns="45720" numCol="1" anchor="t" anchorCtr="0" compatLnSpc="1"/>
            <a:lstStyle/>
            <a:p>
              <a:endParaRPr lang="zh-CN" altLang="en-US">
                <a:cs typeface="+mn-ea"/>
              </a:endParaRPr>
            </a:p>
          </p:txBody>
        </p:sp>
      </p:grpSp>
      <p:sp>
        <p:nvSpPr>
          <p:cNvPr id="66" name="标题 65"/>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heel(1)">
                                      <p:cBhvr>
                                        <p:cTn id="7" dur="2000"/>
                                        <p:tgtEl>
                                          <p:spTgt spid="60"/>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par>
                          <p:cTn id="16" fill="hold">
                            <p:stCondLst>
                              <p:cond delay="6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14" presetClass="entr" presetSubtype="1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par>
                          <p:cTn id="26" fill="hold">
                            <p:stCondLst>
                              <p:cond delay="7500"/>
                            </p:stCondLst>
                            <p:childTnLst>
                              <p:par>
                                <p:cTn id="27" presetID="53" presetClass="entr" presetSubtype="16" fill="hold" grpId="0" nodeType="after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cTn>
                              </p:par>
                            </p:childTnLst>
                          </p:cTn>
                        </p:par>
                        <p:par>
                          <p:cTn id="32" fill="hold">
                            <p:stCondLst>
                              <p:cond delay="8000"/>
                            </p:stCondLst>
                            <p:childTnLst>
                              <p:par>
                                <p:cTn id="33" presetID="53" presetClass="entr" presetSubtype="16"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p:cTn id="35" dur="500" fill="hold"/>
                                        <p:tgtEl>
                                          <p:spTgt spid="59"/>
                                        </p:tgtEl>
                                        <p:attrNameLst>
                                          <p:attrName>ppt_w</p:attrName>
                                        </p:attrNameLst>
                                      </p:cBhvr>
                                      <p:tavLst>
                                        <p:tav tm="0">
                                          <p:val>
                                            <p:fltVal val="0"/>
                                          </p:val>
                                        </p:tav>
                                        <p:tav tm="100000">
                                          <p:val>
                                            <p:strVal val="#ppt_w"/>
                                          </p:val>
                                        </p:tav>
                                      </p:tavLst>
                                    </p:anim>
                                    <p:anim calcmode="lin" valueType="num">
                                      <p:cBhvr>
                                        <p:cTn id="36" dur="500" fill="hold"/>
                                        <p:tgtEl>
                                          <p:spTgt spid="59"/>
                                        </p:tgtEl>
                                        <p:attrNameLst>
                                          <p:attrName>ppt_h</p:attrName>
                                        </p:attrNameLst>
                                      </p:cBhvr>
                                      <p:tavLst>
                                        <p:tav tm="0">
                                          <p:val>
                                            <p:fltVal val="0"/>
                                          </p:val>
                                        </p:tav>
                                        <p:tav tm="100000">
                                          <p:val>
                                            <p:strVal val="#ppt_h"/>
                                          </p:val>
                                        </p:tav>
                                      </p:tavLst>
                                    </p:anim>
                                    <p:animEffect transition="in" filter="fade">
                                      <p:cBhvr>
                                        <p:cTn id="37" dur="500"/>
                                        <p:tgtEl>
                                          <p:spTgt spid="59"/>
                                        </p:tgtEl>
                                      </p:cBhvr>
                                    </p:animEffect>
                                  </p:childTnLst>
                                </p:cTn>
                              </p:par>
                            </p:childTnLst>
                          </p:cTn>
                        </p:par>
                        <p:par>
                          <p:cTn id="38" fill="hold">
                            <p:stCondLst>
                              <p:cond delay="8500"/>
                            </p:stCondLst>
                            <p:childTnLst>
                              <p:par>
                                <p:cTn id="39" presetID="53" presetClass="entr" presetSubtype="16"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p:cTn id="41" dur="500" fill="hold"/>
                                        <p:tgtEl>
                                          <p:spTgt spid="57"/>
                                        </p:tgtEl>
                                        <p:attrNameLst>
                                          <p:attrName>ppt_w</p:attrName>
                                        </p:attrNameLst>
                                      </p:cBhvr>
                                      <p:tavLst>
                                        <p:tav tm="0">
                                          <p:val>
                                            <p:fltVal val="0"/>
                                          </p:val>
                                        </p:tav>
                                        <p:tav tm="100000">
                                          <p:val>
                                            <p:strVal val="#ppt_w"/>
                                          </p:val>
                                        </p:tav>
                                      </p:tavLst>
                                    </p:anim>
                                    <p:anim calcmode="lin" valueType="num">
                                      <p:cBhvr>
                                        <p:cTn id="42" dur="500" fill="hold"/>
                                        <p:tgtEl>
                                          <p:spTgt spid="57"/>
                                        </p:tgtEl>
                                        <p:attrNameLst>
                                          <p:attrName>ppt_h</p:attrName>
                                        </p:attrNameLst>
                                      </p:cBhvr>
                                      <p:tavLst>
                                        <p:tav tm="0">
                                          <p:val>
                                            <p:fltVal val="0"/>
                                          </p:val>
                                        </p:tav>
                                        <p:tav tm="100000">
                                          <p:val>
                                            <p:strVal val="#ppt_h"/>
                                          </p:val>
                                        </p:tav>
                                      </p:tavLst>
                                    </p:anim>
                                    <p:animEffect transition="in" filter="fade">
                                      <p:cBhvr>
                                        <p:cTn id="4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433"/>
          <p:cNvSpPr/>
          <p:nvPr/>
        </p:nvSpPr>
        <p:spPr bwMode="auto">
          <a:xfrm>
            <a:off x="6767333" y="4003856"/>
            <a:ext cx="1294572" cy="2002576"/>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solidFill>
            <a:schemeClr val="accent1"/>
          </a:solidFill>
          <a:ln w="12700">
            <a:noFill/>
            <a:round/>
          </a:ln>
        </p:spPr>
        <p:txBody>
          <a:bodyPr lIns="119466" tIns="59733" rIns="119466" bIns="59733"/>
          <a:lstStyle/>
          <a:p>
            <a:endParaRPr lang="zh-CN" altLang="en-US" sz="1200">
              <a:cs typeface="+mn-ea"/>
            </a:endParaRPr>
          </a:p>
        </p:txBody>
      </p:sp>
      <p:sp>
        <p:nvSpPr>
          <p:cNvPr id="3" name="Freeform 4439"/>
          <p:cNvSpPr/>
          <p:nvPr/>
        </p:nvSpPr>
        <p:spPr bwMode="auto">
          <a:xfrm rot="18012422">
            <a:off x="7104713" y="2293982"/>
            <a:ext cx="1304485" cy="1985110"/>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gradFill>
            <a:gsLst>
              <a:gs pos="0">
                <a:schemeClr val="bg2">
                  <a:lumMod val="75000"/>
                </a:schemeClr>
              </a:gs>
              <a:gs pos="100000">
                <a:schemeClr val="bg1">
                  <a:lumMod val="85000"/>
                </a:schemeClr>
              </a:gs>
            </a:gsLst>
            <a:lin ang="16200000" scaled="1"/>
          </a:gradFill>
          <a:ln w="12700">
            <a:noFill/>
            <a:round/>
          </a:ln>
        </p:spPr>
        <p:txBody>
          <a:bodyPr lIns="119466" tIns="59733" rIns="119466" bIns="59733"/>
          <a:lstStyle/>
          <a:p>
            <a:endParaRPr lang="zh-CN" altLang="en-US" sz="1200">
              <a:cs typeface="+mn-ea"/>
            </a:endParaRPr>
          </a:p>
        </p:txBody>
      </p:sp>
      <p:sp>
        <p:nvSpPr>
          <p:cNvPr id="4" name="Freeform 4440"/>
          <p:cNvSpPr/>
          <p:nvPr/>
        </p:nvSpPr>
        <p:spPr bwMode="auto">
          <a:xfrm rot="14400000">
            <a:off x="5818929" y="1172900"/>
            <a:ext cx="1305964" cy="1986577"/>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solidFill>
            <a:schemeClr val="accent3"/>
          </a:solidFill>
          <a:ln w="12700">
            <a:noFill/>
            <a:round/>
          </a:ln>
        </p:spPr>
        <p:txBody>
          <a:bodyPr lIns="119466" tIns="59733" rIns="119466" bIns="59733"/>
          <a:lstStyle/>
          <a:p>
            <a:endParaRPr lang="zh-CN" altLang="en-US" sz="1200">
              <a:cs typeface="+mn-ea"/>
            </a:endParaRPr>
          </a:p>
        </p:txBody>
      </p:sp>
      <p:sp>
        <p:nvSpPr>
          <p:cNvPr id="5" name="Freeform 4444"/>
          <p:cNvSpPr/>
          <p:nvPr/>
        </p:nvSpPr>
        <p:spPr bwMode="auto">
          <a:xfrm rot="10800000">
            <a:off x="4257356" y="1684772"/>
            <a:ext cx="1294572" cy="2002576"/>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gradFill>
            <a:gsLst>
              <a:gs pos="0">
                <a:schemeClr val="bg1">
                  <a:lumMod val="85000"/>
                </a:schemeClr>
              </a:gs>
              <a:gs pos="100000">
                <a:schemeClr val="bg1">
                  <a:lumMod val="85000"/>
                </a:schemeClr>
              </a:gs>
            </a:gsLst>
            <a:lin ang="5400000" scaled="1"/>
          </a:gradFill>
          <a:ln w="12700">
            <a:noFill/>
            <a:round/>
          </a:ln>
        </p:spPr>
        <p:txBody>
          <a:bodyPr lIns="119466" tIns="59733" rIns="119466" bIns="59733"/>
          <a:lstStyle/>
          <a:p>
            <a:endParaRPr lang="zh-CN" altLang="en-US" sz="1200">
              <a:cs typeface="+mn-ea"/>
            </a:endParaRPr>
          </a:p>
        </p:txBody>
      </p:sp>
      <p:sp>
        <p:nvSpPr>
          <p:cNvPr id="6" name="Freeform 4445"/>
          <p:cNvSpPr/>
          <p:nvPr/>
        </p:nvSpPr>
        <p:spPr bwMode="auto">
          <a:xfrm rot="7212422">
            <a:off x="3910791" y="3414330"/>
            <a:ext cx="1305963" cy="1985110"/>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solidFill>
            <a:schemeClr val="accent2"/>
          </a:solidFill>
          <a:ln w="12700">
            <a:noFill/>
            <a:round/>
          </a:ln>
        </p:spPr>
        <p:txBody>
          <a:bodyPr lIns="119466" tIns="59733" rIns="119466" bIns="59733"/>
          <a:lstStyle/>
          <a:p>
            <a:endParaRPr lang="zh-CN" altLang="en-US" sz="1200">
              <a:cs typeface="+mn-ea"/>
            </a:endParaRPr>
          </a:p>
        </p:txBody>
      </p:sp>
      <p:sp>
        <p:nvSpPr>
          <p:cNvPr id="7" name="Freeform 4446"/>
          <p:cNvSpPr/>
          <p:nvPr/>
        </p:nvSpPr>
        <p:spPr bwMode="auto">
          <a:xfrm rot="14400000" flipH="1" flipV="1">
            <a:off x="5188503" y="4522839"/>
            <a:ext cx="1305964" cy="1983644"/>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gradFill>
            <a:gsLst>
              <a:gs pos="0">
                <a:schemeClr val="bg2">
                  <a:lumMod val="75000"/>
                </a:schemeClr>
              </a:gs>
              <a:gs pos="100000">
                <a:schemeClr val="bg1">
                  <a:lumMod val="85000"/>
                </a:schemeClr>
              </a:gs>
            </a:gsLst>
            <a:lin ang="16200000" scaled="1"/>
          </a:gradFill>
          <a:ln w="12700">
            <a:noFill/>
            <a:round/>
          </a:ln>
        </p:spPr>
        <p:txBody>
          <a:bodyPr lIns="119466" tIns="59733" rIns="119466" bIns="59733"/>
          <a:lstStyle/>
          <a:p>
            <a:endParaRPr lang="zh-CN" altLang="en-US" sz="1200">
              <a:cs typeface="+mn-ea"/>
            </a:endParaRPr>
          </a:p>
        </p:txBody>
      </p:sp>
      <p:sp>
        <p:nvSpPr>
          <p:cNvPr id="8" name="TextBox 49"/>
          <p:cNvSpPr txBox="1"/>
          <p:nvPr/>
        </p:nvSpPr>
        <p:spPr>
          <a:xfrm>
            <a:off x="8014618" y="1814079"/>
            <a:ext cx="3620444" cy="797741"/>
          </a:xfrm>
          <a:prstGeom prst="rect">
            <a:avLst/>
          </a:prstGeom>
          <a:noFill/>
        </p:spPr>
        <p:txBody>
          <a:bodyPr wrap="square" lIns="119466" tIns="59733" rIns="119466" bIns="59733" rtlCol="0">
            <a:spAutoFit/>
          </a:bodyPr>
          <a:lstStyle/>
          <a:p>
            <a:r>
              <a:rPr lang="zh-CN" altLang="en-US" sz="1600" b="1" dirty="0">
                <a:solidFill>
                  <a:schemeClr val="tx1">
                    <a:lumMod val="50000"/>
                    <a:lumOff val="50000"/>
                  </a:schemeClr>
                </a:solidFill>
                <a:latin typeface="+mn-ea"/>
                <a:cs typeface="+mn-ea"/>
              </a:rPr>
              <a:t>Project Summary</a:t>
            </a:r>
            <a:endParaRPr lang="en-US" altLang="zh-CN" sz="1600" b="1"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Click here to add text Click here to add text</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Click here to add text</a:t>
            </a:r>
            <a:endParaRPr lang="en-US" altLang="zh-CN" sz="1400" dirty="0">
              <a:solidFill>
                <a:schemeClr val="tx1">
                  <a:lumMod val="50000"/>
                  <a:lumOff val="50000"/>
                </a:schemeClr>
              </a:solidFill>
              <a:latin typeface="+mn-ea"/>
              <a:cs typeface="+mn-ea"/>
            </a:endParaRPr>
          </a:p>
        </p:txBody>
      </p:sp>
      <p:sp>
        <p:nvSpPr>
          <p:cNvPr id="9" name="TextBox 50"/>
          <p:cNvSpPr txBox="1"/>
          <p:nvPr/>
        </p:nvSpPr>
        <p:spPr>
          <a:xfrm>
            <a:off x="8014618" y="3773863"/>
            <a:ext cx="3620444" cy="797741"/>
          </a:xfrm>
          <a:prstGeom prst="rect">
            <a:avLst/>
          </a:prstGeom>
          <a:noFill/>
        </p:spPr>
        <p:txBody>
          <a:bodyPr wrap="square" lIns="119466" tIns="59733" rIns="119466" bIns="59733" rtlCol="0">
            <a:spAutoFit/>
          </a:bodyPr>
          <a:lstStyle/>
          <a:p>
            <a:r>
              <a:rPr lang="zh-CN" altLang="en-US" sz="1600" b="1" dirty="0">
                <a:solidFill>
                  <a:schemeClr val="tx1">
                    <a:lumMod val="50000"/>
                    <a:lumOff val="50000"/>
                  </a:schemeClr>
                </a:solidFill>
                <a:latin typeface="+mn-ea"/>
                <a:cs typeface="+mn-ea"/>
              </a:rPr>
              <a:t>Project Summary</a:t>
            </a:r>
            <a:endParaRPr lang="en-US" altLang="zh-CN" sz="1600" b="1"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Click here to add text Click here to add text</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Click here to add text</a:t>
            </a:r>
            <a:endParaRPr lang="en-US" altLang="zh-CN" sz="1400" dirty="0">
              <a:solidFill>
                <a:schemeClr val="tx1">
                  <a:lumMod val="50000"/>
                  <a:lumOff val="50000"/>
                </a:schemeClr>
              </a:solidFill>
              <a:latin typeface="+mn-ea"/>
              <a:cs typeface="+mn-ea"/>
            </a:endParaRPr>
          </a:p>
        </p:txBody>
      </p:sp>
      <p:sp>
        <p:nvSpPr>
          <p:cNvPr id="10" name="TextBox 51"/>
          <p:cNvSpPr txBox="1"/>
          <p:nvPr/>
        </p:nvSpPr>
        <p:spPr>
          <a:xfrm>
            <a:off x="8014617" y="5284076"/>
            <a:ext cx="3620444" cy="797741"/>
          </a:xfrm>
          <a:prstGeom prst="rect">
            <a:avLst/>
          </a:prstGeom>
          <a:noFill/>
        </p:spPr>
        <p:txBody>
          <a:bodyPr wrap="square" lIns="119466" tIns="59733" rIns="119466" bIns="59733" rtlCol="0">
            <a:spAutoFit/>
          </a:bodyPr>
          <a:lstStyle/>
          <a:p>
            <a:r>
              <a:rPr lang="zh-CN" altLang="en-US" sz="1600" b="1" dirty="0">
                <a:solidFill>
                  <a:schemeClr val="tx1">
                    <a:lumMod val="50000"/>
                    <a:lumOff val="50000"/>
                  </a:schemeClr>
                </a:solidFill>
                <a:latin typeface="+mn-ea"/>
                <a:cs typeface="+mn-ea"/>
              </a:rPr>
              <a:t>Project Summary</a:t>
            </a:r>
            <a:endParaRPr lang="en-US" altLang="zh-CN" sz="1600" b="1"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Click here to add text Click here to add text</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Click here to add text</a:t>
            </a:r>
            <a:endParaRPr lang="en-US" altLang="zh-CN" sz="1400" dirty="0">
              <a:solidFill>
                <a:schemeClr val="tx1">
                  <a:lumMod val="50000"/>
                  <a:lumOff val="50000"/>
                </a:schemeClr>
              </a:solidFill>
              <a:latin typeface="+mn-ea"/>
              <a:cs typeface="+mn-ea"/>
            </a:endParaRPr>
          </a:p>
        </p:txBody>
      </p:sp>
      <p:sp>
        <p:nvSpPr>
          <p:cNvPr id="11" name="TextBox 52"/>
          <p:cNvSpPr txBox="1"/>
          <p:nvPr/>
        </p:nvSpPr>
        <p:spPr>
          <a:xfrm>
            <a:off x="908794" y="1814079"/>
            <a:ext cx="3620444" cy="797741"/>
          </a:xfrm>
          <a:prstGeom prst="rect">
            <a:avLst/>
          </a:prstGeom>
          <a:noFill/>
        </p:spPr>
        <p:txBody>
          <a:bodyPr wrap="square" lIns="119466" tIns="59733" rIns="119466" bIns="59733" rtlCol="0">
            <a:spAutoFit/>
          </a:bodyPr>
          <a:lstStyle/>
          <a:p>
            <a:r>
              <a:rPr lang="zh-CN" altLang="en-US" sz="1600" b="1" dirty="0">
                <a:solidFill>
                  <a:schemeClr val="tx1">
                    <a:lumMod val="50000"/>
                    <a:lumOff val="50000"/>
                  </a:schemeClr>
                </a:solidFill>
                <a:latin typeface="+mn-ea"/>
                <a:cs typeface="+mn-ea"/>
              </a:rPr>
              <a:t>Project Summary</a:t>
            </a:r>
            <a:endParaRPr lang="en-US" altLang="zh-CN" sz="1600" b="1"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Click here to add text Click here to add text</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Click here to add text</a:t>
            </a:r>
            <a:endParaRPr lang="en-US" altLang="zh-CN" sz="1400" dirty="0">
              <a:solidFill>
                <a:schemeClr val="tx1">
                  <a:lumMod val="50000"/>
                  <a:lumOff val="50000"/>
                </a:schemeClr>
              </a:solidFill>
              <a:latin typeface="+mn-ea"/>
              <a:cs typeface="+mn-ea"/>
            </a:endParaRPr>
          </a:p>
        </p:txBody>
      </p:sp>
      <p:sp>
        <p:nvSpPr>
          <p:cNvPr id="12" name="TextBox 53"/>
          <p:cNvSpPr txBox="1"/>
          <p:nvPr/>
        </p:nvSpPr>
        <p:spPr>
          <a:xfrm>
            <a:off x="908794" y="3305852"/>
            <a:ext cx="3620444" cy="797741"/>
          </a:xfrm>
          <a:prstGeom prst="rect">
            <a:avLst/>
          </a:prstGeom>
          <a:noFill/>
        </p:spPr>
        <p:txBody>
          <a:bodyPr wrap="square" lIns="119466" tIns="59733" rIns="119466" bIns="59733" rtlCol="0">
            <a:spAutoFit/>
          </a:bodyPr>
          <a:lstStyle/>
          <a:p>
            <a:r>
              <a:rPr lang="zh-CN" altLang="en-US" sz="1600" b="1" dirty="0">
                <a:solidFill>
                  <a:schemeClr val="tx1">
                    <a:lumMod val="50000"/>
                    <a:lumOff val="50000"/>
                  </a:schemeClr>
                </a:solidFill>
                <a:latin typeface="+mn-ea"/>
                <a:cs typeface="+mn-ea"/>
              </a:rPr>
              <a:t>Project Summary</a:t>
            </a:r>
            <a:endParaRPr lang="en-US" altLang="zh-CN" sz="1600" b="1"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Click here to add text Click here to add text</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Click here to add text</a:t>
            </a:r>
            <a:endParaRPr lang="en-US" altLang="zh-CN" sz="1400" dirty="0">
              <a:solidFill>
                <a:schemeClr val="tx1">
                  <a:lumMod val="50000"/>
                  <a:lumOff val="50000"/>
                </a:schemeClr>
              </a:solidFill>
              <a:latin typeface="+mn-ea"/>
              <a:cs typeface="+mn-ea"/>
            </a:endParaRPr>
          </a:p>
        </p:txBody>
      </p:sp>
      <p:sp>
        <p:nvSpPr>
          <p:cNvPr id="13" name="TextBox 54"/>
          <p:cNvSpPr txBox="1"/>
          <p:nvPr/>
        </p:nvSpPr>
        <p:spPr>
          <a:xfrm>
            <a:off x="1022163" y="5116802"/>
            <a:ext cx="3620444" cy="797741"/>
          </a:xfrm>
          <a:prstGeom prst="rect">
            <a:avLst/>
          </a:prstGeom>
          <a:noFill/>
        </p:spPr>
        <p:txBody>
          <a:bodyPr wrap="square" lIns="119466" tIns="59733" rIns="119466" bIns="59733" rtlCol="0">
            <a:spAutoFit/>
          </a:bodyPr>
          <a:lstStyle/>
          <a:p>
            <a:r>
              <a:rPr lang="zh-CN" altLang="en-US" sz="1600" b="1" dirty="0">
                <a:solidFill>
                  <a:schemeClr val="tx1">
                    <a:lumMod val="50000"/>
                    <a:lumOff val="50000"/>
                  </a:schemeClr>
                </a:solidFill>
                <a:latin typeface="+mn-ea"/>
                <a:cs typeface="+mn-ea"/>
              </a:rPr>
              <a:t>Project Summary</a:t>
            </a:r>
            <a:endParaRPr lang="en-US" altLang="zh-CN" sz="1600" b="1"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Click here to add text Click here to add text</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Click here to add text</a:t>
            </a:r>
            <a:endParaRPr lang="en-US" altLang="zh-CN" sz="1400" dirty="0">
              <a:solidFill>
                <a:schemeClr val="tx1">
                  <a:lumMod val="50000"/>
                  <a:lumOff val="50000"/>
                </a:schemeClr>
              </a:solidFill>
              <a:latin typeface="+mn-ea"/>
              <a:cs typeface="+mn-ea"/>
            </a:endParaRPr>
          </a:p>
        </p:txBody>
      </p:sp>
      <p:grpSp>
        <p:nvGrpSpPr>
          <p:cNvPr id="14" name="组合 13"/>
          <p:cNvGrpSpPr/>
          <p:nvPr/>
        </p:nvGrpSpPr>
        <p:grpSpPr>
          <a:xfrm>
            <a:off x="5116494" y="2934533"/>
            <a:ext cx="2084804" cy="1819180"/>
            <a:chOff x="3763493" y="2233506"/>
            <a:chExt cx="1600730" cy="1384598"/>
          </a:xfrm>
        </p:grpSpPr>
        <p:grpSp>
          <p:nvGrpSpPr>
            <p:cNvPr id="15" name="组合 14"/>
            <p:cNvGrpSpPr/>
            <p:nvPr/>
          </p:nvGrpSpPr>
          <p:grpSpPr>
            <a:xfrm>
              <a:off x="3763493" y="2233506"/>
              <a:ext cx="1600730" cy="1384598"/>
              <a:chOff x="3763493" y="2233506"/>
              <a:chExt cx="1600730" cy="1384598"/>
            </a:xfrm>
          </p:grpSpPr>
          <p:sp>
            <p:nvSpPr>
              <p:cNvPr id="17" name="AutoShape 4438"/>
              <p:cNvSpPr>
                <a:spLocks noChangeArrowheads="1"/>
              </p:cNvSpPr>
              <p:nvPr/>
            </p:nvSpPr>
            <p:spPr bwMode="auto">
              <a:xfrm>
                <a:off x="3763493" y="2233506"/>
                <a:ext cx="1600730" cy="1384598"/>
              </a:xfrm>
              <a:prstGeom prst="hexagon">
                <a:avLst>
                  <a:gd name="adj" fmla="val 28902"/>
                  <a:gd name="vf" fmla="val 115470"/>
                </a:avLst>
              </a:prstGeom>
              <a:solidFill>
                <a:srgbClr val="5F5F5F"/>
              </a:solidFill>
              <a:ln w="12700" algn="ctr">
                <a:noFill/>
                <a:miter lim="800000"/>
              </a:ln>
            </p:spPr>
            <p:txBody>
              <a:bodyPr wrap="none" lIns="92075" tIns="46038" rIns="92075" bIns="46038" anchor="ctr"/>
              <a:lstStyle/>
              <a:p>
                <a:pPr algn="ctr"/>
                <a:endParaRPr lang="zh-CN" altLang="zh-CN" sz="1200">
                  <a:cs typeface="+mn-ea"/>
                </a:endParaRPr>
              </a:p>
            </p:txBody>
          </p:sp>
          <p:sp>
            <p:nvSpPr>
              <p:cNvPr id="18" name="AutoShape 4448"/>
              <p:cNvSpPr>
                <a:spLocks noChangeArrowheads="1"/>
              </p:cNvSpPr>
              <p:nvPr/>
            </p:nvSpPr>
            <p:spPr bwMode="auto">
              <a:xfrm>
                <a:off x="3833286" y="2294293"/>
                <a:ext cx="1449888" cy="1255143"/>
              </a:xfrm>
              <a:prstGeom prst="hexagon">
                <a:avLst>
                  <a:gd name="adj" fmla="val 28879"/>
                  <a:gd name="vf" fmla="val 115470"/>
                </a:avLst>
              </a:prstGeom>
              <a:solidFill>
                <a:schemeClr val="tx2"/>
              </a:solidFill>
              <a:ln w="12700" algn="ctr">
                <a:noFill/>
                <a:miter lim="800000"/>
              </a:ln>
            </p:spPr>
            <p:txBody>
              <a:bodyPr wrap="none" lIns="92075" tIns="46038" rIns="92075" bIns="46038" anchor="ctr"/>
              <a:lstStyle/>
              <a:p>
                <a:pPr algn="ctr"/>
                <a:endParaRPr lang="zh-CN" altLang="zh-CN" sz="1200">
                  <a:cs typeface="+mn-ea"/>
                </a:endParaRPr>
              </a:p>
            </p:txBody>
          </p:sp>
        </p:grpSp>
        <p:sp>
          <p:nvSpPr>
            <p:cNvPr id="16" name="TextBox 2059"/>
            <p:cNvSpPr txBox="1"/>
            <p:nvPr/>
          </p:nvSpPr>
          <p:spPr>
            <a:xfrm>
              <a:off x="3929804" y="2672273"/>
              <a:ext cx="1340605" cy="374804"/>
            </a:xfrm>
            <a:prstGeom prst="rect">
              <a:avLst/>
            </a:prstGeom>
          </p:spPr>
          <p:txBody>
            <a:bodyPr wrap="square">
              <a:spAutoFit/>
            </a:bodyPr>
            <a:lstStyle>
              <a:defPPr>
                <a:defRPr lang="zh-CN"/>
              </a:defPPr>
              <a:lvl1pPr>
                <a:defRPr>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r>
                <a:rPr lang="zh-CN" altLang="en-US" sz="2600" b="1" dirty="0">
                  <a:solidFill>
                    <a:schemeClr val="bg1"/>
                  </a:solidFill>
                  <a:ea typeface="+mn-ea"/>
                  <a:cs typeface="+mn-ea"/>
                </a:rPr>
                <a:t>Add content</a:t>
              </a:r>
            </a:p>
          </p:txBody>
        </p:sp>
      </p:grpSp>
      <p:sp>
        <p:nvSpPr>
          <p:cNvPr id="19" name="标题 18"/>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3500"/>
                            </p:stCondLst>
                            <p:childTnLst>
                              <p:par>
                                <p:cTn id="29" presetID="53" presetClass="entr" presetSubtype="16"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par>
                          <p:cTn id="34" fill="hold">
                            <p:stCondLst>
                              <p:cond delay="4000"/>
                            </p:stCondLst>
                            <p:childTnLst>
                              <p:par>
                                <p:cTn id="35" presetID="53" presetClass="entr" presetSubtype="16"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par>
                          <p:cTn id="40" fill="hold">
                            <p:stCondLst>
                              <p:cond delay="4500"/>
                            </p:stCondLst>
                            <p:childTnLst>
                              <p:par>
                                <p:cTn id="41" presetID="53" presetClass="entr" presetSubtype="16"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par>
                                <p:cTn id="58" presetID="10" presetClass="entr" presetSubtype="0" fill="hold" grpId="0" nodeType="withEffect">
                                  <p:stCondLst>
                                    <p:cond delay="50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10" presetClass="entr" presetSubtype="0" fill="hold" grpId="0" nodeType="withEffect">
                                  <p:stCondLst>
                                    <p:cond delay="50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Lst>
          </a:blip>
          <a:srcRect l="58970" t="26345" r="203" b="4848"/>
          <a:stretch>
            <a:fillRect/>
          </a:stretch>
        </p:blipFill>
        <p:spPr>
          <a:xfrm>
            <a:off x="6088287" y="0"/>
            <a:ext cx="6102921" cy="6858000"/>
          </a:xfrm>
          <a:prstGeom prst="rect">
            <a:avLst/>
          </a:prstGeom>
        </p:spPr>
      </p:pic>
      <p:graphicFrame>
        <p:nvGraphicFramePr>
          <p:cNvPr id="8" name="图表 7"/>
          <p:cNvGraphicFramePr/>
          <p:nvPr/>
        </p:nvGraphicFramePr>
        <p:xfrm>
          <a:off x="6347808" y="2266458"/>
          <a:ext cx="5064607" cy="2753359"/>
        </p:xfrm>
        <a:graphic>
          <a:graphicData uri="http://schemas.openxmlformats.org/drawingml/2006/chart">
            <c:chart xmlns:c="http://schemas.openxmlformats.org/drawingml/2006/chart" xmlns:r="http://schemas.openxmlformats.org/officeDocument/2006/relationships" r:id="rId4"/>
          </a:graphicData>
        </a:graphic>
      </p:graphicFrame>
      <p:sp>
        <p:nvSpPr>
          <p:cNvPr id="10" name="文本框 9"/>
          <p:cNvSpPr txBox="1"/>
          <p:nvPr/>
        </p:nvSpPr>
        <p:spPr>
          <a:xfrm>
            <a:off x="1501224" y="2085769"/>
            <a:ext cx="1127233" cy="461665"/>
          </a:xfrm>
          <a:prstGeom prst="rect">
            <a:avLst/>
          </a:prstGeom>
          <a:noFill/>
        </p:spPr>
        <p:txBody>
          <a:bodyPr wrap="none" rtlCol="0">
            <a:spAutoFit/>
          </a:bodyPr>
          <a:lstStyle/>
          <a:p>
            <a:pPr algn="ctr"/>
            <a:r>
              <a:rPr lang="en-US" altLang="zh-CN" sz="2400" b="1">
                <a:cs typeface="+mn-ea"/>
              </a:rPr>
              <a:t>54,127</a:t>
            </a:r>
            <a:endParaRPr lang="zh-CN" altLang="en-US" sz="2400" b="1">
              <a:cs typeface="+mn-ea"/>
            </a:endParaRPr>
          </a:p>
        </p:txBody>
      </p:sp>
      <p:sp>
        <p:nvSpPr>
          <p:cNvPr id="11" name="矩形 10"/>
          <p:cNvSpPr/>
          <p:nvPr/>
        </p:nvSpPr>
        <p:spPr>
          <a:xfrm>
            <a:off x="792064" y="2648091"/>
            <a:ext cx="1912921" cy="830997"/>
          </a:xfrm>
          <a:prstGeom prst="rect">
            <a:avLst/>
          </a:prstGeom>
        </p:spPr>
        <p:txBody>
          <a:bodyPr wrap="square">
            <a:spAutoFit/>
          </a:bodyPr>
          <a:lstStyle/>
          <a:p>
            <a:r>
              <a:rPr lang="zh-CN" altLang="en-US" sz="12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200" dirty="0">
              <a:latin typeface="+mn-ea"/>
              <a:cs typeface="+mn-ea"/>
            </a:endParaRPr>
          </a:p>
        </p:txBody>
      </p:sp>
      <p:sp>
        <p:nvSpPr>
          <p:cNvPr id="17" name="文本框 16"/>
          <p:cNvSpPr txBox="1"/>
          <p:nvPr/>
        </p:nvSpPr>
        <p:spPr>
          <a:xfrm>
            <a:off x="3980867" y="2085769"/>
            <a:ext cx="1127233" cy="461665"/>
          </a:xfrm>
          <a:prstGeom prst="rect">
            <a:avLst/>
          </a:prstGeom>
          <a:noFill/>
        </p:spPr>
        <p:txBody>
          <a:bodyPr wrap="none" rtlCol="0">
            <a:spAutoFit/>
          </a:bodyPr>
          <a:lstStyle/>
          <a:p>
            <a:pPr algn="ctr"/>
            <a:r>
              <a:rPr lang="en-US" altLang="zh-CN" sz="2400" b="1">
                <a:cs typeface="+mn-ea"/>
              </a:rPr>
              <a:t>62,123</a:t>
            </a:r>
            <a:endParaRPr lang="zh-CN" altLang="en-US" sz="2400" b="1">
              <a:cs typeface="+mn-ea"/>
            </a:endParaRPr>
          </a:p>
        </p:txBody>
      </p:sp>
      <p:sp>
        <p:nvSpPr>
          <p:cNvPr id="18" name="矩形 17"/>
          <p:cNvSpPr/>
          <p:nvPr/>
        </p:nvSpPr>
        <p:spPr>
          <a:xfrm>
            <a:off x="3376685" y="2648091"/>
            <a:ext cx="1912921" cy="830997"/>
          </a:xfrm>
          <a:prstGeom prst="rect">
            <a:avLst/>
          </a:prstGeom>
        </p:spPr>
        <p:txBody>
          <a:bodyPr wrap="square">
            <a:spAutoFit/>
          </a:bodyPr>
          <a:lstStyle/>
          <a:p>
            <a:r>
              <a:rPr lang="zh-CN" altLang="en-US" sz="12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200" dirty="0">
              <a:latin typeface="+mn-ea"/>
              <a:cs typeface="+mn-ea"/>
            </a:endParaRPr>
          </a:p>
        </p:txBody>
      </p:sp>
      <p:sp>
        <p:nvSpPr>
          <p:cNvPr id="19" name="文本框 18"/>
          <p:cNvSpPr txBox="1"/>
          <p:nvPr/>
        </p:nvSpPr>
        <p:spPr>
          <a:xfrm>
            <a:off x="1435650" y="4133587"/>
            <a:ext cx="1127233" cy="461665"/>
          </a:xfrm>
          <a:prstGeom prst="rect">
            <a:avLst/>
          </a:prstGeom>
          <a:noFill/>
        </p:spPr>
        <p:txBody>
          <a:bodyPr wrap="none" rtlCol="0">
            <a:spAutoFit/>
          </a:bodyPr>
          <a:lstStyle/>
          <a:p>
            <a:pPr algn="ctr"/>
            <a:r>
              <a:rPr lang="en-US" altLang="zh-CN" sz="2400" b="1">
                <a:cs typeface="+mn-ea"/>
              </a:rPr>
              <a:t>12,144</a:t>
            </a:r>
            <a:endParaRPr lang="zh-CN" altLang="en-US" sz="2400" b="1">
              <a:cs typeface="+mn-ea"/>
            </a:endParaRPr>
          </a:p>
        </p:txBody>
      </p:sp>
      <p:sp>
        <p:nvSpPr>
          <p:cNvPr id="20" name="矩形 19"/>
          <p:cNvSpPr/>
          <p:nvPr/>
        </p:nvSpPr>
        <p:spPr>
          <a:xfrm>
            <a:off x="741659" y="4792245"/>
            <a:ext cx="1912921" cy="830997"/>
          </a:xfrm>
          <a:prstGeom prst="rect">
            <a:avLst/>
          </a:prstGeom>
        </p:spPr>
        <p:txBody>
          <a:bodyPr wrap="square">
            <a:spAutoFit/>
          </a:bodyPr>
          <a:lstStyle/>
          <a:p>
            <a:r>
              <a:rPr lang="zh-CN" altLang="en-US" sz="12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200" dirty="0">
              <a:latin typeface="+mn-ea"/>
              <a:cs typeface="+mn-ea"/>
            </a:endParaRPr>
          </a:p>
        </p:txBody>
      </p:sp>
      <p:sp>
        <p:nvSpPr>
          <p:cNvPr id="22" name="Folder"/>
          <p:cNvSpPr>
            <a:spLocks noEditPoints="1"/>
          </p:cNvSpPr>
          <p:nvPr/>
        </p:nvSpPr>
        <p:spPr bwMode="auto">
          <a:xfrm>
            <a:off x="887868" y="2013894"/>
            <a:ext cx="536636" cy="492414"/>
          </a:xfrm>
          <a:custGeom>
            <a:avLst/>
            <a:gdLst>
              <a:gd name="T0" fmla="*/ 9 w 396"/>
              <a:gd name="T1" fmla="*/ 0 h 298"/>
              <a:gd name="T2" fmla="*/ 0 w 396"/>
              <a:gd name="T3" fmla="*/ 9 h 298"/>
              <a:gd name="T4" fmla="*/ 0 w 396"/>
              <a:gd name="T5" fmla="*/ 288 h 298"/>
              <a:gd name="T6" fmla="*/ 1 w 396"/>
              <a:gd name="T7" fmla="*/ 288 h 298"/>
              <a:gd name="T8" fmla="*/ 9 w 396"/>
              <a:gd name="T9" fmla="*/ 298 h 298"/>
              <a:gd name="T10" fmla="*/ 354 w 396"/>
              <a:gd name="T11" fmla="*/ 298 h 298"/>
              <a:gd name="T12" fmla="*/ 363 w 396"/>
              <a:gd name="T13" fmla="*/ 290 h 298"/>
              <a:gd name="T14" fmla="*/ 395 w 396"/>
              <a:gd name="T15" fmla="*/ 97 h 298"/>
              <a:gd name="T16" fmla="*/ 387 w 396"/>
              <a:gd name="T17" fmla="*/ 87 h 298"/>
              <a:gd name="T18" fmla="*/ 354 w 396"/>
              <a:gd name="T19" fmla="*/ 87 h 298"/>
              <a:gd name="T20" fmla="*/ 354 w 396"/>
              <a:gd name="T21" fmla="*/ 42 h 298"/>
              <a:gd name="T22" fmla="*/ 346 w 396"/>
              <a:gd name="T23" fmla="*/ 33 h 298"/>
              <a:gd name="T24" fmla="*/ 161 w 396"/>
              <a:gd name="T25" fmla="*/ 33 h 298"/>
              <a:gd name="T26" fmla="*/ 161 w 396"/>
              <a:gd name="T27" fmla="*/ 9 h 298"/>
              <a:gd name="T28" fmla="*/ 152 w 396"/>
              <a:gd name="T29" fmla="*/ 0 h 298"/>
              <a:gd name="T30" fmla="*/ 9 w 396"/>
              <a:gd name="T31" fmla="*/ 0 h 298"/>
              <a:gd name="T32" fmla="*/ 18 w 396"/>
              <a:gd name="T33" fmla="*/ 18 h 298"/>
              <a:gd name="T34" fmla="*/ 143 w 396"/>
              <a:gd name="T35" fmla="*/ 18 h 298"/>
              <a:gd name="T36" fmla="*/ 143 w 396"/>
              <a:gd name="T37" fmla="*/ 42 h 298"/>
              <a:gd name="T38" fmla="*/ 152 w 396"/>
              <a:gd name="T39" fmla="*/ 51 h 298"/>
              <a:gd name="T40" fmla="*/ 337 w 396"/>
              <a:gd name="T41" fmla="*/ 51 h 298"/>
              <a:gd name="T42" fmla="*/ 337 w 396"/>
              <a:gd name="T43" fmla="*/ 87 h 298"/>
              <a:gd name="T44" fmla="*/ 43 w 396"/>
              <a:gd name="T45" fmla="*/ 87 h 298"/>
              <a:gd name="T46" fmla="*/ 35 w 396"/>
              <a:gd name="T47" fmla="*/ 94 h 298"/>
              <a:gd name="T48" fmla="*/ 18 w 396"/>
              <a:gd name="T49" fmla="*/ 189 h 298"/>
              <a:gd name="T50" fmla="*/ 18 w 396"/>
              <a:gd name="T51" fmla="*/ 18 h 298"/>
              <a:gd name="T52" fmla="*/ 50 w 396"/>
              <a:gd name="T53" fmla="*/ 104 h 298"/>
              <a:gd name="T54" fmla="*/ 376 w 396"/>
              <a:gd name="T55" fmla="*/ 104 h 298"/>
              <a:gd name="T56" fmla="*/ 347 w 396"/>
              <a:gd name="T57" fmla="*/ 280 h 298"/>
              <a:gd name="T58" fmla="*/ 20 w 396"/>
              <a:gd name="T59" fmla="*/ 280 h 298"/>
              <a:gd name="T60" fmla="*/ 50 w 396"/>
              <a:gd name="T61" fmla="*/ 10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298">
                <a:moveTo>
                  <a:pt x="9" y="0"/>
                </a:moveTo>
                <a:cubicBezTo>
                  <a:pt x="5" y="0"/>
                  <a:pt x="0" y="4"/>
                  <a:pt x="0" y="9"/>
                </a:cubicBezTo>
                <a:lnTo>
                  <a:pt x="0" y="288"/>
                </a:lnTo>
                <a:lnTo>
                  <a:pt x="1" y="288"/>
                </a:lnTo>
                <a:cubicBezTo>
                  <a:pt x="0" y="293"/>
                  <a:pt x="4" y="298"/>
                  <a:pt x="9" y="298"/>
                </a:cubicBezTo>
                <a:lnTo>
                  <a:pt x="354" y="298"/>
                </a:lnTo>
                <a:cubicBezTo>
                  <a:pt x="358" y="298"/>
                  <a:pt x="362" y="294"/>
                  <a:pt x="363" y="290"/>
                </a:cubicBezTo>
                <a:lnTo>
                  <a:pt x="395" y="97"/>
                </a:lnTo>
                <a:cubicBezTo>
                  <a:pt x="396" y="92"/>
                  <a:pt x="392" y="87"/>
                  <a:pt x="387" y="87"/>
                </a:cubicBezTo>
                <a:lnTo>
                  <a:pt x="354" y="87"/>
                </a:lnTo>
                <a:lnTo>
                  <a:pt x="354" y="42"/>
                </a:lnTo>
                <a:cubicBezTo>
                  <a:pt x="354" y="37"/>
                  <a:pt x="350" y="33"/>
                  <a:pt x="346" y="33"/>
                </a:cubicBezTo>
                <a:lnTo>
                  <a:pt x="161" y="33"/>
                </a:lnTo>
                <a:lnTo>
                  <a:pt x="161" y="9"/>
                </a:lnTo>
                <a:cubicBezTo>
                  <a:pt x="161" y="4"/>
                  <a:pt x="157" y="0"/>
                  <a:pt x="152" y="0"/>
                </a:cubicBezTo>
                <a:lnTo>
                  <a:pt x="9" y="0"/>
                </a:lnTo>
                <a:close/>
                <a:moveTo>
                  <a:pt x="18" y="18"/>
                </a:moveTo>
                <a:lnTo>
                  <a:pt x="143" y="18"/>
                </a:lnTo>
                <a:lnTo>
                  <a:pt x="143" y="42"/>
                </a:lnTo>
                <a:cubicBezTo>
                  <a:pt x="143" y="47"/>
                  <a:pt x="148" y="51"/>
                  <a:pt x="152" y="51"/>
                </a:cubicBezTo>
                <a:lnTo>
                  <a:pt x="337" y="51"/>
                </a:lnTo>
                <a:lnTo>
                  <a:pt x="337" y="87"/>
                </a:lnTo>
                <a:lnTo>
                  <a:pt x="43" y="87"/>
                </a:lnTo>
                <a:cubicBezTo>
                  <a:pt x="39" y="87"/>
                  <a:pt x="35" y="90"/>
                  <a:pt x="35" y="94"/>
                </a:cubicBezTo>
                <a:lnTo>
                  <a:pt x="18" y="189"/>
                </a:lnTo>
                <a:lnTo>
                  <a:pt x="18" y="18"/>
                </a:lnTo>
                <a:close/>
                <a:moveTo>
                  <a:pt x="50" y="104"/>
                </a:moveTo>
                <a:lnTo>
                  <a:pt x="376" y="104"/>
                </a:lnTo>
                <a:lnTo>
                  <a:pt x="347" y="280"/>
                </a:lnTo>
                <a:lnTo>
                  <a:pt x="20" y="280"/>
                </a:lnTo>
                <a:lnTo>
                  <a:pt x="50" y="104"/>
                </a:lnTo>
                <a:close/>
              </a:path>
            </a:pathLst>
          </a:custGeom>
          <a:solidFill>
            <a:srgbClr val="262626"/>
          </a:solidFill>
          <a:ln w="0">
            <a:no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rgbClr val="262626"/>
              </a:solidFill>
              <a:latin typeface="Calibri" panose="020F0502020204030204" pitchFamily="34" charset="0"/>
              <a:cs typeface="+mn-ea"/>
            </a:endParaRPr>
          </a:p>
        </p:txBody>
      </p:sp>
      <p:sp>
        <p:nvSpPr>
          <p:cNvPr id="24" name="Maximize Window"/>
          <p:cNvSpPr>
            <a:spLocks noChangeAspect="1" noEditPoints="1"/>
          </p:cNvSpPr>
          <p:nvPr/>
        </p:nvSpPr>
        <p:spPr bwMode="auto">
          <a:xfrm>
            <a:off x="3395708" y="2002419"/>
            <a:ext cx="521503" cy="503890"/>
          </a:xfrm>
          <a:custGeom>
            <a:avLst/>
            <a:gdLst>
              <a:gd name="T0" fmla="*/ 75 w 253"/>
              <a:gd name="T1" fmla="*/ 0 h 246"/>
              <a:gd name="T2" fmla="*/ 44 w 253"/>
              <a:gd name="T3" fmla="*/ 30 h 246"/>
              <a:gd name="T4" fmla="*/ 44 w 253"/>
              <a:gd name="T5" fmla="*/ 44 h 246"/>
              <a:gd name="T6" fmla="*/ 31 w 253"/>
              <a:gd name="T7" fmla="*/ 44 h 246"/>
              <a:gd name="T8" fmla="*/ 0 w 253"/>
              <a:gd name="T9" fmla="*/ 73 h 246"/>
              <a:gd name="T10" fmla="*/ 0 w 253"/>
              <a:gd name="T11" fmla="*/ 216 h 246"/>
              <a:gd name="T12" fmla="*/ 31 w 253"/>
              <a:gd name="T13" fmla="*/ 246 h 246"/>
              <a:gd name="T14" fmla="*/ 178 w 253"/>
              <a:gd name="T15" fmla="*/ 246 h 246"/>
              <a:gd name="T16" fmla="*/ 209 w 253"/>
              <a:gd name="T17" fmla="*/ 216 h 246"/>
              <a:gd name="T18" fmla="*/ 209 w 253"/>
              <a:gd name="T19" fmla="*/ 203 h 246"/>
              <a:gd name="T20" fmla="*/ 222 w 253"/>
              <a:gd name="T21" fmla="*/ 203 h 246"/>
              <a:gd name="T22" fmla="*/ 235 w 253"/>
              <a:gd name="T23" fmla="*/ 201 h 246"/>
              <a:gd name="T24" fmla="*/ 253 w 253"/>
              <a:gd name="T25" fmla="*/ 173 h 246"/>
              <a:gd name="T26" fmla="*/ 253 w 253"/>
              <a:gd name="T27" fmla="*/ 30 h 246"/>
              <a:gd name="T28" fmla="*/ 222 w 253"/>
              <a:gd name="T29" fmla="*/ 0 h 246"/>
              <a:gd name="T30" fmla="*/ 75 w 253"/>
              <a:gd name="T31" fmla="*/ 0 h 246"/>
              <a:gd name="T32" fmla="*/ 75 w 253"/>
              <a:gd name="T33" fmla="*/ 16 h 246"/>
              <a:gd name="T34" fmla="*/ 222 w 253"/>
              <a:gd name="T35" fmla="*/ 16 h 246"/>
              <a:gd name="T36" fmla="*/ 237 w 253"/>
              <a:gd name="T37" fmla="*/ 30 h 246"/>
              <a:gd name="T38" fmla="*/ 237 w 253"/>
              <a:gd name="T39" fmla="*/ 173 h 246"/>
              <a:gd name="T40" fmla="*/ 229 w 253"/>
              <a:gd name="T41" fmla="*/ 186 h 246"/>
              <a:gd name="T42" fmla="*/ 222 w 253"/>
              <a:gd name="T43" fmla="*/ 187 h 246"/>
              <a:gd name="T44" fmla="*/ 209 w 253"/>
              <a:gd name="T45" fmla="*/ 187 h 246"/>
              <a:gd name="T46" fmla="*/ 209 w 253"/>
              <a:gd name="T47" fmla="*/ 72 h 246"/>
              <a:gd name="T48" fmla="*/ 178 w 253"/>
              <a:gd name="T49" fmla="*/ 43 h 246"/>
              <a:gd name="T50" fmla="*/ 61 w 253"/>
              <a:gd name="T51" fmla="*/ 43 h 246"/>
              <a:gd name="T52" fmla="*/ 61 w 253"/>
              <a:gd name="T53" fmla="*/ 30 h 246"/>
              <a:gd name="T54" fmla="*/ 75 w 253"/>
              <a:gd name="T55" fmla="*/ 16 h 246"/>
              <a:gd name="T56" fmla="*/ 31 w 253"/>
              <a:gd name="T57" fmla="*/ 60 h 246"/>
              <a:gd name="T58" fmla="*/ 178 w 253"/>
              <a:gd name="T59" fmla="*/ 60 h 246"/>
              <a:gd name="T60" fmla="*/ 193 w 253"/>
              <a:gd name="T61" fmla="*/ 73 h 246"/>
              <a:gd name="T62" fmla="*/ 193 w 253"/>
              <a:gd name="T63" fmla="*/ 203 h 246"/>
              <a:gd name="T64" fmla="*/ 193 w 253"/>
              <a:gd name="T65" fmla="*/ 216 h 246"/>
              <a:gd name="T66" fmla="*/ 178 w 253"/>
              <a:gd name="T67" fmla="*/ 230 h 246"/>
              <a:gd name="T68" fmla="*/ 31 w 253"/>
              <a:gd name="T69" fmla="*/ 230 h 246"/>
              <a:gd name="T70" fmla="*/ 17 w 253"/>
              <a:gd name="T71" fmla="*/ 216 h 246"/>
              <a:gd name="T72" fmla="*/ 17 w 253"/>
              <a:gd name="T73" fmla="*/ 73 h 246"/>
              <a:gd name="T74" fmla="*/ 31 w 253"/>
              <a:gd name="T75" fmla="*/ 60 h 246"/>
              <a:gd name="T76" fmla="*/ 45 w 253"/>
              <a:gd name="T77" fmla="*/ 87 h 246"/>
              <a:gd name="T78" fmla="*/ 45 w 253"/>
              <a:gd name="T79" fmla="*/ 203 h 246"/>
              <a:gd name="T80" fmla="*/ 164 w 253"/>
              <a:gd name="T81" fmla="*/ 203 h 246"/>
              <a:gd name="T82" fmla="*/ 164 w 253"/>
              <a:gd name="T83" fmla="*/ 87 h 246"/>
              <a:gd name="T84" fmla="*/ 45 w 253"/>
              <a:gd name="T85" fmla="*/ 87 h 246"/>
              <a:gd name="T86" fmla="*/ 61 w 253"/>
              <a:gd name="T87" fmla="*/ 103 h 246"/>
              <a:gd name="T88" fmla="*/ 148 w 253"/>
              <a:gd name="T89" fmla="*/ 103 h 246"/>
              <a:gd name="T90" fmla="*/ 148 w 253"/>
              <a:gd name="T91" fmla="*/ 187 h 246"/>
              <a:gd name="T92" fmla="*/ 61 w 253"/>
              <a:gd name="T93" fmla="*/ 187 h 246"/>
              <a:gd name="T94" fmla="*/ 61 w 253"/>
              <a:gd name="T95" fmla="*/ 10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3" h="246">
                <a:moveTo>
                  <a:pt x="75" y="0"/>
                </a:moveTo>
                <a:cubicBezTo>
                  <a:pt x="59" y="0"/>
                  <a:pt x="44" y="13"/>
                  <a:pt x="44" y="30"/>
                </a:cubicBezTo>
                <a:lnTo>
                  <a:pt x="44" y="44"/>
                </a:lnTo>
                <a:lnTo>
                  <a:pt x="31" y="44"/>
                </a:lnTo>
                <a:cubicBezTo>
                  <a:pt x="15" y="44"/>
                  <a:pt x="0" y="57"/>
                  <a:pt x="0" y="73"/>
                </a:cubicBezTo>
                <a:lnTo>
                  <a:pt x="0" y="216"/>
                </a:lnTo>
                <a:cubicBezTo>
                  <a:pt x="0" y="232"/>
                  <a:pt x="14" y="246"/>
                  <a:pt x="31" y="246"/>
                </a:cubicBezTo>
                <a:lnTo>
                  <a:pt x="178" y="246"/>
                </a:lnTo>
                <a:cubicBezTo>
                  <a:pt x="198" y="246"/>
                  <a:pt x="209" y="230"/>
                  <a:pt x="209" y="216"/>
                </a:cubicBezTo>
                <a:lnTo>
                  <a:pt x="209" y="203"/>
                </a:lnTo>
                <a:lnTo>
                  <a:pt x="222" y="203"/>
                </a:lnTo>
                <a:cubicBezTo>
                  <a:pt x="226" y="203"/>
                  <a:pt x="231" y="203"/>
                  <a:pt x="235" y="201"/>
                </a:cubicBezTo>
                <a:cubicBezTo>
                  <a:pt x="246" y="196"/>
                  <a:pt x="253" y="185"/>
                  <a:pt x="253" y="173"/>
                </a:cubicBezTo>
                <a:lnTo>
                  <a:pt x="253" y="30"/>
                </a:lnTo>
                <a:cubicBezTo>
                  <a:pt x="253" y="13"/>
                  <a:pt x="239" y="0"/>
                  <a:pt x="222" y="0"/>
                </a:cubicBezTo>
                <a:lnTo>
                  <a:pt x="75" y="0"/>
                </a:lnTo>
                <a:close/>
                <a:moveTo>
                  <a:pt x="75" y="16"/>
                </a:moveTo>
                <a:lnTo>
                  <a:pt x="222" y="16"/>
                </a:lnTo>
                <a:cubicBezTo>
                  <a:pt x="231" y="16"/>
                  <a:pt x="237" y="22"/>
                  <a:pt x="237" y="30"/>
                </a:cubicBezTo>
                <a:lnTo>
                  <a:pt x="237" y="173"/>
                </a:lnTo>
                <a:cubicBezTo>
                  <a:pt x="237" y="178"/>
                  <a:pt x="234" y="184"/>
                  <a:pt x="229" y="186"/>
                </a:cubicBezTo>
                <a:cubicBezTo>
                  <a:pt x="227" y="187"/>
                  <a:pt x="225" y="187"/>
                  <a:pt x="222" y="187"/>
                </a:cubicBezTo>
                <a:lnTo>
                  <a:pt x="209" y="187"/>
                </a:lnTo>
                <a:lnTo>
                  <a:pt x="209" y="72"/>
                </a:lnTo>
                <a:cubicBezTo>
                  <a:pt x="209" y="52"/>
                  <a:pt x="195" y="43"/>
                  <a:pt x="178" y="43"/>
                </a:cubicBezTo>
                <a:lnTo>
                  <a:pt x="61" y="43"/>
                </a:lnTo>
                <a:lnTo>
                  <a:pt x="61" y="30"/>
                </a:lnTo>
                <a:cubicBezTo>
                  <a:pt x="61" y="22"/>
                  <a:pt x="67" y="16"/>
                  <a:pt x="75" y="16"/>
                </a:cubicBezTo>
                <a:close/>
                <a:moveTo>
                  <a:pt x="31" y="60"/>
                </a:moveTo>
                <a:lnTo>
                  <a:pt x="178" y="60"/>
                </a:lnTo>
                <a:cubicBezTo>
                  <a:pt x="189" y="60"/>
                  <a:pt x="193" y="67"/>
                  <a:pt x="193" y="73"/>
                </a:cubicBezTo>
                <a:lnTo>
                  <a:pt x="193" y="203"/>
                </a:lnTo>
                <a:lnTo>
                  <a:pt x="193" y="216"/>
                </a:lnTo>
                <a:cubicBezTo>
                  <a:pt x="193" y="228"/>
                  <a:pt x="184" y="230"/>
                  <a:pt x="178" y="230"/>
                </a:cubicBezTo>
                <a:lnTo>
                  <a:pt x="31" y="230"/>
                </a:lnTo>
                <a:cubicBezTo>
                  <a:pt x="23" y="230"/>
                  <a:pt x="17" y="224"/>
                  <a:pt x="17" y="216"/>
                </a:cubicBezTo>
                <a:lnTo>
                  <a:pt x="17" y="73"/>
                </a:lnTo>
                <a:cubicBezTo>
                  <a:pt x="17" y="65"/>
                  <a:pt x="23" y="60"/>
                  <a:pt x="31" y="60"/>
                </a:cubicBezTo>
                <a:close/>
                <a:moveTo>
                  <a:pt x="45" y="87"/>
                </a:moveTo>
                <a:lnTo>
                  <a:pt x="45" y="203"/>
                </a:lnTo>
                <a:lnTo>
                  <a:pt x="164" y="203"/>
                </a:lnTo>
                <a:lnTo>
                  <a:pt x="164" y="87"/>
                </a:lnTo>
                <a:lnTo>
                  <a:pt x="45" y="87"/>
                </a:lnTo>
                <a:close/>
                <a:moveTo>
                  <a:pt x="61" y="103"/>
                </a:moveTo>
                <a:lnTo>
                  <a:pt x="148" y="103"/>
                </a:lnTo>
                <a:lnTo>
                  <a:pt x="148" y="187"/>
                </a:lnTo>
                <a:lnTo>
                  <a:pt x="61" y="187"/>
                </a:lnTo>
                <a:lnTo>
                  <a:pt x="61" y="103"/>
                </a:lnTo>
                <a:close/>
              </a:path>
            </a:pathLst>
          </a:custGeom>
          <a:solidFill>
            <a:srgbClr val="262626"/>
          </a:solidFill>
          <a:ln w="0">
            <a:noFill/>
            <a:prstDash val="solid"/>
            <a:round/>
          </a:ln>
        </p:spPr>
        <p:txBody>
          <a:bodyPr vert="horz" wrap="square" lIns="91440" tIns="45720" rIns="91440" bIns="45720" numCol="1" anchor="ctr"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900">
              <a:solidFill>
                <a:srgbClr val="262626"/>
              </a:solidFill>
              <a:latin typeface="Calibri" panose="020F0502020204030204" pitchFamily="34" charset="0"/>
              <a:cs typeface="+mn-ea"/>
            </a:endParaRPr>
          </a:p>
        </p:txBody>
      </p:sp>
      <p:sp>
        <p:nvSpPr>
          <p:cNvPr id="25" name="Plugin"/>
          <p:cNvSpPr>
            <a:spLocks noChangeAspect="1" noEditPoints="1"/>
          </p:cNvSpPr>
          <p:nvPr/>
        </p:nvSpPr>
        <p:spPr bwMode="auto">
          <a:xfrm>
            <a:off x="887869" y="4058546"/>
            <a:ext cx="536637" cy="536707"/>
          </a:xfrm>
          <a:custGeom>
            <a:avLst/>
            <a:gdLst>
              <a:gd name="T0" fmla="*/ 108 w 395"/>
              <a:gd name="T1" fmla="*/ 19 h 395"/>
              <a:gd name="T2" fmla="*/ 101 w 395"/>
              <a:gd name="T3" fmla="*/ 50 h 395"/>
              <a:gd name="T4" fmla="*/ 114 w 395"/>
              <a:gd name="T5" fmla="*/ 90 h 395"/>
              <a:gd name="T6" fmla="*/ 0 w 395"/>
              <a:gd name="T7" fmla="*/ 98 h 395"/>
              <a:gd name="T8" fmla="*/ 14 w 395"/>
              <a:gd name="T9" fmla="*/ 212 h 395"/>
              <a:gd name="T10" fmla="*/ 82 w 395"/>
              <a:gd name="T11" fmla="*/ 234 h 395"/>
              <a:gd name="T12" fmla="*/ 14 w 395"/>
              <a:gd name="T13" fmla="*/ 250 h 395"/>
              <a:gd name="T14" fmla="*/ 0 w 395"/>
              <a:gd name="T15" fmla="*/ 386 h 395"/>
              <a:gd name="T16" fmla="*/ 135 w 395"/>
              <a:gd name="T17" fmla="*/ 395 h 395"/>
              <a:gd name="T18" fmla="*/ 131 w 395"/>
              <a:gd name="T19" fmla="*/ 346 h 395"/>
              <a:gd name="T20" fmla="*/ 197 w 395"/>
              <a:gd name="T21" fmla="*/ 347 h 395"/>
              <a:gd name="T22" fmla="*/ 191 w 395"/>
              <a:gd name="T23" fmla="*/ 395 h 395"/>
              <a:gd name="T24" fmla="*/ 306 w 395"/>
              <a:gd name="T25" fmla="*/ 386 h 395"/>
              <a:gd name="T26" fmla="*/ 342 w 395"/>
              <a:gd name="T27" fmla="*/ 276 h 395"/>
              <a:gd name="T28" fmla="*/ 395 w 395"/>
              <a:gd name="T29" fmla="*/ 226 h 395"/>
              <a:gd name="T30" fmla="*/ 343 w 395"/>
              <a:gd name="T31" fmla="*/ 175 h 395"/>
              <a:gd name="T32" fmla="*/ 306 w 395"/>
              <a:gd name="T33" fmla="*/ 187 h 395"/>
              <a:gd name="T34" fmla="*/ 297 w 395"/>
              <a:gd name="T35" fmla="*/ 90 h 395"/>
              <a:gd name="T36" fmla="*/ 201 w 395"/>
              <a:gd name="T37" fmla="*/ 53 h 395"/>
              <a:gd name="T38" fmla="*/ 151 w 395"/>
              <a:gd name="T39" fmla="*/ 0 h 395"/>
              <a:gd name="T40" fmla="*/ 151 w 395"/>
              <a:gd name="T41" fmla="*/ 17 h 395"/>
              <a:gd name="T42" fmla="*/ 174 w 395"/>
              <a:gd name="T43" fmla="*/ 77 h 395"/>
              <a:gd name="T44" fmla="*/ 172 w 395"/>
              <a:gd name="T45" fmla="*/ 107 h 395"/>
              <a:gd name="T46" fmla="*/ 288 w 395"/>
              <a:gd name="T47" fmla="*/ 201 h 395"/>
              <a:gd name="T48" fmla="*/ 317 w 395"/>
              <a:gd name="T49" fmla="*/ 201 h 395"/>
              <a:gd name="T50" fmla="*/ 343 w 395"/>
              <a:gd name="T51" fmla="*/ 193 h 395"/>
              <a:gd name="T52" fmla="*/ 378 w 395"/>
              <a:gd name="T53" fmla="*/ 226 h 395"/>
              <a:gd name="T54" fmla="*/ 342 w 395"/>
              <a:gd name="T55" fmla="*/ 259 h 395"/>
              <a:gd name="T56" fmla="*/ 294 w 395"/>
              <a:gd name="T57" fmla="*/ 242 h 395"/>
              <a:gd name="T58" fmla="*/ 288 w 395"/>
              <a:gd name="T59" fmla="*/ 377 h 395"/>
              <a:gd name="T60" fmla="*/ 215 w 395"/>
              <a:gd name="T61" fmla="*/ 347 h 395"/>
              <a:gd name="T62" fmla="*/ 129 w 395"/>
              <a:gd name="T63" fmla="*/ 307 h 395"/>
              <a:gd name="T64" fmla="*/ 121 w 395"/>
              <a:gd name="T65" fmla="*/ 377 h 395"/>
              <a:gd name="T66" fmla="*/ 18 w 395"/>
              <a:gd name="T67" fmla="*/ 274 h 395"/>
              <a:gd name="T68" fmla="*/ 100 w 395"/>
              <a:gd name="T69" fmla="*/ 233 h 395"/>
              <a:gd name="T70" fmla="*/ 47 w 395"/>
              <a:gd name="T71" fmla="*/ 182 h 395"/>
              <a:gd name="T72" fmla="*/ 18 w 395"/>
              <a:gd name="T73" fmla="*/ 107 h 395"/>
              <a:gd name="T74" fmla="*/ 135 w 395"/>
              <a:gd name="T75" fmla="*/ 93 h 395"/>
              <a:gd name="T76" fmla="*/ 119 w 395"/>
              <a:gd name="T77" fmla="*/ 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95" h="395">
                <a:moveTo>
                  <a:pt x="151" y="0"/>
                </a:moveTo>
                <a:cubicBezTo>
                  <a:pt x="129" y="0"/>
                  <a:pt x="115" y="8"/>
                  <a:pt x="108" y="19"/>
                </a:cubicBezTo>
                <a:cubicBezTo>
                  <a:pt x="101" y="30"/>
                  <a:pt x="101" y="42"/>
                  <a:pt x="101" y="50"/>
                </a:cubicBezTo>
                <a:cubicBezTo>
                  <a:pt x="101" y="50"/>
                  <a:pt x="101" y="50"/>
                  <a:pt x="101" y="50"/>
                </a:cubicBezTo>
                <a:lnTo>
                  <a:pt x="101" y="50"/>
                </a:lnTo>
                <a:cubicBezTo>
                  <a:pt x="102" y="65"/>
                  <a:pt x="106" y="78"/>
                  <a:pt x="114" y="90"/>
                </a:cubicBezTo>
                <a:lnTo>
                  <a:pt x="9" y="90"/>
                </a:lnTo>
                <a:cubicBezTo>
                  <a:pt x="4" y="90"/>
                  <a:pt x="0" y="94"/>
                  <a:pt x="0" y="98"/>
                </a:cubicBezTo>
                <a:lnTo>
                  <a:pt x="0" y="205"/>
                </a:lnTo>
                <a:cubicBezTo>
                  <a:pt x="1" y="212"/>
                  <a:pt x="8" y="216"/>
                  <a:pt x="14" y="212"/>
                </a:cubicBezTo>
                <a:cubicBezTo>
                  <a:pt x="32" y="199"/>
                  <a:pt x="57" y="192"/>
                  <a:pt x="74" y="209"/>
                </a:cubicBezTo>
                <a:cubicBezTo>
                  <a:pt x="79" y="215"/>
                  <a:pt x="82" y="224"/>
                  <a:pt x="82" y="234"/>
                </a:cubicBezTo>
                <a:cubicBezTo>
                  <a:pt x="82" y="252"/>
                  <a:pt x="68" y="266"/>
                  <a:pt x="47" y="266"/>
                </a:cubicBezTo>
                <a:cubicBezTo>
                  <a:pt x="36" y="266"/>
                  <a:pt x="24" y="256"/>
                  <a:pt x="14" y="250"/>
                </a:cubicBezTo>
                <a:cubicBezTo>
                  <a:pt x="8" y="246"/>
                  <a:pt x="0" y="250"/>
                  <a:pt x="0" y="257"/>
                </a:cubicBezTo>
                <a:lnTo>
                  <a:pt x="0" y="386"/>
                </a:lnTo>
                <a:cubicBezTo>
                  <a:pt x="1" y="391"/>
                  <a:pt x="4" y="395"/>
                  <a:pt x="9" y="395"/>
                </a:cubicBezTo>
                <a:lnTo>
                  <a:pt x="135" y="395"/>
                </a:lnTo>
                <a:cubicBezTo>
                  <a:pt x="141" y="394"/>
                  <a:pt x="145" y="388"/>
                  <a:pt x="142" y="382"/>
                </a:cubicBezTo>
                <a:cubicBezTo>
                  <a:pt x="137" y="371"/>
                  <a:pt x="131" y="358"/>
                  <a:pt x="131" y="346"/>
                </a:cubicBezTo>
                <a:cubicBezTo>
                  <a:pt x="132" y="321"/>
                  <a:pt x="144" y="311"/>
                  <a:pt x="165" y="311"/>
                </a:cubicBezTo>
                <a:cubicBezTo>
                  <a:pt x="184" y="311"/>
                  <a:pt x="197" y="325"/>
                  <a:pt x="197" y="347"/>
                </a:cubicBezTo>
                <a:cubicBezTo>
                  <a:pt x="197" y="356"/>
                  <a:pt x="190" y="370"/>
                  <a:pt x="183" y="382"/>
                </a:cubicBezTo>
                <a:cubicBezTo>
                  <a:pt x="181" y="388"/>
                  <a:pt x="185" y="395"/>
                  <a:pt x="191" y="395"/>
                </a:cubicBezTo>
                <a:lnTo>
                  <a:pt x="297" y="395"/>
                </a:lnTo>
                <a:cubicBezTo>
                  <a:pt x="302" y="394"/>
                  <a:pt x="305" y="391"/>
                  <a:pt x="306" y="386"/>
                </a:cubicBezTo>
                <a:lnTo>
                  <a:pt x="306" y="264"/>
                </a:lnTo>
                <a:cubicBezTo>
                  <a:pt x="317" y="270"/>
                  <a:pt x="331" y="276"/>
                  <a:pt x="342" y="276"/>
                </a:cubicBezTo>
                <a:cubicBezTo>
                  <a:pt x="360" y="276"/>
                  <a:pt x="373" y="271"/>
                  <a:pt x="383" y="262"/>
                </a:cubicBezTo>
                <a:cubicBezTo>
                  <a:pt x="392" y="252"/>
                  <a:pt x="395" y="240"/>
                  <a:pt x="395" y="226"/>
                </a:cubicBezTo>
                <a:cubicBezTo>
                  <a:pt x="395" y="213"/>
                  <a:pt x="392" y="200"/>
                  <a:pt x="384" y="190"/>
                </a:cubicBezTo>
                <a:cubicBezTo>
                  <a:pt x="375" y="180"/>
                  <a:pt x="361" y="175"/>
                  <a:pt x="343" y="175"/>
                </a:cubicBezTo>
                <a:lnTo>
                  <a:pt x="343" y="175"/>
                </a:lnTo>
                <a:cubicBezTo>
                  <a:pt x="329" y="176"/>
                  <a:pt x="316" y="181"/>
                  <a:pt x="306" y="187"/>
                </a:cubicBezTo>
                <a:cubicBezTo>
                  <a:pt x="306" y="157"/>
                  <a:pt x="306" y="124"/>
                  <a:pt x="306" y="99"/>
                </a:cubicBezTo>
                <a:cubicBezTo>
                  <a:pt x="306" y="94"/>
                  <a:pt x="302" y="90"/>
                  <a:pt x="297" y="90"/>
                </a:cubicBezTo>
                <a:lnTo>
                  <a:pt x="187" y="90"/>
                </a:lnTo>
                <a:cubicBezTo>
                  <a:pt x="194" y="78"/>
                  <a:pt x="201" y="64"/>
                  <a:pt x="201" y="53"/>
                </a:cubicBezTo>
                <a:cubicBezTo>
                  <a:pt x="201" y="23"/>
                  <a:pt x="179" y="0"/>
                  <a:pt x="151" y="0"/>
                </a:cubicBezTo>
                <a:lnTo>
                  <a:pt x="151" y="0"/>
                </a:lnTo>
                <a:close/>
                <a:moveTo>
                  <a:pt x="151" y="17"/>
                </a:moveTo>
                <a:lnTo>
                  <a:pt x="151" y="17"/>
                </a:lnTo>
                <a:cubicBezTo>
                  <a:pt x="170" y="17"/>
                  <a:pt x="183" y="31"/>
                  <a:pt x="183" y="53"/>
                </a:cubicBezTo>
                <a:cubicBezTo>
                  <a:pt x="183" y="61"/>
                  <a:pt x="179" y="69"/>
                  <a:pt x="174" y="77"/>
                </a:cubicBezTo>
                <a:cubicBezTo>
                  <a:pt x="170" y="84"/>
                  <a:pt x="162" y="94"/>
                  <a:pt x="164" y="101"/>
                </a:cubicBezTo>
                <a:cubicBezTo>
                  <a:pt x="165" y="105"/>
                  <a:pt x="168" y="107"/>
                  <a:pt x="172" y="107"/>
                </a:cubicBezTo>
                <a:lnTo>
                  <a:pt x="288" y="108"/>
                </a:lnTo>
                <a:cubicBezTo>
                  <a:pt x="288" y="136"/>
                  <a:pt x="288" y="171"/>
                  <a:pt x="288" y="201"/>
                </a:cubicBezTo>
                <a:cubicBezTo>
                  <a:pt x="288" y="205"/>
                  <a:pt x="290" y="208"/>
                  <a:pt x="293" y="209"/>
                </a:cubicBezTo>
                <a:cubicBezTo>
                  <a:pt x="303" y="212"/>
                  <a:pt x="310" y="205"/>
                  <a:pt x="317" y="201"/>
                </a:cubicBezTo>
                <a:cubicBezTo>
                  <a:pt x="324" y="197"/>
                  <a:pt x="333" y="193"/>
                  <a:pt x="343" y="193"/>
                </a:cubicBezTo>
                <a:lnTo>
                  <a:pt x="343" y="193"/>
                </a:lnTo>
                <a:cubicBezTo>
                  <a:pt x="358" y="192"/>
                  <a:pt x="366" y="196"/>
                  <a:pt x="370" y="202"/>
                </a:cubicBezTo>
                <a:cubicBezTo>
                  <a:pt x="375" y="208"/>
                  <a:pt x="378" y="216"/>
                  <a:pt x="378" y="226"/>
                </a:cubicBezTo>
                <a:cubicBezTo>
                  <a:pt x="378" y="237"/>
                  <a:pt x="375" y="244"/>
                  <a:pt x="370" y="250"/>
                </a:cubicBezTo>
                <a:cubicBezTo>
                  <a:pt x="365" y="255"/>
                  <a:pt x="356" y="259"/>
                  <a:pt x="342" y="259"/>
                </a:cubicBezTo>
                <a:cubicBezTo>
                  <a:pt x="334" y="259"/>
                  <a:pt x="325" y="255"/>
                  <a:pt x="317" y="251"/>
                </a:cubicBezTo>
                <a:cubicBezTo>
                  <a:pt x="310" y="247"/>
                  <a:pt x="302" y="240"/>
                  <a:pt x="294" y="242"/>
                </a:cubicBezTo>
                <a:cubicBezTo>
                  <a:pt x="290" y="244"/>
                  <a:pt x="288" y="247"/>
                  <a:pt x="288" y="251"/>
                </a:cubicBezTo>
                <a:lnTo>
                  <a:pt x="288" y="377"/>
                </a:lnTo>
                <a:lnTo>
                  <a:pt x="206" y="377"/>
                </a:lnTo>
                <a:cubicBezTo>
                  <a:pt x="211" y="368"/>
                  <a:pt x="215" y="358"/>
                  <a:pt x="215" y="347"/>
                </a:cubicBezTo>
                <a:cubicBezTo>
                  <a:pt x="215" y="317"/>
                  <a:pt x="193" y="293"/>
                  <a:pt x="165" y="293"/>
                </a:cubicBezTo>
                <a:cubicBezTo>
                  <a:pt x="152" y="293"/>
                  <a:pt x="138" y="298"/>
                  <a:pt x="129" y="307"/>
                </a:cubicBezTo>
                <a:cubicBezTo>
                  <a:pt x="119" y="316"/>
                  <a:pt x="113" y="330"/>
                  <a:pt x="114" y="346"/>
                </a:cubicBezTo>
                <a:cubicBezTo>
                  <a:pt x="114" y="357"/>
                  <a:pt x="117" y="368"/>
                  <a:pt x="121" y="377"/>
                </a:cubicBezTo>
                <a:lnTo>
                  <a:pt x="18" y="377"/>
                </a:lnTo>
                <a:lnTo>
                  <a:pt x="18" y="274"/>
                </a:lnTo>
                <a:cubicBezTo>
                  <a:pt x="26" y="279"/>
                  <a:pt x="35" y="283"/>
                  <a:pt x="47" y="283"/>
                </a:cubicBezTo>
                <a:cubicBezTo>
                  <a:pt x="76" y="283"/>
                  <a:pt x="100" y="261"/>
                  <a:pt x="100" y="233"/>
                </a:cubicBezTo>
                <a:cubicBezTo>
                  <a:pt x="100" y="220"/>
                  <a:pt x="95" y="207"/>
                  <a:pt x="86" y="197"/>
                </a:cubicBezTo>
                <a:cubicBezTo>
                  <a:pt x="77" y="187"/>
                  <a:pt x="64" y="182"/>
                  <a:pt x="47" y="182"/>
                </a:cubicBezTo>
                <a:cubicBezTo>
                  <a:pt x="36" y="182"/>
                  <a:pt x="26" y="186"/>
                  <a:pt x="18" y="189"/>
                </a:cubicBezTo>
                <a:lnTo>
                  <a:pt x="18" y="107"/>
                </a:lnTo>
                <a:lnTo>
                  <a:pt x="127" y="107"/>
                </a:lnTo>
                <a:cubicBezTo>
                  <a:pt x="134" y="106"/>
                  <a:pt x="137" y="100"/>
                  <a:pt x="135" y="93"/>
                </a:cubicBezTo>
                <a:cubicBezTo>
                  <a:pt x="133" y="88"/>
                  <a:pt x="130" y="82"/>
                  <a:pt x="127" y="78"/>
                </a:cubicBezTo>
                <a:cubicBezTo>
                  <a:pt x="123" y="70"/>
                  <a:pt x="119" y="60"/>
                  <a:pt x="119" y="49"/>
                </a:cubicBezTo>
                <a:cubicBezTo>
                  <a:pt x="121" y="31"/>
                  <a:pt x="127" y="20"/>
                  <a:pt x="151" y="17"/>
                </a:cubicBezTo>
                <a:close/>
              </a:path>
            </a:pathLst>
          </a:custGeom>
          <a:solidFill>
            <a:srgbClr val="262626"/>
          </a:solidFill>
          <a:ln w="0">
            <a:noFill/>
            <a:prstDash val="solid"/>
            <a:round/>
          </a:ln>
        </p:spPr>
        <p:txBody>
          <a:bodyPr vert="horz" wrap="square" lIns="91440" tIns="45720" rIns="91440" bIns="45720" numCol="1" anchor="ctr"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900">
              <a:latin typeface="Calibri" panose="020F0502020204030204" pitchFamily="34" charset="0"/>
              <a:cs typeface="+mn-ea"/>
            </a:endParaRPr>
          </a:p>
        </p:txBody>
      </p:sp>
      <p:sp>
        <p:nvSpPr>
          <p:cNvPr id="28" name="文本框 27"/>
          <p:cNvSpPr txBox="1"/>
          <p:nvPr/>
        </p:nvSpPr>
        <p:spPr>
          <a:xfrm>
            <a:off x="3980867" y="4133586"/>
            <a:ext cx="1127233" cy="461665"/>
          </a:xfrm>
          <a:prstGeom prst="rect">
            <a:avLst/>
          </a:prstGeom>
          <a:noFill/>
        </p:spPr>
        <p:txBody>
          <a:bodyPr wrap="none" rtlCol="0">
            <a:spAutoFit/>
          </a:bodyPr>
          <a:lstStyle/>
          <a:p>
            <a:pPr algn="ctr"/>
            <a:r>
              <a:rPr lang="en-US" altLang="zh-CN" sz="2400" b="1">
                <a:cs typeface="+mn-ea"/>
              </a:rPr>
              <a:t>22,164</a:t>
            </a:r>
            <a:endParaRPr lang="zh-CN" altLang="en-US" sz="2400" b="1">
              <a:cs typeface="+mn-ea"/>
            </a:endParaRPr>
          </a:p>
        </p:txBody>
      </p:sp>
      <p:sp>
        <p:nvSpPr>
          <p:cNvPr id="29" name="矩形 28"/>
          <p:cNvSpPr/>
          <p:nvPr/>
        </p:nvSpPr>
        <p:spPr>
          <a:xfrm>
            <a:off x="3337854" y="4792245"/>
            <a:ext cx="1912921" cy="830997"/>
          </a:xfrm>
          <a:prstGeom prst="rect">
            <a:avLst/>
          </a:prstGeom>
        </p:spPr>
        <p:txBody>
          <a:bodyPr wrap="square">
            <a:spAutoFit/>
          </a:bodyPr>
          <a:lstStyle/>
          <a:p>
            <a:r>
              <a:rPr lang="zh-CN" altLang="en-US" sz="12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200" dirty="0">
              <a:latin typeface="+mn-ea"/>
              <a:cs typeface="+mn-ea"/>
            </a:endParaRPr>
          </a:p>
        </p:txBody>
      </p:sp>
      <p:sp>
        <p:nvSpPr>
          <p:cNvPr id="33" name="Thought"/>
          <p:cNvSpPr>
            <a:spLocks noEditPoints="1"/>
          </p:cNvSpPr>
          <p:nvPr/>
        </p:nvSpPr>
        <p:spPr bwMode="auto">
          <a:xfrm>
            <a:off x="3480264" y="4058544"/>
            <a:ext cx="489459" cy="536706"/>
          </a:xfrm>
          <a:custGeom>
            <a:avLst/>
            <a:gdLst>
              <a:gd name="T0" fmla="*/ 83 w 359"/>
              <a:gd name="T1" fmla="*/ 49 h 395"/>
              <a:gd name="T2" fmla="*/ 17 w 359"/>
              <a:gd name="T3" fmla="*/ 149 h 395"/>
              <a:gd name="T4" fmla="*/ 87 w 359"/>
              <a:gd name="T5" fmla="*/ 262 h 395"/>
              <a:gd name="T6" fmla="*/ 197 w 359"/>
              <a:gd name="T7" fmla="*/ 283 h 395"/>
              <a:gd name="T8" fmla="*/ 359 w 359"/>
              <a:gd name="T9" fmla="*/ 156 h 395"/>
              <a:gd name="T10" fmla="*/ 238 w 359"/>
              <a:gd name="T11" fmla="*/ 18 h 395"/>
              <a:gd name="T12" fmla="*/ 150 w 359"/>
              <a:gd name="T13" fmla="*/ 0 h 395"/>
              <a:gd name="T14" fmla="*/ 195 w 359"/>
              <a:gd name="T15" fmla="*/ 43 h 395"/>
              <a:gd name="T16" fmla="*/ 208 w 359"/>
              <a:gd name="T17" fmla="*/ 45 h 395"/>
              <a:gd name="T18" fmla="*/ 291 w 359"/>
              <a:gd name="T19" fmla="*/ 88 h 395"/>
              <a:gd name="T20" fmla="*/ 292 w 359"/>
              <a:gd name="T21" fmla="*/ 101 h 395"/>
              <a:gd name="T22" fmla="*/ 342 w 359"/>
              <a:gd name="T23" fmla="*/ 156 h 395"/>
              <a:gd name="T24" fmla="*/ 292 w 359"/>
              <a:gd name="T25" fmla="*/ 211 h 395"/>
              <a:gd name="T26" fmla="*/ 292 w 359"/>
              <a:gd name="T27" fmla="*/ 227 h 395"/>
              <a:gd name="T28" fmla="*/ 203 w 359"/>
              <a:gd name="T29" fmla="*/ 265 h 395"/>
              <a:gd name="T30" fmla="*/ 190 w 359"/>
              <a:gd name="T31" fmla="*/ 265 h 395"/>
              <a:gd name="T32" fmla="*/ 100 w 359"/>
              <a:gd name="T33" fmla="*/ 249 h 395"/>
              <a:gd name="T34" fmla="*/ 89 w 359"/>
              <a:gd name="T35" fmla="*/ 243 h 395"/>
              <a:gd name="T36" fmla="*/ 18 w 359"/>
              <a:gd name="T37" fmla="*/ 194 h 395"/>
              <a:gd name="T38" fmla="*/ 36 w 359"/>
              <a:gd name="T39" fmla="*/ 152 h 395"/>
              <a:gd name="T40" fmla="*/ 27 w 359"/>
              <a:gd name="T41" fmla="*/ 119 h 395"/>
              <a:gd name="T42" fmla="*/ 95 w 359"/>
              <a:gd name="T43" fmla="*/ 66 h 395"/>
              <a:gd name="T44" fmla="*/ 150 w 359"/>
              <a:gd name="T45" fmla="*/ 17 h 395"/>
              <a:gd name="T46" fmla="*/ 56 w 359"/>
              <a:gd name="T47" fmla="*/ 320 h 395"/>
              <a:gd name="T48" fmla="*/ 120 w 359"/>
              <a:gd name="T49" fmla="*/ 320 h 395"/>
              <a:gd name="T50" fmla="*/ 88 w 359"/>
              <a:gd name="T51" fmla="*/ 306 h 395"/>
              <a:gd name="T52" fmla="*/ 88 w 359"/>
              <a:gd name="T53" fmla="*/ 334 h 395"/>
              <a:gd name="T54" fmla="*/ 88 w 359"/>
              <a:gd name="T55" fmla="*/ 306 h 395"/>
              <a:gd name="T56" fmla="*/ 32 w 359"/>
              <a:gd name="T57" fmla="*/ 370 h 395"/>
              <a:gd name="T58" fmla="*/ 82 w 359"/>
              <a:gd name="T59" fmla="*/ 370 h 395"/>
              <a:gd name="T60" fmla="*/ 57 w 359"/>
              <a:gd name="T61" fmla="*/ 363 h 395"/>
              <a:gd name="T62" fmla="*/ 57 w 359"/>
              <a:gd name="T63" fmla="*/ 377 h 395"/>
              <a:gd name="T64" fmla="*/ 57 w 359"/>
              <a:gd name="T65" fmla="*/ 363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9" h="395">
                <a:moveTo>
                  <a:pt x="150" y="0"/>
                </a:moveTo>
                <a:cubicBezTo>
                  <a:pt x="119" y="0"/>
                  <a:pt x="93" y="20"/>
                  <a:pt x="83" y="49"/>
                </a:cubicBezTo>
                <a:cubicBezTo>
                  <a:pt x="28" y="49"/>
                  <a:pt x="10" y="91"/>
                  <a:pt x="9" y="119"/>
                </a:cubicBezTo>
                <a:cubicBezTo>
                  <a:pt x="9" y="130"/>
                  <a:pt x="12" y="140"/>
                  <a:pt x="17" y="149"/>
                </a:cubicBezTo>
                <a:cubicBezTo>
                  <a:pt x="6" y="161"/>
                  <a:pt x="0" y="177"/>
                  <a:pt x="0" y="194"/>
                </a:cubicBezTo>
                <a:cubicBezTo>
                  <a:pt x="0" y="232"/>
                  <a:pt x="29" y="268"/>
                  <a:pt x="87" y="262"/>
                </a:cubicBezTo>
                <a:cubicBezTo>
                  <a:pt x="98" y="286"/>
                  <a:pt x="122" y="302"/>
                  <a:pt x="150" y="302"/>
                </a:cubicBezTo>
                <a:cubicBezTo>
                  <a:pt x="168" y="302"/>
                  <a:pt x="185" y="295"/>
                  <a:pt x="197" y="283"/>
                </a:cubicBezTo>
                <a:cubicBezTo>
                  <a:pt x="245" y="319"/>
                  <a:pt x="315" y="282"/>
                  <a:pt x="309" y="223"/>
                </a:cubicBezTo>
                <a:cubicBezTo>
                  <a:pt x="338" y="214"/>
                  <a:pt x="359" y="188"/>
                  <a:pt x="359" y="156"/>
                </a:cubicBezTo>
                <a:cubicBezTo>
                  <a:pt x="359" y="124"/>
                  <a:pt x="338" y="97"/>
                  <a:pt x="308" y="89"/>
                </a:cubicBezTo>
                <a:cubicBezTo>
                  <a:pt x="308" y="49"/>
                  <a:pt x="264" y="19"/>
                  <a:pt x="238" y="18"/>
                </a:cubicBezTo>
                <a:cubicBezTo>
                  <a:pt x="226" y="18"/>
                  <a:pt x="215" y="21"/>
                  <a:pt x="205" y="26"/>
                </a:cubicBezTo>
                <a:cubicBezTo>
                  <a:pt x="192" y="10"/>
                  <a:pt x="173" y="0"/>
                  <a:pt x="150" y="0"/>
                </a:cubicBezTo>
                <a:close/>
                <a:moveTo>
                  <a:pt x="150" y="17"/>
                </a:moveTo>
                <a:cubicBezTo>
                  <a:pt x="169" y="17"/>
                  <a:pt x="186" y="28"/>
                  <a:pt x="195" y="43"/>
                </a:cubicBezTo>
                <a:cubicBezTo>
                  <a:pt x="196" y="45"/>
                  <a:pt x="198" y="46"/>
                  <a:pt x="201" y="47"/>
                </a:cubicBezTo>
                <a:cubicBezTo>
                  <a:pt x="203" y="47"/>
                  <a:pt x="206" y="47"/>
                  <a:pt x="208" y="45"/>
                </a:cubicBezTo>
                <a:cubicBezTo>
                  <a:pt x="216" y="39"/>
                  <a:pt x="227" y="36"/>
                  <a:pt x="238" y="36"/>
                </a:cubicBezTo>
                <a:cubicBezTo>
                  <a:pt x="267" y="36"/>
                  <a:pt x="291" y="59"/>
                  <a:pt x="291" y="88"/>
                </a:cubicBezTo>
                <a:cubicBezTo>
                  <a:pt x="291" y="90"/>
                  <a:pt x="290" y="92"/>
                  <a:pt x="290" y="95"/>
                </a:cubicBezTo>
                <a:cubicBezTo>
                  <a:pt x="290" y="97"/>
                  <a:pt x="290" y="99"/>
                  <a:pt x="292" y="101"/>
                </a:cubicBezTo>
                <a:cubicBezTo>
                  <a:pt x="293" y="103"/>
                  <a:pt x="295" y="104"/>
                  <a:pt x="297" y="104"/>
                </a:cubicBezTo>
                <a:cubicBezTo>
                  <a:pt x="322" y="108"/>
                  <a:pt x="342" y="130"/>
                  <a:pt x="342" y="156"/>
                </a:cubicBezTo>
                <a:cubicBezTo>
                  <a:pt x="342" y="182"/>
                  <a:pt x="323" y="203"/>
                  <a:pt x="298" y="208"/>
                </a:cubicBezTo>
                <a:cubicBezTo>
                  <a:pt x="296" y="208"/>
                  <a:pt x="294" y="209"/>
                  <a:pt x="292" y="211"/>
                </a:cubicBezTo>
                <a:cubicBezTo>
                  <a:pt x="291" y="213"/>
                  <a:pt x="290" y="216"/>
                  <a:pt x="291" y="218"/>
                </a:cubicBezTo>
                <a:cubicBezTo>
                  <a:pt x="291" y="221"/>
                  <a:pt x="292" y="224"/>
                  <a:pt x="292" y="227"/>
                </a:cubicBezTo>
                <a:cubicBezTo>
                  <a:pt x="292" y="256"/>
                  <a:pt x="268" y="279"/>
                  <a:pt x="239" y="279"/>
                </a:cubicBezTo>
                <a:cubicBezTo>
                  <a:pt x="225" y="279"/>
                  <a:pt x="212" y="274"/>
                  <a:pt x="203" y="265"/>
                </a:cubicBezTo>
                <a:cubicBezTo>
                  <a:pt x="201" y="263"/>
                  <a:pt x="198" y="262"/>
                  <a:pt x="196" y="262"/>
                </a:cubicBezTo>
                <a:cubicBezTo>
                  <a:pt x="194" y="262"/>
                  <a:pt x="191" y="263"/>
                  <a:pt x="190" y="265"/>
                </a:cubicBezTo>
                <a:cubicBezTo>
                  <a:pt x="180" y="277"/>
                  <a:pt x="166" y="284"/>
                  <a:pt x="150" y="284"/>
                </a:cubicBezTo>
                <a:cubicBezTo>
                  <a:pt x="126" y="284"/>
                  <a:pt x="107" y="269"/>
                  <a:pt x="100" y="249"/>
                </a:cubicBezTo>
                <a:cubicBezTo>
                  <a:pt x="99" y="246"/>
                  <a:pt x="98" y="245"/>
                  <a:pt x="95" y="244"/>
                </a:cubicBezTo>
                <a:cubicBezTo>
                  <a:pt x="93" y="243"/>
                  <a:pt x="91" y="242"/>
                  <a:pt x="89" y="243"/>
                </a:cubicBezTo>
                <a:cubicBezTo>
                  <a:pt x="83" y="245"/>
                  <a:pt x="77" y="247"/>
                  <a:pt x="70" y="247"/>
                </a:cubicBezTo>
                <a:cubicBezTo>
                  <a:pt x="41" y="247"/>
                  <a:pt x="18" y="223"/>
                  <a:pt x="18" y="194"/>
                </a:cubicBezTo>
                <a:cubicBezTo>
                  <a:pt x="18" y="179"/>
                  <a:pt x="24" y="166"/>
                  <a:pt x="33" y="157"/>
                </a:cubicBezTo>
                <a:cubicBezTo>
                  <a:pt x="35" y="155"/>
                  <a:pt x="36" y="153"/>
                  <a:pt x="36" y="152"/>
                </a:cubicBezTo>
                <a:cubicBezTo>
                  <a:pt x="36" y="150"/>
                  <a:pt x="36" y="148"/>
                  <a:pt x="35" y="146"/>
                </a:cubicBezTo>
                <a:cubicBezTo>
                  <a:pt x="30" y="138"/>
                  <a:pt x="27" y="129"/>
                  <a:pt x="27" y="119"/>
                </a:cubicBezTo>
                <a:cubicBezTo>
                  <a:pt x="27" y="92"/>
                  <a:pt x="46" y="67"/>
                  <a:pt x="89" y="67"/>
                </a:cubicBezTo>
                <a:cubicBezTo>
                  <a:pt x="91" y="67"/>
                  <a:pt x="93" y="67"/>
                  <a:pt x="95" y="66"/>
                </a:cubicBezTo>
                <a:cubicBezTo>
                  <a:pt x="97" y="64"/>
                  <a:pt x="98" y="62"/>
                  <a:pt x="99" y="60"/>
                </a:cubicBezTo>
                <a:cubicBezTo>
                  <a:pt x="103" y="36"/>
                  <a:pt x="125" y="17"/>
                  <a:pt x="150" y="17"/>
                </a:cubicBezTo>
                <a:close/>
                <a:moveTo>
                  <a:pt x="88" y="288"/>
                </a:moveTo>
                <a:cubicBezTo>
                  <a:pt x="70" y="288"/>
                  <a:pt x="56" y="303"/>
                  <a:pt x="56" y="320"/>
                </a:cubicBezTo>
                <a:cubicBezTo>
                  <a:pt x="56" y="337"/>
                  <a:pt x="70" y="352"/>
                  <a:pt x="88" y="352"/>
                </a:cubicBezTo>
                <a:cubicBezTo>
                  <a:pt x="105" y="352"/>
                  <a:pt x="120" y="337"/>
                  <a:pt x="120" y="320"/>
                </a:cubicBezTo>
                <a:cubicBezTo>
                  <a:pt x="120" y="303"/>
                  <a:pt x="105" y="288"/>
                  <a:pt x="88" y="288"/>
                </a:cubicBezTo>
                <a:close/>
                <a:moveTo>
                  <a:pt x="88" y="306"/>
                </a:moveTo>
                <a:cubicBezTo>
                  <a:pt x="96" y="306"/>
                  <a:pt x="102" y="312"/>
                  <a:pt x="102" y="320"/>
                </a:cubicBezTo>
                <a:cubicBezTo>
                  <a:pt x="102" y="328"/>
                  <a:pt x="96" y="334"/>
                  <a:pt x="88" y="334"/>
                </a:cubicBezTo>
                <a:cubicBezTo>
                  <a:pt x="80" y="334"/>
                  <a:pt x="74" y="328"/>
                  <a:pt x="74" y="320"/>
                </a:cubicBezTo>
                <a:cubicBezTo>
                  <a:pt x="74" y="312"/>
                  <a:pt x="80" y="306"/>
                  <a:pt x="88" y="306"/>
                </a:cubicBezTo>
                <a:close/>
                <a:moveTo>
                  <a:pt x="57" y="345"/>
                </a:moveTo>
                <a:cubicBezTo>
                  <a:pt x="44" y="345"/>
                  <a:pt x="32" y="356"/>
                  <a:pt x="32" y="370"/>
                </a:cubicBezTo>
                <a:cubicBezTo>
                  <a:pt x="32" y="384"/>
                  <a:pt x="44" y="395"/>
                  <a:pt x="57" y="395"/>
                </a:cubicBezTo>
                <a:cubicBezTo>
                  <a:pt x="71" y="395"/>
                  <a:pt x="82" y="384"/>
                  <a:pt x="82" y="370"/>
                </a:cubicBezTo>
                <a:cubicBezTo>
                  <a:pt x="82" y="356"/>
                  <a:pt x="71" y="345"/>
                  <a:pt x="57" y="345"/>
                </a:cubicBezTo>
                <a:close/>
                <a:moveTo>
                  <a:pt x="57" y="363"/>
                </a:moveTo>
                <a:cubicBezTo>
                  <a:pt x="61" y="363"/>
                  <a:pt x="64" y="366"/>
                  <a:pt x="64" y="370"/>
                </a:cubicBezTo>
                <a:cubicBezTo>
                  <a:pt x="64" y="374"/>
                  <a:pt x="61" y="377"/>
                  <a:pt x="57" y="377"/>
                </a:cubicBezTo>
                <a:cubicBezTo>
                  <a:pt x="53" y="377"/>
                  <a:pt x="50" y="374"/>
                  <a:pt x="50" y="370"/>
                </a:cubicBezTo>
                <a:cubicBezTo>
                  <a:pt x="50" y="366"/>
                  <a:pt x="53" y="363"/>
                  <a:pt x="57" y="363"/>
                </a:cubicBezTo>
                <a:close/>
              </a:path>
            </a:pathLst>
          </a:custGeom>
          <a:solidFill>
            <a:srgbClr val="262626"/>
          </a:solidFill>
          <a:ln w="0">
            <a:noFill/>
            <a:prstDash val="solid"/>
            <a:round/>
          </a:ln>
        </p:spPr>
        <p:txBody>
          <a:bodyPr vert="horz" wrap="square" lIns="91440" tIns="45720" rIns="91440" bIns="45720" numCol="1" anchor="ctr"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900" dirty="0">
              <a:solidFill>
                <a:srgbClr val="262626"/>
              </a:solidFill>
              <a:latin typeface="Calibri" panose="020F0502020204030204" pitchFamily="34" charset="0"/>
              <a:cs typeface="+mn-ea"/>
            </a:endParaRPr>
          </a:p>
        </p:txBody>
      </p:sp>
      <p:cxnSp>
        <p:nvCxnSpPr>
          <p:cNvPr id="35" name="直接连接符 34"/>
          <p:cNvCxnSpPr/>
          <p:nvPr/>
        </p:nvCxnSpPr>
        <p:spPr>
          <a:xfrm>
            <a:off x="879016" y="2601789"/>
            <a:ext cx="173901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463636" y="2601789"/>
            <a:ext cx="173901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879016" y="4687123"/>
            <a:ext cx="173901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3463636" y="4687123"/>
            <a:ext cx="173901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rot="5400000">
            <a:off x="8511923" y="3171499"/>
            <a:ext cx="6858000" cy="515005"/>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cs typeface="+mn-ea"/>
              </a:rPr>
              <a:t>POWER YOUR POINT</a:t>
            </a:r>
            <a:endParaRPr lang="zh-CN" altLang="en-US" sz="2800" b="1">
              <a:cs typeface="+mn-ea"/>
            </a:endParaRPr>
          </a:p>
        </p:txBody>
      </p:sp>
      <p:sp>
        <p:nvSpPr>
          <p:cNvPr id="48" name="矩形 47"/>
          <p:cNvSpPr/>
          <p:nvPr/>
        </p:nvSpPr>
        <p:spPr>
          <a:xfrm>
            <a:off x="6581970" y="5155544"/>
            <a:ext cx="4716532" cy="461665"/>
          </a:xfrm>
          <a:prstGeom prst="rect">
            <a:avLst/>
          </a:prstGeom>
        </p:spPr>
        <p:txBody>
          <a:bodyPr wrap="square">
            <a:spAutoFit/>
          </a:bodyPr>
          <a:lstStyle/>
          <a:p>
            <a:r>
              <a:rPr lang="zh-CN" altLang="en-US" sz="1200" dirty="0">
                <a:solidFill>
                  <a:schemeClr val="bg1"/>
                </a:solidFill>
              </a:rPr>
              <a:t>Text content needs to be summarized and refined, suggested to be related to the title and in line with the overall language style, language description as concise and vivid as possible.</a:t>
            </a:r>
            <a:endParaRPr lang="zh-CN" altLang="en-US" sz="1200" dirty="0">
              <a:solidFill>
                <a:schemeClr val="bg1"/>
              </a:solidFill>
              <a:latin typeface="+mn-ea"/>
              <a:cs typeface="+mn-ea"/>
            </a:endParaRPr>
          </a:p>
        </p:txBody>
      </p:sp>
      <p:grpSp>
        <p:nvGrpSpPr>
          <p:cNvPr id="2" name="组合 1"/>
          <p:cNvGrpSpPr/>
          <p:nvPr/>
        </p:nvGrpSpPr>
        <p:grpSpPr>
          <a:xfrm>
            <a:off x="7109822" y="1446835"/>
            <a:ext cx="2580819" cy="1096344"/>
            <a:chOff x="7109027" y="1446835"/>
            <a:chExt cx="2580819" cy="1096344"/>
          </a:xfrm>
        </p:grpSpPr>
        <p:sp>
          <p:nvSpPr>
            <p:cNvPr id="49" name="矩形 48"/>
            <p:cNvSpPr/>
            <p:nvPr/>
          </p:nvSpPr>
          <p:spPr>
            <a:xfrm>
              <a:off x="7109027" y="1446835"/>
              <a:ext cx="2580819" cy="660614"/>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cs typeface="+mn-ea"/>
                </a:rPr>
                <a:t>TEXT HERE</a:t>
              </a:r>
              <a:endParaRPr lang="zh-CN" altLang="en-US" sz="2000" b="1">
                <a:cs typeface="+mn-ea"/>
              </a:endParaRPr>
            </a:p>
          </p:txBody>
        </p:sp>
        <p:sp>
          <p:nvSpPr>
            <p:cNvPr id="50" name="等腰三角形 49"/>
            <p:cNvSpPr/>
            <p:nvPr/>
          </p:nvSpPr>
          <p:spPr>
            <a:xfrm rot="10800000">
              <a:off x="7398357" y="2002420"/>
              <a:ext cx="462928" cy="540759"/>
            </a:xfrm>
            <a:prstGeom prs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3" name="标题 2"/>
          <p:cNvSpPr>
            <a:spLocks noGrp="1"/>
          </p:cNvSpPr>
          <p:nvPr>
            <p:ph type="title"/>
          </p:nvPr>
        </p:nvSpPr>
        <p:spPr/>
        <p:txBody>
          <a:bodyPr>
            <a:normAutofit fontScale="90000"/>
          </a:bodyPr>
          <a:lstStyle/>
          <a:p>
            <a:r>
              <a:rPr lang="zh-CN" altLang="en-US" dirty="0">
                <a:cs typeface="+mn-ea"/>
              </a:rPr>
              <a:t>Click here to add a title</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c="http://schemas.openxmlformats.org/drawingml/2006/chart"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6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90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par>
                                <p:cTn id="24" presetID="10" presetClass="entr" presetSubtype="0" fill="hold" grpId="0" nodeType="withEffect">
                                  <p:stCondLst>
                                    <p:cond delay="24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27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300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33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36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390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420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450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grpId="0" nodeType="withEffect">
                                  <p:stCondLst>
                                    <p:cond delay="480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grpId="0" nodeType="withEffect">
                                  <p:stCondLst>
                                    <p:cond delay="510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grpId="0" nodeType="withEffect">
                                  <p:stCondLst>
                                    <p:cond delay="540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10" presetClass="entr" presetSubtype="0" fill="hold" grpId="0" nodeType="withEffect">
                                  <p:stCondLst>
                                    <p:cond delay="570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nodeType="withEffect">
                                  <p:stCondLst>
                                    <p:cond delay="600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nodeType="withEffect">
                                  <p:stCondLst>
                                    <p:cond delay="630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par>
                                <p:cTn id="66" presetID="10" presetClass="entr" presetSubtype="0" fill="hold" nodeType="withEffect">
                                  <p:stCondLst>
                                    <p:cond delay="660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par>
                                <p:cTn id="69" presetID="10" presetClass="entr" presetSubtype="0" fill="hold" nodeType="withEffect">
                                  <p:stCondLst>
                                    <p:cond delay="690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0" grpId="0"/>
      <p:bldP spid="11" grpId="0"/>
      <p:bldP spid="17" grpId="0"/>
      <p:bldP spid="18" grpId="0"/>
      <p:bldP spid="19" grpId="0"/>
      <p:bldP spid="20" grpId="0"/>
      <p:bldP spid="22" grpId="0" animBg="1"/>
      <p:bldP spid="24" grpId="0" animBg="1"/>
      <p:bldP spid="25" grpId="0" animBg="1"/>
      <p:bldP spid="28" grpId="0"/>
      <p:bldP spid="29" grpId="0"/>
      <p:bldP spid="33" grpId="0" animBg="1"/>
      <p:bldP spid="47" grpId="0" animBg="1"/>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duotone>
              <a:schemeClr val="accent1">
                <a:shade val="45000"/>
                <a:satMod val="135000"/>
              </a:schemeClr>
              <a:prstClr val="white"/>
            </a:duotone>
          </a:blip>
          <a:stretch>
            <a:fillRect/>
          </a:stretch>
        </p:blipFill>
        <p:spPr>
          <a:xfrm>
            <a:off x="397" y="2256274"/>
            <a:ext cx="12191207" cy="1193723"/>
          </a:xfrm>
          <a:prstGeom prst="rect">
            <a:avLst/>
          </a:prstGeom>
          <a:solidFill>
            <a:schemeClr val="bg2"/>
          </a:solidFill>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123" y="-815438"/>
            <a:ext cx="3289231" cy="4771415"/>
          </a:xfrm>
          <a:prstGeom prst="rect">
            <a:avLst/>
          </a:prstGeom>
        </p:spPr>
      </p:pic>
      <p:sp>
        <p:nvSpPr>
          <p:cNvPr id="3" name="矩形 2"/>
          <p:cNvSpPr/>
          <p:nvPr/>
        </p:nvSpPr>
        <p:spPr>
          <a:xfrm>
            <a:off x="909246" y="2381186"/>
            <a:ext cx="1221790" cy="923330"/>
          </a:xfrm>
          <a:prstGeom prst="rect">
            <a:avLst/>
          </a:prstGeom>
        </p:spPr>
        <p:txBody>
          <a:bodyPr wrap="square">
            <a:spAutoFit/>
          </a:bodyPr>
          <a:lstStyle/>
          <a:p>
            <a:r>
              <a:rPr lang="en-US" altLang="zh-CN" sz="5400" b="1" dirty="0">
                <a:solidFill>
                  <a:srgbClr val="FFFFFF"/>
                </a:solidFill>
                <a:latin typeface="+mj-ea"/>
                <a:ea typeface="+mj-ea"/>
                <a:cs typeface="Hiragino Sans GB W6"/>
              </a:rPr>
              <a:t>04</a:t>
            </a:r>
            <a:endParaRPr lang="zh-CN" altLang="en-US" sz="5400" b="1" dirty="0">
              <a:solidFill>
                <a:srgbClr val="FFFFFF"/>
              </a:solidFill>
              <a:latin typeface="+mj-ea"/>
              <a:ea typeface="+mj-ea"/>
              <a:cs typeface="Hiragino Sans GB W6"/>
            </a:endParaRPr>
          </a:p>
        </p:txBody>
      </p:sp>
      <p:sp>
        <p:nvSpPr>
          <p:cNvPr id="4" name="矩形 3"/>
          <p:cNvSpPr/>
          <p:nvPr/>
        </p:nvSpPr>
        <p:spPr>
          <a:xfrm>
            <a:off x="2439945" y="2393539"/>
            <a:ext cx="7283918" cy="461665"/>
          </a:xfrm>
          <a:prstGeom prst="rect">
            <a:avLst/>
          </a:prstGeom>
        </p:spPr>
        <p:txBody>
          <a:bodyPr wrap="square">
            <a:spAutoFit/>
          </a:bodyPr>
          <a:lstStyle/>
          <a:p>
            <a:r>
              <a:rPr lang="zh-CN" altLang="en-US" sz="2400" b="1" spc="300" dirty="0">
                <a:solidFill>
                  <a:srgbClr val="FFFFFF"/>
                </a:solidFill>
                <a:latin typeface="+mj-ea"/>
                <a:ea typeface="+mj-ea"/>
                <a:cs typeface="Hiragino Sans GB W3"/>
              </a:rPr>
              <a:t>There are shortcomings in the work</a:t>
            </a:r>
          </a:p>
        </p:txBody>
      </p:sp>
      <p:pic>
        <p:nvPicPr>
          <p:cNvPr id="5" name="图片 4"/>
          <p:cNvPicPr>
            <a:picLocks noChangeAspect="1"/>
          </p:cNvPicPr>
          <p:nvPr/>
        </p:nvPicPr>
        <p:blipFill>
          <a:blip r:embed="rId4"/>
          <a:stretch>
            <a:fillRect/>
          </a:stretch>
        </p:blipFill>
        <p:spPr>
          <a:xfrm>
            <a:off x="2179373" y="2944370"/>
            <a:ext cx="9709150" cy="1346200"/>
          </a:xfrm>
          <a:prstGeom prst="rect">
            <a:avLst/>
          </a:prstGeom>
        </p:spPr>
      </p:pic>
      <p:sp>
        <p:nvSpPr>
          <p:cNvPr id="6" name="矩形 5"/>
          <p:cNvSpPr/>
          <p:nvPr/>
        </p:nvSpPr>
        <p:spPr>
          <a:xfrm>
            <a:off x="2791116" y="3159061"/>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7" name="矩形 6"/>
          <p:cNvSpPr/>
          <p:nvPr/>
        </p:nvSpPr>
        <p:spPr>
          <a:xfrm>
            <a:off x="5892012" y="3159061"/>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8" name="矩形 7"/>
          <p:cNvSpPr/>
          <p:nvPr/>
        </p:nvSpPr>
        <p:spPr>
          <a:xfrm>
            <a:off x="9035836" y="3159061"/>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9" name="矩形 8"/>
          <p:cNvSpPr/>
          <p:nvPr/>
        </p:nvSpPr>
        <p:spPr>
          <a:xfrm>
            <a:off x="2791116" y="3725267"/>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10" name="矩形 9"/>
          <p:cNvSpPr/>
          <p:nvPr/>
        </p:nvSpPr>
        <p:spPr>
          <a:xfrm>
            <a:off x="5892012" y="3725267"/>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11" name="矩形 10"/>
          <p:cNvSpPr/>
          <p:nvPr/>
        </p:nvSpPr>
        <p:spPr>
          <a:xfrm>
            <a:off x="9035836" y="3725267"/>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pic>
        <p:nvPicPr>
          <p:cNvPr id="12" name="图片 11"/>
          <p:cNvPicPr>
            <a:picLocks noChangeAspect="1"/>
          </p:cNvPicPr>
          <p:nvPr/>
        </p:nvPicPr>
        <p:blipFill>
          <a:blip r:embed="rId5"/>
          <a:stretch>
            <a:fillRect/>
          </a:stretch>
        </p:blipFill>
        <p:spPr>
          <a:xfrm>
            <a:off x="2667807" y="3290391"/>
            <a:ext cx="95250" cy="95250"/>
          </a:xfrm>
          <a:prstGeom prst="rect">
            <a:avLst/>
          </a:prstGeom>
        </p:spPr>
      </p:pic>
      <p:pic>
        <p:nvPicPr>
          <p:cNvPr id="13" name="图片 12"/>
          <p:cNvPicPr>
            <a:picLocks noChangeAspect="1"/>
          </p:cNvPicPr>
          <p:nvPr/>
        </p:nvPicPr>
        <p:blipFill>
          <a:blip r:embed="rId5"/>
          <a:stretch>
            <a:fillRect/>
          </a:stretch>
        </p:blipFill>
        <p:spPr>
          <a:xfrm>
            <a:off x="5763380" y="3290391"/>
            <a:ext cx="95250" cy="95250"/>
          </a:xfrm>
          <a:prstGeom prst="rect">
            <a:avLst/>
          </a:prstGeom>
        </p:spPr>
      </p:pic>
      <p:pic>
        <p:nvPicPr>
          <p:cNvPr id="14" name="图片 13"/>
          <p:cNvPicPr>
            <a:picLocks noChangeAspect="1"/>
          </p:cNvPicPr>
          <p:nvPr/>
        </p:nvPicPr>
        <p:blipFill>
          <a:blip r:embed="rId5"/>
          <a:stretch>
            <a:fillRect/>
          </a:stretch>
        </p:blipFill>
        <p:spPr>
          <a:xfrm>
            <a:off x="8894230" y="3290391"/>
            <a:ext cx="95250" cy="95250"/>
          </a:xfrm>
          <a:prstGeom prst="rect">
            <a:avLst/>
          </a:prstGeom>
        </p:spPr>
      </p:pic>
      <p:pic>
        <p:nvPicPr>
          <p:cNvPr id="15" name="图片 14"/>
          <p:cNvPicPr>
            <a:picLocks noChangeAspect="1"/>
          </p:cNvPicPr>
          <p:nvPr/>
        </p:nvPicPr>
        <p:blipFill>
          <a:blip r:embed="rId5"/>
          <a:stretch>
            <a:fillRect/>
          </a:stretch>
        </p:blipFill>
        <p:spPr>
          <a:xfrm>
            <a:off x="8894230" y="3860727"/>
            <a:ext cx="95250" cy="95250"/>
          </a:xfrm>
          <a:prstGeom prst="rect">
            <a:avLst/>
          </a:prstGeom>
        </p:spPr>
      </p:pic>
      <p:pic>
        <p:nvPicPr>
          <p:cNvPr id="16" name="图片 15"/>
          <p:cNvPicPr>
            <a:picLocks noChangeAspect="1"/>
          </p:cNvPicPr>
          <p:nvPr/>
        </p:nvPicPr>
        <p:blipFill>
          <a:blip r:embed="rId5"/>
          <a:stretch>
            <a:fillRect/>
          </a:stretch>
        </p:blipFill>
        <p:spPr>
          <a:xfrm>
            <a:off x="5763380" y="3860727"/>
            <a:ext cx="95250" cy="95250"/>
          </a:xfrm>
          <a:prstGeom prst="rect">
            <a:avLst/>
          </a:prstGeom>
        </p:spPr>
      </p:pic>
      <p:pic>
        <p:nvPicPr>
          <p:cNvPr id="17" name="图片 16"/>
          <p:cNvPicPr>
            <a:picLocks noChangeAspect="1"/>
          </p:cNvPicPr>
          <p:nvPr/>
        </p:nvPicPr>
        <p:blipFill>
          <a:blip r:embed="rId5"/>
          <a:stretch>
            <a:fillRect/>
          </a:stretch>
        </p:blipFill>
        <p:spPr>
          <a:xfrm>
            <a:off x="2667807" y="3860727"/>
            <a:ext cx="95250" cy="95250"/>
          </a:xfrm>
          <a:prstGeom prst="rect">
            <a:avLst/>
          </a:prstGeom>
        </p:spPr>
      </p:pic>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00000">
            <a:off x="-460073" y="3834430"/>
            <a:ext cx="3289231" cy="47714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00"/>
                                        <p:tgtEl>
                                          <p:spTgt spid="2"/>
                                        </p:tgtEl>
                                        <p:attrNameLst>
                                          <p:attrName>ppt_x</p:attrName>
                                        </p:attrNameLst>
                                      </p:cBhvr>
                                      <p:tavLst>
                                        <p:tav tm="0">
                                          <p:val>
                                            <p:strVal val="#ppt_x-#ppt_w*1.125000"/>
                                          </p:val>
                                        </p:tav>
                                        <p:tav tm="100000">
                                          <p:val>
                                            <p:strVal val="#ppt_x"/>
                                          </p:val>
                                        </p:tav>
                                      </p:tavLst>
                                    </p:anim>
                                    <p:animEffect transition="in" filter="wipe(right)">
                                      <p:cBhvr>
                                        <p:cTn id="19" dur="700"/>
                                        <p:tgtEl>
                                          <p:spTgt spid="2"/>
                                        </p:tgtEl>
                                      </p:cBhvr>
                                    </p:animEffect>
                                  </p:childTnLst>
                                </p:cTn>
                              </p:par>
                            </p:childTnLst>
                          </p:cTn>
                        </p:par>
                        <p:par>
                          <p:cTn id="20" fill="hold">
                            <p:stCondLst>
                              <p:cond delay="2000"/>
                            </p:stCondLst>
                            <p:childTnLst>
                              <p:par>
                                <p:cTn id="21" presetID="12" presetClass="entr" presetSubtype="2"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ppt_x</p:attrName>
                                        </p:attrNameLst>
                                      </p:cBhvr>
                                      <p:tavLst>
                                        <p:tav tm="0">
                                          <p:val>
                                            <p:strVal val="#ppt_x+#ppt_w*1.125000"/>
                                          </p:val>
                                        </p:tav>
                                        <p:tav tm="100000">
                                          <p:val>
                                            <p:strVal val="#ppt_x"/>
                                          </p:val>
                                        </p:tav>
                                      </p:tavLst>
                                    </p:anim>
                                    <p:animEffect transition="in" filter="wipe(left)">
                                      <p:cBhvr>
                                        <p:cTn id="24" dur="500"/>
                                        <p:tgtEl>
                                          <p:spTgt spid="5"/>
                                        </p:tgtEl>
                                      </p:cBhvr>
                                    </p:animEffect>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anim calcmode="lin" valueType="num">
                                      <p:cBhvr>
                                        <p:cTn id="35" dur="500" fill="hold"/>
                                        <p:tgtEl>
                                          <p:spTgt spid="4"/>
                                        </p:tgtEl>
                                        <p:attrNameLst>
                                          <p:attrName>ppt_x</p:attrName>
                                        </p:attrNameLst>
                                      </p:cBhvr>
                                      <p:tavLst>
                                        <p:tav tm="0">
                                          <p:val>
                                            <p:strVal val="#ppt_x"/>
                                          </p:val>
                                        </p:tav>
                                        <p:tav tm="100000">
                                          <p:val>
                                            <p:strVal val="#ppt_x"/>
                                          </p:val>
                                        </p:tav>
                                      </p:tavLst>
                                    </p:anim>
                                    <p:anim calcmode="lin" valueType="num">
                                      <p:cBhvr>
                                        <p:cTn id="36" dur="500" fill="hold"/>
                                        <p:tgtEl>
                                          <p:spTgt spid="4"/>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10"/>
                                        <p:tgtEl>
                                          <p:spTgt spid="1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10"/>
                                        <p:tgtEl>
                                          <p:spTgt spid="17"/>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10"/>
                                        <p:tgtEl>
                                          <p:spTgt spid="6"/>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10"/>
                                        <p:tgtEl>
                                          <p:spTgt spid="9"/>
                                        </p:tgtEl>
                                      </p:cBhvr>
                                    </p:animEffect>
                                  </p:childTnLst>
                                </p:cTn>
                              </p:par>
                            </p:childTnLst>
                          </p:cTn>
                        </p:par>
                        <p:par>
                          <p:cTn id="53" fill="hold">
                            <p:stCondLst>
                              <p:cond delay="5500"/>
                            </p:stCondLst>
                            <p:childTnLst>
                              <p:par>
                                <p:cTn id="54" presetID="10" presetClass="entr" presetSubtype="0"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10"/>
                                        <p:tgtEl>
                                          <p:spTgt spid="13"/>
                                        </p:tgtEl>
                                      </p:cBhvr>
                                    </p:animEffect>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210"/>
                                        <p:tgtEl>
                                          <p:spTgt spid="7"/>
                                        </p:tgtEl>
                                      </p:cBhvr>
                                    </p:animEffect>
                                  </p:childTnLst>
                                </p:cTn>
                              </p:par>
                            </p:childTnLst>
                          </p:cTn>
                        </p:par>
                        <p:par>
                          <p:cTn id="61" fill="hold">
                            <p:stCondLst>
                              <p:cond delay="6500"/>
                            </p:stCondLst>
                            <p:childTnLst>
                              <p:par>
                                <p:cTn id="62" presetID="10" presetClass="entr" presetSubtype="0"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210"/>
                                        <p:tgtEl>
                                          <p:spTgt spid="16"/>
                                        </p:tgtEl>
                                      </p:cBhvr>
                                    </p:animEffect>
                                  </p:childTnLst>
                                </p:cTn>
                              </p:par>
                            </p:childTnLst>
                          </p:cTn>
                        </p:par>
                        <p:par>
                          <p:cTn id="65" fill="hold">
                            <p:stCondLst>
                              <p:cond delay="7000"/>
                            </p:stCondLst>
                            <p:childTnLst>
                              <p:par>
                                <p:cTn id="66" presetID="10" presetClass="entr" presetSubtype="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210"/>
                                        <p:tgtEl>
                                          <p:spTgt spid="10"/>
                                        </p:tgtEl>
                                      </p:cBhvr>
                                    </p:animEffect>
                                  </p:childTnLst>
                                </p:cTn>
                              </p:par>
                            </p:childTnLst>
                          </p:cTn>
                        </p:par>
                        <p:par>
                          <p:cTn id="69" fill="hold">
                            <p:stCondLst>
                              <p:cond delay="7500"/>
                            </p:stCondLst>
                            <p:childTnLst>
                              <p:par>
                                <p:cTn id="70" presetID="10" presetClass="entr" presetSubtype="0" fill="hold"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210"/>
                                        <p:tgtEl>
                                          <p:spTgt spid="14"/>
                                        </p:tgtEl>
                                      </p:cBhvr>
                                    </p:animEffect>
                                  </p:childTnLst>
                                </p:cTn>
                              </p:par>
                            </p:childTnLst>
                          </p:cTn>
                        </p:par>
                        <p:par>
                          <p:cTn id="73" fill="hold">
                            <p:stCondLst>
                              <p:cond delay="8000"/>
                            </p:stCondLst>
                            <p:childTnLst>
                              <p:par>
                                <p:cTn id="74" presetID="10"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210"/>
                                        <p:tgtEl>
                                          <p:spTgt spid="15"/>
                                        </p:tgtEl>
                                      </p:cBhvr>
                                    </p:animEffect>
                                  </p:childTnLst>
                                </p:cTn>
                              </p:par>
                            </p:childTnLst>
                          </p:cTn>
                        </p:par>
                        <p:par>
                          <p:cTn id="77" fill="hold">
                            <p:stCondLst>
                              <p:cond delay="8500"/>
                            </p:stCondLst>
                            <p:childTnLst>
                              <p:par>
                                <p:cTn id="78" presetID="10" presetClass="entr" presetSubtype="0" fill="hold" grpId="0"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210"/>
                                        <p:tgtEl>
                                          <p:spTgt spid="8"/>
                                        </p:tgtEl>
                                      </p:cBhvr>
                                    </p:animEffect>
                                  </p:childTnLst>
                                </p:cTn>
                              </p:par>
                            </p:childTnLst>
                          </p:cTn>
                        </p:par>
                        <p:par>
                          <p:cTn id="81" fill="hold">
                            <p:stCondLst>
                              <p:cond delay="9000"/>
                            </p:stCondLst>
                            <p:childTnLst>
                              <p:par>
                                <p:cTn id="82" presetID="10" presetClass="entr" presetSubtype="0" fill="hold" grpId="0" nodeType="after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2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图表 17"/>
          <p:cNvGraphicFramePr/>
          <p:nvPr/>
        </p:nvGraphicFramePr>
        <p:xfrm>
          <a:off x="1765080" y="1459298"/>
          <a:ext cx="2383776" cy="2455978"/>
        </p:xfrm>
        <a:graphic>
          <a:graphicData uri="http://schemas.openxmlformats.org/drawingml/2006/chart">
            <c:chart xmlns:c="http://schemas.openxmlformats.org/drawingml/2006/chart" xmlns:r="http://schemas.openxmlformats.org/officeDocument/2006/relationships" r:id="rId2"/>
          </a:graphicData>
        </a:graphic>
      </p:graphicFrame>
      <p:sp>
        <p:nvSpPr>
          <p:cNvPr id="2" name="椭圆 1"/>
          <p:cNvSpPr/>
          <p:nvPr/>
        </p:nvSpPr>
        <p:spPr>
          <a:xfrm>
            <a:off x="2057925" y="1788127"/>
            <a:ext cx="1798086" cy="1798320"/>
          </a:xfrm>
          <a:prstGeom prst="ellipse">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 name="矩形 5"/>
          <p:cNvSpPr/>
          <p:nvPr/>
        </p:nvSpPr>
        <p:spPr>
          <a:xfrm>
            <a:off x="1961419" y="4416185"/>
            <a:ext cx="8172656" cy="101600"/>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endParaRPr>
          </a:p>
        </p:txBody>
      </p:sp>
      <p:sp>
        <p:nvSpPr>
          <p:cNvPr id="8" name="矩形 7"/>
          <p:cNvSpPr/>
          <p:nvPr/>
        </p:nvSpPr>
        <p:spPr>
          <a:xfrm>
            <a:off x="2149089" y="4811674"/>
            <a:ext cx="7893827" cy="923330"/>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 Text content needs to be summarized and refined, suggested to be related to the title and in line with the overall language style, language description as concise and vivid as possible.</a:t>
            </a:r>
            <a:endParaRPr lang="zh-CN" altLang="en-US" sz="1200" dirty="0">
              <a:solidFill>
                <a:schemeClr val="tx1">
                  <a:lumMod val="50000"/>
                  <a:lumOff val="50000"/>
                </a:schemeClr>
              </a:solidFill>
              <a:latin typeface="+mn-ea"/>
              <a:cs typeface="+mn-ea"/>
            </a:endParaRPr>
          </a:p>
          <a:p>
            <a:pPr algn="ctr">
              <a:lnSpc>
                <a:spcPct val="150000"/>
              </a:lnSpc>
            </a:pPr>
            <a:endParaRPr lang="zh-CN" altLang="en-US" sz="1200" dirty="0">
              <a:solidFill>
                <a:schemeClr val="tx1">
                  <a:lumMod val="50000"/>
                  <a:lumOff val="50000"/>
                </a:schemeClr>
              </a:solidFill>
              <a:latin typeface="+mn-ea"/>
              <a:cs typeface="+mn-ea"/>
            </a:endParaRPr>
          </a:p>
        </p:txBody>
      </p:sp>
      <p:sp>
        <p:nvSpPr>
          <p:cNvPr id="9" name="Arrow"/>
          <p:cNvSpPr>
            <a:spLocks noEditPoints="1"/>
          </p:cNvSpPr>
          <p:nvPr/>
        </p:nvSpPr>
        <p:spPr bwMode="auto">
          <a:xfrm>
            <a:off x="4323436" y="2416528"/>
            <a:ext cx="406099" cy="556578"/>
          </a:xfrm>
          <a:custGeom>
            <a:avLst/>
            <a:gdLst>
              <a:gd name="T0" fmla="*/ 37 w 233"/>
              <a:gd name="T1" fmla="*/ 3 h 317"/>
              <a:gd name="T2" fmla="*/ 10 w 233"/>
              <a:gd name="T3" fmla="*/ 33 h 317"/>
              <a:gd name="T4" fmla="*/ 23 w 233"/>
              <a:gd name="T5" fmla="*/ 70 h 317"/>
              <a:gd name="T6" fmla="*/ 132 w 233"/>
              <a:gd name="T7" fmla="*/ 157 h 317"/>
              <a:gd name="T8" fmla="*/ 24 w 233"/>
              <a:gd name="T9" fmla="*/ 243 h 317"/>
              <a:gd name="T10" fmla="*/ 14 w 233"/>
              <a:gd name="T11" fmla="*/ 299 h 317"/>
              <a:gd name="T12" fmla="*/ 70 w 233"/>
              <a:gd name="T13" fmla="*/ 302 h 317"/>
              <a:gd name="T14" fmla="*/ 214 w 233"/>
              <a:gd name="T15" fmla="*/ 186 h 317"/>
              <a:gd name="T16" fmla="*/ 215 w 233"/>
              <a:gd name="T17" fmla="*/ 127 h 317"/>
              <a:gd name="T18" fmla="*/ 69 w 233"/>
              <a:gd name="T19" fmla="*/ 11 h 317"/>
              <a:gd name="T20" fmla="*/ 37 w 233"/>
              <a:gd name="T21" fmla="*/ 3 h 317"/>
              <a:gd name="T22" fmla="*/ 43 w 233"/>
              <a:gd name="T23" fmla="*/ 20 h 317"/>
              <a:gd name="T24" fmla="*/ 58 w 233"/>
              <a:gd name="T25" fmla="*/ 25 h 317"/>
              <a:gd name="T26" fmla="*/ 203 w 233"/>
              <a:gd name="T27" fmla="*/ 141 h 317"/>
              <a:gd name="T28" fmla="*/ 204 w 233"/>
              <a:gd name="T29" fmla="*/ 172 h 317"/>
              <a:gd name="T30" fmla="*/ 58 w 233"/>
              <a:gd name="T31" fmla="*/ 289 h 317"/>
              <a:gd name="T32" fmla="*/ 27 w 233"/>
              <a:gd name="T33" fmla="*/ 288 h 317"/>
              <a:gd name="T34" fmla="*/ 33 w 233"/>
              <a:gd name="T35" fmla="*/ 258 h 317"/>
              <a:gd name="T36" fmla="*/ 160 w 233"/>
              <a:gd name="T37" fmla="*/ 157 h 317"/>
              <a:gd name="T38" fmla="*/ 34 w 233"/>
              <a:gd name="T39" fmla="*/ 56 h 317"/>
              <a:gd name="T40" fmla="*/ 34 w 233"/>
              <a:gd name="T41" fmla="*/ 56 h 317"/>
              <a:gd name="T42" fmla="*/ 27 w 233"/>
              <a:gd name="T43" fmla="*/ 36 h 317"/>
              <a:gd name="T44" fmla="*/ 43 w 233"/>
              <a:gd name="T45" fmla="*/ 2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3" h="317">
                <a:moveTo>
                  <a:pt x="37" y="3"/>
                </a:moveTo>
                <a:cubicBezTo>
                  <a:pt x="22" y="7"/>
                  <a:pt x="13" y="20"/>
                  <a:pt x="10" y="33"/>
                </a:cubicBezTo>
                <a:cubicBezTo>
                  <a:pt x="7" y="46"/>
                  <a:pt x="11" y="61"/>
                  <a:pt x="23" y="70"/>
                </a:cubicBezTo>
                <a:lnTo>
                  <a:pt x="132" y="157"/>
                </a:lnTo>
                <a:lnTo>
                  <a:pt x="24" y="243"/>
                </a:lnTo>
                <a:cubicBezTo>
                  <a:pt x="5" y="257"/>
                  <a:pt x="0" y="281"/>
                  <a:pt x="14" y="299"/>
                </a:cubicBezTo>
                <a:cubicBezTo>
                  <a:pt x="27" y="317"/>
                  <a:pt x="52" y="316"/>
                  <a:pt x="70" y="302"/>
                </a:cubicBezTo>
                <a:cubicBezTo>
                  <a:pt x="118" y="264"/>
                  <a:pt x="166" y="225"/>
                  <a:pt x="214" y="186"/>
                </a:cubicBezTo>
                <a:cubicBezTo>
                  <a:pt x="233" y="172"/>
                  <a:pt x="233" y="143"/>
                  <a:pt x="215" y="127"/>
                </a:cubicBezTo>
                <a:cubicBezTo>
                  <a:pt x="164" y="87"/>
                  <a:pt x="113" y="46"/>
                  <a:pt x="69" y="11"/>
                </a:cubicBezTo>
                <a:cubicBezTo>
                  <a:pt x="51" y="0"/>
                  <a:pt x="46" y="1"/>
                  <a:pt x="37" y="3"/>
                </a:cubicBezTo>
                <a:close/>
                <a:moveTo>
                  <a:pt x="43" y="20"/>
                </a:moveTo>
                <a:cubicBezTo>
                  <a:pt x="50" y="20"/>
                  <a:pt x="55" y="22"/>
                  <a:pt x="58" y="25"/>
                </a:cubicBezTo>
                <a:cubicBezTo>
                  <a:pt x="109" y="65"/>
                  <a:pt x="160" y="106"/>
                  <a:pt x="203" y="141"/>
                </a:cubicBezTo>
                <a:cubicBezTo>
                  <a:pt x="216" y="155"/>
                  <a:pt x="213" y="162"/>
                  <a:pt x="204" y="172"/>
                </a:cubicBezTo>
                <a:cubicBezTo>
                  <a:pt x="155" y="211"/>
                  <a:pt x="107" y="250"/>
                  <a:pt x="58" y="289"/>
                </a:cubicBezTo>
                <a:cubicBezTo>
                  <a:pt x="43" y="299"/>
                  <a:pt x="34" y="295"/>
                  <a:pt x="27" y="288"/>
                </a:cubicBezTo>
                <a:cubicBezTo>
                  <a:pt x="21" y="279"/>
                  <a:pt x="23" y="268"/>
                  <a:pt x="33" y="258"/>
                </a:cubicBezTo>
                <a:cubicBezTo>
                  <a:pt x="79" y="222"/>
                  <a:pt x="120" y="189"/>
                  <a:pt x="160" y="157"/>
                </a:cubicBezTo>
                <a:cubicBezTo>
                  <a:pt x="118" y="123"/>
                  <a:pt x="76" y="90"/>
                  <a:pt x="34" y="56"/>
                </a:cubicBezTo>
                <a:lnTo>
                  <a:pt x="34" y="56"/>
                </a:lnTo>
                <a:cubicBezTo>
                  <a:pt x="28" y="51"/>
                  <a:pt x="26" y="44"/>
                  <a:pt x="27" y="36"/>
                </a:cubicBezTo>
                <a:cubicBezTo>
                  <a:pt x="28" y="29"/>
                  <a:pt x="33" y="22"/>
                  <a:pt x="43" y="20"/>
                </a:cubicBezTo>
                <a:close/>
              </a:path>
            </a:pathLst>
          </a:custGeom>
          <a:solidFill>
            <a:schemeClr val="tx1">
              <a:lumMod val="50000"/>
              <a:lumOff val="50000"/>
            </a:schemeClr>
          </a:solidFill>
          <a:ln w="0">
            <a:noFill/>
            <a:prstDash val="solid"/>
            <a:round/>
          </a:ln>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rgbClr val="262626"/>
              </a:solidFill>
              <a:latin typeface="Calibri" panose="020F0502020204030204" pitchFamily="34" charset="0"/>
              <a:cs typeface="+mn-ea"/>
            </a:endParaRPr>
          </a:p>
        </p:txBody>
      </p:sp>
      <p:sp>
        <p:nvSpPr>
          <p:cNvPr id="12" name="Arrow"/>
          <p:cNvSpPr>
            <a:spLocks noEditPoints="1"/>
          </p:cNvSpPr>
          <p:nvPr/>
        </p:nvSpPr>
        <p:spPr bwMode="auto">
          <a:xfrm>
            <a:off x="7462468" y="2416528"/>
            <a:ext cx="406099" cy="556578"/>
          </a:xfrm>
          <a:custGeom>
            <a:avLst/>
            <a:gdLst>
              <a:gd name="T0" fmla="*/ 37 w 233"/>
              <a:gd name="T1" fmla="*/ 3 h 317"/>
              <a:gd name="T2" fmla="*/ 10 w 233"/>
              <a:gd name="T3" fmla="*/ 33 h 317"/>
              <a:gd name="T4" fmla="*/ 23 w 233"/>
              <a:gd name="T5" fmla="*/ 70 h 317"/>
              <a:gd name="T6" fmla="*/ 132 w 233"/>
              <a:gd name="T7" fmla="*/ 157 h 317"/>
              <a:gd name="T8" fmla="*/ 24 w 233"/>
              <a:gd name="T9" fmla="*/ 243 h 317"/>
              <a:gd name="T10" fmla="*/ 14 w 233"/>
              <a:gd name="T11" fmla="*/ 299 h 317"/>
              <a:gd name="T12" fmla="*/ 70 w 233"/>
              <a:gd name="T13" fmla="*/ 302 h 317"/>
              <a:gd name="T14" fmla="*/ 214 w 233"/>
              <a:gd name="T15" fmla="*/ 186 h 317"/>
              <a:gd name="T16" fmla="*/ 215 w 233"/>
              <a:gd name="T17" fmla="*/ 127 h 317"/>
              <a:gd name="T18" fmla="*/ 69 w 233"/>
              <a:gd name="T19" fmla="*/ 11 h 317"/>
              <a:gd name="T20" fmla="*/ 37 w 233"/>
              <a:gd name="T21" fmla="*/ 3 h 317"/>
              <a:gd name="T22" fmla="*/ 43 w 233"/>
              <a:gd name="T23" fmla="*/ 20 h 317"/>
              <a:gd name="T24" fmla="*/ 58 w 233"/>
              <a:gd name="T25" fmla="*/ 25 h 317"/>
              <a:gd name="T26" fmla="*/ 203 w 233"/>
              <a:gd name="T27" fmla="*/ 141 h 317"/>
              <a:gd name="T28" fmla="*/ 204 w 233"/>
              <a:gd name="T29" fmla="*/ 172 h 317"/>
              <a:gd name="T30" fmla="*/ 58 w 233"/>
              <a:gd name="T31" fmla="*/ 289 h 317"/>
              <a:gd name="T32" fmla="*/ 27 w 233"/>
              <a:gd name="T33" fmla="*/ 288 h 317"/>
              <a:gd name="T34" fmla="*/ 33 w 233"/>
              <a:gd name="T35" fmla="*/ 258 h 317"/>
              <a:gd name="T36" fmla="*/ 160 w 233"/>
              <a:gd name="T37" fmla="*/ 157 h 317"/>
              <a:gd name="T38" fmla="*/ 34 w 233"/>
              <a:gd name="T39" fmla="*/ 56 h 317"/>
              <a:gd name="T40" fmla="*/ 34 w 233"/>
              <a:gd name="T41" fmla="*/ 56 h 317"/>
              <a:gd name="T42" fmla="*/ 27 w 233"/>
              <a:gd name="T43" fmla="*/ 36 h 317"/>
              <a:gd name="T44" fmla="*/ 43 w 233"/>
              <a:gd name="T45" fmla="*/ 2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3" h="317">
                <a:moveTo>
                  <a:pt x="37" y="3"/>
                </a:moveTo>
                <a:cubicBezTo>
                  <a:pt x="22" y="7"/>
                  <a:pt x="13" y="20"/>
                  <a:pt x="10" y="33"/>
                </a:cubicBezTo>
                <a:cubicBezTo>
                  <a:pt x="7" y="46"/>
                  <a:pt x="11" y="61"/>
                  <a:pt x="23" y="70"/>
                </a:cubicBezTo>
                <a:lnTo>
                  <a:pt x="132" y="157"/>
                </a:lnTo>
                <a:lnTo>
                  <a:pt x="24" y="243"/>
                </a:lnTo>
                <a:cubicBezTo>
                  <a:pt x="5" y="257"/>
                  <a:pt x="0" y="281"/>
                  <a:pt x="14" y="299"/>
                </a:cubicBezTo>
                <a:cubicBezTo>
                  <a:pt x="27" y="317"/>
                  <a:pt x="52" y="316"/>
                  <a:pt x="70" y="302"/>
                </a:cubicBezTo>
                <a:cubicBezTo>
                  <a:pt x="118" y="264"/>
                  <a:pt x="166" y="225"/>
                  <a:pt x="214" y="186"/>
                </a:cubicBezTo>
                <a:cubicBezTo>
                  <a:pt x="233" y="172"/>
                  <a:pt x="233" y="143"/>
                  <a:pt x="215" y="127"/>
                </a:cubicBezTo>
                <a:cubicBezTo>
                  <a:pt x="164" y="87"/>
                  <a:pt x="113" y="46"/>
                  <a:pt x="69" y="11"/>
                </a:cubicBezTo>
                <a:cubicBezTo>
                  <a:pt x="51" y="0"/>
                  <a:pt x="46" y="1"/>
                  <a:pt x="37" y="3"/>
                </a:cubicBezTo>
                <a:close/>
                <a:moveTo>
                  <a:pt x="43" y="20"/>
                </a:moveTo>
                <a:cubicBezTo>
                  <a:pt x="50" y="20"/>
                  <a:pt x="55" y="22"/>
                  <a:pt x="58" y="25"/>
                </a:cubicBezTo>
                <a:cubicBezTo>
                  <a:pt x="109" y="65"/>
                  <a:pt x="160" y="106"/>
                  <a:pt x="203" y="141"/>
                </a:cubicBezTo>
                <a:cubicBezTo>
                  <a:pt x="216" y="155"/>
                  <a:pt x="213" y="162"/>
                  <a:pt x="204" y="172"/>
                </a:cubicBezTo>
                <a:cubicBezTo>
                  <a:pt x="155" y="211"/>
                  <a:pt x="107" y="250"/>
                  <a:pt x="58" y="289"/>
                </a:cubicBezTo>
                <a:cubicBezTo>
                  <a:pt x="43" y="299"/>
                  <a:pt x="34" y="295"/>
                  <a:pt x="27" y="288"/>
                </a:cubicBezTo>
                <a:cubicBezTo>
                  <a:pt x="21" y="279"/>
                  <a:pt x="23" y="268"/>
                  <a:pt x="33" y="258"/>
                </a:cubicBezTo>
                <a:cubicBezTo>
                  <a:pt x="79" y="222"/>
                  <a:pt x="120" y="189"/>
                  <a:pt x="160" y="157"/>
                </a:cubicBezTo>
                <a:cubicBezTo>
                  <a:pt x="118" y="123"/>
                  <a:pt x="76" y="90"/>
                  <a:pt x="34" y="56"/>
                </a:cubicBezTo>
                <a:lnTo>
                  <a:pt x="34" y="56"/>
                </a:lnTo>
                <a:cubicBezTo>
                  <a:pt x="28" y="51"/>
                  <a:pt x="26" y="44"/>
                  <a:pt x="27" y="36"/>
                </a:cubicBezTo>
                <a:cubicBezTo>
                  <a:pt x="28" y="29"/>
                  <a:pt x="33" y="22"/>
                  <a:pt x="43" y="20"/>
                </a:cubicBezTo>
                <a:close/>
              </a:path>
            </a:pathLst>
          </a:custGeom>
          <a:solidFill>
            <a:schemeClr val="tx1">
              <a:lumMod val="50000"/>
              <a:lumOff val="50000"/>
            </a:schemeClr>
          </a:solidFill>
          <a:ln w="0">
            <a:no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rgbClr val="262626"/>
              </a:solidFill>
              <a:latin typeface="Calibri" panose="020F0502020204030204" pitchFamily="34" charset="0"/>
              <a:cs typeface="+mn-ea"/>
            </a:endParaRPr>
          </a:p>
        </p:txBody>
      </p:sp>
      <p:sp>
        <p:nvSpPr>
          <p:cNvPr id="10" name="Freeform 55"/>
          <p:cNvSpPr>
            <a:spLocks noEditPoints="1"/>
          </p:cNvSpPr>
          <p:nvPr/>
        </p:nvSpPr>
        <p:spPr bwMode="auto">
          <a:xfrm>
            <a:off x="2580950" y="2281899"/>
            <a:ext cx="752039" cy="825836"/>
          </a:xfrm>
          <a:custGeom>
            <a:avLst/>
            <a:gdLst>
              <a:gd name="T0" fmla="*/ 275 w 579"/>
              <a:gd name="T1" fmla="*/ 343 h 665"/>
              <a:gd name="T2" fmla="*/ 263 w 579"/>
              <a:gd name="T3" fmla="*/ 336 h 665"/>
              <a:gd name="T4" fmla="*/ 263 w 579"/>
              <a:gd name="T5" fmla="*/ 336 h 665"/>
              <a:gd name="T6" fmla="*/ 0 w 579"/>
              <a:gd name="T7" fmla="*/ 184 h 665"/>
              <a:gd name="T8" fmla="*/ 0 w 579"/>
              <a:gd name="T9" fmla="*/ 184 h 665"/>
              <a:gd name="T10" fmla="*/ 0 w 579"/>
              <a:gd name="T11" fmla="*/ 248 h 665"/>
              <a:gd name="T12" fmla="*/ 0 w 579"/>
              <a:gd name="T13" fmla="*/ 297 h 665"/>
              <a:gd name="T14" fmla="*/ 0 w 579"/>
              <a:gd name="T15" fmla="*/ 489 h 665"/>
              <a:gd name="T16" fmla="*/ 0 w 579"/>
              <a:gd name="T17" fmla="*/ 503 h 665"/>
              <a:gd name="T18" fmla="*/ 0 w 579"/>
              <a:gd name="T19" fmla="*/ 503 h 665"/>
              <a:gd name="T20" fmla="*/ 11 w 579"/>
              <a:gd name="T21" fmla="*/ 510 h 665"/>
              <a:gd name="T22" fmla="*/ 277 w 579"/>
              <a:gd name="T23" fmla="*/ 663 h 665"/>
              <a:gd name="T24" fmla="*/ 277 w 579"/>
              <a:gd name="T25" fmla="*/ 663 h 665"/>
              <a:gd name="T26" fmla="*/ 277 w 579"/>
              <a:gd name="T27" fmla="*/ 663 h 665"/>
              <a:gd name="T28" fmla="*/ 277 w 579"/>
              <a:gd name="T29" fmla="*/ 504 h 665"/>
              <a:gd name="T30" fmla="*/ 277 w 579"/>
              <a:gd name="T31" fmla="*/ 354 h 665"/>
              <a:gd name="T32" fmla="*/ 277 w 579"/>
              <a:gd name="T33" fmla="*/ 354 h 665"/>
              <a:gd name="T34" fmla="*/ 277 w 579"/>
              <a:gd name="T35" fmla="*/ 354 h 665"/>
              <a:gd name="T36" fmla="*/ 278 w 579"/>
              <a:gd name="T37" fmla="*/ 344 h 665"/>
              <a:gd name="T38" fmla="*/ 278 w 579"/>
              <a:gd name="T39" fmla="*/ 344 h 665"/>
              <a:gd name="T40" fmla="*/ 278 w 579"/>
              <a:gd name="T41" fmla="*/ 344 h 665"/>
              <a:gd name="T42" fmla="*/ 275 w 579"/>
              <a:gd name="T43" fmla="*/ 343 h 665"/>
              <a:gd name="T44" fmla="*/ 578 w 579"/>
              <a:gd name="T45" fmla="*/ 183 h 665"/>
              <a:gd name="T46" fmla="*/ 486 w 579"/>
              <a:gd name="T47" fmla="*/ 237 h 665"/>
              <a:gd name="T48" fmla="*/ 314 w 579"/>
              <a:gd name="T49" fmla="*/ 337 h 665"/>
              <a:gd name="T50" fmla="*/ 303 w 579"/>
              <a:gd name="T51" fmla="*/ 344 h 665"/>
              <a:gd name="T52" fmla="*/ 303 w 579"/>
              <a:gd name="T53" fmla="*/ 344 h 665"/>
              <a:gd name="T54" fmla="*/ 303 w 579"/>
              <a:gd name="T55" fmla="*/ 352 h 665"/>
              <a:gd name="T56" fmla="*/ 303 w 579"/>
              <a:gd name="T57" fmla="*/ 357 h 665"/>
              <a:gd name="T58" fmla="*/ 302 w 579"/>
              <a:gd name="T59" fmla="*/ 662 h 665"/>
              <a:gd name="T60" fmla="*/ 302 w 579"/>
              <a:gd name="T61" fmla="*/ 662 h 665"/>
              <a:gd name="T62" fmla="*/ 302 w 579"/>
              <a:gd name="T63" fmla="*/ 665 h 665"/>
              <a:gd name="T64" fmla="*/ 302 w 579"/>
              <a:gd name="T65" fmla="*/ 665 h 665"/>
              <a:gd name="T66" fmla="*/ 579 w 579"/>
              <a:gd name="T67" fmla="*/ 504 h 665"/>
              <a:gd name="T68" fmla="*/ 579 w 579"/>
              <a:gd name="T69" fmla="*/ 503 h 665"/>
              <a:gd name="T70" fmla="*/ 579 w 579"/>
              <a:gd name="T71" fmla="*/ 489 h 665"/>
              <a:gd name="T72" fmla="*/ 579 w 579"/>
              <a:gd name="T73" fmla="*/ 183 h 665"/>
              <a:gd name="T74" fmla="*/ 578 w 579"/>
              <a:gd name="T75" fmla="*/ 183 h 665"/>
              <a:gd name="T76" fmla="*/ 568 w 579"/>
              <a:gd name="T77" fmla="*/ 162 h 665"/>
              <a:gd name="T78" fmla="*/ 568 w 579"/>
              <a:gd name="T79" fmla="*/ 162 h 665"/>
              <a:gd name="T80" fmla="*/ 301 w 579"/>
              <a:gd name="T81" fmla="*/ 8 h 665"/>
              <a:gd name="T82" fmla="*/ 289 w 579"/>
              <a:gd name="T83" fmla="*/ 1 h 665"/>
              <a:gd name="T84" fmla="*/ 288 w 579"/>
              <a:gd name="T85" fmla="*/ 0 h 665"/>
              <a:gd name="T86" fmla="*/ 11 w 579"/>
              <a:gd name="T87" fmla="*/ 161 h 665"/>
              <a:gd name="T88" fmla="*/ 13 w 579"/>
              <a:gd name="T89" fmla="*/ 163 h 665"/>
              <a:gd name="T90" fmla="*/ 13 w 579"/>
              <a:gd name="T91" fmla="*/ 163 h 665"/>
              <a:gd name="T92" fmla="*/ 276 w 579"/>
              <a:gd name="T93" fmla="*/ 315 h 665"/>
              <a:gd name="T94" fmla="*/ 288 w 579"/>
              <a:gd name="T95" fmla="*/ 321 h 665"/>
              <a:gd name="T96" fmla="*/ 288 w 579"/>
              <a:gd name="T97" fmla="*/ 321 h 665"/>
              <a:gd name="T98" fmla="*/ 291 w 579"/>
              <a:gd name="T99" fmla="*/ 323 h 665"/>
              <a:gd name="T100" fmla="*/ 291 w 579"/>
              <a:gd name="T101" fmla="*/ 323 h 665"/>
              <a:gd name="T102" fmla="*/ 291 w 579"/>
              <a:gd name="T103" fmla="*/ 323 h 665"/>
              <a:gd name="T104" fmla="*/ 291 w 579"/>
              <a:gd name="T105" fmla="*/ 323 h 665"/>
              <a:gd name="T106" fmla="*/ 291 w 579"/>
              <a:gd name="T107" fmla="*/ 323 h 665"/>
              <a:gd name="T108" fmla="*/ 300 w 579"/>
              <a:gd name="T109" fmla="*/ 318 h 665"/>
              <a:gd name="T110" fmla="*/ 534 w 579"/>
              <a:gd name="T111" fmla="*/ 182 h 665"/>
              <a:gd name="T112" fmla="*/ 568 w 579"/>
              <a:gd name="T113" fmla="*/ 162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9" h="665">
                <a:moveTo>
                  <a:pt x="275" y="343"/>
                </a:moveTo>
                <a:lnTo>
                  <a:pt x="263" y="336"/>
                </a:lnTo>
                <a:lnTo>
                  <a:pt x="263" y="336"/>
                </a:lnTo>
                <a:lnTo>
                  <a:pt x="0" y="184"/>
                </a:lnTo>
                <a:lnTo>
                  <a:pt x="0" y="184"/>
                </a:lnTo>
                <a:lnTo>
                  <a:pt x="0" y="248"/>
                </a:lnTo>
                <a:lnTo>
                  <a:pt x="0" y="297"/>
                </a:lnTo>
                <a:lnTo>
                  <a:pt x="0" y="489"/>
                </a:lnTo>
                <a:lnTo>
                  <a:pt x="0" y="503"/>
                </a:lnTo>
                <a:lnTo>
                  <a:pt x="0" y="503"/>
                </a:lnTo>
                <a:lnTo>
                  <a:pt x="11" y="510"/>
                </a:lnTo>
                <a:lnTo>
                  <a:pt x="277" y="663"/>
                </a:lnTo>
                <a:lnTo>
                  <a:pt x="277" y="663"/>
                </a:lnTo>
                <a:lnTo>
                  <a:pt x="277" y="663"/>
                </a:lnTo>
                <a:lnTo>
                  <a:pt x="277" y="504"/>
                </a:lnTo>
                <a:lnTo>
                  <a:pt x="277" y="354"/>
                </a:lnTo>
                <a:lnTo>
                  <a:pt x="277" y="354"/>
                </a:lnTo>
                <a:lnTo>
                  <a:pt x="277" y="354"/>
                </a:lnTo>
                <a:lnTo>
                  <a:pt x="278" y="344"/>
                </a:lnTo>
                <a:lnTo>
                  <a:pt x="278" y="344"/>
                </a:lnTo>
                <a:lnTo>
                  <a:pt x="278" y="344"/>
                </a:lnTo>
                <a:lnTo>
                  <a:pt x="275" y="343"/>
                </a:lnTo>
                <a:close/>
                <a:moveTo>
                  <a:pt x="578" y="183"/>
                </a:moveTo>
                <a:lnTo>
                  <a:pt x="486" y="237"/>
                </a:lnTo>
                <a:lnTo>
                  <a:pt x="314" y="337"/>
                </a:lnTo>
                <a:lnTo>
                  <a:pt x="303" y="344"/>
                </a:lnTo>
                <a:lnTo>
                  <a:pt x="303" y="344"/>
                </a:lnTo>
                <a:lnTo>
                  <a:pt x="303" y="352"/>
                </a:lnTo>
                <a:lnTo>
                  <a:pt x="303" y="357"/>
                </a:lnTo>
                <a:lnTo>
                  <a:pt x="302" y="662"/>
                </a:lnTo>
                <a:lnTo>
                  <a:pt x="302" y="662"/>
                </a:lnTo>
                <a:lnTo>
                  <a:pt x="302" y="665"/>
                </a:lnTo>
                <a:lnTo>
                  <a:pt x="302" y="665"/>
                </a:lnTo>
                <a:lnTo>
                  <a:pt x="579" y="504"/>
                </a:lnTo>
                <a:lnTo>
                  <a:pt x="579" y="503"/>
                </a:lnTo>
                <a:lnTo>
                  <a:pt x="579" y="489"/>
                </a:lnTo>
                <a:lnTo>
                  <a:pt x="579" y="183"/>
                </a:lnTo>
                <a:lnTo>
                  <a:pt x="578" y="183"/>
                </a:lnTo>
                <a:close/>
                <a:moveTo>
                  <a:pt x="568" y="162"/>
                </a:moveTo>
                <a:lnTo>
                  <a:pt x="568" y="162"/>
                </a:lnTo>
                <a:lnTo>
                  <a:pt x="301" y="8"/>
                </a:lnTo>
                <a:lnTo>
                  <a:pt x="289" y="1"/>
                </a:lnTo>
                <a:lnTo>
                  <a:pt x="288" y="0"/>
                </a:lnTo>
                <a:lnTo>
                  <a:pt x="11" y="161"/>
                </a:lnTo>
                <a:lnTo>
                  <a:pt x="13" y="163"/>
                </a:lnTo>
                <a:lnTo>
                  <a:pt x="13" y="163"/>
                </a:lnTo>
                <a:lnTo>
                  <a:pt x="276" y="315"/>
                </a:lnTo>
                <a:lnTo>
                  <a:pt x="288" y="321"/>
                </a:lnTo>
                <a:lnTo>
                  <a:pt x="288" y="321"/>
                </a:lnTo>
                <a:lnTo>
                  <a:pt x="291" y="323"/>
                </a:lnTo>
                <a:lnTo>
                  <a:pt x="291" y="323"/>
                </a:lnTo>
                <a:lnTo>
                  <a:pt x="291" y="323"/>
                </a:lnTo>
                <a:lnTo>
                  <a:pt x="291" y="323"/>
                </a:lnTo>
                <a:lnTo>
                  <a:pt x="291" y="323"/>
                </a:lnTo>
                <a:lnTo>
                  <a:pt x="300" y="318"/>
                </a:lnTo>
                <a:lnTo>
                  <a:pt x="534" y="182"/>
                </a:lnTo>
                <a:lnTo>
                  <a:pt x="568" y="162"/>
                </a:lnTo>
                <a:close/>
              </a:path>
            </a:pathLst>
          </a:custGeom>
          <a:solidFill>
            <a:schemeClr val="bg1"/>
          </a:solidFill>
          <a:ln>
            <a:noFill/>
          </a:ln>
        </p:spPr>
        <p:txBody>
          <a:bodyPr vert="horz" wrap="square" lIns="93247" tIns="46623" rIns="93247" bIns="46623"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180"/>
            <a:endParaRPr lang="en-US" sz="1835" dirty="0">
              <a:solidFill>
                <a:srgbClr val="FFFFFF"/>
              </a:solidFill>
              <a:cs typeface="+mn-ea"/>
            </a:endParaRPr>
          </a:p>
        </p:txBody>
      </p:sp>
      <p:sp>
        <p:nvSpPr>
          <p:cNvPr id="5" name="文本框 4"/>
          <p:cNvSpPr txBox="1"/>
          <p:nvPr/>
        </p:nvSpPr>
        <p:spPr>
          <a:xfrm>
            <a:off x="2269402" y="3752965"/>
            <a:ext cx="1479892" cy="369332"/>
          </a:xfrm>
          <a:prstGeom prst="rect">
            <a:avLst/>
          </a:prstGeom>
          <a:noFill/>
        </p:spPr>
        <p:txBody>
          <a:bodyPr wrap="none" rtlCol="0">
            <a:spAutoFit/>
          </a:bodyPr>
          <a:lstStyle/>
          <a:p>
            <a:r>
              <a:rPr lang="en-US" altLang="zh-CN" b="1">
                <a:solidFill>
                  <a:schemeClr val="tx1">
                    <a:lumMod val="50000"/>
                    <a:lumOff val="50000"/>
                  </a:schemeClr>
                </a:solidFill>
                <a:cs typeface="+mn-ea"/>
              </a:rPr>
              <a:t>TEXT HERE</a:t>
            </a:r>
            <a:endParaRPr lang="zh-CN" altLang="en-US" b="1">
              <a:solidFill>
                <a:schemeClr val="tx1">
                  <a:lumMod val="50000"/>
                  <a:lumOff val="50000"/>
                </a:schemeClr>
              </a:solidFill>
              <a:cs typeface="+mn-ea"/>
            </a:endParaRPr>
          </a:p>
        </p:txBody>
      </p:sp>
      <p:sp>
        <p:nvSpPr>
          <p:cNvPr id="14" name="文本框 13"/>
          <p:cNvSpPr txBox="1"/>
          <p:nvPr/>
        </p:nvSpPr>
        <p:spPr>
          <a:xfrm>
            <a:off x="5408433" y="3752965"/>
            <a:ext cx="1479892" cy="369332"/>
          </a:xfrm>
          <a:prstGeom prst="rect">
            <a:avLst/>
          </a:prstGeom>
          <a:noFill/>
        </p:spPr>
        <p:txBody>
          <a:bodyPr wrap="none" rtlCol="0">
            <a:spAutoFit/>
          </a:bodyPr>
          <a:lstStyle/>
          <a:p>
            <a:r>
              <a:rPr lang="en-US" altLang="zh-CN" b="1">
                <a:solidFill>
                  <a:schemeClr val="tx1">
                    <a:lumMod val="50000"/>
                    <a:lumOff val="50000"/>
                  </a:schemeClr>
                </a:solidFill>
                <a:cs typeface="+mn-ea"/>
              </a:rPr>
              <a:t>TEXT HERE</a:t>
            </a:r>
            <a:endParaRPr lang="zh-CN" altLang="en-US" b="1">
              <a:solidFill>
                <a:schemeClr val="tx1">
                  <a:lumMod val="50000"/>
                  <a:lumOff val="50000"/>
                </a:schemeClr>
              </a:solidFill>
              <a:cs typeface="+mn-ea"/>
            </a:endParaRPr>
          </a:p>
        </p:txBody>
      </p:sp>
      <p:sp>
        <p:nvSpPr>
          <p:cNvPr id="15" name="文本框 14"/>
          <p:cNvSpPr txBox="1"/>
          <p:nvPr/>
        </p:nvSpPr>
        <p:spPr>
          <a:xfrm>
            <a:off x="8547463" y="3752965"/>
            <a:ext cx="1479892" cy="369332"/>
          </a:xfrm>
          <a:prstGeom prst="rect">
            <a:avLst/>
          </a:prstGeom>
          <a:noFill/>
        </p:spPr>
        <p:txBody>
          <a:bodyPr wrap="none" rtlCol="0">
            <a:spAutoFit/>
          </a:bodyPr>
          <a:lstStyle/>
          <a:p>
            <a:r>
              <a:rPr lang="en-US" altLang="zh-CN" b="1">
                <a:solidFill>
                  <a:schemeClr val="tx1">
                    <a:lumMod val="50000"/>
                    <a:lumOff val="50000"/>
                  </a:schemeClr>
                </a:solidFill>
                <a:cs typeface="+mn-ea"/>
              </a:rPr>
              <a:t>TEXT HERE</a:t>
            </a:r>
            <a:endParaRPr lang="zh-CN" altLang="en-US" b="1">
              <a:solidFill>
                <a:schemeClr val="tx1">
                  <a:lumMod val="50000"/>
                  <a:lumOff val="50000"/>
                </a:schemeClr>
              </a:solidFill>
              <a:cs typeface="+mn-ea"/>
            </a:endParaRPr>
          </a:p>
        </p:txBody>
      </p:sp>
      <p:graphicFrame>
        <p:nvGraphicFramePr>
          <p:cNvPr id="21" name="图表 20"/>
          <p:cNvGraphicFramePr/>
          <p:nvPr/>
        </p:nvGraphicFramePr>
        <p:xfrm>
          <a:off x="4887157" y="1459298"/>
          <a:ext cx="2383776" cy="2455978"/>
        </p:xfrm>
        <a:graphic>
          <a:graphicData uri="http://schemas.openxmlformats.org/drawingml/2006/chart">
            <c:chart xmlns:c="http://schemas.openxmlformats.org/drawingml/2006/chart" xmlns:r="http://schemas.openxmlformats.org/officeDocument/2006/relationships" r:id="rId3"/>
          </a:graphicData>
        </a:graphic>
      </p:graphicFrame>
      <p:sp>
        <p:nvSpPr>
          <p:cNvPr id="22" name="椭圆 21"/>
          <p:cNvSpPr/>
          <p:nvPr/>
        </p:nvSpPr>
        <p:spPr>
          <a:xfrm>
            <a:off x="5180002" y="1788127"/>
            <a:ext cx="1798086" cy="1798320"/>
          </a:xfrm>
          <a:prstGeom prst="ellipse">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aphicFrame>
        <p:nvGraphicFramePr>
          <p:cNvPr id="23" name="图表 22"/>
          <p:cNvGraphicFramePr/>
          <p:nvPr/>
        </p:nvGraphicFramePr>
        <p:xfrm>
          <a:off x="8043144" y="1459298"/>
          <a:ext cx="2383776" cy="2455978"/>
        </p:xfrm>
        <a:graphic>
          <a:graphicData uri="http://schemas.openxmlformats.org/drawingml/2006/chart">
            <c:chart xmlns:c="http://schemas.openxmlformats.org/drawingml/2006/chart" xmlns:r="http://schemas.openxmlformats.org/officeDocument/2006/relationships" r:id="rId4"/>
          </a:graphicData>
        </a:graphic>
      </p:graphicFrame>
      <p:sp>
        <p:nvSpPr>
          <p:cNvPr id="24" name="椭圆 23"/>
          <p:cNvSpPr/>
          <p:nvPr/>
        </p:nvSpPr>
        <p:spPr>
          <a:xfrm>
            <a:off x="8335989" y="1788127"/>
            <a:ext cx="1798086" cy="1798320"/>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 name="Calendar"/>
          <p:cNvSpPr>
            <a:spLocks noChangeAspect="1" noEditPoints="1"/>
          </p:cNvSpPr>
          <p:nvPr/>
        </p:nvSpPr>
        <p:spPr bwMode="auto">
          <a:xfrm>
            <a:off x="5715774" y="2298324"/>
            <a:ext cx="726544" cy="777931"/>
          </a:xfrm>
          <a:custGeom>
            <a:avLst/>
            <a:gdLst>
              <a:gd name="T0" fmla="*/ 71 w 369"/>
              <a:gd name="T1" fmla="*/ 44 h 395"/>
              <a:gd name="T2" fmla="*/ 0 w 369"/>
              <a:gd name="T3" fmla="*/ 64 h 395"/>
              <a:gd name="T4" fmla="*/ 360 w 369"/>
              <a:gd name="T5" fmla="*/ 395 h 395"/>
              <a:gd name="T6" fmla="*/ 360 w 369"/>
              <a:gd name="T7" fmla="*/ 56 h 395"/>
              <a:gd name="T8" fmla="*/ 293 w 369"/>
              <a:gd name="T9" fmla="*/ 15 h 395"/>
              <a:gd name="T10" fmla="*/ 245 w 369"/>
              <a:gd name="T11" fmla="*/ 44 h 395"/>
              <a:gd name="T12" fmla="*/ 125 w 369"/>
              <a:gd name="T13" fmla="*/ 44 h 395"/>
              <a:gd name="T14" fmla="*/ 98 w 369"/>
              <a:gd name="T15" fmla="*/ 17 h 395"/>
              <a:gd name="T16" fmla="*/ 106 w 369"/>
              <a:gd name="T17" fmla="*/ 56 h 395"/>
              <a:gd name="T18" fmla="*/ 92 w 369"/>
              <a:gd name="T19" fmla="*/ 23 h 395"/>
              <a:gd name="T20" fmla="*/ 277 w 369"/>
              <a:gd name="T21" fmla="*/ 23 h 395"/>
              <a:gd name="T22" fmla="*/ 263 w 369"/>
              <a:gd name="T23" fmla="*/ 56 h 395"/>
              <a:gd name="T24" fmla="*/ 272 w 369"/>
              <a:gd name="T25" fmla="*/ 17 h 395"/>
              <a:gd name="T26" fmla="*/ 351 w 369"/>
              <a:gd name="T27" fmla="*/ 377 h 395"/>
              <a:gd name="T28" fmla="*/ 129 w 369"/>
              <a:gd name="T29" fmla="*/ 146 h 395"/>
              <a:gd name="T30" fmla="*/ 129 w 369"/>
              <a:gd name="T31" fmla="*/ 199 h 395"/>
              <a:gd name="T32" fmla="*/ 173 w 369"/>
              <a:gd name="T33" fmla="*/ 155 h 395"/>
              <a:gd name="T34" fmla="*/ 205 w 369"/>
              <a:gd name="T35" fmla="*/ 146 h 395"/>
              <a:gd name="T36" fmla="*/ 205 w 369"/>
              <a:gd name="T37" fmla="*/ 199 h 395"/>
              <a:gd name="T38" fmla="*/ 250 w 369"/>
              <a:gd name="T39" fmla="*/ 155 h 395"/>
              <a:gd name="T40" fmla="*/ 282 w 369"/>
              <a:gd name="T41" fmla="*/ 146 h 395"/>
              <a:gd name="T42" fmla="*/ 282 w 369"/>
              <a:gd name="T43" fmla="*/ 199 h 395"/>
              <a:gd name="T44" fmla="*/ 326 w 369"/>
              <a:gd name="T45" fmla="*/ 155 h 395"/>
              <a:gd name="T46" fmla="*/ 137 w 369"/>
              <a:gd name="T47" fmla="*/ 164 h 395"/>
              <a:gd name="T48" fmla="*/ 137 w 369"/>
              <a:gd name="T49" fmla="*/ 182 h 395"/>
              <a:gd name="T50" fmla="*/ 232 w 369"/>
              <a:gd name="T51" fmla="*/ 164 h 395"/>
              <a:gd name="T52" fmla="*/ 214 w 369"/>
              <a:gd name="T53" fmla="*/ 164 h 395"/>
              <a:gd name="T54" fmla="*/ 309 w 369"/>
              <a:gd name="T55" fmla="*/ 182 h 395"/>
              <a:gd name="T56" fmla="*/ 52 w 369"/>
              <a:gd name="T57" fmla="*/ 220 h 395"/>
              <a:gd name="T58" fmla="*/ 52 w 369"/>
              <a:gd name="T59" fmla="*/ 273 h 395"/>
              <a:gd name="T60" fmla="*/ 97 w 369"/>
              <a:gd name="T61" fmla="*/ 228 h 395"/>
              <a:gd name="T62" fmla="*/ 129 w 369"/>
              <a:gd name="T63" fmla="*/ 220 h 395"/>
              <a:gd name="T64" fmla="*/ 129 w 369"/>
              <a:gd name="T65" fmla="*/ 273 h 395"/>
              <a:gd name="T66" fmla="*/ 173 w 369"/>
              <a:gd name="T67" fmla="*/ 228 h 395"/>
              <a:gd name="T68" fmla="*/ 205 w 369"/>
              <a:gd name="T69" fmla="*/ 220 h 395"/>
              <a:gd name="T70" fmla="*/ 205 w 369"/>
              <a:gd name="T71" fmla="*/ 273 h 395"/>
              <a:gd name="T72" fmla="*/ 250 w 369"/>
              <a:gd name="T73" fmla="*/ 228 h 395"/>
              <a:gd name="T74" fmla="*/ 282 w 369"/>
              <a:gd name="T75" fmla="*/ 220 h 395"/>
              <a:gd name="T76" fmla="*/ 282 w 369"/>
              <a:gd name="T77" fmla="*/ 273 h 395"/>
              <a:gd name="T78" fmla="*/ 326 w 369"/>
              <a:gd name="T79" fmla="*/ 228 h 395"/>
              <a:gd name="T80" fmla="*/ 61 w 369"/>
              <a:gd name="T81" fmla="*/ 237 h 395"/>
              <a:gd name="T82" fmla="*/ 61 w 369"/>
              <a:gd name="T83" fmla="*/ 255 h 395"/>
              <a:gd name="T84" fmla="*/ 156 w 369"/>
              <a:gd name="T85" fmla="*/ 237 h 395"/>
              <a:gd name="T86" fmla="*/ 137 w 369"/>
              <a:gd name="T87" fmla="*/ 237 h 395"/>
              <a:gd name="T88" fmla="*/ 232 w 369"/>
              <a:gd name="T89" fmla="*/ 255 h 395"/>
              <a:gd name="T90" fmla="*/ 290 w 369"/>
              <a:gd name="T91" fmla="*/ 237 h 395"/>
              <a:gd name="T92" fmla="*/ 290 w 369"/>
              <a:gd name="T93" fmla="*/ 255 h 395"/>
              <a:gd name="T94" fmla="*/ 46 w 369"/>
              <a:gd name="T95" fmla="*/ 296 h 395"/>
              <a:gd name="T96" fmla="*/ 52 w 369"/>
              <a:gd name="T97" fmla="*/ 347 h 395"/>
              <a:gd name="T98" fmla="*/ 97 w 369"/>
              <a:gd name="T99" fmla="*/ 302 h 395"/>
              <a:gd name="T100" fmla="*/ 129 w 369"/>
              <a:gd name="T101" fmla="*/ 293 h 395"/>
              <a:gd name="T102" fmla="*/ 129 w 369"/>
              <a:gd name="T103" fmla="*/ 347 h 395"/>
              <a:gd name="T104" fmla="*/ 173 w 369"/>
              <a:gd name="T105" fmla="*/ 302 h 395"/>
              <a:gd name="T106" fmla="*/ 205 w 369"/>
              <a:gd name="T107" fmla="*/ 293 h 395"/>
              <a:gd name="T108" fmla="*/ 205 w 369"/>
              <a:gd name="T109" fmla="*/ 347 h 395"/>
              <a:gd name="T110" fmla="*/ 250 w 369"/>
              <a:gd name="T111" fmla="*/ 302 h 395"/>
              <a:gd name="T112" fmla="*/ 61 w 369"/>
              <a:gd name="T113" fmla="*/ 311 h 395"/>
              <a:gd name="T114" fmla="*/ 61 w 369"/>
              <a:gd name="T115" fmla="*/ 329 h 395"/>
              <a:gd name="T116" fmla="*/ 156 w 369"/>
              <a:gd name="T117" fmla="*/ 311 h 395"/>
              <a:gd name="T118" fmla="*/ 137 w 369"/>
              <a:gd name="T119" fmla="*/ 311 h 395"/>
              <a:gd name="T120" fmla="*/ 232 w 369"/>
              <a:gd name="T121" fmla="*/ 32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9" h="395">
                <a:moveTo>
                  <a:pt x="98" y="0"/>
                </a:moveTo>
                <a:cubicBezTo>
                  <a:pt x="88" y="0"/>
                  <a:pt x="81" y="7"/>
                  <a:pt x="77" y="15"/>
                </a:cubicBezTo>
                <a:cubicBezTo>
                  <a:pt x="73" y="23"/>
                  <a:pt x="71" y="33"/>
                  <a:pt x="71" y="44"/>
                </a:cubicBezTo>
                <a:cubicBezTo>
                  <a:pt x="71" y="48"/>
                  <a:pt x="71" y="52"/>
                  <a:pt x="72" y="56"/>
                </a:cubicBezTo>
                <a:lnTo>
                  <a:pt x="9" y="56"/>
                </a:lnTo>
                <a:cubicBezTo>
                  <a:pt x="4" y="56"/>
                  <a:pt x="1" y="60"/>
                  <a:pt x="0" y="64"/>
                </a:cubicBezTo>
                <a:lnTo>
                  <a:pt x="0" y="386"/>
                </a:lnTo>
                <a:cubicBezTo>
                  <a:pt x="1" y="391"/>
                  <a:pt x="5" y="395"/>
                  <a:pt x="9" y="395"/>
                </a:cubicBezTo>
                <a:lnTo>
                  <a:pt x="360" y="395"/>
                </a:lnTo>
                <a:cubicBezTo>
                  <a:pt x="365" y="394"/>
                  <a:pt x="369" y="391"/>
                  <a:pt x="369" y="386"/>
                </a:cubicBezTo>
                <a:lnTo>
                  <a:pt x="369" y="64"/>
                </a:lnTo>
                <a:cubicBezTo>
                  <a:pt x="369" y="59"/>
                  <a:pt x="365" y="56"/>
                  <a:pt x="360" y="56"/>
                </a:cubicBezTo>
                <a:lnTo>
                  <a:pt x="298" y="56"/>
                </a:lnTo>
                <a:cubicBezTo>
                  <a:pt x="299" y="52"/>
                  <a:pt x="299" y="48"/>
                  <a:pt x="299" y="44"/>
                </a:cubicBezTo>
                <a:cubicBezTo>
                  <a:pt x="299" y="33"/>
                  <a:pt x="297" y="23"/>
                  <a:pt x="293" y="15"/>
                </a:cubicBezTo>
                <a:cubicBezTo>
                  <a:pt x="289" y="7"/>
                  <a:pt x="282" y="0"/>
                  <a:pt x="272" y="0"/>
                </a:cubicBezTo>
                <a:cubicBezTo>
                  <a:pt x="262" y="0"/>
                  <a:pt x="256" y="7"/>
                  <a:pt x="251" y="15"/>
                </a:cubicBezTo>
                <a:cubicBezTo>
                  <a:pt x="247" y="23"/>
                  <a:pt x="245" y="33"/>
                  <a:pt x="245" y="44"/>
                </a:cubicBezTo>
                <a:cubicBezTo>
                  <a:pt x="245" y="48"/>
                  <a:pt x="245" y="52"/>
                  <a:pt x="246" y="56"/>
                </a:cubicBezTo>
                <a:lnTo>
                  <a:pt x="124" y="56"/>
                </a:lnTo>
                <a:cubicBezTo>
                  <a:pt x="124" y="52"/>
                  <a:pt x="125" y="48"/>
                  <a:pt x="125" y="44"/>
                </a:cubicBezTo>
                <a:cubicBezTo>
                  <a:pt x="125" y="33"/>
                  <a:pt x="122" y="23"/>
                  <a:pt x="118" y="15"/>
                </a:cubicBezTo>
                <a:cubicBezTo>
                  <a:pt x="114" y="7"/>
                  <a:pt x="107" y="0"/>
                  <a:pt x="98" y="0"/>
                </a:cubicBezTo>
                <a:close/>
                <a:moveTo>
                  <a:pt x="98" y="17"/>
                </a:moveTo>
                <a:cubicBezTo>
                  <a:pt x="98" y="17"/>
                  <a:pt x="101" y="18"/>
                  <a:pt x="103" y="23"/>
                </a:cubicBezTo>
                <a:cubicBezTo>
                  <a:pt x="106" y="28"/>
                  <a:pt x="108" y="35"/>
                  <a:pt x="108" y="44"/>
                </a:cubicBezTo>
                <a:cubicBezTo>
                  <a:pt x="108" y="48"/>
                  <a:pt x="107" y="52"/>
                  <a:pt x="106" y="56"/>
                </a:cubicBezTo>
                <a:lnTo>
                  <a:pt x="89" y="56"/>
                </a:lnTo>
                <a:cubicBezTo>
                  <a:pt x="88" y="52"/>
                  <a:pt x="88" y="48"/>
                  <a:pt x="88" y="44"/>
                </a:cubicBezTo>
                <a:cubicBezTo>
                  <a:pt x="88" y="35"/>
                  <a:pt x="90" y="28"/>
                  <a:pt x="92" y="23"/>
                </a:cubicBezTo>
                <a:cubicBezTo>
                  <a:pt x="95" y="18"/>
                  <a:pt x="97" y="17"/>
                  <a:pt x="98" y="17"/>
                </a:cubicBezTo>
                <a:close/>
                <a:moveTo>
                  <a:pt x="272" y="17"/>
                </a:moveTo>
                <a:cubicBezTo>
                  <a:pt x="273" y="17"/>
                  <a:pt x="275" y="18"/>
                  <a:pt x="277" y="23"/>
                </a:cubicBezTo>
                <a:cubicBezTo>
                  <a:pt x="280" y="28"/>
                  <a:pt x="282" y="35"/>
                  <a:pt x="282" y="44"/>
                </a:cubicBezTo>
                <a:cubicBezTo>
                  <a:pt x="282" y="48"/>
                  <a:pt x="281" y="52"/>
                  <a:pt x="281" y="56"/>
                </a:cubicBezTo>
                <a:lnTo>
                  <a:pt x="263" y="56"/>
                </a:lnTo>
                <a:cubicBezTo>
                  <a:pt x="263" y="52"/>
                  <a:pt x="262" y="48"/>
                  <a:pt x="262" y="44"/>
                </a:cubicBezTo>
                <a:cubicBezTo>
                  <a:pt x="262" y="35"/>
                  <a:pt x="264" y="28"/>
                  <a:pt x="267" y="23"/>
                </a:cubicBezTo>
                <a:cubicBezTo>
                  <a:pt x="269" y="18"/>
                  <a:pt x="272" y="17"/>
                  <a:pt x="272" y="17"/>
                </a:cubicBezTo>
                <a:close/>
                <a:moveTo>
                  <a:pt x="18" y="118"/>
                </a:moveTo>
                <a:lnTo>
                  <a:pt x="351" y="118"/>
                </a:lnTo>
                <a:lnTo>
                  <a:pt x="351" y="377"/>
                </a:lnTo>
                <a:lnTo>
                  <a:pt x="18" y="377"/>
                </a:lnTo>
                <a:lnTo>
                  <a:pt x="18" y="118"/>
                </a:lnTo>
                <a:close/>
                <a:moveTo>
                  <a:pt x="129" y="146"/>
                </a:moveTo>
                <a:cubicBezTo>
                  <a:pt x="123" y="146"/>
                  <a:pt x="120" y="150"/>
                  <a:pt x="120" y="155"/>
                </a:cubicBezTo>
                <a:lnTo>
                  <a:pt x="120" y="191"/>
                </a:lnTo>
                <a:cubicBezTo>
                  <a:pt x="120" y="196"/>
                  <a:pt x="124" y="199"/>
                  <a:pt x="129" y="199"/>
                </a:cubicBezTo>
                <a:lnTo>
                  <a:pt x="164" y="199"/>
                </a:lnTo>
                <a:cubicBezTo>
                  <a:pt x="170" y="199"/>
                  <a:pt x="173" y="195"/>
                  <a:pt x="173" y="191"/>
                </a:cubicBezTo>
                <a:lnTo>
                  <a:pt x="173" y="155"/>
                </a:lnTo>
                <a:cubicBezTo>
                  <a:pt x="173" y="150"/>
                  <a:pt x="169" y="146"/>
                  <a:pt x="164" y="146"/>
                </a:cubicBezTo>
                <a:lnTo>
                  <a:pt x="129" y="146"/>
                </a:lnTo>
                <a:close/>
                <a:moveTo>
                  <a:pt x="205" y="146"/>
                </a:moveTo>
                <a:cubicBezTo>
                  <a:pt x="200" y="146"/>
                  <a:pt x="196" y="150"/>
                  <a:pt x="196" y="155"/>
                </a:cubicBezTo>
                <a:lnTo>
                  <a:pt x="196" y="191"/>
                </a:lnTo>
                <a:cubicBezTo>
                  <a:pt x="197" y="196"/>
                  <a:pt x="200" y="199"/>
                  <a:pt x="205" y="199"/>
                </a:cubicBezTo>
                <a:lnTo>
                  <a:pt x="241" y="199"/>
                </a:lnTo>
                <a:cubicBezTo>
                  <a:pt x="246" y="199"/>
                  <a:pt x="250" y="195"/>
                  <a:pt x="250" y="191"/>
                </a:cubicBezTo>
                <a:lnTo>
                  <a:pt x="250" y="155"/>
                </a:lnTo>
                <a:cubicBezTo>
                  <a:pt x="249" y="150"/>
                  <a:pt x="246" y="146"/>
                  <a:pt x="241" y="146"/>
                </a:cubicBezTo>
                <a:lnTo>
                  <a:pt x="205" y="146"/>
                </a:lnTo>
                <a:close/>
                <a:moveTo>
                  <a:pt x="282" y="146"/>
                </a:moveTo>
                <a:cubicBezTo>
                  <a:pt x="276" y="146"/>
                  <a:pt x="273" y="150"/>
                  <a:pt x="273" y="155"/>
                </a:cubicBezTo>
                <a:lnTo>
                  <a:pt x="273" y="191"/>
                </a:lnTo>
                <a:cubicBezTo>
                  <a:pt x="273" y="196"/>
                  <a:pt x="277" y="199"/>
                  <a:pt x="282" y="199"/>
                </a:cubicBezTo>
                <a:lnTo>
                  <a:pt x="317" y="199"/>
                </a:lnTo>
                <a:cubicBezTo>
                  <a:pt x="323" y="199"/>
                  <a:pt x="326" y="195"/>
                  <a:pt x="326" y="191"/>
                </a:cubicBezTo>
                <a:lnTo>
                  <a:pt x="326" y="155"/>
                </a:lnTo>
                <a:cubicBezTo>
                  <a:pt x="326" y="150"/>
                  <a:pt x="322" y="146"/>
                  <a:pt x="317" y="146"/>
                </a:cubicBezTo>
                <a:lnTo>
                  <a:pt x="282" y="146"/>
                </a:lnTo>
                <a:close/>
                <a:moveTo>
                  <a:pt x="137" y="164"/>
                </a:moveTo>
                <a:lnTo>
                  <a:pt x="156" y="164"/>
                </a:lnTo>
                <a:lnTo>
                  <a:pt x="156" y="182"/>
                </a:lnTo>
                <a:lnTo>
                  <a:pt x="137" y="182"/>
                </a:lnTo>
                <a:lnTo>
                  <a:pt x="137" y="164"/>
                </a:lnTo>
                <a:close/>
                <a:moveTo>
                  <a:pt x="214" y="164"/>
                </a:moveTo>
                <a:lnTo>
                  <a:pt x="232" y="164"/>
                </a:lnTo>
                <a:lnTo>
                  <a:pt x="232" y="182"/>
                </a:lnTo>
                <a:lnTo>
                  <a:pt x="214" y="182"/>
                </a:lnTo>
                <a:lnTo>
                  <a:pt x="214" y="164"/>
                </a:lnTo>
                <a:close/>
                <a:moveTo>
                  <a:pt x="290" y="164"/>
                </a:moveTo>
                <a:lnTo>
                  <a:pt x="309" y="164"/>
                </a:lnTo>
                <a:lnTo>
                  <a:pt x="309" y="182"/>
                </a:lnTo>
                <a:lnTo>
                  <a:pt x="290" y="182"/>
                </a:lnTo>
                <a:lnTo>
                  <a:pt x="290" y="164"/>
                </a:lnTo>
                <a:close/>
                <a:moveTo>
                  <a:pt x="52" y="220"/>
                </a:moveTo>
                <a:cubicBezTo>
                  <a:pt x="47" y="220"/>
                  <a:pt x="43" y="224"/>
                  <a:pt x="43" y="228"/>
                </a:cubicBezTo>
                <a:lnTo>
                  <a:pt x="43" y="264"/>
                </a:lnTo>
                <a:cubicBezTo>
                  <a:pt x="50" y="274"/>
                  <a:pt x="42" y="272"/>
                  <a:pt x="52" y="273"/>
                </a:cubicBezTo>
                <a:lnTo>
                  <a:pt x="88" y="273"/>
                </a:lnTo>
                <a:cubicBezTo>
                  <a:pt x="93" y="273"/>
                  <a:pt x="97" y="269"/>
                  <a:pt x="97" y="264"/>
                </a:cubicBezTo>
                <a:lnTo>
                  <a:pt x="97" y="228"/>
                </a:lnTo>
                <a:cubicBezTo>
                  <a:pt x="96" y="223"/>
                  <a:pt x="93" y="220"/>
                  <a:pt x="88" y="220"/>
                </a:cubicBezTo>
                <a:lnTo>
                  <a:pt x="52" y="220"/>
                </a:lnTo>
                <a:close/>
                <a:moveTo>
                  <a:pt x="129" y="220"/>
                </a:moveTo>
                <a:cubicBezTo>
                  <a:pt x="123" y="220"/>
                  <a:pt x="120" y="224"/>
                  <a:pt x="120" y="228"/>
                </a:cubicBezTo>
                <a:lnTo>
                  <a:pt x="120" y="264"/>
                </a:lnTo>
                <a:cubicBezTo>
                  <a:pt x="120" y="269"/>
                  <a:pt x="124" y="273"/>
                  <a:pt x="129" y="273"/>
                </a:cubicBezTo>
                <a:lnTo>
                  <a:pt x="164" y="273"/>
                </a:lnTo>
                <a:cubicBezTo>
                  <a:pt x="170" y="273"/>
                  <a:pt x="173" y="269"/>
                  <a:pt x="173" y="264"/>
                </a:cubicBezTo>
                <a:lnTo>
                  <a:pt x="173" y="228"/>
                </a:lnTo>
                <a:cubicBezTo>
                  <a:pt x="173" y="223"/>
                  <a:pt x="169" y="220"/>
                  <a:pt x="164" y="220"/>
                </a:cubicBezTo>
                <a:lnTo>
                  <a:pt x="129" y="220"/>
                </a:lnTo>
                <a:close/>
                <a:moveTo>
                  <a:pt x="205" y="220"/>
                </a:moveTo>
                <a:cubicBezTo>
                  <a:pt x="200" y="220"/>
                  <a:pt x="196" y="224"/>
                  <a:pt x="196" y="228"/>
                </a:cubicBezTo>
                <a:lnTo>
                  <a:pt x="196" y="264"/>
                </a:lnTo>
                <a:cubicBezTo>
                  <a:pt x="197" y="269"/>
                  <a:pt x="200" y="273"/>
                  <a:pt x="205" y="273"/>
                </a:cubicBezTo>
                <a:lnTo>
                  <a:pt x="241" y="273"/>
                </a:lnTo>
                <a:cubicBezTo>
                  <a:pt x="246" y="273"/>
                  <a:pt x="250" y="269"/>
                  <a:pt x="250" y="264"/>
                </a:cubicBezTo>
                <a:lnTo>
                  <a:pt x="250" y="228"/>
                </a:lnTo>
                <a:cubicBezTo>
                  <a:pt x="249" y="223"/>
                  <a:pt x="246" y="220"/>
                  <a:pt x="241" y="220"/>
                </a:cubicBezTo>
                <a:lnTo>
                  <a:pt x="205" y="220"/>
                </a:lnTo>
                <a:close/>
                <a:moveTo>
                  <a:pt x="282" y="220"/>
                </a:moveTo>
                <a:cubicBezTo>
                  <a:pt x="276" y="220"/>
                  <a:pt x="273" y="224"/>
                  <a:pt x="273" y="228"/>
                </a:cubicBezTo>
                <a:lnTo>
                  <a:pt x="273" y="264"/>
                </a:lnTo>
                <a:cubicBezTo>
                  <a:pt x="273" y="269"/>
                  <a:pt x="277" y="273"/>
                  <a:pt x="282" y="273"/>
                </a:cubicBezTo>
                <a:lnTo>
                  <a:pt x="317" y="273"/>
                </a:lnTo>
                <a:cubicBezTo>
                  <a:pt x="323" y="273"/>
                  <a:pt x="326" y="269"/>
                  <a:pt x="326" y="264"/>
                </a:cubicBezTo>
                <a:lnTo>
                  <a:pt x="326" y="228"/>
                </a:lnTo>
                <a:cubicBezTo>
                  <a:pt x="326" y="223"/>
                  <a:pt x="322" y="220"/>
                  <a:pt x="317" y="220"/>
                </a:cubicBezTo>
                <a:lnTo>
                  <a:pt x="282" y="220"/>
                </a:lnTo>
                <a:close/>
                <a:moveTo>
                  <a:pt x="61" y="237"/>
                </a:moveTo>
                <a:lnTo>
                  <a:pt x="79" y="237"/>
                </a:lnTo>
                <a:lnTo>
                  <a:pt x="79" y="255"/>
                </a:lnTo>
                <a:lnTo>
                  <a:pt x="61" y="255"/>
                </a:lnTo>
                <a:lnTo>
                  <a:pt x="61" y="237"/>
                </a:lnTo>
                <a:close/>
                <a:moveTo>
                  <a:pt x="137" y="237"/>
                </a:moveTo>
                <a:lnTo>
                  <a:pt x="156" y="237"/>
                </a:lnTo>
                <a:lnTo>
                  <a:pt x="156" y="255"/>
                </a:lnTo>
                <a:lnTo>
                  <a:pt x="137" y="255"/>
                </a:lnTo>
                <a:lnTo>
                  <a:pt x="137" y="237"/>
                </a:lnTo>
                <a:close/>
                <a:moveTo>
                  <a:pt x="214" y="237"/>
                </a:moveTo>
                <a:lnTo>
                  <a:pt x="232" y="237"/>
                </a:lnTo>
                <a:lnTo>
                  <a:pt x="232" y="255"/>
                </a:lnTo>
                <a:lnTo>
                  <a:pt x="214" y="255"/>
                </a:lnTo>
                <a:lnTo>
                  <a:pt x="214" y="237"/>
                </a:lnTo>
                <a:close/>
                <a:moveTo>
                  <a:pt x="290" y="237"/>
                </a:moveTo>
                <a:lnTo>
                  <a:pt x="309" y="237"/>
                </a:lnTo>
                <a:lnTo>
                  <a:pt x="309" y="255"/>
                </a:lnTo>
                <a:lnTo>
                  <a:pt x="290" y="255"/>
                </a:lnTo>
                <a:lnTo>
                  <a:pt x="290" y="237"/>
                </a:lnTo>
                <a:close/>
                <a:moveTo>
                  <a:pt x="52" y="293"/>
                </a:moveTo>
                <a:cubicBezTo>
                  <a:pt x="50" y="293"/>
                  <a:pt x="47" y="294"/>
                  <a:pt x="46" y="296"/>
                </a:cubicBezTo>
                <a:cubicBezTo>
                  <a:pt x="44" y="297"/>
                  <a:pt x="43" y="300"/>
                  <a:pt x="43" y="302"/>
                </a:cubicBezTo>
                <a:lnTo>
                  <a:pt x="43" y="338"/>
                </a:lnTo>
                <a:cubicBezTo>
                  <a:pt x="44" y="343"/>
                  <a:pt x="47" y="347"/>
                  <a:pt x="52" y="347"/>
                </a:cubicBezTo>
                <a:lnTo>
                  <a:pt x="88" y="347"/>
                </a:lnTo>
                <a:cubicBezTo>
                  <a:pt x="93" y="346"/>
                  <a:pt x="97" y="343"/>
                  <a:pt x="97" y="338"/>
                </a:cubicBezTo>
                <a:lnTo>
                  <a:pt x="97" y="302"/>
                </a:lnTo>
                <a:cubicBezTo>
                  <a:pt x="96" y="297"/>
                  <a:pt x="93" y="293"/>
                  <a:pt x="88" y="293"/>
                </a:cubicBezTo>
                <a:lnTo>
                  <a:pt x="52" y="293"/>
                </a:lnTo>
                <a:close/>
                <a:moveTo>
                  <a:pt x="129" y="293"/>
                </a:moveTo>
                <a:cubicBezTo>
                  <a:pt x="123" y="294"/>
                  <a:pt x="120" y="297"/>
                  <a:pt x="120" y="302"/>
                </a:cubicBezTo>
                <a:lnTo>
                  <a:pt x="120" y="338"/>
                </a:lnTo>
                <a:cubicBezTo>
                  <a:pt x="120" y="343"/>
                  <a:pt x="124" y="347"/>
                  <a:pt x="129" y="347"/>
                </a:cubicBezTo>
                <a:lnTo>
                  <a:pt x="164" y="347"/>
                </a:lnTo>
                <a:cubicBezTo>
                  <a:pt x="170" y="346"/>
                  <a:pt x="173" y="343"/>
                  <a:pt x="173" y="338"/>
                </a:cubicBezTo>
                <a:lnTo>
                  <a:pt x="173" y="302"/>
                </a:lnTo>
                <a:cubicBezTo>
                  <a:pt x="173" y="297"/>
                  <a:pt x="169" y="293"/>
                  <a:pt x="164" y="293"/>
                </a:cubicBezTo>
                <a:lnTo>
                  <a:pt x="129" y="293"/>
                </a:lnTo>
                <a:close/>
                <a:moveTo>
                  <a:pt x="205" y="293"/>
                </a:moveTo>
                <a:cubicBezTo>
                  <a:pt x="200" y="294"/>
                  <a:pt x="196" y="297"/>
                  <a:pt x="196" y="302"/>
                </a:cubicBezTo>
                <a:lnTo>
                  <a:pt x="196" y="338"/>
                </a:lnTo>
                <a:cubicBezTo>
                  <a:pt x="197" y="343"/>
                  <a:pt x="200" y="347"/>
                  <a:pt x="205" y="347"/>
                </a:cubicBezTo>
                <a:lnTo>
                  <a:pt x="241" y="347"/>
                </a:lnTo>
                <a:cubicBezTo>
                  <a:pt x="246" y="346"/>
                  <a:pt x="250" y="343"/>
                  <a:pt x="250" y="338"/>
                </a:cubicBezTo>
                <a:lnTo>
                  <a:pt x="250" y="302"/>
                </a:lnTo>
                <a:cubicBezTo>
                  <a:pt x="249" y="297"/>
                  <a:pt x="246" y="293"/>
                  <a:pt x="241" y="293"/>
                </a:cubicBezTo>
                <a:lnTo>
                  <a:pt x="205" y="293"/>
                </a:lnTo>
                <a:close/>
                <a:moveTo>
                  <a:pt x="61" y="311"/>
                </a:moveTo>
                <a:lnTo>
                  <a:pt x="79" y="311"/>
                </a:lnTo>
                <a:lnTo>
                  <a:pt x="79" y="329"/>
                </a:lnTo>
                <a:lnTo>
                  <a:pt x="61" y="329"/>
                </a:lnTo>
                <a:lnTo>
                  <a:pt x="61" y="311"/>
                </a:lnTo>
                <a:close/>
                <a:moveTo>
                  <a:pt x="137" y="311"/>
                </a:moveTo>
                <a:lnTo>
                  <a:pt x="156" y="311"/>
                </a:lnTo>
                <a:lnTo>
                  <a:pt x="156" y="329"/>
                </a:lnTo>
                <a:lnTo>
                  <a:pt x="137" y="329"/>
                </a:lnTo>
                <a:lnTo>
                  <a:pt x="137" y="311"/>
                </a:lnTo>
                <a:close/>
                <a:moveTo>
                  <a:pt x="214" y="311"/>
                </a:moveTo>
                <a:lnTo>
                  <a:pt x="232" y="311"/>
                </a:lnTo>
                <a:lnTo>
                  <a:pt x="232" y="329"/>
                </a:lnTo>
                <a:lnTo>
                  <a:pt x="214" y="329"/>
                </a:lnTo>
                <a:lnTo>
                  <a:pt x="214" y="311"/>
                </a:lnTo>
                <a:close/>
              </a:path>
            </a:pathLst>
          </a:custGeom>
          <a:solidFill>
            <a:schemeClr val="bg1"/>
          </a:solidFill>
          <a:ln w="0">
            <a:noFill/>
            <a:prstDash val="solid"/>
            <a:round/>
          </a:ln>
        </p:spPr>
        <p:txBody>
          <a:bodyPr vert="horz" wrap="square" lIns="91440" tIns="45720" rIns="91440" bIns="45720" numCol="1" anchor="ctr"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900">
              <a:solidFill>
                <a:srgbClr val="262626"/>
              </a:solidFill>
              <a:latin typeface="Calibri" panose="020F0502020204030204" pitchFamily="34" charset="0"/>
              <a:cs typeface="+mn-ea"/>
            </a:endParaRPr>
          </a:p>
        </p:txBody>
      </p:sp>
      <p:sp>
        <p:nvSpPr>
          <p:cNvPr id="60" name="Clock"/>
          <p:cNvSpPr>
            <a:spLocks noEditPoints="1"/>
          </p:cNvSpPr>
          <p:nvPr/>
        </p:nvSpPr>
        <p:spPr bwMode="auto">
          <a:xfrm>
            <a:off x="8821111" y="2273313"/>
            <a:ext cx="827845" cy="827953"/>
          </a:xfrm>
          <a:custGeom>
            <a:avLst/>
            <a:gdLst>
              <a:gd name="T0" fmla="*/ 198 w 396"/>
              <a:gd name="T1" fmla="*/ 0 h 396"/>
              <a:gd name="T2" fmla="*/ 0 w 396"/>
              <a:gd name="T3" fmla="*/ 198 h 396"/>
              <a:gd name="T4" fmla="*/ 198 w 396"/>
              <a:gd name="T5" fmla="*/ 396 h 396"/>
              <a:gd name="T6" fmla="*/ 396 w 396"/>
              <a:gd name="T7" fmla="*/ 198 h 396"/>
              <a:gd name="T8" fmla="*/ 198 w 396"/>
              <a:gd name="T9" fmla="*/ 0 h 396"/>
              <a:gd name="T10" fmla="*/ 198 w 396"/>
              <a:gd name="T11" fmla="*/ 28 h 396"/>
              <a:gd name="T12" fmla="*/ 368 w 396"/>
              <a:gd name="T13" fmla="*/ 198 h 396"/>
              <a:gd name="T14" fmla="*/ 198 w 396"/>
              <a:gd name="T15" fmla="*/ 368 h 396"/>
              <a:gd name="T16" fmla="*/ 28 w 396"/>
              <a:gd name="T17" fmla="*/ 198 h 396"/>
              <a:gd name="T18" fmla="*/ 198 w 396"/>
              <a:gd name="T19" fmla="*/ 28 h 396"/>
              <a:gd name="T20" fmla="*/ 198 w 396"/>
              <a:gd name="T21" fmla="*/ 46 h 396"/>
              <a:gd name="T22" fmla="*/ 189 w 396"/>
              <a:gd name="T23" fmla="*/ 55 h 396"/>
              <a:gd name="T24" fmla="*/ 189 w 396"/>
              <a:gd name="T25" fmla="*/ 88 h 396"/>
              <a:gd name="T26" fmla="*/ 207 w 396"/>
              <a:gd name="T27" fmla="*/ 88 h 396"/>
              <a:gd name="T28" fmla="*/ 207 w 396"/>
              <a:gd name="T29" fmla="*/ 55 h 396"/>
              <a:gd name="T30" fmla="*/ 198 w 396"/>
              <a:gd name="T31" fmla="*/ 46 h 396"/>
              <a:gd name="T32" fmla="*/ 280 w 396"/>
              <a:gd name="T33" fmla="*/ 79 h 396"/>
              <a:gd name="T34" fmla="*/ 272 w 396"/>
              <a:gd name="T35" fmla="*/ 83 h 396"/>
              <a:gd name="T36" fmla="*/ 192 w 396"/>
              <a:gd name="T37" fmla="*/ 192 h 396"/>
              <a:gd name="T38" fmla="*/ 189 w 396"/>
              <a:gd name="T39" fmla="*/ 198 h 396"/>
              <a:gd name="T40" fmla="*/ 189 w 396"/>
              <a:gd name="T41" fmla="*/ 198 h 396"/>
              <a:gd name="T42" fmla="*/ 191 w 396"/>
              <a:gd name="T43" fmla="*/ 203 h 396"/>
              <a:gd name="T44" fmla="*/ 195 w 396"/>
              <a:gd name="T45" fmla="*/ 206 h 396"/>
              <a:gd name="T46" fmla="*/ 279 w 396"/>
              <a:gd name="T47" fmla="*/ 259 h 396"/>
              <a:gd name="T48" fmla="*/ 286 w 396"/>
              <a:gd name="T49" fmla="*/ 260 h 396"/>
              <a:gd name="T50" fmla="*/ 291 w 396"/>
              <a:gd name="T51" fmla="*/ 256 h 396"/>
              <a:gd name="T52" fmla="*/ 292 w 396"/>
              <a:gd name="T53" fmla="*/ 249 h 396"/>
              <a:gd name="T54" fmla="*/ 288 w 396"/>
              <a:gd name="T55" fmla="*/ 244 h 396"/>
              <a:gd name="T56" fmla="*/ 211 w 396"/>
              <a:gd name="T57" fmla="*/ 196 h 396"/>
              <a:gd name="T58" fmla="*/ 287 w 396"/>
              <a:gd name="T59" fmla="*/ 93 h 396"/>
              <a:gd name="T60" fmla="*/ 288 w 396"/>
              <a:gd name="T61" fmla="*/ 89 h 396"/>
              <a:gd name="T62" fmla="*/ 288 w 396"/>
              <a:gd name="T63" fmla="*/ 84 h 396"/>
              <a:gd name="T64" fmla="*/ 284 w 396"/>
              <a:gd name="T65" fmla="*/ 80 h 396"/>
              <a:gd name="T66" fmla="*/ 280 w 396"/>
              <a:gd name="T67" fmla="*/ 79 h 396"/>
              <a:gd name="T68" fmla="*/ 55 w 396"/>
              <a:gd name="T69" fmla="*/ 189 h 396"/>
              <a:gd name="T70" fmla="*/ 55 w 396"/>
              <a:gd name="T71" fmla="*/ 207 h 396"/>
              <a:gd name="T72" fmla="*/ 88 w 396"/>
              <a:gd name="T73" fmla="*/ 207 h 396"/>
              <a:gd name="T74" fmla="*/ 88 w 396"/>
              <a:gd name="T75" fmla="*/ 189 h 396"/>
              <a:gd name="T76" fmla="*/ 55 w 396"/>
              <a:gd name="T77" fmla="*/ 189 h 396"/>
              <a:gd name="T78" fmla="*/ 308 w 396"/>
              <a:gd name="T79" fmla="*/ 189 h 396"/>
              <a:gd name="T80" fmla="*/ 308 w 396"/>
              <a:gd name="T81" fmla="*/ 207 h 396"/>
              <a:gd name="T82" fmla="*/ 341 w 396"/>
              <a:gd name="T83" fmla="*/ 207 h 396"/>
              <a:gd name="T84" fmla="*/ 341 w 396"/>
              <a:gd name="T85" fmla="*/ 189 h 396"/>
              <a:gd name="T86" fmla="*/ 308 w 396"/>
              <a:gd name="T87" fmla="*/ 189 h 396"/>
              <a:gd name="T88" fmla="*/ 198 w 396"/>
              <a:gd name="T89" fmla="*/ 299 h 396"/>
              <a:gd name="T90" fmla="*/ 189 w 396"/>
              <a:gd name="T91" fmla="*/ 308 h 396"/>
              <a:gd name="T92" fmla="*/ 189 w 396"/>
              <a:gd name="T93" fmla="*/ 341 h 396"/>
              <a:gd name="T94" fmla="*/ 207 w 396"/>
              <a:gd name="T95" fmla="*/ 341 h 396"/>
              <a:gd name="T96" fmla="*/ 207 w 396"/>
              <a:gd name="T97" fmla="*/ 308 h 396"/>
              <a:gd name="T98" fmla="*/ 198 w 396"/>
              <a:gd name="T99" fmla="*/ 29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6" h="396">
                <a:moveTo>
                  <a:pt x="198" y="0"/>
                </a:moveTo>
                <a:cubicBezTo>
                  <a:pt x="89" y="0"/>
                  <a:pt x="0" y="89"/>
                  <a:pt x="0" y="198"/>
                </a:cubicBezTo>
                <a:cubicBezTo>
                  <a:pt x="0" y="307"/>
                  <a:pt x="89" y="396"/>
                  <a:pt x="198" y="396"/>
                </a:cubicBezTo>
                <a:cubicBezTo>
                  <a:pt x="307" y="396"/>
                  <a:pt x="396" y="307"/>
                  <a:pt x="396" y="198"/>
                </a:cubicBezTo>
                <a:cubicBezTo>
                  <a:pt x="396" y="89"/>
                  <a:pt x="307" y="0"/>
                  <a:pt x="198" y="0"/>
                </a:cubicBezTo>
                <a:close/>
                <a:moveTo>
                  <a:pt x="198" y="28"/>
                </a:moveTo>
                <a:cubicBezTo>
                  <a:pt x="292" y="28"/>
                  <a:pt x="368" y="104"/>
                  <a:pt x="368" y="198"/>
                </a:cubicBezTo>
                <a:cubicBezTo>
                  <a:pt x="368" y="292"/>
                  <a:pt x="292" y="368"/>
                  <a:pt x="198" y="368"/>
                </a:cubicBezTo>
                <a:cubicBezTo>
                  <a:pt x="104" y="368"/>
                  <a:pt x="28" y="292"/>
                  <a:pt x="28" y="198"/>
                </a:cubicBezTo>
                <a:cubicBezTo>
                  <a:pt x="28" y="104"/>
                  <a:pt x="104" y="28"/>
                  <a:pt x="198" y="28"/>
                </a:cubicBezTo>
                <a:close/>
                <a:moveTo>
                  <a:pt x="198" y="46"/>
                </a:moveTo>
                <a:cubicBezTo>
                  <a:pt x="193" y="46"/>
                  <a:pt x="189" y="51"/>
                  <a:pt x="189" y="55"/>
                </a:cubicBezTo>
                <a:lnTo>
                  <a:pt x="189" y="88"/>
                </a:lnTo>
                <a:cubicBezTo>
                  <a:pt x="189" y="97"/>
                  <a:pt x="207" y="97"/>
                  <a:pt x="207" y="88"/>
                </a:cubicBezTo>
                <a:lnTo>
                  <a:pt x="207" y="55"/>
                </a:lnTo>
                <a:cubicBezTo>
                  <a:pt x="207" y="51"/>
                  <a:pt x="203" y="46"/>
                  <a:pt x="198" y="46"/>
                </a:cubicBezTo>
                <a:close/>
                <a:moveTo>
                  <a:pt x="280" y="79"/>
                </a:moveTo>
                <a:cubicBezTo>
                  <a:pt x="277" y="79"/>
                  <a:pt x="274" y="80"/>
                  <a:pt x="272" y="83"/>
                </a:cubicBezTo>
                <a:lnTo>
                  <a:pt x="192" y="192"/>
                </a:lnTo>
                <a:cubicBezTo>
                  <a:pt x="190" y="194"/>
                  <a:pt x="189" y="196"/>
                  <a:pt x="189" y="198"/>
                </a:cubicBezTo>
                <a:lnTo>
                  <a:pt x="189" y="198"/>
                </a:lnTo>
                <a:cubicBezTo>
                  <a:pt x="189" y="200"/>
                  <a:pt x="190" y="202"/>
                  <a:pt x="191" y="203"/>
                </a:cubicBezTo>
                <a:cubicBezTo>
                  <a:pt x="191" y="204"/>
                  <a:pt x="192" y="205"/>
                  <a:pt x="195" y="206"/>
                </a:cubicBezTo>
                <a:lnTo>
                  <a:pt x="279" y="259"/>
                </a:lnTo>
                <a:cubicBezTo>
                  <a:pt x="281" y="260"/>
                  <a:pt x="283" y="260"/>
                  <a:pt x="286" y="260"/>
                </a:cubicBezTo>
                <a:cubicBezTo>
                  <a:pt x="288" y="259"/>
                  <a:pt x="290" y="258"/>
                  <a:pt x="291" y="256"/>
                </a:cubicBezTo>
                <a:cubicBezTo>
                  <a:pt x="292" y="254"/>
                  <a:pt x="293" y="251"/>
                  <a:pt x="292" y="249"/>
                </a:cubicBezTo>
                <a:cubicBezTo>
                  <a:pt x="292" y="247"/>
                  <a:pt x="290" y="245"/>
                  <a:pt x="288" y="244"/>
                </a:cubicBezTo>
                <a:lnTo>
                  <a:pt x="211" y="196"/>
                </a:lnTo>
                <a:lnTo>
                  <a:pt x="287" y="93"/>
                </a:lnTo>
                <a:cubicBezTo>
                  <a:pt x="288" y="92"/>
                  <a:pt x="288" y="90"/>
                  <a:pt x="288" y="89"/>
                </a:cubicBezTo>
                <a:cubicBezTo>
                  <a:pt x="289" y="87"/>
                  <a:pt x="288" y="85"/>
                  <a:pt x="288" y="84"/>
                </a:cubicBezTo>
                <a:cubicBezTo>
                  <a:pt x="287" y="82"/>
                  <a:pt x="286" y="81"/>
                  <a:pt x="284" y="80"/>
                </a:cubicBezTo>
                <a:cubicBezTo>
                  <a:pt x="283" y="79"/>
                  <a:pt x="281" y="79"/>
                  <a:pt x="280" y="79"/>
                </a:cubicBezTo>
                <a:close/>
                <a:moveTo>
                  <a:pt x="55" y="189"/>
                </a:moveTo>
                <a:cubicBezTo>
                  <a:pt x="46" y="189"/>
                  <a:pt x="46" y="207"/>
                  <a:pt x="55" y="207"/>
                </a:cubicBezTo>
                <a:lnTo>
                  <a:pt x="88" y="207"/>
                </a:lnTo>
                <a:cubicBezTo>
                  <a:pt x="97" y="207"/>
                  <a:pt x="97" y="189"/>
                  <a:pt x="88" y="189"/>
                </a:cubicBezTo>
                <a:lnTo>
                  <a:pt x="55" y="189"/>
                </a:lnTo>
                <a:close/>
                <a:moveTo>
                  <a:pt x="308" y="189"/>
                </a:moveTo>
                <a:cubicBezTo>
                  <a:pt x="299" y="189"/>
                  <a:pt x="299" y="207"/>
                  <a:pt x="308" y="207"/>
                </a:cubicBezTo>
                <a:lnTo>
                  <a:pt x="341" y="207"/>
                </a:lnTo>
                <a:cubicBezTo>
                  <a:pt x="350" y="207"/>
                  <a:pt x="350" y="189"/>
                  <a:pt x="341" y="189"/>
                </a:cubicBezTo>
                <a:lnTo>
                  <a:pt x="308" y="189"/>
                </a:lnTo>
                <a:close/>
                <a:moveTo>
                  <a:pt x="198" y="299"/>
                </a:moveTo>
                <a:cubicBezTo>
                  <a:pt x="193" y="299"/>
                  <a:pt x="189" y="304"/>
                  <a:pt x="189" y="308"/>
                </a:cubicBezTo>
                <a:lnTo>
                  <a:pt x="189" y="341"/>
                </a:lnTo>
                <a:cubicBezTo>
                  <a:pt x="189" y="350"/>
                  <a:pt x="207" y="350"/>
                  <a:pt x="207" y="341"/>
                </a:cubicBezTo>
                <a:lnTo>
                  <a:pt x="207" y="308"/>
                </a:lnTo>
                <a:cubicBezTo>
                  <a:pt x="207" y="303"/>
                  <a:pt x="203" y="299"/>
                  <a:pt x="198" y="299"/>
                </a:cubicBezTo>
                <a:close/>
              </a:path>
            </a:pathLst>
          </a:custGeom>
          <a:solidFill>
            <a:schemeClr val="bg1"/>
          </a:solidFill>
          <a:ln w="0">
            <a:no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rgbClr val="262626"/>
              </a:solidFill>
              <a:latin typeface="Calibri" panose="020F0502020204030204" pitchFamily="34" charset="0"/>
              <a:cs typeface="+mn-ea"/>
            </a:endParaRPr>
          </a:p>
        </p:txBody>
      </p:sp>
      <p:sp>
        <p:nvSpPr>
          <p:cNvPr id="3" name="标题 2"/>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c="http://schemas.openxmlformats.org/drawingml/2006/chart" xmlns="">
      <p:transition spd="med" advClick="0" advTm="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3604912" y="1988842"/>
            <a:ext cx="4808290" cy="3485439"/>
            <a:chOff x="2703440" y="1491630"/>
            <a:chExt cx="3606687" cy="2614079"/>
          </a:xfrm>
        </p:grpSpPr>
        <p:sp>
          <p:nvSpPr>
            <p:cNvPr id="2" name="椭圆 1"/>
            <p:cNvSpPr/>
            <p:nvPr/>
          </p:nvSpPr>
          <p:spPr>
            <a:xfrm>
              <a:off x="3762648" y="1535177"/>
              <a:ext cx="1481867" cy="1718812"/>
            </a:xfrm>
            <a:custGeom>
              <a:avLst/>
              <a:gdLst/>
              <a:ahLst/>
              <a:cxnLst/>
              <a:rect l="l" t="t" r="r" b="b"/>
              <a:pathLst>
                <a:path w="3240360" h="3757972">
                  <a:moveTo>
                    <a:pt x="1620180" y="0"/>
                  </a:moveTo>
                  <a:cubicBezTo>
                    <a:pt x="2514981" y="0"/>
                    <a:pt x="3240360" y="725379"/>
                    <a:pt x="3240360" y="1620180"/>
                  </a:cubicBezTo>
                  <a:cubicBezTo>
                    <a:pt x="3240360" y="2212023"/>
                    <a:pt x="2923020" y="2729746"/>
                    <a:pt x="2448272" y="3010903"/>
                  </a:cubicBezTo>
                  <a:lnTo>
                    <a:pt x="2448272" y="3511913"/>
                  </a:lnTo>
                  <a:cubicBezTo>
                    <a:pt x="2448272" y="3647808"/>
                    <a:pt x="2338108" y="3757972"/>
                    <a:pt x="2202213" y="3757972"/>
                  </a:cubicBezTo>
                  <a:lnTo>
                    <a:pt x="1038147" y="3757972"/>
                  </a:lnTo>
                  <a:cubicBezTo>
                    <a:pt x="902252" y="3757972"/>
                    <a:pt x="792088" y="3647808"/>
                    <a:pt x="792088" y="3511913"/>
                  </a:cubicBezTo>
                  <a:lnTo>
                    <a:pt x="792088" y="3010903"/>
                  </a:lnTo>
                  <a:cubicBezTo>
                    <a:pt x="317340" y="2729746"/>
                    <a:pt x="0" y="2212023"/>
                    <a:pt x="0" y="1620180"/>
                  </a:cubicBezTo>
                  <a:cubicBezTo>
                    <a:pt x="0" y="725379"/>
                    <a:pt x="725379" y="0"/>
                    <a:pt x="1620180" y="0"/>
                  </a:cubicBezTo>
                  <a:close/>
                </a:path>
              </a:pathLst>
            </a:custGeom>
            <a:noFill/>
            <a:ln w="203200" cap="flat" cmpd="sng" algn="ctr">
              <a:solidFill>
                <a:schemeClr val="accent1"/>
              </a:solidFill>
              <a:prstDash val="solid"/>
            </a:ln>
            <a:effectLst/>
          </p:spPr>
          <p:txBody>
            <a:bodyPr anchor="ctr"/>
            <a:lstStyle/>
            <a:p>
              <a:pPr algn="ctr">
                <a:defRPr/>
              </a:pPr>
              <a:r>
                <a:rPr lang="en-US" altLang="zh-CN" sz="4300" kern="0" dirty="0">
                  <a:solidFill>
                    <a:schemeClr val="tx1">
                      <a:lumMod val="50000"/>
                      <a:lumOff val="50000"/>
                    </a:schemeClr>
                  </a:solidFill>
                  <a:latin typeface="+mn-ea"/>
                  <a:cs typeface="+mn-ea"/>
                </a:rPr>
                <a:t>TITLE</a:t>
              </a:r>
              <a:endParaRPr lang="en-US" sz="4300" kern="0" dirty="0">
                <a:solidFill>
                  <a:schemeClr val="tx1">
                    <a:lumMod val="50000"/>
                    <a:lumOff val="50000"/>
                  </a:schemeClr>
                </a:solidFill>
                <a:latin typeface="+mn-ea"/>
                <a:cs typeface="+mn-ea"/>
              </a:endParaRPr>
            </a:p>
          </p:txBody>
        </p:sp>
        <p:sp>
          <p:nvSpPr>
            <p:cNvPr id="3" name="圆角矩形 2"/>
            <p:cNvSpPr/>
            <p:nvPr/>
          </p:nvSpPr>
          <p:spPr>
            <a:xfrm>
              <a:off x="4163533" y="3375662"/>
              <a:ext cx="692904" cy="143448"/>
            </a:xfrm>
            <a:prstGeom prst="roundRect">
              <a:avLst>
                <a:gd name="adj" fmla="val 50000"/>
              </a:avLst>
            </a:prstGeom>
            <a:solidFill>
              <a:sysClr val="window" lastClr="FFFFFF">
                <a:lumMod val="75000"/>
              </a:sysClr>
            </a:solidFill>
            <a:ln w="25400" cap="flat" cmpd="sng" algn="ctr">
              <a:noFill/>
              <a:prstDash val="solid"/>
            </a:ln>
            <a:effectLst/>
          </p:spPr>
          <p:txBody>
            <a:bodyPr anchor="ctr"/>
            <a:lstStyle/>
            <a:p>
              <a:pPr algn="ctr">
                <a:defRPr/>
              </a:pPr>
              <a:endParaRPr lang="en-US" kern="0">
                <a:solidFill>
                  <a:schemeClr val="tx1">
                    <a:lumMod val="50000"/>
                    <a:lumOff val="50000"/>
                  </a:schemeClr>
                </a:solidFill>
                <a:latin typeface="Calibri" panose="020F0502020204030204"/>
                <a:cs typeface="+mn-ea"/>
              </a:endParaRPr>
            </a:p>
          </p:txBody>
        </p:sp>
        <p:sp>
          <p:nvSpPr>
            <p:cNvPr id="4" name="圆角矩形 3"/>
            <p:cNvSpPr/>
            <p:nvPr/>
          </p:nvSpPr>
          <p:spPr>
            <a:xfrm>
              <a:off x="4223730" y="3581869"/>
              <a:ext cx="572511" cy="144728"/>
            </a:xfrm>
            <a:prstGeom prst="roundRect">
              <a:avLst>
                <a:gd name="adj" fmla="val 50000"/>
              </a:avLst>
            </a:prstGeom>
            <a:solidFill>
              <a:schemeClr val="accent2"/>
            </a:solidFill>
            <a:ln w="25400" cap="flat" cmpd="sng" algn="ctr">
              <a:noFill/>
              <a:prstDash val="solid"/>
            </a:ln>
            <a:effectLst/>
          </p:spPr>
          <p:txBody>
            <a:bodyPr anchor="ctr"/>
            <a:lstStyle/>
            <a:p>
              <a:pPr algn="ctr">
                <a:defRPr/>
              </a:pPr>
              <a:endParaRPr lang="en-US" kern="0">
                <a:solidFill>
                  <a:schemeClr val="tx1">
                    <a:lumMod val="50000"/>
                    <a:lumOff val="50000"/>
                  </a:schemeClr>
                </a:solidFill>
                <a:latin typeface="Calibri" panose="020F0502020204030204"/>
                <a:cs typeface="+mn-ea"/>
              </a:endParaRPr>
            </a:p>
          </p:txBody>
        </p:sp>
        <p:sp>
          <p:nvSpPr>
            <p:cNvPr id="5" name="圆角矩形 4"/>
            <p:cNvSpPr/>
            <p:nvPr/>
          </p:nvSpPr>
          <p:spPr>
            <a:xfrm>
              <a:off x="4163533" y="3789356"/>
              <a:ext cx="692904" cy="143448"/>
            </a:xfrm>
            <a:prstGeom prst="roundRect">
              <a:avLst>
                <a:gd name="adj" fmla="val 50000"/>
              </a:avLst>
            </a:prstGeom>
            <a:solidFill>
              <a:sysClr val="window" lastClr="FFFFFF">
                <a:lumMod val="75000"/>
              </a:sysClr>
            </a:solidFill>
            <a:ln w="25400" cap="flat" cmpd="sng" algn="ctr">
              <a:noFill/>
              <a:prstDash val="solid"/>
            </a:ln>
            <a:effectLst/>
          </p:spPr>
          <p:txBody>
            <a:bodyPr anchor="ctr"/>
            <a:lstStyle/>
            <a:p>
              <a:pPr algn="ctr">
                <a:defRPr/>
              </a:pPr>
              <a:endParaRPr lang="en-US" kern="0">
                <a:solidFill>
                  <a:schemeClr val="tx1">
                    <a:lumMod val="50000"/>
                    <a:lumOff val="50000"/>
                  </a:schemeClr>
                </a:solidFill>
                <a:latin typeface="Calibri" panose="020F0502020204030204"/>
                <a:cs typeface="+mn-ea"/>
              </a:endParaRPr>
            </a:p>
          </p:txBody>
        </p:sp>
        <p:sp>
          <p:nvSpPr>
            <p:cNvPr id="6" name="圆角矩形 5"/>
            <p:cNvSpPr/>
            <p:nvPr/>
          </p:nvSpPr>
          <p:spPr>
            <a:xfrm>
              <a:off x="4291612" y="3996843"/>
              <a:ext cx="436747" cy="108866"/>
            </a:xfrm>
            <a:prstGeom prst="roundRect">
              <a:avLst>
                <a:gd name="adj" fmla="val 50000"/>
              </a:avLst>
            </a:prstGeom>
            <a:solidFill>
              <a:schemeClr val="accent3"/>
            </a:solidFill>
            <a:ln w="25400" cap="flat" cmpd="sng" algn="ctr">
              <a:noFill/>
              <a:prstDash val="solid"/>
            </a:ln>
            <a:effectLst/>
          </p:spPr>
          <p:txBody>
            <a:bodyPr anchor="ctr"/>
            <a:lstStyle/>
            <a:p>
              <a:pPr algn="ctr">
                <a:defRPr/>
              </a:pPr>
              <a:endParaRPr lang="en-US" kern="0">
                <a:solidFill>
                  <a:schemeClr val="tx1">
                    <a:lumMod val="50000"/>
                    <a:lumOff val="50000"/>
                  </a:schemeClr>
                </a:solidFill>
                <a:latin typeface="Calibri" panose="020F0502020204030204"/>
                <a:cs typeface="+mn-ea"/>
              </a:endParaRPr>
            </a:p>
          </p:txBody>
        </p:sp>
        <p:sp>
          <p:nvSpPr>
            <p:cNvPr id="7" name="椭圆 32"/>
            <p:cNvSpPr>
              <a:spLocks noChangeArrowheads="1"/>
            </p:cNvSpPr>
            <p:nvPr/>
          </p:nvSpPr>
          <p:spPr bwMode="auto">
            <a:xfrm>
              <a:off x="2703440" y="1491630"/>
              <a:ext cx="391920" cy="391920"/>
            </a:xfrm>
            <a:prstGeom prst="ellipse">
              <a:avLst/>
            </a:prstGeom>
            <a:solidFill>
              <a:srgbClr val="FFFFFF"/>
            </a:solidFill>
            <a:ln w="57150" algn="ctr">
              <a:solidFill>
                <a:srgbClr val="BFBFBF"/>
              </a:solidFill>
              <a:round/>
            </a:ln>
          </p:spPr>
          <p:txBody>
            <a:bodyPr lIns="0" tIns="0" rIns="0" bIns="0" anchor="ctr"/>
            <a:lstStyle/>
            <a:p>
              <a:pPr algn="ctr" eaLnBrk="1" hangingPunct="1"/>
              <a:r>
                <a:rPr lang="en-US" altLang="zh-CN" sz="3200" b="1" dirty="0">
                  <a:solidFill>
                    <a:schemeClr val="tx1">
                      <a:lumMod val="50000"/>
                      <a:lumOff val="50000"/>
                    </a:schemeClr>
                  </a:solidFill>
                  <a:latin typeface="Agency FB" panose="020B0503020202020204" pitchFamily="34" charset="0"/>
                  <a:cs typeface="+mn-ea"/>
                </a:rPr>
                <a:t>01</a:t>
              </a:r>
            </a:p>
          </p:txBody>
        </p:sp>
        <p:cxnSp>
          <p:nvCxnSpPr>
            <p:cNvPr id="8" name="直接连接符 33"/>
            <p:cNvCxnSpPr>
              <a:cxnSpLocks noChangeShapeType="1"/>
            </p:cNvCxnSpPr>
            <p:nvPr/>
          </p:nvCxnSpPr>
          <p:spPr bwMode="auto">
            <a:xfrm>
              <a:off x="3152995" y="1737540"/>
              <a:ext cx="522560" cy="219014"/>
            </a:xfrm>
            <a:prstGeom prst="line">
              <a:avLst/>
            </a:prstGeom>
            <a:noFill/>
            <a:ln w="38100" algn="ctr">
              <a:solidFill>
                <a:srgbClr val="BFBFBF"/>
              </a:solidFill>
              <a:round/>
            </a:ln>
            <a:extLst>
              <a:ext uri="{909E8E84-426E-40DD-AFC4-6F175D3DCCD1}">
                <a14:hiddenFill xmlns:a14="http://schemas.microsoft.com/office/drawing/2010/main">
                  <a:noFill/>
                </a14:hiddenFill>
              </a:ext>
            </a:extLst>
          </p:spPr>
        </p:cxnSp>
        <p:sp>
          <p:nvSpPr>
            <p:cNvPr id="9" name="椭圆 34"/>
            <p:cNvSpPr>
              <a:spLocks noChangeArrowheads="1"/>
            </p:cNvSpPr>
            <p:nvPr/>
          </p:nvSpPr>
          <p:spPr bwMode="auto">
            <a:xfrm>
              <a:off x="5918207" y="1491630"/>
              <a:ext cx="391920" cy="391920"/>
            </a:xfrm>
            <a:prstGeom prst="ellipse">
              <a:avLst/>
            </a:prstGeom>
            <a:solidFill>
              <a:srgbClr val="FFFFFF"/>
            </a:solidFill>
            <a:ln w="57150" algn="ctr">
              <a:solidFill>
                <a:srgbClr val="BFBFBF"/>
              </a:solidFill>
              <a:round/>
            </a:ln>
          </p:spPr>
          <p:txBody>
            <a:bodyPr lIns="0" tIns="0" rIns="0" bIns="0" anchor="ctr"/>
            <a:lstStyle/>
            <a:p>
              <a:pPr algn="ctr" eaLnBrk="1" hangingPunct="1"/>
              <a:r>
                <a:rPr lang="en-US" altLang="zh-CN" sz="2700" b="1" dirty="0">
                  <a:solidFill>
                    <a:schemeClr val="tx1">
                      <a:lumMod val="50000"/>
                      <a:lumOff val="50000"/>
                    </a:schemeClr>
                  </a:solidFill>
                  <a:latin typeface="Agency FB" panose="020B0503020202020204" pitchFamily="34" charset="0"/>
                  <a:cs typeface="+mn-ea"/>
                </a:rPr>
                <a:t>02</a:t>
              </a:r>
            </a:p>
          </p:txBody>
        </p:sp>
        <p:cxnSp>
          <p:nvCxnSpPr>
            <p:cNvPr id="10" name="直接连接符 35"/>
            <p:cNvCxnSpPr>
              <a:cxnSpLocks noChangeShapeType="1"/>
            </p:cNvCxnSpPr>
            <p:nvPr/>
          </p:nvCxnSpPr>
          <p:spPr bwMode="auto">
            <a:xfrm rot="8309691">
              <a:off x="5341854" y="1726013"/>
              <a:ext cx="522560" cy="217733"/>
            </a:xfrm>
            <a:prstGeom prst="line">
              <a:avLst/>
            </a:prstGeom>
            <a:noFill/>
            <a:ln w="38100" algn="ctr">
              <a:solidFill>
                <a:srgbClr val="BFBFBF"/>
              </a:solidFill>
              <a:round/>
            </a:ln>
            <a:extLst>
              <a:ext uri="{909E8E84-426E-40DD-AFC4-6F175D3DCCD1}">
                <a14:hiddenFill xmlns:a14="http://schemas.microsoft.com/office/drawing/2010/main">
                  <a:noFill/>
                </a14:hiddenFill>
              </a:ext>
            </a:extLst>
          </p:spPr>
        </p:cxnSp>
        <p:sp>
          <p:nvSpPr>
            <p:cNvPr id="11" name="椭圆 36"/>
            <p:cNvSpPr>
              <a:spLocks noChangeArrowheads="1"/>
            </p:cNvSpPr>
            <p:nvPr/>
          </p:nvSpPr>
          <p:spPr bwMode="auto">
            <a:xfrm>
              <a:off x="3213192" y="3579307"/>
              <a:ext cx="391920" cy="391920"/>
            </a:xfrm>
            <a:prstGeom prst="ellipse">
              <a:avLst/>
            </a:prstGeom>
            <a:solidFill>
              <a:srgbClr val="FFFFFF"/>
            </a:solidFill>
            <a:ln w="57150" algn="ctr">
              <a:solidFill>
                <a:srgbClr val="BFBFBF"/>
              </a:solidFill>
              <a:round/>
            </a:ln>
          </p:spPr>
          <p:txBody>
            <a:bodyPr lIns="0" tIns="0" rIns="0" bIns="0" anchor="ctr"/>
            <a:lstStyle/>
            <a:p>
              <a:pPr algn="ctr" eaLnBrk="1" hangingPunct="1"/>
              <a:r>
                <a:rPr lang="en-US" altLang="zh-CN" sz="2700" b="1" dirty="0">
                  <a:solidFill>
                    <a:schemeClr val="tx1">
                      <a:lumMod val="50000"/>
                      <a:lumOff val="50000"/>
                    </a:schemeClr>
                  </a:solidFill>
                  <a:latin typeface="Agency FB" panose="020B0503020202020204" pitchFamily="34" charset="0"/>
                  <a:cs typeface="+mn-ea"/>
                </a:rPr>
                <a:t>03</a:t>
              </a:r>
            </a:p>
          </p:txBody>
        </p:sp>
        <p:cxnSp>
          <p:nvCxnSpPr>
            <p:cNvPr id="12" name="直接连接符 37"/>
            <p:cNvCxnSpPr>
              <a:cxnSpLocks noChangeShapeType="1"/>
            </p:cNvCxnSpPr>
            <p:nvPr/>
          </p:nvCxnSpPr>
          <p:spPr bwMode="auto">
            <a:xfrm rot="17818244">
              <a:off x="3534669" y="3321869"/>
              <a:ext cx="522560" cy="217733"/>
            </a:xfrm>
            <a:prstGeom prst="line">
              <a:avLst/>
            </a:prstGeom>
            <a:noFill/>
            <a:ln w="38100" algn="ctr">
              <a:solidFill>
                <a:srgbClr val="BFBFBF"/>
              </a:solidFill>
              <a:round/>
            </a:ln>
            <a:extLst>
              <a:ext uri="{909E8E84-426E-40DD-AFC4-6F175D3DCCD1}">
                <a14:hiddenFill xmlns:a14="http://schemas.microsoft.com/office/drawing/2010/main">
                  <a:noFill/>
                </a14:hiddenFill>
              </a:ext>
            </a:extLst>
          </p:spPr>
        </p:cxnSp>
        <p:sp>
          <p:nvSpPr>
            <p:cNvPr id="13" name="椭圆 38"/>
            <p:cNvSpPr>
              <a:spLocks noChangeArrowheads="1"/>
            </p:cNvSpPr>
            <p:nvPr/>
          </p:nvSpPr>
          <p:spPr bwMode="auto">
            <a:xfrm>
              <a:off x="5435351" y="3579307"/>
              <a:ext cx="391920" cy="391920"/>
            </a:xfrm>
            <a:prstGeom prst="ellipse">
              <a:avLst/>
            </a:prstGeom>
            <a:solidFill>
              <a:srgbClr val="FFFFFF"/>
            </a:solidFill>
            <a:ln w="57150" algn="ctr">
              <a:solidFill>
                <a:srgbClr val="BFBFBF"/>
              </a:solidFill>
              <a:round/>
            </a:ln>
          </p:spPr>
          <p:txBody>
            <a:bodyPr lIns="0" tIns="0" rIns="0" bIns="0" anchor="ctr"/>
            <a:lstStyle/>
            <a:p>
              <a:pPr algn="ctr" eaLnBrk="1" hangingPunct="1"/>
              <a:r>
                <a:rPr lang="en-US" altLang="zh-CN" sz="2700" b="1">
                  <a:solidFill>
                    <a:schemeClr val="tx1">
                      <a:lumMod val="50000"/>
                      <a:lumOff val="50000"/>
                    </a:schemeClr>
                  </a:solidFill>
                  <a:latin typeface="Agency FB" panose="020B0503020202020204" pitchFamily="34" charset="0"/>
                  <a:cs typeface="+mn-ea"/>
                </a:rPr>
                <a:t>04</a:t>
              </a:r>
            </a:p>
          </p:txBody>
        </p:sp>
        <p:cxnSp>
          <p:nvCxnSpPr>
            <p:cNvPr id="14" name="直接连接符 39"/>
            <p:cNvCxnSpPr>
              <a:cxnSpLocks noChangeShapeType="1"/>
            </p:cNvCxnSpPr>
            <p:nvPr/>
          </p:nvCxnSpPr>
          <p:spPr bwMode="auto">
            <a:xfrm flipH="1" flipV="1">
              <a:off x="5006289" y="3246304"/>
              <a:ext cx="449555" cy="353496"/>
            </a:xfrm>
            <a:prstGeom prst="line">
              <a:avLst/>
            </a:prstGeom>
            <a:noFill/>
            <a:ln w="38100" algn="ctr">
              <a:solidFill>
                <a:srgbClr val="BFBFBF"/>
              </a:solidFill>
              <a:round/>
            </a:ln>
            <a:extLst>
              <a:ext uri="{909E8E84-426E-40DD-AFC4-6F175D3DCCD1}">
                <a14:hiddenFill xmlns:a14="http://schemas.microsoft.com/office/drawing/2010/main">
                  <a:noFill/>
                </a14:hiddenFill>
              </a:ext>
            </a:extLst>
          </p:spPr>
        </p:cxnSp>
      </p:grpSp>
      <p:grpSp>
        <p:nvGrpSpPr>
          <p:cNvPr id="17" name="组合 16"/>
          <p:cNvGrpSpPr/>
          <p:nvPr/>
        </p:nvGrpSpPr>
        <p:grpSpPr>
          <a:xfrm>
            <a:off x="892906" y="2663386"/>
            <a:ext cx="3558703" cy="1736852"/>
            <a:chOff x="669170" y="1997539"/>
            <a:chExt cx="2669375" cy="1302640"/>
          </a:xfrm>
        </p:grpSpPr>
        <p:sp>
          <p:nvSpPr>
            <p:cNvPr id="15" name="TextBox 14"/>
            <p:cNvSpPr txBox="1"/>
            <p:nvPr/>
          </p:nvSpPr>
          <p:spPr>
            <a:xfrm flipH="1">
              <a:off x="2357465" y="1997539"/>
              <a:ext cx="981080" cy="290849"/>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zh-CN" altLang="en-US" sz="2400" dirty="0">
                  <a:solidFill>
                    <a:schemeClr val="tx1">
                      <a:lumMod val="50000"/>
                      <a:lumOff val="50000"/>
                    </a:schemeClr>
                  </a:solidFill>
                  <a:ea typeface="+mn-ea"/>
                  <a:cs typeface="+mn-ea"/>
                </a:rPr>
                <a:t>Title</a:t>
              </a:r>
            </a:p>
          </p:txBody>
        </p:sp>
        <p:sp>
          <p:nvSpPr>
            <p:cNvPr id="23" name="TextBox 22"/>
            <p:cNvSpPr txBox="1"/>
            <p:nvPr/>
          </p:nvSpPr>
          <p:spPr>
            <a:xfrm>
              <a:off x="669170" y="2216901"/>
              <a:ext cx="2483825" cy="1083278"/>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200" dirty="0">
                <a:solidFill>
                  <a:schemeClr val="tx1">
                    <a:lumMod val="50000"/>
                    <a:lumOff val="50000"/>
                  </a:schemeClr>
                </a:solidFill>
                <a:latin typeface="+mn-ea"/>
                <a:cs typeface="+mn-ea"/>
              </a:endParaRPr>
            </a:p>
          </p:txBody>
        </p:sp>
      </p:grpSp>
      <p:grpSp>
        <p:nvGrpSpPr>
          <p:cNvPr id="18" name="组合 17"/>
          <p:cNvGrpSpPr/>
          <p:nvPr/>
        </p:nvGrpSpPr>
        <p:grpSpPr>
          <a:xfrm>
            <a:off x="7536161" y="2663387"/>
            <a:ext cx="3724547" cy="1492812"/>
            <a:chOff x="5652260" y="1997539"/>
            <a:chExt cx="2793774" cy="1119609"/>
          </a:xfrm>
        </p:grpSpPr>
        <p:sp>
          <p:nvSpPr>
            <p:cNvPr id="24" name="TextBox 23"/>
            <p:cNvSpPr txBox="1"/>
            <p:nvPr/>
          </p:nvSpPr>
          <p:spPr>
            <a:xfrm flipH="1">
              <a:off x="5652260" y="1997539"/>
              <a:ext cx="981080" cy="290849"/>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zh-CN" altLang="en-US" sz="2400" dirty="0">
                  <a:solidFill>
                    <a:schemeClr val="tx1">
                      <a:lumMod val="50000"/>
                      <a:lumOff val="50000"/>
                    </a:schemeClr>
                  </a:solidFill>
                  <a:cs typeface="+mn-ea"/>
                </a:rPr>
                <a:t>Title</a:t>
              </a:r>
            </a:p>
          </p:txBody>
        </p:sp>
        <p:sp>
          <p:nvSpPr>
            <p:cNvPr id="25" name="TextBox 24"/>
            <p:cNvSpPr txBox="1"/>
            <p:nvPr/>
          </p:nvSpPr>
          <p:spPr>
            <a:xfrm>
              <a:off x="5870951" y="2216901"/>
              <a:ext cx="2575083" cy="900247"/>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200" dirty="0">
                <a:solidFill>
                  <a:schemeClr val="tx1">
                    <a:lumMod val="50000"/>
                    <a:lumOff val="50000"/>
                  </a:schemeClr>
                </a:solidFill>
                <a:latin typeface="+mn-ea"/>
                <a:cs typeface="+mn-ea"/>
              </a:endParaRPr>
            </a:p>
          </p:txBody>
        </p:sp>
      </p:grpSp>
      <p:grpSp>
        <p:nvGrpSpPr>
          <p:cNvPr id="19" name="组合 18"/>
          <p:cNvGrpSpPr/>
          <p:nvPr/>
        </p:nvGrpSpPr>
        <p:grpSpPr>
          <a:xfrm>
            <a:off x="892906" y="4884404"/>
            <a:ext cx="3558703" cy="1825403"/>
            <a:chOff x="669170" y="3663301"/>
            <a:chExt cx="2669375" cy="1369052"/>
          </a:xfrm>
        </p:grpSpPr>
        <p:sp>
          <p:nvSpPr>
            <p:cNvPr id="26" name="TextBox 25"/>
            <p:cNvSpPr txBox="1"/>
            <p:nvPr/>
          </p:nvSpPr>
          <p:spPr>
            <a:xfrm flipH="1">
              <a:off x="2357465" y="3663301"/>
              <a:ext cx="981080" cy="290848"/>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zh-CN" altLang="en-US" sz="2400" dirty="0">
                  <a:solidFill>
                    <a:schemeClr val="tx1">
                      <a:lumMod val="50000"/>
                      <a:lumOff val="50000"/>
                    </a:schemeClr>
                  </a:solidFill>
                  <a:cs typeface="+mn-ea"/>
                </a:rPr>
                <a:t>Title</a:t>
              </a:r>
            </a:p>
          </p:txBody>
        </p:sp>
        <p:sp>
          <p:nvSpPr>
            <p:cNvPr id="27" name="TextBox 26"/>
            <p:cNvSpPr txBox="1"/>
            <p:nvPr/>
          </p:nvSpPr>
          <p:spPr>
            <a:xfrm>
              <a:off x="669170" y="3949076"/>
              <a:ext cx="2483825" cy="1083277"/>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200" dirty="0">
                <a:solidFill>
                  <a:schemeClr val="tx1">
                    <a:lumMod val="50000"/>
                    <a:lumOff val="50000"/>
                  </a:schemeClr>
                </a:solidFill>
                <a:latin typeface="+mn-ea"/>
                <a:cs typeface="+mn-ea"/>
              </a:endParaRPr>
            </a:p>
          </p:txBody>
        </p:sp>
      </p:grpSp>
      <p:grpSp>
        <p:nvGrpSpPr>
          <p:cNvPr id="20" name="组合 19"/>
          <p:cNvGrpSpPr/>
          <p:nvPr/>
        </p:nvGrpSpPr>
        <p:grpSpPr>
          <a:xfrm>
            <a:off x="7608167" y="4886816"/>
            <a:ext cx="3671735" cy="1492812"/>
            <a:chOff x="5706272" y="3665111"/>
            <a:chExt cx="2754160" cy="1119609"/>
          </a:xfrm>
        </p:grpSpPr>
        <p:sp>
          <p:nvSpPr>
            <p:cNvPr id="28" name="TextBox 27"/>
            <p:cNvSpPr txBox="1"/>
            <p:nvPr/>
          </p:nvSpPr>
          <p:spPr>
            <a:xfrm flipH="1">
              <a:off x="5706272" y="3665111"/>
              <a:ext cx="981080" cy="290849"/>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zh-CN" altLang="en-US" sz="2400" dirty="0">
                  <a:solidFill>
                    <a:schemeClr val="tx1">
                      <a:lumMod val="50000"/>
                      <a:lumOff val="50000"/>
                    </a:schemeClr>
                  </a:solidFill>
                  <a:cs typeface="+mn-ea"/>
                </a:rPr>
                <a:t>Title</a:t>
              </a:r>
            </a:p>
          </p:txBody>
        </p:sp>
        <p:sp>
          <p:nvSpPr>
            <p:cNvPr id="29" name="TextBox 28"/>
            <p:cNvSpPr txBox="1"/>
            <p:nvPr/>
          </p:nvSpPr>
          <p:spPr>
            <a:xfrm>
              <a:off x="5885349" y="3884473"/>
              <a:ext cx="2575083" cy="900247"/>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200" dirty="0">
                <a:solidFill>
                  <a:schemeClr val="tx1">
                    <a:lumMod val="50000"/>
                    <a:lumOff val="50000"/>
                  </a:schemeClr>
                </a:solidFill>
                <a:latin typeface="+mn-ea"/>
                <a:cs typeface="+mn-ea"/>
              </a:endParaRPr>
            </a:p>
          </p:txBody>
        </p:sp>
      </p:grpSp>
      <p:sp>
        <p:nvSpPr>
          <p:cNvPr id="21" name="标题 20"/>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290214" y="2106495"/>
            <a:ext cx="1918657" cy="1704667"/>
            <a:chOff x="967190" y="1347614"/>
            <a:chExt cx="1439180" cy="1278500"/>
          </a:xfrm>
        </p:grpSpPr>
        <p:sp>
          <p:nvSpPr>
            <p:cNvPr id="10" name="椭圆 9"/>
            <p:cNvSpPr/>
            <p:nvPr/>
          </p:nvSpPr>
          <p:spPr>
            <a:xfrm>
              <a:off x="1127870" y="1347614"/>
              <a:ext cx="1278500" cy="1278500"/>
            </a:xfrm>
            <a:prstGeom prst="ellipse">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 name="椭圆 10"/>
            <p:cNvSpPr/>
            <p:nvPr/>
          </p:nvSpPr>
          <p:spPr>
            <a:xfrm>
              <a:off x="967190" y="1347614"/>
              <a:ext cx="432048" cy="432048"/>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rPr>
                <a:t>A</a:t>
              </a:r>
              <a:endParaRPr lang="zh-CN" altLang="en-US" dirty="0">
                <a:cs typeface="+mn-ea"/>
              </a:endParaRPr>
            </a:p>
          </p:txBody>
        </p:sp>
        <p:grpSp>
          <p:nvGrpSpPr>
            <p:cNvPr id="12" name="组合 11"/>
            <p:cNvGrpSpPr/>
            <p:nvPr/>
          </p:nvGrpSpPr>
          <p:grpSpPr>
            <a:xfrm>
              <a:off x="1519470" y="1713814"/>
              <a:ext cx="495300" cy="546100"/>
              <a:chOff x="1917700" y="530225"/>
              <a:chExt cx="495300" cy="546100"/>
            </a:xfrm>
          </p:grpSpPr>
          <p:sp>
            <p:nvSpPr>
              <p:cNvPr id="13"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14"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grpSp>
        <p:nvGrpSpPr>
          <p:cNvPr id="7" name="组合 6"/>
          <p:cNvGrpSpPr/>
          <p:nvPr/>
        </p:nvGrpSpPr>
        <p:grpSpPr>
          <a:xfrm>
            <a:off x="3978162" y="2106495"/>
            <a:ext cx="1918657" cy="1704667"/>
            <a:chOff x="2983414" y="1347614"/>
            <a:chExt cx="1439180" cy="1278500"/>
          </a:xfrm>
        </p:grpSpPr>
        <p:sp>
          <p:nvSpPr>
            <p:cNvPr id="15" name="椭圆 14"/>
            <p:cNvSpPr/>
            <p:nvPr/>
          </p:nvSpPr>
          <p:spPr>
            <a:xfrm>
              <a:off x="3144094" y="1347614"/>
              <a:ext cx="1278500" cy="12785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6" name="组合 5"/>
            <p:cNvGrpSpPr/>
            <p:nvPr/>
          </p:nvGrpSpPr>
          <p:grpSpPr>
            <a:xfrm>
              <a:off x="2983414" y="1347614"/>
              <a:ext cx="1048122" cy="891663"/>
              <a:chOff x="2983414" y="1347614"/>
              <a:chExt cx="1048122" cy="891663"/>
            </a:xfrm>
          </p:grpSpPr>
          <p:sp>
            <p:nvSpPr>
              <p:cNvPr id="16" name="椭圆 15"/>
              <p:cNvSpPr/>
              <p:nvPr/>
            </p:nvSpPr>
            <p:spPr>
              <a:xfrm>
                <a:off x="2983414" y="1347614"/>
                <a:ext cx="432048" cy="432048"/>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rPr>
                  <a:t>B</a:t>
                </a:r>
                <a:endParaRPr lang="zh-CN" altLang="en-US" dirty="0">
                  <a:cs typeface="+mn-ea"/>
                </a:endParaRPr>
              </a:p>
            </p:txBody>
          </p:sp>
          <p:grpSp>
            <p:nvGrpSpPr>
              <p:cNvPr id="30" name="组合 29"/>
              <p:cNvGrpSpPr/>
              <p:nvPr/>
            </p:nvGrpSpPr>
            <p:grpSpPr>
              <a:xfrm>
                <a:off x="3604498" y="1696352"/>
                <a:ext cx="427038" cy="542925"/>
                <a:chOff x="3290888" y="533400"/>
                <a:chExt cx="427038" cy="542925"/>
              </a:xfrm>
            </p:grpSpPr>
            <p:sp>
              <p:nvSpPr>
                <p:cNvPr id="31" name="Freeform 25"/>
                <p:cNvSpPr/>
                <p:nvPr/>
              </p:nvSpPr>
              <p:spPr bwMode="auto">
                <a:xfrm>
                  <a:off x="3290888" y="533400"/>
                  <a:ext cx="427038" cy="542925"/>
                </a:xfrm>
                <a:custGeom>
                  <a:avLst/>
                  <a:gdLst>
                    <a:gd name="T0" fmla="*/ 108 w 152"/>
                    <a:gd name="T1" fmla="*/ 161 h 193"/>
                    <a:gd name="T2" fmla="*/ 68 w 152"/>
                    <a:gd name="T3" fmla="*/ 161 h 193"/>
                    <a:gd name="T4" fmla="*/ 68 w 152"/>
                    <a:gd name="T5" fmla="*/ 145 h 193"/>
                    <a:gd name="T6" fmla="*/ 121 w 152"/>
                    <a:gd name="T7" fmla="*/ 122 h 193"/>
                    <a:gd name="T8" fmla="*/ 130 w 152"/>
                    <a:gd name="T9" fmla="*/ 19 h 193"/>
                    <a:gd name="T10" fmla="*/ 130 w 152"/>
                    <a:gd name="T11" fmla="*/ 18 h 193"/>
                    <a:gd name="T12" fmla="*/ 130 w 152"/>
                    <a:gd name="T13" fmla="*/ 18 h 193"/>
                    <a:gd name="T14" fmla="*/ 128 w 152"/>
                    <a:gd name="T15" fmla="*/ 14 h 193"/>
                    <a:gd name="T16" fmla="*/ 130 w 152"/>
                    <a:gd name="T17" fmla="*/ 10 h 193"/>
                    <a:gd name="T18" fmla="*/ 137 w 152"/>
                    <a:gd name="T19" fmla="*/ 10 h 193"/>
                    <a:gd name="T20" fmla="*/ 143 w 152"/>
                    <a:gd name="T21" fmla="*/ 10 h 193"/>
                    <a:gd name="T22" fmla="*/ 143 w 152"/>
                    <a:gd name="T23" fmla="*/ 5 h 193"/>
                    <a:gd name="T24" fmla="*/ 124 w 152"/>
                    <a:gd name="T25" fmla="*/ 5 h 193"/>
                    <a:gd name="T26" fmla="*/ 120 w 152"/>
                    <a:gd name="T27" fmla="*/ 14 h 193"/>
                    <a:gd name="T28" fmla="*/ 124 w 152"/>
                    <a:gd name="T29" fmla="*/ 23 h 193"/>
                    <a:gd name="T30" fmla="*/ 124 w 152"/>
                    <a:gd name="T31" fmla="*/ 23 h 193"/>
                    <a:gd name="T32" fmla="*/ 115 w 152"/>
                    <a:gd name="T33" fmla="*/ 116 h 193"/>
                    <a:gd name="T34" fmla="*/ 23 w 152"/>
                    <a:gd name="T35" fmla="*/ 124 h 193"/>
                    <a:gd name="T36" fmla="*/ 23 w 152"/>
                    <a:gd name="T37" fmla="*/ 124 h 193"/>
                    <a:gd name="T38" fmla="*/ 4 w 152"/>
                    <a:gd name="T39" fmla="*/ 125 h 193"/>
                    <a:gd name="T40" fmla="*/ 0 w 152"/>
                    <a:gd name="T41" fmla="*/ 134 h 193"/>
                    <a:gd name="T42" fmla="*/ 4 w 152"/>
                    <a:gd name="T43" fmla="*/ 144 h 193"/>
                    <a:gd name="T44" fmla="*/ 7 w 152"/>
                    <a:gd name="T45" fmla="*/ 145 h 193"/>
                    <a:gd name="T46" fmla="*/ 10 w 152"/>
                    <a:gd name="T47" fmla="*/ 144 h 193"/>
                    <a:gd name="T48" fmla="*/ 10 w 152"/>
                    <a:gd name="T49" fmla="*/ 138 h 193"/>
                    <a:gd name="T50" fmla="*/ 8 w 152"/>
                    <a:gd name="T51" fmla="*/ 134 h 193"/>
                    <a:gd name="T52" fmla="*/ 10 w 152"/>
                    <a:gd name="T53" fmla="*/ 130 h 193"/>
                    <a:gd name="T54" fmla="*/ 18 w 152"/>
                    <a:gd name="T55" fmla="*/ 130 h 193"/>
                    <a:gd name="T56" fmla="*/ 18 w 152"/>
                    <a:gd name="T57" fmla="*/ 131 h 193"/>
                    <a:gd name="T58" fmla="*/ 18 w 152"/>
                    <a:gd name="T59" fmla="*/ 131 h 193"/>
                    <a:gd name="T60" fmla="*/ 60 w 152"/>
                    <a:gd name="T61" fmla="*/ 145 h 193"/>
                    <a:gd name="T62" fmla="*/ 60 w 152"/>
                    <a:gd name="T63" fmla="*/ 161 h 193"/>
                    <a:gd name="T64" fmla="*/ 20 w 152"/>
                    <a:gd name="T65" fmla="*/ 161 h 193"/>
                    <a:gd name="T66" fmla="*/ 0 w 152"/>
                    <a:gd name="T67" fmla="*/ 181 h 193"/>
                    <a:gd name="T68" fmla="*/ 0 w 152"/>
                    <a:gd name="T69" fmla="*/ 189 h 193"/>
                    <a:gd name="T70" fmla="*/ 4 w 152"/>
                    <a:gd name="T71" fmla="*/ 193 h 193"/>
                    <a:gd name="T72" fmla="*/ 124 w 152"/>
                    <a:gd name="T73" fmla="*/ 193 h 193"/>
                    <a:gd name="T74" fmla="*/ 128 w 152"/>
                    <a:gd name="T75" fmla="*/ 189 h 193"/>
                    <a:gd name="T76" fmla="*/ 128 w 152"/>
                    <a:gd name="T77" fmla="*/ 181 h 193"/>
                    <a:gd name="T78" fmla="*/ 108 w 152"/>
                    <a:gd name="T79" fmla="*/ 16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2" h="193">
                      <a:moveTo>
                        <a:pt x="108" y="161"/>
                      </a:moveTo>
                      <a:cubicBezTo>
                        <a:pt x="68" y="161"/>
                        <a:pt x="68" y="161"/>
                        <a:pt x="68" y="161"/>
                      </a:cubicBezTo>
                      <a:cubicBezTo>
                        <a:pt x="68" y="145"/>
                        <a:pt x="68" y="145"/>
                        <a:pt x="68" y="145"/>
                      </a:cubicBezTo>
                      <a:cubicBezTo>
                        <a:pt x="88" y="144"/>
                        <a:pt x="107" y="136"/>
                        <a:pt x="121" y="122"/>
                      </a:cubicBezTo>
                      <a:cubicBezTo>
                        <a:pt x="148" y="94"/>
                        <a:pt x="152" y="50"/>
                        <a:pt x="130" y="19"/>
                      </a:cubicBezTo>
                      <a:cubicBezTo>
                        <a:pt x="130" y="18"/>
                        <a:pt x="130" y="18"/>
                        <a:pt x="130" y="18"/>
                      </a:cubicBezTo>
                      <a:cubicBezTo>
                        <a:pt x="130" y="18"/>
                        <a:pt x="130" y="18"/>
                        <a:pt x="130" y="18"/>
                      </a:cubicBezTo>
                      <a:cubicBezTo>
                        <a:pt x="129" y="17"/>
                        <a:pt x="128" y="16"/>
                        <a:pt x="128" y="14"/>
                      </a:cubicBezTo>
                      <a:cubicBezTo>
                        <a:pt x="128" y="13"/>
                        <a:pt x="129" y="11"/>
                        <a:pt x="130" y="10"/>
                      </a:cubicBezTo>
                      <a:cubicBezTo>
                        <a:pt x="132" y="8"/>
                        <a:pt x="135" y="8"/>
                        <a:pt x="137" y="10"/>
                      </a:cubicBezTo>
                      <a:cubicBezTo>
                        <a:pt x="139" y="12"/>
                        <a:pt x="141" y="12"/>
                        <a:pt x="143" y="10"/>
                      </a:cubicBezTo>
                      <a:cubicBezTo>
                        <a:pt x="144" y="9"/>
                        <a:pt x="144" y="6"/>
                        <a:pt x="143" y="5"/>
                      </a:cubicBezTo>
                      <a:cubicBezTo>
                        <a:pt x="138" y="0"/>
                        <a:pt x="129" y="0"/>
                        <a:pt x="124" y="5"/>
                      </a:cubicBezTo>
                      <a:cubicBezTo>
                        <a:pt x="121" y="7"/>
                        <a:pt x="120" y="11"/>
                        <a:pt x="120" y="14"/>
                      </a:cubicBezTo>
                      <a:cubicBezTo>
                        <a:pt x="120" y="18"/>
                        <a:pt x="121" y="21"/>
                        <a:pt x="124" y="23"/>
                      </a:cubicBezTo>
                      <a:cubicBezTo>
                        <a:pt x="124" y="23"/>
                        <a:pt x="124" y="23"/>
                        <a:pt x="124" y="23"/>
                      </a:cubicBezTo>
                      <a:cubicBezTo>
                        <a:pt x="143" y="52"/>
                        <a:pt x="140" y="92"/>
                        <a:pt x="115" y="116"/>
                      </a:cubicBezTo>
                      <a:cubicBezTo>
                        <a:pt x="91" y="140"/>
                        <a:pt x="51" y="144"/>
                        <a:pt x="23" y="124"/>
                      </a:cubicBezTo>
                      <a:cubicBezTo>
                        <a:pt x="23" y="124"/>
                        <a:pt x="23" y="124"/>
                        <a:pt x="23" y="124"/>
                      </a:cubicBezTo>
                      <a:cubicBezTo>
                        <a:pt x="17" y="120"/>
                        <a:pt x="9" y="120"/>
                        <a:pt x="4" y="125"/>
                      </a:cubicBezTo>
                      <a:cubicBezTo>
                        <a:pt x="2" y="127"/>
                        <a:pt x="0" y="131"/>
                        <a:pt x="0" y="134"/>
                      </a:cubicBezTo>
                      <a:cubicBezTo>
                        <a:pt x="0" y="138"/>
                        <a:pt x="2" y="141"/>
                        <a:pt x="4" y="144"/>
                      </a:cubicBezTo>
                      <a:cubicBezTo>
                        <a:pt x="5" y="144"/>
                        <a:pt x="6" y="145"/>
                        <a:pt x="7" y="145"/>
                      </a:cubicBezTo>
                      <a:cubicBezTo>
                        <a:pt x="8" y="145"/>
                        <a:pt x="9" y="144"/>
                        <a:pt x="10" y="144"/>
                      </a:cubicBezTo>
                      <a:cubicBezTo>
                        <a:pt x="11" y="142"/>
                        <a:pt x="11" y="140"/>
                        <a:pt x="10" y="138"/>
                      </a:cubicBezTo>
                      <a:cubicBezTo>
                        <a:pt x="9" y="137"/>
                        <a:pt x="8" y="136"/>
                        <a:pt x="8" y="134"/>
                      </a:cubicBezTo>
                      <a:cubicBezTo>
                        <a:pt x="8" y="133"/>
                        <a:pt x="9" y="131"/>
                        <a:pt x="10" y="130"/>
                      </a:cubicBezTo>
                      <a:cubicBezTo>
                        <a:pt x="12" y="128"/>
                        <a:pt x="15" y="128"/>
                        <a:pt x="18" y="130"/>
                      </a:cubicBezTo>
                      <a:cubicBezTo>
                        <a:pt x="18" y="131"/>
                        <a:pt x="18" y="131"/>
                        <a:pt x="18" y="131"/>
                      </a:cubicBezTo>
                      <a:cubicBezTo>
                        <a:pt x="18" y="131"/>
                        <a:pt x="18" y="131"/>
                        <a:pt x="18" y="131"/>
                      </a:cubicBezTo>
                      <a:cubicBezTo>
                        <a:pt x="31" y="140"/>
                        <a:pt x="45" y="144"/>
                        <a:pt x="60" y="145"/>
                      </a:cubicBezTo>
                      <a:cubicBezTo>
                        <a:pt x="60" y="161"/>
                        <a:pt x="60" y="161"/>
                        <a:pt x="60" y="161"/>
                      </a:cubicBezTo>
                      <a:cubicBezTo>
                        <a:pt x="20" y="161"/>
                        <a:pt x="20" y="161"/>
                        <a:pt x="20" y="161"/>
                      </a:cubicBezTo>
                      <a:cubicBezTo>
                        <a:pt x="9" y="161"/>
                        <a:pt x="0" y="170"/>
                        <a:pt x="0" y="181"/>
                      </a:cubicBezTo>
                      <a:cubicBezTo>
                        <a:pt x="0" y="189"/>
                        <a:pt x="0" y="189"/>
                        <a:pt x="0" y="189"/>
                      </a:cubicBezTo>
                      <a:cubicBezTo>
                        <a:pt x="0" y="191"/>
                        <a:pt x="2" y="193"/>
                        <a:pt x="4" y="193"/>
                      </a:cubicBezTo>
                      <a:cubicBezTo>
                        <a:pt x="124" y="193"/>
                        <a:pt x="124" y="193"/>
                        <a:pt x="124" y="193"/>
                      </a:cubicBezTo>
                      <a:cubicBezTo>
                        <a:pt x="127" y="193"/>
                        <a:pt x="128" y="191"/>
                        <a:pt x="128" y="189"/>
                      </a:cubicBezTo>
                      <a:cubicBezTo>
                        <a:pt x="128" y="181"/>
                        <a:pt x="128" y="181"/>
                        <a:pt x="128" y="181"/>
                      </a:cubicBezTo>
                      <a:cubicBezTo>
                        <a:pt x="128" y="170"/>
                        <a:pt x="119" y="161"/>
                        <a:pt x="108"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2" name="Freeform 26"/>
                <p:cNvSpPr>
                  <a:spLocks noEditPoints="1"/>
                </p:cNvSpPr>
                <p:nvPr/>
              </p:nvSpPr>
              <p:spPr bwMode="auto">
                <a:xfrm>
                  <a:off x="3290888" y="536575"/>
                  <a:ext cx="358775" cy="357188"/>
                </a:xfrm>
                <a:custGeom>
                  <a:avLst/>
                  <a:gdLst>
                    <a:gd name="T0" fmla="*/ 64 w 128"/>
                    <a:gd name="T1" fmla="*/ 127 h 127"/>
                    <a:gd name="T2" fmla="*/ 128 w 128"/>
                    <a:gd name="T3" fmla="*/ 64 h 127"/>
                    <a:gd name="T4" fmla="*/ 64 w 128"/>
                    <a:gd name="T5" fmla="*/ 0 h 127"/>
                    <a:gd name="T6" fmla="*/ 0 w 128"/>
                    <a:gd name="T7" fmla="*/ 64 h 127"/>
                    <a:gd name="T8" fmla="*/ 64 w 128"/>
                    <a:gd name="T9" fmla="*/ 127 h 127"/>
                    <a:gd name="T10" fmla="*/ 64 w 128"/>
                    <a:gd name="T11" fmla="*/ 24 h 127"/>
                    <a:gd name="T12" fmla="*/ 68 w 128"/>
                    <a:gd name="T13" fmla="*/ 28 h 127"/>
                    <a:gd name="T14" fmla="*/ 64 w 128"/>
                    <a:gd name="T15" fmla="*/ 32 h 127"/>
                    <a:gd name="T16" fmla="*/ 28 w 128"/>
                    <a:gd name="T17" fmla="*/ 68 h 127"/>
                    <a:gd name="T18" fmla="*/ 24 w 128"/>
                    <a:gd name="T19" fmla="*/ 72 h 127"/>
                    <a:gd name="T20" fmla="*/ 20 w 128"/>
                    <a:gd name="T21" fmla="*/ 68 h 127"/>
                    <a:gd name="T22" fmla="*/ 64 w 128"/>
                    <a:gd name="T23" fmla="*/ 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7">
                      <a:moveTo>
                        <a:pt x="64" y="127"/>
                      </a:moveTo>
                      <a:cubicBezTo>
                        <a:pt x="99" y="127"/>
                        <a:pt x="128" y="99"/>
                        <a:pt x="128" y="64"/>
                      </a:cubicBezTo>
                      <a:cubicBezTo>
                        <a:pt x="128" y="29"/>
                        <a:pt x="99" y="0"/>
                        <a:pt x="64" y="0"/>
                      </a:cubicBezTo>
                      <a:cubicBezTo>
                        <a:pt x="29" y="0"/>
                        <a:pt x="0" y="29"/>
                        <a:pt x="0" y="64"/>
                      </a:cubicBezTo>
                      <a:cubicBezTo>
                        <a:pt x="0" y="99"/>
                        <a:pt x="29" y="127"/>
                        <a:pt x="64" y="127"/>
                      </a:cubicBezTo>
                      <a:close/>
                      <a:moveTo>
                        <a:pt x="64" y="24"/>
                      </a:moveTo>
                      <a:cubicBezTo>
                        <a:pt x="66" y="24"/>
                        <a:pt x="68" y="26"/>
                        <a:pt x="68" y="28"/>
                      </a:cubicBezTo>
                      <a:cubicBezTo>
                        <a:pt x="68" y="30"/>
                        <a:pt x="66" y="32"/>
                        <a:pt x="64" y="32"/>
                      </a:cubicBezTo>
                      <a:cubicBezTo>
                        <a:pt x="44" y="32"/>
                        <a:pt x="28" y="48"/>
                        <a:pt x="28" y="68"/>
                      </a:cubicBezTo>
                      <a:cubicBezTo>
                        <a:pt x="28" y="70"/>
                        <a:pt x="27" y="72"/>
                        <a:pt x="24" y="72"/>
                      </a:cubicBezTo>
                      <a:cubicBezTo>
                        <a:pt x="22" y="72"/>
                        <a:pt x="20" y="70"/>
                        <a:pt x="20" y="68"/>
                      </a:cubicBezTo>
                      <a:cubicBezTo>
                        <a:pt x="20" y="44"/>
                        <a:pt x="40" y="24"/>
                        <a:pt x="64"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grpSp>
      <p:grpSp>
        <p:nvGrpSpPr>
          <p:cNvPr id="8" name="组合 7"/>
          <p:cNvGrpSpPr/>
          <p:nvPr/>
        </p:nvGrpSpPr>
        <p:grpSpPr>
          <a:xfrm>
            <a:off x="6367854" y="2106495"/>
            <a:ext cx="1918657" cy="1704667"/>
            <a:chOff x="4775916" y="1347614"/>
            <a:chExt cx="1439180" cy="1278500"/>
          </a:xfrm>
        </p:grpSpPr>
        <p:sp>
          <p:nvSpPr>
            <p:cNvPr id="20" name="椭圆 19"/>
            <p:cNvSpPr/>
            <p:nvPr/>
          </p:nvSpPr>
          <p:spPr>
            <a:xfrm>
              <a:off x="4936596" y="1347614"/>
              <a:ext cx="1278500" cy="1278500"/>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 name="椭圆 20"/>
            <p:cNvSpPr/>
            <p:nvPr/>
          </p:nvSpPr>
          <p:spPr>
            <a:xfrm>
              <a:off x="4775916" y="1347614"/>
              <a:ext cx="432048" cy="432048"/>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rPr>
                <a:t>C</a:t>
              </a:r>
              <a:endParaRPr lang="zh-CN" altLang="en-US" dirty="0">
                <a:cs typeface="+mn-ea"/>
              </a:endParaRPr>
            </a:p>
          </p:txBody>
        </p:sp>
        <p:sp>
          <p:nvSpPr>
            <p:cNvPr id="33" name="Freeform 97"/>
            <p:cNvSpPr/>
            <p:nvPr/>
          </p:nvSpPr>
          <p:spPr bwMode="auto">
            <a:xfrm>
              <a:off x="5278454" y="1721031"/>
              <a:ext cx="634975" cy="528835"/>
            </a:xfrm>
            <a:custGeom>
              <a:avLst/>
              <a:gdLst>
                <a:gd name="T0" fmla="*/ 188 w 192"/>
                <a:gd name="T1" fmla="*/ 80 h 160"/>
                <a:gd name="T2" fmla="*/ 164 w 192"/>
                <a:gd name="T3" fmla="*/ 80 h 160"/>
                <a:gd name="T4" fmla="*/ 161 w 192"/>
                <a:gd name="T5" fmla="*/ 82 h 160"/>
                <a:gd name="T6" fmla="*/ 157 w 192"/>
                <a:gd name="T7" fmla="*/ 88 h 160"/>
                <a:gd name="T8" fmla="*/ 152 w 192"/>
                <a:gd name="T9" fmla="*/ 67 h 160"/>
                <a:gd name="T10" fmla="*/ 148 w 192"/>
                <a:gd name="T11" fmla="*/ 64 h 160"/>
                <a:gd name="T12" fmla="*/ 144 w 192"/>
                <a:gd name="T13" fmla="*/ 67 h 160"/>
                <a:gd name="T14" fmla="*/ 134 w 192"/>
                <a:gd name="T15" fmla="*/ 98 h 160"/>
                <a:gd name="T16" fmla="*/ 128 w 192"/>
                <a:gd name="T17" fmla="*/ 51 h 160"/>
                <a:gd name="T18" fmla="*/ 124 w 192"/>
                <a:gd name="T19" fmla="*/ 48 h 160"/>
                <a:gd name="T20" fmla="*/ 120 w 192"/>
                <a:gd name="T21" fmla="*/ 51 h 160"/>
                <a:gd name="T22" fmla="*/ 103 w 192"/>
                <a:gd name="T23" fmla="*/ 127 h 160"/>
                <a:gd name="T24" fmla="*/ 96 w 192"/>
                <a:gd name="T25" fmla="*/ 4 h 160"/>
                <a:gd name="T26" fmla="*/ 92 w 192"/>
                <a:gd name="T27" fmla="*/ 0 h 160"/>
                <a:gd name="T28" fmla="*/ 88 w 192"/>
                <a:gd name="T29" fmla="*/ 3 h 160"/>
                <a:gd name="T30" fmla="*/ 69 w 192"/>
                <a:gd name="T31" fmla="*/ 85 h 160"/>
                <a:gd name="T32" fmla="*/ 64 w 192"/>
                <a:gd name="T33" fmla="*/ 43 h 160"/>
                <a:gd name="T34" fmla="*/ 61 w 192"/>
                <a:gd name="T35" fmla="*/ 40 h 160"/>
                <a:gd name="T36" fmla="*/ 56 w 192"/>
                <a:gd name="T37" fmla="*/ 43 h 160"/>
                <a:gd name="T38" fmla="*/ 45 w 192"/>
                <a:gd name="T39" fmla="*/ 78 h 160"/>
                <a:gd name="T40" fmla="*/ 40 w 192"/>
                <a:gd name="T41" fmla="*/ 59 h 160"/>
                <a:gd name="T42" fmla="*/ 37 w 192"/>
                <a:gd name="T43" fmla="*/ 56 h 160"/>
                <a:gd name="T44" fmla="*/ 33 w 192"/>
                <a:gd name="T45" fmla="*/ 58 h 160"/>
                <a:gd name="T46" fmla="*/ 26 w 192"/>
                <a:gd name="T47" fmla="*/ 72 h 160"/>
                <a:gd name="T48" fmla="*/ 4 w 192"/>
                <a:gd name="T49" fmla="*/ 72 h 160"/>
                <a:gd name="T50" fmla="*/ 0 w 192"/>
                <a:gd name="T51" fmla="*/ 76 h 160"/>
                <a:gd name="T52" fmla="*/ 4 w 192"/>
                <a:gd name="T53" fmla="*/ 80 h 160"/>
                <a:gd name="T54" fmla="*/ 28 w 192"/>
                <a:gd name="T55" fmla="*/ 80 h 160"/>
                <a:gd name="T56" fmla="*/ 32 w 192"/>
                <a:gd name="T57" fmla="*/ 78 h 160"/>
                <a:gd name="T58" fmla="*/ 35 w 192"/>
                <a:gd name="T59" fmla="*/ 71 h 160"/>
                <a:gd name="T60" fmla="*/ 40 w 192"/>
                <a:gd name="T61" fmla="*/ 93 h 160"/>
                <a:gd name="T62" fmla="*/ 44 w 192"/>
                <a:gd name="T63" fmla="*/ 96 h 160"/>
                <a:gd name="T64" fmla="*/ 48 w 192"/>
                <a:gd name="T65" fmla="*/ 93 h 160"/>
                <a:gd name="T66" fmla="*/ 58 w 192"/>
                <a:gd name="T67" fmla="*/ 62 h 160"/>
                <a:gd name="T68" fmla="*/ 64 w 192"/>
                <a:gd name="T69" fmla="*/ 108 h 160"/>
                <a:gd name="T70" fmla="*/ 68 w 192"/>
                <a:gd name="T71" fmla="*/ 112 h 160"/>
                <a:gd name="T72" fmla="*/ 72 w 192"/>
                <a:gd name="T73" fmla="*/ 109 h 160"/>
                <a:gd name="T74" fmla="*/ 90 w 192"/>
                <a:gd name="T75" fmla="*/ 32 h 160"/>
                <a:gd name="T76" fmla="*/ 96 w 192"/>
                <a:gd name="T77" fmla="*/ 156 h 160"/>
                <a:gd name="T78" fmla="*/ 100 w 192"/>
                <a:gd name="T79" fmla="*/ 160 h 160"/>
                <a:gd name="T80" fmla="*/ 100 w 192"/>
                <a:gd name="T81" fmla="*/ 160 h 160"/>
                <a:gd name="T82" fmla="*/ 104 w 192"/>
                <a:gd name="T83" fmla="*/ 157 h 160"/>
                <a:gd name="T84" fmla="*/ 123 w 192"/>
                <a:gd name="T85" fmla="*/ 75 h 160"/>
                <a:gd name="T86" fmla="*/ 128 w 192"/>
                <a:gd name="T87" fmla="*/ 116 h 160"/>
                <a:gd name="T88" fmla="*/ 132 w 192"/>
                <a:gd name="T89" fmla="*/ 120 h 160"/>
                <a:gd name="T90" fmla="*/ 136 w 192"/>
                <a:gd name="T91" fmla="*/ 117 h 160"/>
                <a:gd name="T92" fmla="*/ 148 w 192"/>
                <a:gd name="T93" fmla="*/ 82 h 160"/>
                <a:gd name="T94" fmla="*/ 152 w 192"/>
                <a:gd name="T95" fmla="*/ 101 h 160"/>
                <a:gd name="T96" fmla="*/ 156 w 192"/>
                <a:gd name="T97" fmla="*/ 104 h 160"/>
                <a:gd name="T98" fmla="*/ 160 w 192"/>
                <a:gd name="T99" fmla="*/ 102 h 160"/>
                <a:gd name="T100" fmla="*/ 167 w 192"/>
                <a:gd name="T101" fmla="*/ 88 h 160"/>
                <a:gd name="T102" fmla="*/ 188 w 192"/>
                <a:gd name="T103" fmla="*/ 88 h 160"/>
                <a:gd name="T104" fmla="*/ 192 w 192"/>
                <a:gd name="T105" fmla="*/ 84 h 160"/>
                <a:gd name="T106" fmla="*/ 188 w 192"/>
                <a:gd name="T107"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2" h="160">
                  <a:moveTo>
                    <a:pt x="188" y="80"/>
                  </a:moveTo>
                  <a:cubicBezTo>
                    <a:pt x="164" y="80"/>
                    <a:pt x="164" y="80"/>
                    <a:pt x="164" y="80"/>
                  </a:cubicBezTo>
                  <a:cubicBezTo>
                    <a:pt x="163" y="80"/>
                    <a:pt x="161" y="81"/>
                    <a:pt x="161" y="82"/>
                  </a:cubicBezTo>
                  <a:cubicBezTo>
                    <a:pt x="157" y="88"/>
                    <a:pt x="157" y="88"/>
                    <a:pt x="157" y="88"/>
                  </a:cubicBezTo>
                  <a:cubicBezTo>
                    <a:pt x="152" y="67"/>
                    <a:pt x="152" y="67"/>
                    <a:pt x="152" y="67"/>
                  </a:cubicBezTo>
                  <a:cubicBezTo>
                    <a:pt x="152" y="65"/>
                    <a:pt x="150" y="64"/>
                    <a:pt x="148" y="64"/>
                  </a:cubicBezTo>
                  <a:cubicBezTo>
                    <a:pt x="147" y="64"/>
                    <a:pt x="145" y="65"/>
                    <a:pt x="144" y="67"/>
                  </a:cubicBezTo>
                  <a:cubicBezTo>
                    <a:pt x="134" y="98"/>
                    <a:pt x="134" y="98"/>
                    <a:pt x="134" y="98"/>
                  </a:cubicBezTo>
                  <a:cubicBezTo>
                    <a:pt x="128" y="51"/>
                    <a:pt x="128" y="51"/>
                    <a:pt x="128" y="51"/>
                  </a:cubicBezTo>
                  <a:cubicBezTo>
                    <a:pt x="128" y="49"/>
                    <a:pt x="126" y="48"/>
                    <a:pt x="124" y="48"/>
                  </a:cubicBezTo>
                  <a:cubicBezTo>
                    <a:pt x="123" y="48"/>
                    <a:pt x="121" y="49"/>
                    <a:pt x="120" y="51"/>
                  </a:cubicBezTo>
                  <a:cubicBezTo>
                    <a:pt x="103" y="127"/>
                    <a:pt x="103" y="127"/>
                    <a:pt x="103" y="127"/>
                  </a:cubicBezTo>
                  <a:cubicBezTo>
                    <a:pt x="96" y="4"/>
                    <a:pt x="96" y="4"/>
                    <a:pt x="96" y="4"/>
                  </a:cubicBezTo>
                  <a:cubicBezTo>
                    <a:pt x="96" y="2"/>
                    <a:pt x="94" y="0"/>
                    <a:pt x="92" y="0"/>
                  </a:cubicBezTo>
                  <a:cubicBezTo>
                    <a:pt x="91" y="0"/>
                    <a:pt x="89" y="1"/>
                    <a:pt x="88" y="3"/>
                  </a:cubicBezTo>
                  <a:cubicBezTo>
                    <a:pt x="69" y="85"/>
                    <a:pt x="69" y="85"/>
                    <a:pt x="69" y="85"/>
                  </a:cubicBezTo>
                  <a:cubicBezTo>
                    <a:pt x="64" y="43"/>
                    <a:pt x="64" y="43"/>
                    <a:pt x="64" y="43"/>
                  </a:cubicBezTo>
                  <a:cubicBezTo>
                    <a:pt x="64" y="42"/>
                    <a:pt x="62" y="40"/>
                    <a:pt x="61" y="40"/>
                  </a:cubicBezTo>
                  <a:cubicBezTo>
                    <a:pt x="59" y="40"/>
                    <a:pt x="57" y="41"/>
                    <a:pt x="56" y="43"/>
                  </a:cubicBezTo>
                  <a:cubicBezTo>
                    <a:pt x="45" y="78"/>
                    <a:pt x="45" y="78"/>
                    <a:pt x="45" y="78"/>
                  </a:cubicBezTo>
                  <a:cubicBezTo>
                    <a:pt x="40" y="59"/>
                    <a:pt x="40" y="59"/>
                    <a:pt x="40" y="59"/>
                  </a:cubicBezTo>
                  <a:cubicBezTo>
                    <a:pt x="40" y="57"/>
                    <a:pt x="38" y="56"/>
                    <a:pt x="37" y="56"/>
                  </a:cubicBezTo>
                  <a:cubicBezTo>
                    <a:pt x="35" y="56"/>
                    <a:pt x="33" y="57"/>
                    <a:pt x="33" y="58"/>
                  </a:cubicBezTo>
                  <a:cubicBezTo>
                    <a:pt x="26" y="72"/>
                    <a:pt x="26" y="72"/>
                    <a:pt x="26" y="72"/>
                  </a:cubicBezTo>
                  <a:cubicBezTo>
                    <a:pt x="4" y="72"/>
                    <a:pt x="4" y="72"/>
                    <a:pt x="4" y="72"/>
                  </a:cubicBezTo>
                  <a:cubicBezTo>
                    <a:pt x="2" y="72"/>
                    <a:pt x="0" y="74"/>
                    <a:pt x="0" y="76"/>
                  </a:cubicBezTo>
                  <a:cubicBezTo>
                    <a:pt x="0" y="78"/>
                    <a:pt x="2" y="80"/>
                    <a:pt x="4" y="80"/>
                  </a:cubicBezTo>
                  <a:cubicBezTo>
                    <a:pt x="28" y="80"/>
                    <a:pt x="28" y="80"/>
                    <a:pt x="28" y="80"/>
                  </a:cubicBezTo>
                  <a:cubicBezTo>
                    <a:pt x="30" y="80"/>
                    <a:pt x="31" y="79"/>
                    <a:pt x="32" y="78"/>
                  </a:cubicBezTo>
                  <a:cubicBezTo>
                    <a:pt x="35" y="71"/>
                    <a:pt x="35" y="71"/>
                    <a:pt x="35" y="71"/>
                  </a:cubicBezTo>
                  <a:cubicBezTo>
                    <a:pt x="40" y="93"/>
                    <a:pt x="40" y="93"/>
                    <a:pt x="40" y="93"/>
                  </a:cubicBezTo>
                  <a:cubicBezTo>
                    <a:pt x="41" y="95"/>
                    <a:pt x="42" y="96"/>
                    <a:pt x="44" y="96"/>
                  </a:cubicBezTo>
                  <a:cubicBezTo>
                    <a:pt x="46" y="96"/>
                    <a:pt x="47" y="95"/>
                    <a:pt x="48" y="93"/>
                  </a:cubicBezTo>
                  <a:cubicBezTo>
                    <a:pt x="58" y="62"/>
                    <a:pt x="58" y="62"/>
                    <a:pt x="58" y="62"/>
                  </a:cubicBezTo>
                  <a:cubicBezTo>
                    <a:pt x="64" y="108"/>
                    <a:pt x="64" y="108"/>
                    <a:pt x="64" y="108"/>
                  </a:cubicBezTo>
                  <a:cubicBezTo>
                    <a:pt x="64" y="110"/>
                    <a:pt x="66" y="112"/>
                    <a:pt x="68" y="112"/>
                  </a:cubicBezTo>
                  <a:cubicBezTo>
                    <a:pt x="70" y="112"/>
                    <a:pt x="72" y="111"/>
                    <a:pt x="72" y="109"/>
                  </a:cubicBezTo>
                  <a:cubicBezTo>
                    <a:pt x="90" y="32"/>
                    <a:pt x="90" y="32"/>
                    <a:pt x="90" y="32"/>
                  </a:cubicBezTo>
                  <a:cubicBezTo>
                    <a:pt x="96" y="156"/>
                    <a:pt x="96" y="156"/>
                    <a:pt x="96" y="156"/>
                  </a:cubicBezTo>
                  <a:cubicBezTo>
                    <a:pt x="96" y="158"/>
                    <a:pt x="98" y="160"/>
                    <a:pt x="100" y="160"/>
                  </a:cubicBezTo>
                  <a:cubicBezTo>
                    <a:pt x="100" y="160"/>
                    <a:pt x="100" y="160"/>
                    <a:pt x="100" y="160"/>
                  </a:cubicBezTo>
                  <a:cubicBezTo>
                    <a:pt x="102" y="160"/>
                    <a:pt x="104" y="159"/>
                    <a:pt x="104" y="157"/>
                  </a:cubicBezTo>
                  <a:cubicBezTo>
                    <a:pt x="123" y="75"/>
                    <a:pt x="123" y="75"/>
                    <a:pt x="123" y="75"/>
                  </a:cubicBezTo>
                  <a:cubicBezTo>
                    <a:pt x="128" y="116"/>
                    <a:pt x="128" y="116"/>
                    <a:pt x="128" y="116"/>
                  </a:cubicBezTo>
                  <a:cubicBezTo>
                    <a:pt x="128" y="118"/>
                    <a:pt x="130" y="120"/>
                    <a:pt x="132" y="120"/>
                  </a:cubicBezTo>
                  <a:cubicBezTo>
                    <a:pt x="134" y="120"/>
                    <a:pt x="135" y="119"/>
                    <a:pt x="136" y="117"/>
                  </a:cubicBezTo>
                  <a:cubicBezTo>
                    <a:pt x="148" y="82"/>
                    <a:pt x="148" y="82"/>
                    <a:pt x="148" y="82"/>
                  </a:cubicBezTo>
                  <a:cubicBezTo>
                    <a:pt x="152" y="101"/>
                    <a:pt x="152" y="101"/>
                    <a:pt x="152" y="101"/>
                  </a:cubicBezTo>
                  <a:cubicBezTo>
                    <a:pt x="153" y="102"/>
                    <a:pt x="154" y="104"/>
                    <a:pt x="156" y="104"/>
                  </a:cubicBezTo>
                  <a:cubicBezTo>
                    <a:pt x="157" y="104"/>
                    <a:pt x="159" y="103"/>
                    <a:pt x="160" y="102"/>
                  </a:cubicBezTo>
                  <a:cubicBezTo>
                    <a:pt x="167" y="88"/>
                    <a:pt x="167" y="88"/>
                    <a:pt x="167" y="88"/>
                  </a:cubicBezTo>
                  <a:cubicBezTo>
                    <a:pt x="188" y="88"/>
                    <a:pt x="188" y="88"/>
                    <a:pt x="188" y="88"/>
                  </a:cubicBezTo>
                  <a:cubicBezTo>
                    <a:pt x="190" y="88"/>
                    <a:pt x="192" y="86"/>
                    <a:pt x="192" y="84"/>
                  </a:cubicBezTo>
                  <a:cubicBezTo>
                    <a:pt x="192" y="82"/>
                    <a:pt x="190" y="80"/>
                    <a:pt x="188" y="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nvGrpSpPr>
          <p:cNvPr id="9" name="组合 8"/>
          <p:cNvGrpSpPr/>
          <p:nvPr/>
        </p:nvGrpSpPr>
        <p:grpSpPr>
          <a:xfrm>
            <a:off x="8730821" y="2106495"/>
            <a:ext cx="1918657" cy="1704667"/>
            <a:chOff x="6548372" y="1347614"/>
            <a:chExt cx="1439180" cy="1278500"/>
          </a:xfrm>
        </p:grpSpPr>
        <p:sp>
          <p:nvSpPr>
            <p:cNvPr id="25" name="椭圆 24"/>
            <p:cNvSpPr/>
            <p:nvPr/>
          </p:nvSpPr>
          <p:spPr>
            <a:xfrm>
              <a:off x="6709052" y="1347614"/>
              <a:ext cx="1278500" cy="127850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 name="椭圆 25"/>
            <p:cNvSpPr/>
            <p:nvPr/>
          </p:nvSpPr>
          <p:spPr>
            <a:xfrm>
              <a:off x="6548372" y="1347614"/>
              <a:ext cx="432048" cy="432048"/>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rPr>
                <a:t>D</a:t>
              </a:r>
              <a:endParaRPr lang="zh-CN" altLang="en-US" dirty="0">
                <a:cs typeface="+mn-ea"/>
              </a:endParaRPr>
            </a:p>
          </p:txBody>
        </p:sp>
        <p:sp>
          <p:nvSpPr>
            <p:cNvPr id="34" name="Freeform 154"/>
            <p:cNvSpPr>
              <a:spLocks noEditPoints="1"/>
            </p:cNvSpPr>
            <p:nvPr/>
          </p:nvSpPr>
          <p:spPr bwMode="auto">
            <a:xfrm>
              <a:off x="7094774" y="1718552"/>
              <a:ext cx="507055" cy="519991"/>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chemeClr val="bg1"/>
            </a:solidFill>
            <a:ln>
              <a:noFill/>
            </a:ln>
          </p:spPr>
          <p:txBody>
            <a:bodyPr vert="horz" wrap="square" lIns="91440" tIns="45720" rIns="91440" bIns="45720" numCol="1" anchor="t" anchorCtr="0" compatLnSpc="1"/>
            <a:lstStyle/>
            <a:p>
              <a:endParaRPr lang="zh-CN" altLang="en-US">
                <a:cs typeface="+mn-ea"/>
              </a:endParaRPr>
            </a:p>
          </p:txBody>
        </p:sp>
      </p:grpSp>
      <p:grpSp>
        <p:nvGrpSpPr>
          <p:cNvPr id="17" name="组合 16"/>
          <p:cNvGrpSpPr/>
          <p:nvPr/>
        </p:nvGrpSpPr>
        <p:grpSpPr>
          <a:xfrm>
            <a:off x="1141179" y="4014005"/>
            <a:ext cx="2430936" cy="2507999"/>
            <a:chOff x="855400" y="2778246"/>
            <a:chExt cx="1823439" cy="1880999"/>
          </a:xfrm>
        </p:grpSpPr>
        <p:sp>
          <p:nvSpPr>
            <p:cNvPr id="35" name="TextBox 34"/>
            <p:cNvSpPr txBox="1"/>
            <p:nvPr/>
          </p:nvSpPr>
          <p:spPr>
            <a:xfrm>
              <a:off x="891437" y="2778246"/>
              <a:ext cx="1751366" cy="276999"/>
            </a:xfrm>
            <a:prstGeom prst="rect">
              <a:avLst/>
            </a:prstGeom>
            <a:noFill/>
          </p:spPr>
          <p:txBody>
            <a:bodyPr wrap="square" rtlCol="0">
              <a:spAutoFit/>
            </a:bodyPr>
            <a:lstStyle/>
            <a:p>
              <a:pPr algn="ctr"/>
              <a:r>
                <a:rPr lang="zh-CN" altLang="en-US" b="1" dirty="0">
                  <a:solidFill>
                    <a:schemeClr val="tx1">
                      <a:lumMod val="50000"/>
                      <a:lumOff val="50000"/>
                    </a:schemeClr>
                  </a:solidFill>
                  <a:cs typeface="+mn-ea"/>
                </a:rPr>
                <a:t>Add a title</a:t>
              </a:r>
            </a:p>
          </p:txBody>
        </p:sp>
        <p:sp>
          <p:nvSpPr>
            <p:cNvPr id="36" name="TextBox 35"/>
            <p:cNvSpPr txBox="1"/>
            <p:nvPr/>
          </p:nvSpPr>
          <p:spPr>
            <a:xfrm>
              <a:off x="855400" y="3160469"/>
              <a:ext cx="1823439" cy="1498776"/>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200" dirty="0">
                <a:solidFill>
                  <a:schemeClr val="tx1">
                    <a:lumMod val="50000"/>
                    <a:lumOff val="50000"/>
                  </a:schemeClr>
                </a:solidFill>
                <a:latin typeface="+mn-ea"/>
                <a:cs typeface="+mn-ea"/>
              </a:endParaRPr>
            </a:p>
          </p:txBody>
        </p:sp>
      </p:grpSp>
      <p:grpSp>
        <p:nvGrpSpPr>
          <p:cNvPr id="18" name="组合 17"/>
          <p:cNvGrpSpPr/>
          <p:nvPr/>
        </p:nvGrpSpPr>
        <p:grpSpPr>
          <a:xfrm>
            <a:off x="3829128" y="4014004"/>
            <a:ext cx="2430936" cy="2508001"/>
            <a:chOff x="2871624" y="2778246"/>
            <a:chExt cx="1823439" cy="1881001"/>
          </a:xfrm>
        </p:grpSpPr>
        <p:sp>
          <p:nvSpPr>
            <p:cNvPr id="37" name="TextBox 36"/>
            <p:cNvSpPr txBox="1"/>
            <p:nvPr/>
          </p:nvSpPr>
          <p:spPr>
            <a:xfrm>
              <a:off x="2907661" y="2778246"/>
              <a:ext cx="1751366" cy="276999"/>
            </a:xfrm>
            <a:prstGeom prst="rect">
              <a:avLst/>
            </a:prstGeom>
            <a:noFill/>
          </p:spPr>
          <p:txBody>
            <a:bodyPr wrap="square" rtlCol="0">
              <a:spAutoFit/>
            </a:bodyPr>
            <a:lstStyle/>
            <a:p>
              <a:pPr algn="ctr"/>
              <a:r>
                <a:rPr lang="zh-CN" altLang="en-US" b="1" dirty="0">
                  <a:solidFill>
                    <a:schemeClr val="tx1">
                      <a:lumMod val="50000"/>
                      <a:lumOff val="50000"/>
                    </a:schemeClr>
                  </a:solidFill>
                  <a:cs typeface="+mn-ea"/>
                </a:rPr>
                <a:t>Add a title</a:t>
              </a:r>
            </a:p>
          </p:txBody>
        </p:sp>
        <p:sp>
          <p:nvSpPr>
            <p:cNvPr id="38" name="TextBox 37"/>
            <p:cNvSpPr txBox="1"/>
            <p:nvPr/>
          </p:nvSpPr>
          <p:spPr>
            <a:xfrm>
              <a:off x="2871624" y="3160471"/>
              <a:ext cx="1823439" cy="1498776"/>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200" dirty="0">
                <a:solidFill>
                  <a:schemeClr val="tx1">
                    <a:lumMod val="50000"/>
                    <a:lumOff val="50000"/>
                  </a:schemeClr>
                </a:solidFill>
                <a:latin typeface="+mn-ea"/>
                <a:cs typeface="+mn-ea"/>
              </a:endParaRPr>
            </a:p>
          </p:txBody>
        </p:sp>
      </p:grpSp>
      <p:grpSp>
        <p:nvGrpSpPr>
          <p:cNvPr id="19" name="组合 18"/>
          <p:cNvGrpSpPr/>
          <p:nvPr/>
        </p:nvGrpSpPr>
        <p:grpSpPr>
          <a:xfrm>
            <a:off x="6275360" y="4014004"/>
            <a:ext cx="2430936" cy="2508001"/>
            <a:chOff x="4706537" y="2778246"/>
            <a:chExt cx="1823439" cy="1881001"/>
          </a:xfrm>
        </p:grpSpPr>
        <p:sp>
          <p:nvSpPr>
            <p:cNvPr id="39" name="TextBox 38"/>
            <p:cNvSpPr txBox="1"/>
            <p:nvPr/>
          </p:nvSpPr>
          <p:spPr>
            <a:xfrm>
              <a:off x="4742574" y="2778246"/>
              <a:ext cx="1751366" cy="276999"/>
            </a:xfrm>
            <a:prstGeom prst="rect">
              <a:avLst/>
            </a:prstGeom>
            <a:noFill/>
          </p:spPr>
          <p:txBody>
            <a:bodyPr wrap="square" rtlCol="0">
              <a:spAutoFit/>
            </a:bodyPr>
            <a:lstStyle/>
            <a:p>
              <a:pPr algn="ctr"/>
              <a:r>
                <a:rPr lang="zh-CN" altLang="en-US" b="1" dirty="0">
                  <a:solidFill>
                    <a:schemeClr val="tx1">
                      <a:lumMod val="50000"/>
                      <a:lumOff val="50000"/>
                    </a:schemeClr>
                  </a:solidFill>
                  <a:cs typeface="+mn-ea"/>
                </a:rPr>
                <a:t>Add a title</a:t>
              </a:r>
            </a:p>
          </p:txBody>
        </p:sp>
        <p:sp>
          <p:nvSpPr>
            <p:cNvPr id="40" name="TextBox 39"/>
            <p:cNvSpPr txBox="1"/>
            <p:nvPr/>
          </p:nvSpPr>
          <p:spPr>
            <a:xfrm>
              <a:off x="4706537" y="3160471"/>
              <a:ext cx="1823439" cy="1498776"/>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200" dirty="0">
                <a:solidFill>
                  <a:schemeClr val="tx1">
                    <a:lumMod val="50000"/>
                    <a:lumOff val="50000"/>
                  </a:schemeClr>
                </a:solidFill>
                <a:latin typeface="+mn-ea"/>
                <a:cs typeface="+mn-ea"/>
              </a:endParaRPr>
            </a:p>
          </p:txBody>
        </p:sp>
      </p:grpSp>
      <p:grpSp>
        <p:nvGrpSpPr>
          <p:cNvPr id="22" name="组合 21"/>
          <p:cNvGrpSpPr/>
          <p:nvPr/>
        </p:nvGrpSpPr>
        <p:grpSpPr>
          <a:xfrm>
            <a:off x="8706296" y="4014004"/>
            <a:ext cx="2430936" cy="2508001"/>
            <a:chOff x="6529976" y="2778246"/>
            <a:chExt cx="1823439" cy="1881001"/>
          </a:xfrm>
        </p:grpSpPr>
        <p:sp>
          <p:nvSpPr>
            <p:cNvPr id="41" name="TextBox 40"/>
            <p:cNvSpPr txBox="1"/>
            <p:nvPr/>
          </p:nvSpPr>
          <p:spPr>
            <a:xfrm>
              <a:off x="6566013" y="2778246"/>
              <a:ext cx="1751366" cy="276999"/>
            </a:xfrm>
            <a:prstGeom prst="rect">
              <a:avLst/>
            </a:prstGeom>
            <a:noFill/>
          </p:spPr>
          <p:txBody>
            <a:bodyPr wrap="square" rtlCol="0">
              <a:spAutoFit/>
            </a:bodyPr>
            <a:lstStyle/>
            <a:p>
              <a:pPr algn="ctr"/>
              <a:r>
                <a:rPr lang="zh-CN" altLang="en-US" b="1" dirty="0">
                  <a:solidFill>
                    <a:schemeClr val="tx1">
                      <a:lumMod val="50000"/>
                      <a:lumOff val="50000"/>
                    </a:schemeClr>
                  </a:solidFill>
                  <a:cs typeface="+mn-ea"/>
                </a:rPr>
                <a:t>Add a title</a:t>
              </a:r>
            </a:p>
          </p:txBody>
        </p:sp>
        <p:sp>
          <p:nvSpPr>
            <p:cNvPr id="42" name="TextBox 41"/>
            <p:cNvSpPr txBox="1"/>
            <p:nvPr/>
          </p:nvSpPr>
          <p:spPr>
            <a:xfrm>
              <a:off x="6529976" y="3160471"/>
              <a:ext cx="1823439" cy="1498776"/>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200" dirty="0">
                <a:solidFill>
                  <a:schemeClr val="tx1">
                    <a:lumMod val="50000"/>
                    <a:lumOff val="50000"/>
                  </a:schemeClr>
                </a:solidFill>
                <a:latin typeface="+mn-ea"/>
                <a:cs typeface="+mn-ea"/>
              </a:endParaRPr>
            </a:p>
          </p:txBody>
        </p:sp>
      </p:grpSp>
      <p:sp>
        <p:nvSpPr>
          <p:cNvPr id="2" name="标题 1"/>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89862" y="2522082"/>
            <a:ext cx="8249921" cy="2721827"/>
            <a:chOff x="2057400" y="2822575"/>
            <a:chExt cx="5360988" cy="1768475"/>
          </a:xfrm>
        </p:grpSpPr>
        <p:sp>
          <p:nvSpPr>
            <p:cNvPr id="3" name="Freeform 17"/>
            <p:cNvSpPr/>
            <p:nvPr/>
          </p:nvSpPr>
          <p:spPr bwMode="auto">
            <a:xfrm>
              <a:off x="4392613" y="3005138"/>
              <a:ext cx="1427162" cy="1404937"/>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chemeClr val="accent2"/>
            </a:solidFill>
            <a:ln w="3175" cap="flat" cmpd="sng" algn="ctr">
              <a:noFill/>
              <a:prstDash val="solid"/>
            </a:ln>
            <a:effectLst>
              <a:outerShdw blurRad="50800" dist="25400" dir="2700000" algn="tl" rotWithShape="0">
                <a:prstClr val="black">
                  <a:alpha val="15000"/>
                </a:prstClr>
              </a:outerShdw>
            </a:effectLst>
          </p:spPr>
          <p:txBody>
            <a:bodyPr lIns="432000" anchor="ctr"/>
            <a:lstStyle/>
            <a:p>
              <a:pPr algn="ctr">
                <a:defRPr/>
              </a:pPr>
              <a:r>
                <a:rPr lang="en-US" altLang="zh-CN" sz="3200" kern="0" dirty="0">
                  <a:solidFill>
                    <a:srgbClr val="FFFFFF"/>
                  </a:solidFill>
                  <a:cs typeface="+mn-ea"/>
                </a:rPr>
                <a:t>03</a:t>
              </a:r>
              <a:endParaRPr lang="zh-CN" altLang="en-US" sz="3200" kern="0" dirty="0">
                <a:solidFill>
                  <a:srgbClr val="FFFFFF"/>
                </a:solidFill>
                <a:cs typeface="+mn-ea"/>
              </a:endParaRPr>
            </a:p>
          </p:txBody>
        </p:sp>
        <p:sp>
          <p:nvSpPr>
            <p:cNvPr id="4" name="Freeform 18"/>
            <p:cNvSpPr/>
            <p:nvPr/>
          </p:nvSpPr>
          <p:spPr bwMode="auto">
            <a:xfrm>
              <a:off x="3090863" y="3097213"/>
              <a:ext cx="1247775" cy="1219200"/>
            </a:xfrm>
            <a:custGeom>
              <a:avLst/>
              <a:gdLst>
                <a:gd name="T0" fmla="*/ 127 w 127"/>
                <a:gd name="T1" fmla="*/ 64 h 124"/>
                <a:gd name="T2" fmla="*/ 117 w 127"/>
                <a:gd name="T3" fmla="*/ 76 h 124"/>
                <a:gd name="T4" fmla="*/ 8 w 127"/>
                <a:gd name="T5" fmla="*/ 124 h 124"/>
                <a:gd name="T6" fmla="*/ 2 w 127"/>
                <a:gd name="T7" fmla="*/ 123 h 124"/>
                <a:gd name="T8" fmla="*/ 1 w 127"/>
                <a:gd name="T9" fmla="*/ 118 h 124"/>
                <a:gd name="T10" fmla="*/ 6 w 127"/>
                <a:gd name="T11" fmla="*/ 94 h 124"/>
                <a:gd name="T12" fmla="*/ 39 w 127"/>
                <a:gd name="T13" fmla="*/ 62 h 124"/>
                <a:gd name="T14" fmla="*/ 19 w 127"/>
                <a:gd name="T15" fmla="*/ 38 h 124"/>
                <a:gd name="T16" fmla="*/ 26 w 127"/>
                <a:gd name="T17" fmla="*/ 6 h 124"/>
                <a:gd name="T18" fmla="*/ 32 w 127"/>
                <a:gd name="T19" fmla="*/ 1 h 124"/>
                <a:gd name="T20" fmla="*/ 39 w 127"/>
                <a:gd name="T21" fmla="*/ 2 h 124"/>
                <a:gd name="T22" fmla="*/ 121 w 127"/>
                <a:gd name="T23" fmla="*/ 52 h 124"/>
                <a:gd name="T24" fmla="*/ 127 w 127"/>
                <a:gd name="T25"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24">
                  <a:moveTo>
                    <a:pt x="127" y="64"/>
                  </a:moveTo>
                  <a:cubicBezTo>
                    <a:pt x="127" y="71"/>
                    <a:pt x="117" y="76"/>
                    <a:pt x="117" y="76"/>
                  </a:cubicBezTo>
                  <a:cubicBezTo>
                    <a:pt x="8" y="124"/>
                    <a:pt x="8" y="124"/>
                    <a:pt x="8" y="124"/>
                  </a:cubicBezTo>
                  <a:cubicBezTo>
                    <a:pt x="8" y="124"/>
                    <a:pt x="4" y="124"/>
                    <a:pt x="2" y="123"/>
                  </a:cubicBezTo>
                  <a:cubicBezTo>
                    <a:pt x="0" y="121"/>
                    <a:pt x="1" y="118"/>
                    <a:pt x="1" y="118"/>
                  </a:cubicBezTo>
                  <a:cubicBezTo>
                    <a:pt x="6" y="94"/>
                    <a:pt x="6" y="94"/>
                    <a:pt x="6" y="94"/>
                  </a:cubicBezTo>
                  <a:cubicBezTo>
                    <a:pt x="6" y="94"/>
                    <a:pt x="39" y="81"/>
                    <a:pt x="39" y="62"/>
                  </a:cubicBezTo>
                  <a:cubicBezTo>
                    <a:pt x="40" y="48"/>
                    <a:pt x="19" y="38"/>
                    <a:pt x="19" y="38"/>
                  </a:cubicBezTo>
                  <a:cubicBezTo>
                    <a:pt x="26" y="6"/>
                    <a:pt x="26" y="6"/>
                    <a:pt x="26" y="6"/>
                  </a:cubicBezTo>
                  <a:cubicBezTo>
                    <a:pt x="26" y="6"/>
                    <a:pt x="28" y="2"/>
                    <a:pt x="32" y="1"/>
                  </a:cubicBezTo>
                  <a:cubicBezTo>
                    <a:pt x="36" y="0"/>
                    <a:pt x="39" y="2"/>
                    <a:pt x="39" y="2"/>
                  </a:cubicBezTo>
                  <a:cubicBezTo>
                    <a:pt x="121" y="52"/>
                    <a:pt x="121" y="52"/>
                    <a:pt x="121" y="52"/>
                  </a:cubicBezTo>
                  <a:cubicBezTo>
                    <a:pt x="121" y="52"/>
                    <a:pt x="127" y="57"/>
                    <a:pt x="127" y="64"/>
                  </a:cubicBezTo>
                  <a:close/>
                </a:path>
              </a:pathLst>
            </a:custGeom>
            <a:solidFill>
              <a:schemeClr val="accent1"/>
            </a:solidFill>
            <a:ln w="3175" cap="flat" cmpd="sng" algn="ctr">
              <a:noFill/>
              <a:prstDash val="solid"/>
            </a:ln>
            <a:effectLst>
              <a:outerShdw blurRad="50800" dist="25400" dir="2700000" algn="tl" rotWithShape="0">
                <a:prstClr val="black">
                  <a:alpha val="15000"/>
                </a:prstClr>
              </a:outerShdw>
            </a:effectLst>
          </p:spPr>
          <p:txBody>
            <a:bodyPr lIns="288000" anchor="ctr"/>
            <a:lstStyle/>
            <a:p>
              <a:pPr algn="ctr">
                <a:defRPr/>
              </a:pPr>
              <a:r>
                <a:rPr lang="en-US" altLang="zh-CN" sz="3200" kern="0" dirty="0">
                  <a:solidFill>
                    <a:srgbClr val="FFFFFF"/>
                  </a:solidFill>
                  <a:cs typeface="+mn-ea"/>
                </a:rPr>
                <a:t>02</a:t>
              </a:r>
              <a:endParaRPr lang="zh-CN" altLang="en-US" sz="3200" kern="0" dirty="0">
                <a:solidFill>
                  <a:srgbClr val="FFFFFF"/>
                </a:solidFill>
                <a:cs typeface="+mn-ea"/>
              </a:endParaRPr>
            </a:p>
          </p:txBody>
        </p:sp>
        <p:sp>
          <p:nvSpPr>
            <p:cNvPr id="5" name="Freeform 19"/>
            <p:cNvSpPr/>
            <p:nvPr/>
          </p:nvSpPr>
          <p:spPr bwMode="auto">
            <a:xfrm>
              <a:off x="2057400" y="3205163"/>
              <a:ext cx="990600" cy="1003300"/>
            </a:xfrm>
            <a:custGeom>
              <a:avLst/>
              <a:gdLst>
                <a:gd name="T0" fmla="*/ 15 w 101"/>
                <a:gd name="T1" fmla="*/ 31 h 102"/>
                <a:gd name="T2" fmla="*/ 21 w 101"/>
                <a:gd name="T3" fmla="*/ 5 h 102"/>
                <a:gd name="T4" fmla="*/ 26 w 101"/>
                <a:gd name="T5" fmla="*/ 1 h 102"/>
                <a:gd name="T6" fmla="*/ 32 w 101"/>
                <a:gd name="T7" fmla="*/ 2 h 102"/>
                <a:gd name="T8" fmla="*/ 95 w 101"/>
                <a:gd name="T9" fmla="*/ 41 h 102"/>
                <a:gd name="T10" fmla="*/ 101 w 101"/>
                <a:gd name="T11" fmla="*/ 51 h 102"/>
                <a:gd name="T12" fmla="*/ 94 w 101"/>
                <a:gd name="T13" fmla="*/ 63 h 102"/>
                <a:gd name="T14" fmla="*/ 6 w 101"/>
                <a:gd name="T15" fmla="*/ 102 h 102"/>
                <a:gd name="T16" fmla="*/ 2 w 101"/>
                <a:gd name="T17" fmla="*/ 101 h 102"/>
                <a:gd name="T18" fmla="*/ 0 w 101"/>
                <a:gd name="T19" fmla="*/ 97 h 102"/>
                <a:gd name="T20" fmla="*/ 5 w 101"/>
                <a:gd name="T21" fmla="*/ 77 h 102"/>
                <a:gd name="T22" fmla="*/ 15 w 101"/>
                <a:gd name="T23" fmla="*/ 3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02">
                  <a:moveTo>
                    <a:pt x="15" y="31"/>
                  </a:moveTo>
                  <a:cubicBezTo>
                    <a:pt x="21" y="5"/>
                    <a:pt x="21" y="5"/>
                    <a:pt x="21" y="5"/>
                  </a:cubicBezTo>
                  <a:cubicBezTo>
                    <a:pt x="21" y="5"/>
                    <a:pt x="22" y="2"/>
                    <a:pt x="26" y="1"/>
                  </a:cubicBezTo>
                  <a:cubicBezTo>
                    <a:pt x="29" y="0"/>
                    <a:pt x="32" y="2"/>
                    <a:pt x="32" y="2"/>
                  </a:cubicBezTo>
                  <a:cubicBezTo>
                    <a:pt x="95" y="41"/>
                    <a:pt x="95" y="41"/>
                    <a:pt x="95" y="41"/>
                  </a:cubicBezTo>
                  <a:cubicBezTo>
                    <a:pt x="95" y="41"/>
                    <a:pt x="101" y="46"/>
                    <a:pt x="101" y="51"/>
                  </a:cubicBezTo>
                  <a:cubicBezTo>
                    <a:pt x="101" y="60"/>
                    <a:pt x="94" y="63"/>
                    <a:pt x="94" y="63"/>
                  </a:cubicBezTo>
                  <a:cubicBezTo>
                    <a:pt x="6" y="102"/>
                    <a:pt x="6" y="102"/>
                    <a:pt x="6" y="102"/>
                  </a:cubicBezTo>
                  <a:cubicBezTo>
                    <a:pt x="6" y="102"/>
                    <a:pt x="3" y="102"/>
                    <a:pt x="2" y="101"/>
                  </a:cubicBezTo>
                  <a:cubicBezTo>
                    <a:pt x="0" y="99"/>
                    <a:pt x="0" y="97"/>
                    <a:pt x="0" y="97"/>
                  </a:cubicBezTo>
                  <a:cubicBezTo>
                    <a:pt x="5" y="77"/>
                    <a:pt x="5" y="77"/>
                    <a:pt x="5" y="77"/>
                  </a:cubicBezTo>
                  <a:lnTo>
                    <a:pt x="15" y="31"/>
                  </a:lnTo>
                  <a:close/>
                </a:path>
              </a:pathLst>
            </a:custGeom>
            <a:solidFill>
              <a:schemeClr val="tx2"/>
            </a:solidFill>
            <a:ln w="3175" cap="flat" cmpd="sng" algn="ctr">
              <a:noFill/>
              <a:prstDash val="solid"/>
            </a:ln>
            <a:effectLst>
              <a:outerShdw blurRad="50800" dist="25400" dir="2700000" algn="tl" rotWithShape="0">
                <a:prstClr val="black">
                  <a:alpha val="15000"/>
                </a:prstClr>
              </a:outerShdw>
            </a:effectLst>
          </p:spPr>
          <p:txBody>
            <a:bodyPr anchor="ctr"/>
            <a:lstStyle/>
            <a:p>
              <a:pPr algn="ctr">
                <a:defRPr/>
              </a:pPr>
              <a:r>
                <a:rPr lang="en-US" altLang="zh-CN" sz="3200" kern="0" dirty="0">
                  <a:solidFill>
                    <a:srgbClr val="FFFFFF"/>
                  </a:solidFill>
                  <a:cs typeface="+mn-ea"/>
                </a:rPr>
                <a:t>01</a:t>
              </a:r>
              <a:endParaRPr lang="zh-CN" altLang="en-US" sz="3200" kern="0" dirty="0">
                <a:solidFill>
                  <a:srgbClr val="FFFFFF"/>
                </a:solidFill>
                <a:cs typeface="+mn-ea"/>
              </a:endParaRPr>
            </a:p>
          </p:txBody>
        </p:sp>
        <p:sp>
          <p:nvSpPr>
            <p:cNvPr id="6" name="Freeform 17"/>
            <p:cNvSpPr/>
            <p:nvPr/>
          </p:nvSpPr>
          <p:spPr bwMode="auto">
            <a:xfrm>
              <a:off x="5621338" y="2822575"/>
              <a:ext cx="1797050" cy="1768475"/>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chemeClr val="accent3"/>
            </a:solidFill>
            <a:ln w="3175" cap="flat" cmpd="sng" algn="ctr">
              <a:noFill/>
              <a:prstDash val="solid"/>
            </a:ln>
            <a:effectLst>
              <a:outerShdw blurRad="50800" dist="25400" dir="2700000" algn="tl" rotWithShape="0">
                <a:prstClr val="black">
                  <a:alpha val="15000"/>
                </a:prstClr>
              </a:outerShdw>
            </a:effectLst>
          </p:spPr>
          <p:txBody>
            <a:bodyPr lIns="540000" anchor="ctr"/>
            <a:lstStyle/>
            <a:p>
              <a:pPr algn="ctr">
                <a:defRPr/>
              </a:pPr>
              <a:r>
                <a:rPr lang="en-US" altLang="zh-CN" sz="3200" kern="0" dirty="0">
                  <a:solidFill>
                    <a:srgbClr val="FFFFFF"/>
                  </a:solidFill>
                  <a:cs typeface="+mn-ea"/>
                </a:rPr>
                <a:t>04</a:t>
              </a:r>
              <a:endParaRPr lang="zh-CN" altLang="en-US" sz="3200" kern="0" dirty="0">
                <a:solidFill>
                  <a:srgbClr val="FFFFFF"/>
                </a:solidFill>
                <a:cs typeface="+mn-ea"/>
              </a:endParaRPr>
            </a:p>
          </p:txBody>
        </p:sp>
        <p:sp>
          <p:nvSpPr>
            <p:cNvPr id="7" name="椭圆 6"/>
            <p:cNvSpPr/>
            <p:nvPr/>
          </p:nvSpPr>
          <p:spPr>
            <a:xfrm>
              <a:off x="2301875" y="3287713"/>
              <a:ext cx="107950" cy="10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100" dirty="0">
                <a:latin typeface="微软雅黑" panose="020B0503020204020204" pitchFamily="34" charset="-122"/>
                <a:cs typeface="+mn-ea"/>
              </a:endParaRPr>
            </a:p>
          </p:txBody>
        </p:sp>
        <p:sp>
          <p:nvSpPr>
            <p:cNvPr id="8" name="椭圆 7"/>
            <p:cNvSpPr/>
            <p:nvPr/>
          </p:nvSpPr>
          <p:spPr>
            <a:xfrm>
              <a:off x="3160713" y="4122738"/>
              <a:ext cx="107950" cy="10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100" dirty="0">
                <a:latin typeface="微软雅黑" panose="020B0503020204020204" pitchFamily="34" charset="-122"/>
                <a:cs typeface="+mn-ea"/>
              </a:endParaRPr>
            </a:p>
          </p:txBody>
        </p:sp>
        <p:sp>
          <p:nvSpPr>
            <p:cNvPr id="9" name="椭圆 8"/>
            <p:cNvSpPr/>
            <p:nvPr/>
          </p:nvSpPr>
          <p:spPr>
            <a:xfrm>
              <a:off x="4733925" y="3100388"/>
              <a:ext cx="107950" cy="10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100" dirty="0">
                <a:latin typeface="微软雅黑" panose="020B0503020204020204" pitchFamily="34" charset="-122"/>
                <a:cs typeface="+mn-ea"/>
              </a:endParaRPr>
            </a:p>
          </p:txBody>
        </p:sp>
        <p:sp>
          <p:nvSpPr>
            <p:cNvPr id="10" name="椭圆 9"/>
            <p:cNvSpPr/>
            <p:nvPr/>
          </p:nvSpPr>
          <p:spPr>
            <a:xfrm>
              <a:off x="5694363" y="4411663"/>
              <a:ext cx="107950" cy="10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100" dirty="0">
                <a:latin typeface="微软雅黑" panose="020B0503020204020204" pitchFamily="34" charset="-122"/>
                <a:cs typeface="+mn-ea"/>
              </a:endParaRPr>
            </a:p>
          </p:txBody>
        </p:sp>
      </p:grpSp>
      <p:grpSp>
        <p:nvGrpSpPr>
          <p:cNvPr id="11" name="组合 10"/>
          <p:cNvGrpSpPr/>
          <p:nvPr/>
        </p:nvGrpSpPr>
        <p:grpSpPr>
          <a:xfrm>
            <a:off x="1271465" y="1473330"/>
            <a:ext cx="3077287" cy="1538865"/>
            <a:chOff x="660643" y="1437096"/>
            <a:chExt cx="2323475" cy="1154148"/>
          </a:xfrm>
        </p:grpSpPr>
        <p:sp>
          <p:nvSpPr>
            <p:cNvPr id="12" name="矩形 11"/>
            <p:cNvSpPr/>
            <p:nvPr/>
          </p:nvSpPr>
          <p:spPr>
            <a:xfrm>
              <a:off x="660643" y="1715716"/>
              <a:ext cx="2323475" cy="875528"/>
            </a:xfrm>
            <a:prstGeom prst="rect">
              <a:avLst/>
            </a:prstGeom>
          </p:spPr>
          <p:txBody>
            <a:bodyPr wrap="square">
              <a:spAutoFit/>
            </a:bodyPr>
            <a:lstStyle/>
            <a:p>
              <a:pPr>
                <a:lnSpc>
                  <a:spcPct val="150000"/>
                </a:lnSpc>
              </a:pPr>
              <a:r>
                <a:rPr lang="zh-CN" altLang="en-US" sz="1200" dirty="0">
                  <a:solidFill>
                    <a:schemeClr val="tx1">
                      <a:lumMod val="50000"/>
                      <a:lumOff val="50000"/>
                    </a:schemeClr>
                  </a:solidFill>
                </a:rPr>
                <a:t>Text content needs to be summarized and refined, recommended to be related to the title and in line with the overall language style.</a:t>
              </a:r>
              <a:endParaRPr lang="zh-CN" altLang="en-US" sz="1200" dirty="0">
                <a:solidFill>
                  <a:schemeClr val="tx1">
                    <a:lumMod val="50000"/>
                    <a:lumOff val="50000"/>
                  </a:schemeClr>
                </a:solidFill>
                <a:latin typeface="+mn-ea"/>
                <a:cs typeface="+mn-ea"/>
              </a:endParaRPr>
            </a:p>
          </p:txBody>
        </p:sp>
        <p:sp>
          <p:nvSpPr>
            <p:cNvPr id="13" name="文本框 15"/>
            <p:cNvSpPr txBox="1"/>
            <p:nvPr/>
          </p:nvSpPr>
          <p:spPr>
            <a:xfrm>
              <a:off x="1038163" y="1437096"/>
              <a:ext cx="1583174" cy="276999"/>
            </a:xfrm>
            <a:prstGeom prst="rect">
              <a:avLst/>
            </a:prstGeom>
            <a:noFill/>
          </p:spPr>
          <p:txBody>
            <a:bodyPr wrap="square" rtlCol="0">
              <a:spAutoFit/>
            </a:bodyPr>
            <a:lstStyle/>
            <a:p>
              <a:pPr algn="ctr"/>
              <a:r>
                <a:rPr lang="zh-CN" altLang="en-US" b="1" dirty="0">
                  <a:solidFill>
                    <a:schemeClr val="tx1">
                      <a:lumMod val="50000"/>
                      <a:lumOff val="50000"/>
                    </a:schemeClr>
                  </a:solidFill>
                  <a:cs typeface="+mn-ea"/>
                </a:rPr>
                <a:t>Add text</a:t>
              </a:r>
            </a:p>
          </p:txBody>
        </p:sp>
      </p:grpSp>
      <p:grpSp>
        <p:nvGrpSpPr>
          <p:cNvPr id="14" name="组合 13"/>
          <p:cNvGrpSpPr/>
          <p:nvPr/>
        </p:nvGrpSpPr>
        <p:grpSpPr>
          <a:xfrm>
            <a:off x="2990551" y="5115903"/>
            <a:ext cx="3247573" cy="1219694"/>
            <a:chOff x="660643" y="1437096"/>
            <a:chExt cx="2323475" cy="914770"/>
          </a:xfrm>
        </p:grpSpPr>
        <p:sp>
          <p:nvSpPr>
            <p:cNvPr id="15" name="矩形 14"/>
            <p:cNvSpPr/>
            <p:nvPr/>
          </p:nvSpPr>
          <p:spPr>
            <a:xfrm>
              <a:off x="660643" y="1684087"/>
              <a:ext cx="2323475" cy="667779"/>
            </a:xfrm>
            <a:prstGeom prst="rect">
              <a:avLst/>
            </a:prstGeom>
          </p:spPr>
          <p:txBody>
            <a:bodyPr wrap="square">
              <a:spAutoFit/>
            </a:bodyPr>
            <a:lstStyle/>
            <a:p>
              <a:pPr>
                <a:lnSpc>
                  <a:spcPct val="150000"/>
                </a:lnSpc>
              </a:pPr>
              <a:r>
                <a:rPr lang="zh-CN" altLang="en-US" sz="1200" dirty="0">
                  <a:solidFill>
                    <a:schemeClr val="tx1">
                      <a:lumMod val="50000"/>
                      <a:lumOff val="50000"/>
                    </a:schemeClr>
                  </a:solidFill>
                </a:rPr>
                <a:t>Text content needs to be summarized and refined, recommended to be related to the title and in line with the overall language style.</a:t>
              </a:r>
              <a:endParaRPr lang="zh-CN" altLang="en-US" sz="1200" dirty="0">
                <a:solidFill>
                  <a:schemeClr val="tx1">
                    <a:lumMod val="50000"/>
                    <a:lumOff val="50000"/>
                  </a:schemeClr>
                </a:solidFill>
                <a:latin typeface="+mn-ea"/>
                <a:cs typeface="+mn-ea"/>
              </a:endParaRPr>
            </a:p>
          </p:txBody>
        </p:sp>
        <p:sp>
          <p:nvSpPr>
            <p:cNvPr id="16" name="文本框 19"/>
            <p:cNvSpPr txBox="1"/>
            <p:nvPr/>
          </p:nvSpPr>
          <p:spPr>
            <a:xfrm>
              <a:off x="1038163" y="1437096"/>
              <a:ext cx="1583174" cy="276999"/>
            </a:xfrm>
            <a:prstGeom prst="rect">
              <a:avLst/>
            </a:prstGeom>
            <a:noFill/>
          </p:spPr>
          <p:txBody>
            <a:bodyPr wrap="square" rtlCol="0">
              <a:spAutoFit/>
            </a:bodyPr>
            <a:lstStyle/>
            <a:p>
              <a:pPr algn="ctr"/>
              <a:r>
                <a:rPr lang="zh-CN" altLang="en-US" b="1" dirty="0">
                  <a:solidFill>
                    <a:schemeClr val="tx1">
                      <a:lumMod val="50000"/>
                      <a:lumOff val="50000"/>
                    </a:schemeClr>
                  </a:solidFill>
                  <a:cs typeface="+mn-ea"/>
                </a:rPr>
                <a:t>Add text</a:t>
              </a:r>
            </a:p>
          </p:txBody>
        </p:sp>
      </p:grpSp>
      <p:grpSp>
        <p:nvGrpSpPr>
          <p:cNvPr id="17" name="组合 16"/>
          <p:cNvGrpSpPr/>
          <p:nvPr/>
        </p:nvGrpSpPr>
        <p:grpSpPr>
          <a:xfrm>
            <a:off x="5342236" y="1479455"/>
            <a:ext cx="3077287" cy="1532741"/>
            <a:chOff x="660643" y="1437096"/>
            <a:chExt cx="2323475" cy="1149555"/>
          </a:xfrm>
        </p:grpSpPr>
        <p:sp>
          <p:nvSpPr>
            <p:cNvPr id="18" name="矩形 17"/>
            <p:cNvSpPr/>
            <p:nvPr/>
          </p:nvSpPr>
          <p:spPr>
            <a:xfrm>
              <a:off x="660643" y="1711123"/>
              <a:ext cx="2323475" cy="875528"/>
            </a:xfrm>
            <a:prstGeom prst="rect">
              <a:avLst/>
            </a:prstGeom>
          </p:spPr>
          <p:txBody>
            <a:bodyPr wrap="square">
              <a:spAutoFit/>
            </a:bodyPr>
            <a:lstStyle/>
            <a:p>
              <a:pPr>
                <a:lnSpc>
                  <a:spcPct val="150000"/>
                </a:lnSpc>
              </a:pPr>
              <a:r>
                <a:rPr lang="zh-CN" altLang="en-US" sz="1200" dirty="0">
                  <a:solidFill>
                    <a:schemeClr val="tx1">
                      <a:lumMod val="50000"/>
                      <a:lumOff val="50000"/>
                    </a:schemeClr>
                  </a:solidFill>
                </a:rPr>
                <a:t>Text content needs to be summarized and refined, recommended to be related to the title and in line with the overall language style.</a:t>
              </a:r>
              <a:endParaRPr lang="zh-CN" altLang="en-US" sz="1200" dirty="0">
                <a:solidFill>
                  <a:schemeClr val="tx1">
                    <a:lumMod val="50000"/>
                    <a:lumOff val="50000"/>
                  </a:schemeClr>
                </a:solidFill>
                <a:latin typeface="+mn-ea"/>
                <a:cs typeface="+mn-ea"/>
              </a:endParaRPr>
            </a:p>
          </p:txBody>
        </p:sp>
        <p:sp>
          <p:nvSpPr>
            <p:cNvPr id="19" name="文本框 22"/>
            <p:cNvSpPr txBox="1"/>
            <p:nvPr/>
          </p:nvSpPr>
          <p:spPr>
            <a:xfrm>
              <a:off x="1038163" y="1437096"/>
              <a:ext cx="1583174" cy="276999"/>
            </a:xfrm>
            <a:prstGeom prst="rect">
              <a:avLst/>
            </a:prstGeom>
            <a:noFill/>
          </p:spPr>
          <p:txBody>
            <a:bodyPr wrap="square" rtlCol="0">
              <a:spAutoFit/>
            </a:bodyPr>
            <a:lstStyle/>
            <a:p>
              <a:pPr algn="ctr"/>
              <a:r>
                <a:rPr lang="zh-CN" altLang="en-US" b="1" dirty="0">
                  <a:solidFill>
                    <a:schemeClr val="tx1">
                      <a:lumMod val="50000"/>
                      <a:lumOff val="50000"/>
                    </a:schemeClr>
                  </a:solidFill>
                  <a:cs typeface="+mn-ea"/>
                </a:rPr>
                <a:t>Add text</a:t>
              </a:r>
            </a:p>
          </p:txBody>
        </p:sp>
      </p:grpSp>
      <p:grpSp>
        <p:nvGrpSpPr>
          <p:cNvPr id="20" name="组合 19"/>
          <p:cNvGrpSpPr/>
          <p:nvPr/>
        </p:nvGrpSpPr>
        <p:grpSpPr>
          <a:xfrm>
            <a:off x="7527783" y="5133962"/>
            <a:ext cx="3247573" cy="1273642"/>
            <a:chOff x="660643" y="1437096"/>
            <a:chExt cx="2323475" cy="955231"/>
          </a:xfrm>
        </p:grpSpPr>
        <p:sp>
          <p:nvSpPr>
            <p:cNvPr id="21" name="矩形 20"/>
            <p:cNvSpPr/>
            <p:nvPr/>
          </p:nvSpPr>
          <p:spPr>
            <a:xfrm>
              <a:off x="660643" y="1724548"/>
              <a:ext cx="2323475" cy="667779"/>
            </a:xfrm>
            <a:prstGeom prst="rect">
              <a:avLst/>
            </a:prstGeom>
          </p:spPr>
          <p:txBody>
            <a:bodyPr wrap="square">
              <a:spAutoFit/>
            </a:bodyPr>
            <a:lstStyle/>
            <a:p>
              <a:pPr>
                <a:lnSpc>
                  <a:spcPct val="150000"/>
                </a:lnSpc>
              </a:pPr>
              <a:r>
                <a:rPr lang="zh-CN" altLang="en-US" sz="1200" dirty="0">
                  <a:solidFill>
                    <a:schemeClr val="tx1">
                      <a:lumMod val="50000"/>
                      <a:lumOff val="50000"/>
                    </a:schemeClr>
                  </a:solidFill>
                </a:rPr>
                <a:t>Text content needs to be summarized and refined, recommended to be related to the title and in line with the overall language style.</a:t>
              </a:r>
              <a:endParaRPr lang="zh-CN" altLang="en-US" sz="1200" dirty="0">
                <a:solidFill>
                  <a:schemeClr val="tx1">
                    <a:lumMod val="50000"/>
                    <a:lumOff val="50000"/>
                  </a:schemeClr>
                </a:solidFill>
                <a:latin typeface="+mn-ea"/>
                <a:cs typeface="+mn-ea"/>
              </a:endParaRPr>
            </a:p>
          </p:txBody>
        </p:sp>
        <p:sp>
          <p:nvSpPr>
            <p:cNvPr id="22" name="文本框 25"/>
            <p:cNvSpPr txBox="1"/>
            <p:nvPr/>
          </p:nvSpPr>
          <p:spPr>
            <a:xfrm>
              <a:off x="1038163" y="1437096"/>
              <a:ext cx="1583174" cy="276999"/>
            </a:xfrm>
            <a:prstGeom prst="rect">
              <a:avLst/>
            </a:prstGeom>
            <a:noFill/>
          </p:spPr>
          <p:txBody>
            <a:bodyPr wrap="square" rtlCol="0">
              <a:spAutoFit/>
            </a:bodyPr>
            <a:lstStyle/>
            <a:p>
              <a:pPr algn="ctr"/>
              <a:r>
                <a:rPr lang="zh-CN" altLang="en-US" b="1" dirty="0">
                  <a:solidFill>
                    <a:schemeClr val="tx1">
                      <a:lumMod val="50000"/>
                      <a:lumOff val="50000"/>
                    </a:schemeClr>
                  </a:solidFill>
                  <a:cs typeface="+mn-ea"/>
                </a:rPr>
                <a:t>Add text</a:t>
              </a:r>
            </a:p>
          </p:txBody>
        </p:sp>
      </p:grpSp>
      <p:sp>
        <p:nvSpPr>
          <p:cNvPr id="23" name="标题 22"/>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9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3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6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90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78490" y="1288897"/>
            <a:ext cx="3263938" cy="2603296"/>
            <a:chOff x="5724128" y="2968745"/>
            <a:chExt cx="2448272" cy="1952472"/>
          </a:xfrm>
        </p:grpSpPr>
        <p:sp>
          <p:nvSpPr>
            <p:cNvPr id="5" name="矩形 4"/>
            <p:cNvSpPr/>
            <p:nvPr/>
          </p:nvSpPr>
          <p:spPr>
            <a:xfrm>
              <a:off x="5724128" y="2968745"/>
              <a:ext cx="2448272" cy="195247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5749669" y="3256661"/>
              <a:ext cx="2328507" cy="253916"/>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Click here to add text</a:t>
              </a:r>
            </a:p>
          </p:txBody>
        </p:sp>
        <p:sp>
          <p:nvSpPr>
            <p:cNvPr id="7" name="TextBox 6"/>
            <p:cNvSpPr txBox="1"/>
            <p:nvPr/>
          </p:nvSpPr>
          <p:spPr>
            <a:xfrm>
              <a:off x="5749668" y="3569177"/>
              <a:ext cx="2328507" cy="253916"/>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Click here to add text</a:t>
              </a:r>
            </a:p>
          </p:txBody>
        </p:sp>
        <p:sp>
          <p:nvSpPr>
            <p:cNvPr id="8" name="TextBox 7"/>
            <p:cNvSpPr txBox="1"/>
            <p:nvPr/>
          </p:nvSpPr>
          <p:spPr>
            <a:xfrm>
              <a:off x="5765649" y="3854129"/>
              <a:ext cx="2328507" cy="253916"/>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Click here to add text</a:t>
              </a:r>
            </a:p>
          </p:txBody>
        </p:sp>
      </p:grpSp>
      <p:grpSp>
        <p:nvGrpSpPr>
          <p:cNvPr id="11" name="组合 10"/>
          <p:cNvGrpSpPr/>
          <p:nvPr/>
        </p:nvGrpSpPr>
        <p:grpSpPr>
          <a:xfrm>
            <a:off x="3024059" y="3994056"/>
            <a:ext cx="3263938" cy="2603296"/>
            <a:chOff x="5724128" y="2968745"/>
            <a:chExt cx="2448272" cy="1952472"/>
          </a:xfrm>
        </p:grpSpPr>
        <p:sp>
          <p:nvSpPr>
            <p:cNvPr id="12" name="矩形 11"/>
            <p:cNvSpPr/>
            <p:nvPr/>
          </p:nvSpPr>
          <p:spPr>
            <a:xfrm>
              <a:off x="5724128" y="2968745"/>
              <a:ext cx="2448272" cy="195247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5749669" y="3256661"/>
              <a:ext cx="2328507" cy="253916"/>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Click here to add text</a:t>
              </a:r>
            </a:p>
          </p:txBody>
        </p:sp>
        <p:sp>
          <p:nvSpPr>
            <p:cNvPr id="14" name="TextBox 13"/>
            <p:cNvSpPr txBox="1"/>
            <p:nvPr/>
          </p:nvSpPr>
          <p:spPr>
            <a:xfrm>
              <a:off x="5749668" y="3569177"/>
              <a:ext cx="2328507" cy="253916"/>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Click here to add text</a:t>
              </a:r>
            </a:p>
          </p:txBody>
        </p:sp>
        <p:sp>
          <p:nvSpPr>
            <p:cNvPr id="15" name="TextBox 14"/>
            <p:cNvSpPr txBox="1"/>
            <p:nvPr/>
          </p:nvSpPr>
          <p:spPr>
            <a:xfrm>
              <a:off x="5765649" y="3854129"/>
              <a:ext cx="2328507" cy="253916"/>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Click here to add text</a:t>
              </a:r>
            </a:p>
          </p:txBody>
        </p:sp>
      </p:grpSp>
      <p:grpSp>
        <p:nvGrpSpPr>
          <p:cNvPr id="20" name="组合 19"/>
          <p:cNvGrpSpPr/>
          <p:nvPr/>
        </p:nvGrpSpPr>
        <p:grpSpPr>
          <a:xfrm>
            <a:off x="4147686" y="2980436"/>
            <a:ext cx="1018369" cy="911759"/>
            <a:chOff x="3110573" y="2235326"/>
            <a:chExt cx="763876" cy="683819"/>
          </a:xfrm>
        </p:grpSpPr>
        <p:sp>
          <p:nvSpPr>
            <p:cNvPr id="18" name="矩形 17"/>
            <p:cNvSpPr/>
            <p:nvPr/>
          </p:nvSpPr>
          <p:spPr>
            <a:xfrm>
              <a:off x="3110573" y="2235326"/>
              <a:ext cx="763876" cy="6838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18" descr="C:\Users\ABC\Desktop\lcd.png"/>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3239259" y="2324614"/>
              <a:ext cx="505241" cy="5052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
          <p:cNvGrpSpPr/>
          <p:nvPr/>
        </p:nvGrpSpPr>
        <p:grpSpPr>
          <a:xfrm>
            <a:off x="1901275" y="3994058"/>
            <a:ext cx="1018369" cy="911759"/>
            <a:chOff x="1425546" y="2995542"/>
            <a:chExt cx="763876" cy="683819"/>
          </a:xfrm>
        </p:grpSpPr>
        <p:sp>
          <p:nvSpPr>
            <p:cNvPr id="19" name="矩形 18"/>
            <p:cNvSpPr/>
            <p:nvPr/>
          </p:nvSpPr>
          <p:spPr>
            <a:xfrm>
              <a:off x="1425546" y="2995542"/>
              <a:ext cx="763876" cy="683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Picture 17" descr="C:\Users\ABC\Desktop\pen.pn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1542900" y="3064773"/>
              <a:ext cx="529168" cy="52916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C:\Users\ABC\Desktop\u=1360563324,2169315981&amp;fm=23&amp;gp=0.jpg"/>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b="9696"/>
          <a:stretch>
            <a:fillRect/>
          </a:stretch>
        </p:blipFill>
        <p:spPr bwMode="auto">
          <a:xfrm>
            <a:off x="6671991" y="3328220"/>
            <a:ext cx="5103713" cy="326913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标题 2"/>
          <p:cNvSpPr>
            <a:spLocks noGrp="1"/>
          </p:cNvSpPr>
          <p:nvPr>
            <p:ph type="title"/>
          </p:nvPr>
        </p:nvSpPr>
        <p:spPr/>
        <p:txBody>
          <a:bodyPr>
            <a:normAutofit fontScale="90000"/>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par>
                                <p:cTn id="9" presetID="1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duotone>
              <a:schemeClr val="accent1">
                <a:shade val="45000"/>
                <a:satMod val="135000"/>
              </a:schemeClr>
              <a:prstClr val="white"/>
            </a:duotone>
          </a:blip>
          <a:stretch>
            <a:fillRect/>
          </a:stretch>
        </p:blipFill>
        <p:spPr>
          <a:xfrm>
            <a:off x="397" y="2256274"/>
            <a:ext cx="12191207" cy="1193723"/>
          </a:xfrm>
          <a:prstGeom prst="rect">
            <a:avLst/>
          </a:prstGeom>
          <a:solidFill>
            <a:schemeClr val="bg2"/>
          </a:solidFill>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123" y="-815438"/>
            <a:ext cx="3289231" cy="4771415"/>
          </a:xfrm>
          <a:prstGeom prst="rect">
            <a:avLst/>
          </a:prstGeom>
        </p:spPr>
      </p:pic>
      <p:sp>
        <p:nvSpPr>
          <p:cNvPr id="3" name="矩形 2"/>
          <p:cNvSpPr/>
          <p:nvPr/>
        </p:nvSpPr>
        <p:spPr>
          <a:xfrm>
            <a:off x="909246" y="2381186"/>
            <a:ext cx="1221790" cy="923330"/>
          </a:xfrm>
          <a:prstGeom prst="rect">
            <a:avLst/>
          </a:prstGeom>
        </p:spPr>
        <p:txBody>
          <a:bodyPr wrap="square">
            <a:spAutoFit/>
          </a:bodyPr>
          <a:lstStyle/>
          <a:p>
            <a:r>
              <a:rPr lang="en-US" altLang="zh-CN" sz="5400" b="1" dirty="0">
                <a:solidFill>
                  <a:srgbClr val="FFFFFF"/>
                </a:solidFill>
                <a:latin typeface="+mj-ea"/>
                <a:ea typeface="+mj-ea"/>
                <a:cs typeface="Hiragino Sans GB W6"/>
              </a:rPr>
              <a:t>01</a:t>
            </a:r>
            <a:endParaRPr lang="zh-CN" altLang="en-US" sz="5400" b="1" dirty="0">
              <a:solidFill>
                <a:srgbClr val="FFFFFF"/>
              </a:solidFill>
              <a:latin typeface="+mj-ea"/>
              <a:ea typeface="+mj-ea"/>
              <a:cs typeface="Hiragino Sans GB W6"/>
            </a:endParaRPr>
          </a:p>
        </p:txBody>
      </p:sp>
      <p:sp>
        <p:nvSpPr>
          <p:cNvPr id="4" name="矩形 3"/>
          <p:cNvSpPr/>
          <p:nvPr/>
        </p:nvSpPr>
        <p:spPr>
          <a:xfrm>
            <a:off x="2439945" y="2393539"/>
            <a:ext cx="6595891" cy="523220"/>
          </a:xfrm>
          <a:prstGeom prst="rect">
            <a:avLst/>
          </a:prstGeom>
        </p:spPr>
        <p:txBody>
          <a:bodyPr wrap="square">
            <a:spAutoFit/>
          </a:bodyPr>
          <a:lstStyle/>
          <a:p>
            <a:r>
              <a:rPr lang="zh-CN" altLang="en-US" sz="2800" b="1" spc="300" dirty="0">
                <a:solidFill>
                  <a:srgbClr val="FFFFFF"/>
                </a:solidFill>
                <a:latin typeface="+mj-ea"/>
                <a:ea typeface="+mj-ea"/>
                <a:cs typeface="Hiragino Sans GB W3"/>
              </a:rPr>
              <a:t>Overview of the annual work</a:t>
            </a:r>
          </a:p>
        </p:txBody>
      </p:sp>
      <p:pic>
        <p:nvPicPr>
          <p:cNvPr id="5" name="图片 4"/>
          <p:cNvPicPr>
            <a:picLocks noChangeAspect="1"/>
          </p:cNvPicPr>
          <p:nvPr/>
        </p:nvPicPr>
        <p:blipFill>
          <a:blip r:embed="rId4"/>
          <a:stretch>
            <a:fillRect/>
          </a:stretch>
        </p:blipFill>
        <p:spPr>
          <a:xfrm>
            <a:off x="2179373" y="2944370"/>
            <a:ext cx="9709150" cy="1346200"/>
          </a:xfrm>
          <a:prstGeom prst="rect">
            <a:avLst/>
          </a:prstGeom>
        </p:spPr>
      </p:pic>
      <p:sp>
        <p:nvSpPr>
          <p:cNvPr id="6" name="矩形 5"/>
          <p:cNvSpPr/>
          <p:nvPr/>
        </p:nvSpPr>
        <p:spPr>
          <a:xfrm>
            <a:off x="2791116" y="3159061"/>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7" name="矩形 6"/>
          <p:cNvSpPr/>
          <p:nvPr/>
        </p:nvSpPr>
        <p:spPr>
          <a:xfrm>
            <a:off x="5892012" y="3159061"/>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8" name="矩形 7"/>
          <p:cNvSpPr/>
          <p:nvPr/>
        </p:nvSpPr>
        <p:spPr>
          <a:xfrm>
            <a:off x="9035836" y="3159061"/>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9" name="矩形 8"/>
          <p:cNvSpPr/>
          <p:nvPr/>
        </p:nvSpPr>
        <p:spPr>
          <a:xfrm>
            <a:off x="2791116" y="3725267"/>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10" name="矩形 9"/>
          <p:cNvSpPr/>
          <p:nvPr/>
        </p:nvSpPr>
        <p:spPr>
          <a:xfrm>
            <a:off x="5892012" y="3725267"/>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11" name="矩形 10"/>
          <p:cNvSpPr/>
          <p:nvPr/>
        </p:nvSpPr>
        <p:spPr>
          <a:xfrm>
            <a:off x="9035836" y="3725267"/>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pic>
        <p:nvPicPr>
          <p:cNvPr id="12" name="图片 11"/>
          <p:cNvPicPr>
            <a:picLocks noChangeAspect="1"/>
          </p:cNvPicPr>
          <p:nvPr/>
        </p:nvPicPr>
        <p:blipFill>
          <a:blip r:embed="rId5"/>
          <a:stretch>
            <a:fillRect/>
          </a:stretch>
        </p:blipFill>
        <p:spPr>
          <a:xfrm>
            <a:off x="2667807" y="3290391"/>
            <a:ext cx="95250" cy="95250"/>
          </a:xfrm>
          <a:prstGeom prst="rect">
            <a:avLst/>
          </a:prstGeom>
        </p:spPr>
      </p:pic>
      <p:pic>
        <p:nvPicPr>
          <p:cNvPr id="13" name="图片 12"/>
          <p:cNvPicPr>
            <a:picLocks noChangeAspect="1"/>
          </p:cNvPicPr>
          <p:nvPr/>
        </p:nvPicPr>
        <p:blipFill>
          <a:blip r:embed="rId5"/>
          <a:stretch>
            <a:fillRect/>
          </a:stretch>
        </p:blipFill>
        <p:spPr>
          <a:xfrm>
            <a:off x="5763380" y="3290391"/>
            <a:ext cx="95250" cy="95250"/>
          </a:xfrm>
          <a:prstGeom prst="rect">
            <a:avLst/>
          </a:prstGeom>
        </p:spPr>
      </p:pic>
      <p:pic>
        <p:nvPicPr>
          <p:cNvPr id="14" name="图片 13"/>
          <p:cNvPicPr>
            <a:picLocks noChangeAspect="1"/>
          </p:cNvPicPr>
          <p:nvPr/>
        </p:nvPicPr>
        <p:blipFill>
          <a:blip r:embed="rId5"/>
          <a:stretch>
            <a:fillRect/>
          </a:stretch>
        </p:blipFill>
        <p:spPr>
          <a:xfrm>
            <a:off x="8894230" y="3290391"/>
            <a:ext cx="95250" cy="95250"/>
          </a:xfrm>
          <a:prstGeom prst="rect">
            <a:avLst/>
          </a:prstGeom>
        </p:spPr>
      </p:pic>
      <p:pic>
        <p:nvPicPr>
          <p:cNvPr id="15" name="图片 14"/>
          <p:cNvPicPr>
            <a:picLocks noChangeAspect="1"/>
          </p:cNvPicPr>
          <p:nvPr/>
        </p:nvPicPr>
        <p:blipFill>
          <a:blip r:embed="rId5"/>
          <a:stretch>
            <a:fillRect/>
          </a:stretch>
        </p:blipFill>
        <p:spPr>
          <a:xfrm>
            <a:off x="8894230" y="3860727"/>
            <a:ext cx="95250" cy="95250"/>
          </a:xfrm>
          <a:prstGeom prst="rect">
            <a:avLst/>
          </a:prstGeom>
        </p:spPr>
      </p:pic>
      <p:pic>
        <p:nvPicPr>
          <p:cNvPr id="16" name="图片 15"/>
          <p:cNvPicPr>
            <a:picLocks noChangeAspect="1"/>
          </p:cNvPicPr>
          <p:nvPr/>
        </p:nvPicPr>
        <p:blipFill>
          <a:blip r:embed="rId5"/>
          <a:stretch>
            <a:fillRect/>
          </a:stretch>
        </p:blipFill>
        <p:spPr>
          <a:xfrm>
            <a:off x="5763380" y="3860727"/>
            <a:ext cx="95250" cy="95250"/>
          </a:xfrm>
          <a:prstGeom prst="rect">
            <a:avLst/>
          </a:prstGeom>
        </p:spPr>
      </p:pic>
      <p:pic>
        <p:nvPicPr>
          <p:cNvPr id="17" name="图片 16"/>
          <p:cNvPicPr>
            <a:picLocks noChangeAspect="1"/>
          </p:cNvPicPr>
          <p:nvPr/>
        </p:nvPicPr>
        <p:blipFill>
          <a:blip r:embed="rId5"/>
          <a:stretch>
            <a:fillRect/>
          </a:stretch>
        </p:blipFill>
        <p:spPr>
          <a:xfrm>
            <a:off x="2667807" y="3860727"/>
            <a:ext cx="95250" cy="95250"/>
          </a:xfrm>
          <a:prstGeom prst="rect">
            <a:avLst/>
          </a:prstGeom>
        </p:spPr>
      </p:pic>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00000">
            <a:off x="-460073" y="3834430"/>
            <a:ext cx="3289231" cy="47714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00"/>
                                        <p:tgtEl>
                                          <p:spTgt spid="2"/>
                                        </p:tgtEl>
                                        <p:attrNameLst>
                                          <p:attrName>ppt_x</p:attrName>
                                        </p:attrNameLst>
                                      </p:cBhvr>
                                      <p:tavLst>
                                        <p:tav tm="0">
                                          <p:val>
                                            <p:strVal val="#ppt_x-#ppt_w*1.125000"/>
                                          </p:val>
                                        </p:tav>
                                        <p:tav tm="100000">
                                          <p:val>
                                            <p:strVal val="#ppt_x"/>
                                          </p:val>
                                        </p:tav>
                                      </p:tavLst>
                                    </p:anim>
                                    <p:animEffect transition="in" filter="wipe(right)">
                                      <p:cBhvr>
                                        <p:cTn id="19" dur="700"/>
                                        <p:tgtEl>
                                          <p:spTgt spid="2"/>
                                        </p:tgtEl>
                                      </p:cBhvr>
                                    </p:animEffect>
                                  </p:childTnLst>
                                </p:cTn>
                              </p:par>
                            </p:childTnLst>
                          </p:cTn>
                        </p:par>
                        <p:par>
                          <p:cTn id="20" fill="hold">
                            <p:stCondLst>
                              <p:cond delay="2000"/>
                            </p:stCondLst>
                            <p:childTnLst>
                              <p:par>
                                <p:cTn id="21" presetID="12" presetClass="entr" presetSubtype="2"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ppt_x</p:attrName>
                                        </p:attrNameLst>
                                      </p:cBhvr>
                                      <p:tavLst>
                                        <p:tav tm="0">
                                          <p:val>
                                            <p:strVal val="#ppt_x+#ppt_w*1.125000"/>
                                          </p:val>
                                        </p:tav>
                                        <p:tav tm="100000">
                                          <p:val>
                                            <p:strVal val="#ppt_x"/>
                                          </p:val>
                                        </p:tav>
                                      </p:tavLst>
                                    </p:anim>
                                    <p:animEffect transition="in" filter="wipe(left)">
                                      <p:cBhvr>
                                        <p:cTn id="24" dur="500"/>
                                        <p:tgtEl>
                                          <p:spTgt spid="5"/>
                                        </p:tgtEl>
                                      </p:cBhvr>
                                    </p:animEffect>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anim calcmode="lin" valueType="num">
                                      <p:cBhvr>
                                        <p:cTn id="35" dur="500" fill="hold"/>
                                        <p:tgtEl>
                                          <p:spTgt spid="4"/>
                                        </p:tgtEl>
                                        <p:attrNameLst>
                                          <p:attrName>ppt_x</p:attrName>
                                        </p:attrNameLst>
                                      </p:cBhvr>
                                      <p:tavLst>
                                        <p:tav tm="0">
                                          <p:val>
                                            <p:strVal val="#ppt_x"/>
                                          </p:val>
                                        </p:tav>
                                        <p:tav tm="100000">
                                          <p:val>
                                            <p:strVal val="#ppt_x"/>
                                          </p:val>
                                        </p:tav>
                                      </p:tavLst>
                                    </p:anim>
                                    <p:anim calcmode="lin" valueType="num">
                                      <p:cBhvr>
                                        <p:cTn id="36" dur="500" fill="hold"/>
                                        <p:tgtEl>
                                          <p:spTgt spid="4"/>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10"/>
                                        <p:tgtEl>
                                          <p:spTgt spid="1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10"/>
                                        <p:tgtEl>
                                          <p:spTgt spid="17"/>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10"/>
                                        <p:tgtEl>
                                          <p:spTgt spid="6"/>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10"/>
                                        <p:tgtEl>
                                          <p:spTgt spid="9"/>
                                        </p:tgtEl>
                                      </p:cBhvr>
                                    </p:animEffect>
                                  </p:childTnLst>
                                </p:cTn>
                              </p:par>
                            </p:childTnLst>
                          </p:cTn>
                        </p:par>
                        <p:par>
                          <p:cTn id="53" fill="hold">
                            <p:stCondLst>
                              <p:cond delay="5500"/>
                            </p:stCondLst>
                            <p:childTnLst>
                              <p:par>
                                <p:cTn id="54" presetID="10" presetClass="entr" presetSubtype="0"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10"/>
                                        <p:tgtEl>
                                          <p:spTgt spid="13"/>
                                        </p:tgtEl>
                                      </p:cBhvr>
                                    </p:animEffect>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210"/>
                                        <p:tgtEl>
                                          <p:spTgt spid="7"/>
                                        </p:tgtEl>
                                      </p:cBhvr>
                                    </p:animEffect>
                                  </p:childTnLst>
                                </p:cTn>
                              </p:par>
                            </p:childTnLst>
                          </p:cTn>
                        </p:par>
                        <p:par>
                          <p:cTn id="61" fill="hold">
                            <p:stCondLst>
                              <p:cond delay="6500"/>
                            </p:stCondLst>
                            <p:childTnLst>
                              <p:par>
                                <p:cTn id="62" presetID="10" presetClass="entr" presetSubtype="0"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210"/>
                                        <p:tgtEl>
                                          <p:spTgt spid="16"/>
                                        </p:tgtEl>
                                      </p:cBhvr>
                                    </p:animEffect>
                                  </p:childTnLst>
                                </p:cTn>
                              </p:par>
                            </p:childTnLst>
                          </p:cTn>
                        </p:par>
                        <p:par>
                          <p:cTn id="65" fill="hold">
                            <p:stCondLst>
                              <p:cond delay="7000"/>
                            </p:stCondLst>
                            <p:childTnLst>
                              <p:par>
                                <p:cTn id="66" presetID="10" presetClass="entr" presetSubtype="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210"/>
                                        <p:tgtEl>
                                          <p:spTgt spid="10"/>
                                        </p:tgtEl>
                                      </p:cBhvr>
                                    </p:animEffect>
                                  </p:childTnLst>
                                </p:cTn>
                              </p:par>
                            </p:childTnLst>
                          </p:cTn>
                        </p:par>
                        <p:par>
                          <p:cTn id="69" fill="hold">
                            <p:stCondLst>
                              <p:cond delay="7500"/>
                            </p:stCondLst>
                            <p:childTnLst>
                              <p:par>
                                <p:cTn id="70" presetID="10" presetClass="entr" presetSubtype="0" fill="hold"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210"/>
                                        <p:tgtEl>
                                          <p:spTgt spid="14"/>
                                        </p:tgtEl>
                                      </p:cBhvr>
                                    </p:animEffect>
                                  </p:childTnLst>
                                </p:cTn>
                              </p:par>
                            </p:childTnLst>
                          </p:cTn>
                        </p:par>
                        <p:par>
                          <p:cTn id="73" fill="hold">
                            <p:stCondLst>
                              <p:cond delay="8000"/>
                            </p:stCondLst>
                            <p:childTnLst>
                              <p:par>
                                <p:cTn id="74" presetID="10"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210"/>
                                        <p:tgtEl>
                                          <p:spTgt spid="15"/>
                                        </p:tgtEl>
                                      </p:cBhvr>
                                    </p:animEffect>
                                  </p:childTnLst>
                                </p:cTn>
                              </p:par>
                            </p:childTnLst>
                          </p:cTn>
                        </p:par>
                        <p:par>
                          <p:cTn id="77" fill="hold">
                            <p:stCondLst>
                              <p:cond delay="8500"/>
                            </p:stCondLst>
                            <p:childTnLst>
                              <p:par>
                                <p:cTn id="78" presetID="10" presetClass="entr" presetSubtype="0" fill="hold" grpId="0"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210"/>
                                        <p:tgtEl>
                                          <p:spTgt spid="8"/>
                                        </p:tgtEl>
                                      </p:cBhvr>
                                    </p:animEffect>
                                  </p:childTnLst>
                                </p:cTn>
                              </p:par>
                            </p:childTnLst>
                          </p:cTn>
                        </p:par>
                        <p:par>
                          <p:cTn id="81" fill="hold">
                            <p:stCondLst>
                              <p:cond delay="9000"/>
                            </p:stCondLst>
                            <p:childTnLst>
                              <p:par>
                                <p:cTn id="82" presetID="10" presetClass="entr" presetSubtype="0" fill="hold" grpId="0" nodeType="after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2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同心圆 28"/>
          <p:cNvSpPr/>
          <p:nvPr/>
        </p:nvSpPr>
        <p:spPr>
          <a:xfrm>
            <a:off x="8927060" y="2340798"/>
            <a:ext cx="1769030" cy="1769260"/>
          </a:xfrm>
          <a:prstGeom prst="donut">
            <a:avLst>
              <a:gd name="adj" fmla="val 453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30" name="同心圆 29"/>
          <p:cNvSpPr/>
          <p:nvPr/>
        </p:nvSpPr>
        <p:spPr>
          <a:xfrm>
            <a:off x="1572878" y="2340798"/>
            <a:ext cx="1769030" cy="1769260"/>
          </a:xfrm>
          <a:prstGeom prst="donut">
            <a:avLst>
              <a:gd name="adj" fmla="val 453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31" name="同心圆 30"/>
          <p:cNvSpPr/>
          <p:nvPr/>
        </p:nvSpPr>
        <p:spPr>
          <a:xfrm>
            <a:off x="4024272" y="2340798"/>
            <a:ext cx="1769030" cy="1769260"/>
          </a:xfrm>
          <a:prstGeom prst="donut">
            <a:avLst>
              <a:gd name="adj" fmla="val 453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32" name="同心圆 31"/>
          <p:cNvSpPr/>
          <p:nvPr/>
        </p:nvSpPr>
        <p:spPr>
          <a:xfrm>
            <a:off x="6475666" y="2340798"/>
            <a:ext cx="1769030" cy="1769260"/>
          </a:xfrm>
          <a:prstGeom prst="donut">
            <a:avLst>
              <a:gd name="adj" fmla="val 453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33" name="饼形 11"/>
          <p:cNvSpPr/>
          <p:nvPr/>
        </p:nvSpPr>
        <p:spPr>
          <a:xfrm flipH="1">
            <a:off x="6477462" y="2341361"/>
            <a:ext cx="1769028" cy="1768732"/>
          </a:xfrm>
          <a:custGeom>
            <a:avLst/>
            <a:gdLst/>
            <a:ahLst/>
            <a:cxnLst/>
            <a:rect l="l" t="t" r="r" b="b"/>
            <a:pathLst>
              <a:path w="1475666" h="1475225">
                <a:moveTo>
                  <a:pt x="729096" y="0"/>
                </a:moveTo>
                <a:lnTo>
                  <a:pt x="729096" y="87283"/>
                </a:lnTo>
                <a:cubicBezTo>
                  <a:pt x="373585" y="91142"/>
                  <a:pt x="86843" y="380781"/>
                  <a:pt x="86843" y="737392"/>
                </a:cubicBezTo>
                <a:cubicBezTo>
                  <a:pt x="86843" y="1096924"/>
                  <a:pt x="378301" y="1388382"/>
                  <a:pt x="737833" y="1388382"/>
                </a:cubicBezTo>
                <a:cubicBezTo>
                  <a:pt x="1097365" y="1388382"/>
                  <a:pt x="1388823" y="1096924"/>
                  <a:pt x="1388823" y="737392"/>
                </a:cubicBezTo>
                <a:cubicBezTo>
                  <a:pt x="1388823" y="463479"/>
                  <a:pt x="1219652" y="229079"/>
                  <a:pt x="979688" y="133978"/>
                </a:cubicBezTo>
                <a:lnTo>
                  <a:pt x="1012985" y="53802"/>
                </a:lnTo>
                <a:cubicBezTo>
                  <a:pt x="1284399" y="161922"/>
                  <a:pt x="1475666" y="427321"/>
                  <a:pt x="1475666" y="737392"/>
                </a:cubicBezTo>
                <a:cubicBezTo>
                  <a:pt x="1475666" y="1144886"/>
                  <a:pt x="1145327" y="1475225"/>
                  <a:pt x="737833" y="1475225"/>
                </a:cubicBezTo>
                <a:cubicBezTo>
                  <a:pt x="330339" y="1475225"/>
                  <a:pt x="0" y="1144886"/>
                  <a:pt x="0" y="737392"/>
                </a:cubicBezTo>
                <a:cubicBezTo>
                  <a:pt x="0" y="332816"/>
                  <a:pt x="325625" y="4294"/>
                  <a:pt x="7290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solidFill>
                <a:schemeClr val="tx1">
                  <a:lumMod val="50000"/>
                  <a:lumOff val="50000"/>
                </a:schemeClr>
              </a:solidFill>
              <a:cs typeface="+mn-ea"/>
            </a:endParaRPr>
          </a:p>
        </p:txBody>
      </p:sp>
      <p:sp>
        <p:nvSpPr>
          <p:cNvPr id="34" name="饼形 13"/>
          <p:cNvSpPr/>
          <p:nvPr/>
        </p:nvSpPr>
        <p:spPr>
          <a:xfrm flipH="1">
            <a:off x="4024271" y="2341362"/>
            <a:ext cx="1769031" cy="1768697"/>
          </a:xfrm>
          <a:custGeom>
            <a:avLst/>
            <a:gdLst/>
            <a:ahLst/>
            <a:cxnLst/>
            <a:rect l="l" t="t" r="r" b="b"/>
            <a:pathLst>
              <a:path w="1475666" h="1475196">
                <a:moveTo>
                  <a:pt x="728532" y="0"/>
                </a:moveTo>
                <a:lnTo>
                  <a:pt x="728532" y="87311"/>
                </a:lnTo>
                <a:cubicBezTo>
                  <a:pt x="373281" y="91420"/>
                  <a:pt x="86843" y="380941"/>
                  <a:pt x="86843" y="737363"/>
                </a:cubicBezTo>
                <a:cubicBezTo>
                  <a:pt x="86843" y="1096895"/>
                  <a:pt x="378301" y="1388353"/>
                  <a:pt x="737833" y="1388353"/>
                </a:cubicBezTo>
                <a:cubicBezTo>
                  <a:pt x="1097365" y="1388353"/>
                  <a:pt x="1388823" y="1096895"/>
                  <a:pt x="1388823" y="737363"/>
                </a:cubicBezTo>
                <a:lnTo>
                  <a:pt x="1388654" y="735682"/>
                </a:lnTo>
                <a:lnTo>
                  <a:pt x="1475581" y="735682"/>
                </a:lnTo>
                <a:cubicBezTo>
                  <a:pt x="1475665" y="736242"/>
                  <a:pt x="1475666" y="736803"/>
                  <a:pt x="1475666" y="737363"/>
                </a:cubicBezTo>
                <a:cubicBezTo>
                  <a:pt x="1475666" y="1144857"/>
                  <a:pt x="1145327" y="1475196"/>
                  <a:pt x="737833" y="1475196"/>
                </a:cubicBezTo>
                <a:cubicBezTo>
                  <a:pt x="330339" y="1475196"/>
                  <a:pt x="0" y="1144857"/>
                  <a:pt x="0" y="737363"/>
                </a:cubicBezTo>
                <a:cubicBezTo>
                  <a:pt x="0" y="332976"/>
                  <a:pt x="325322" y="4571"/>
                  <a:pt x="72853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51" name="饼形 12"/>
          <p:cNvSpPr/>
          <p:nvPr/>
        </p:nvSpPr>
        <p:spPr>
          <a:xfrm flipH="1">
            <a:off x="8927059" y="2340798"/>
            <a:ext cx="1769030" cy="1769107"/>
          </a:xfrm>
          <a:custGeom>
            <a:avLst/>
            <a:gdLst/>
            <a:ahLst/>
            <a:cxnLst/>
            <a:rect l="l" t="t" r="r" b="b"/>
            <a:pathLst>
              <a:path w="1475666" h="1475537">
                <a:moveTo>
                  <a:pt x="735279" y="0"/>
                </a:moveTo>
                <a:lnTo>
                  <a:pt x="735279" y="86972"/>
                </a:lnTo>
                <a:cubicBezTo>
                  <a:pt x="376921" y="88096"/>
                  <a:pt x="86843" y="379024"/>
                  <a:pt x="86843" y="737704"/>
                </a:cubicBezTo>
                <a:cubicBezTo>
                  <a:pt x="86843" y="1097236"/>
                  <a:pt x="378301" y="1388694"/>
                  <a:pt x="737833" y="1388694"/>
                </a:cubicBezTo>
                <a:cubicBezTo>
                  <a:pt x="1097365" y="1388694"/>
                  <a:pt x="1388823" y="1097236"/>
                  <a:pt x="1388823" y="737704"/>
                </a:cubicBezTo>
                <a:cubicBezTo>
                  <a:pt x="1388823" y="680887"/>
                  <a:pt x="1381544" y="625771"/>
                  <a:pt x="1365464" y="573862"/>
                </a:cubicBezTo>
                <a:lnTo>
                  <a:pt x="1448299" y="549133"/>
                </a:lnTo>
                <a:cubicBezTo>
                  <a:pt x="1467145" y="608797"/>
                  <a:pt x="1475666" y="672256"/>
                  <a:pt x="1475666" y="737704"/>
                </a:cubicBezTo>
                <a:cubicBezTo>
                  <a:pt x="1475666" y="1145198"/>
                  <a:pt x="1145327" y="1475537"/>
                  <a:pt x="737833" y="1475537"/>
                </a:cubicBezTo>
                <a:cubicBezTo>
                  <a:pt x="330339" y="1475537"/>
                  <a:pt x="0" y="1145198"/>
                  <a:pt x="0" y="737704"/>
                </a:cubicBezTo>
                <a:cubicBezTo>
                  <a:pt x="0" y="331062"/>
                  <a:pt x="328959" y="1253"/>
                  <a:pt x="73527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52" name="同心圆 26"/>
          <p:cNvSpPr/>
          <p:nvPr/>
        </p:nvSpPr>
        <p:spPr>
          <a:xfrm flipH="1">
            <a:off x="1797663" y="2341142"/>
            <a:ext cx="1544244" cy="1768916"/>
          </a:xfrm>
          <a:custGeom>
            <a:avLst/>
            <a:gdLst/>
            <a:ahLst/>
            <a:cxnLst/>
            <a:rect l="l" t="t" r="r" b="b"/>
            <a:pathLst>
              <a:path w="1288156" h="1475378">
                <a:moveTo>
                  <a:pt x="732132" y="0"/>
                </a:moveTo>
                <a:lnTo>
                  <a:pt x="732132" y="87130"/>
                </a:lnTo>
                <a:cubicBezTo>
                  <a:pt x="375223" y="89644"/>
                  <a:pt x="86843" y="379917"/>
                  <a:pt x="86843" y="737545"/>
                </a:cubicBezTo>
                <a:cubicBezTo>
                  <a:pt x="86843" y="1097077"/>
                  <a:pt x="378301" y="1388535"/>
                  <a:pt x="737833" y="1388535"/>
                </a:cubicBezTo>
                <a:cubicBezTo>
                  <a:pt x="931636" y="1388535"/>
                  <a:pt x="1105659" y="1303847"/>
                  <a:pt x="1222994" y="1167757"/>
                </a:cubicBezTo>
                <a:lnTo>
                  <a:pt x="1288156" y="1224613"/>
                </a:lnTo>
                <a:cubicBezTo>
                  <a:pt x="1155176" y="1379174"/>
                  <a:pt x="957739" y="1475378"/>
                  <a:pt x="737833" y="1475378"/>
                </a:cubicBezTo>
                <a:cubicBezTo>
                  <a:pt x="330339" y="1475378"/>
                  <a:pt x="0" y="1145039"/>
                  <a:pt x="0" y="737545"/>
                </a:cubicBezTo>
                <a:cubicBezTo>
                  <a:pt x="0" y="331954"/>
                  <a:pt x="327261" y="2799"/>
                  <a:pt x="73213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cxnSp>
        <p:nvCxnSpPr>
          <p:cNvPr id="53" name="直接连接符 52"/>
          <p:cNvCxnSpPr/>
          <p:nvPr/>
        </p:nvCxnSpPr>
        <p:spPr>
          <a:xfrm flipV="1">
            <a:off x="6140191" y="2094985"/>
            <a:ext cx="0" cy="3239163"/>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3670704" y="2077691"/>
            <a:ext cx="0" cy="3256456"/>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V="1">
            <a:off x="8676218" y="2116806"/>
            <a:ext cx="0" cy="321734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413967" y="3219502"/>
            <a:ext cx="1225632" cy="692485"/>
          </a:xfrm>
          <a:prstGeom prst="rect">
            <a:avLst/>
          </a:prstGeom>
          <a:noFill/>
        </p:spPr>
        <p:txBody>
          <a:bodyPr wrap="none" lIns="121908" tIns="60954" rIns="121908" bIns="60954" rtlCol="0">
            <a:spAutoFit/>
          </a:bodyPr>
          <a:lstStyle/>
          <a:p>
            <a:r>
              <a:rPr lang="en-US" altLang="zh-CN" sz="3700" dirty="0">
                <a:solidFill>
                  <a:schemeClr val="tx1">
                    <a:lumMod val="50000"/>
                    <a:lumOff val="50000"/>
                  </a:schemeClr>
                </a:solidFill>
                <a:latin typeface="+mn-ea"/>
                <a:cs typeface="+mn-ea"/>
              </a:rPr>
              <a:t>75%</a:t>
            </a:r>
            <a:endParaRPr lang="zh-CN" altLang="en-US" sz="3700" dirty="0">
              <a:solidFill>
                <a:schemeClr val="tx1">
                  <a:lumMod val="50000"/>
                  <a:lumOff val="50000"/>
                </a:schemeClr>
              </a:solidFill>
              <a:latin typeface="+mn-ea"/>
              <a:cs typeface="+mn-ea"/>
            </a:endParaRPr>
          </a:p>
        </p:txBody>
      </p:sp>
      <p:sp>
        <p:nvSpPr>
          <p:cNvPr id="57" name="TextBox 56"/>
          <p:cNvSpPr txBox="1"/>
          <p:nvPr/>
        </p:nvSpPr>
        <p:spPr>
          <a:xfrm>
            <a:off x="1962573" y="3225352"/>
            <a:ext cx="1225632" cy="692485"/>
          </a:xfrm>
          <a:prstGeom prst="rect">
            <a:avLst/>
          </a:prstGeom>
          <a:noFill/>
        </p:spPr>
        <p:txBody>
          <a:bodyPr wrap="none" lIns="121908" tIns="60954" rIns="121908" bIns="60954" rtlCol="0">
            <a:spAutoFit/>
          </a:bodyPr>
          <a:lstStyle/>
          <a:p>
            <a:r>
              <a:rPr lang="en-US" altLang="zh-CN" sz="3700" dirty="0">
                <a:solidFill>
                  <a:schemeClr val="tx1">
                    <a:lumMod val="50000"/>
                    <a:lumOff val="50000"/>
                  </a:schemeClr>
                </a:solidFill>
                <a:latin typeface="+mn-ea"/>
                <a:cs typeface="+mn-ea"/>
              </a:rPr>
              <a:t>64%</a:t>
            </a:r>
            <a:endParaRPr lang="zh-CN" altLang="en-US" sz="3700" dirty="0">
              <a:solidFill>
                <a:schemeClr val="tx1">
                  <a:lumMod val="50000"/>
                  <a:lumOff val="50000"/>
                </a:schemeClr>
              </a:solidFill>
              <a:latin typeface="+mn-ea"/>
              <a:cs typeface="+mn-ea"/>
            </a:endParaRPr>
          </a:p>
        </p:txBody>
      </p:sp>
      <p:sp>
        <p:nvSpPr>
          <p:cNvPr id="58" name="TextBox 57"/>
          <p:cNvSpPr txBox="1"/>
          <p:nvPr/>
        </p:nvSpPr>
        <p:spPr>
          <a:xfrm>
            <a:off x="6879855" y="3208924"/>
            <a:ext cx="1225632" cy="692485"/>
          </a:xfrm>
          <a:prstGeom prst="rect">
            <a:avLst/>
          </a:prstGeom>
          <a:noFill/>
        </p:spPr>
        <p:txBody>
          <a:bodyPr wrap="none" lIns="121908" tIns="60954" rIns="121908" bIns="60954" rtlCol="0">
            <a:spAutoFit/>
          </a:bodyPr>
          <a:lstStyle/>
          <a:p>
            <a:r>
              <a:rPr lang="en-US" altLang="zh-CN" sz="3700" dirty="0">
                <a:solidFill>
                  <a:schemeClr val="tx1">
                    <a:lumMod val="50000"/>
                    <a:lumOff val="50000"/>
                  </a:schemeClr>
                </a:solidFill>
                <a:latin typeface="+mn-ea"/>
                <a:cs typeface="+mn-ea"/>
              </a:rPr>
              <a:t>90%</a:t>
            </a:r>
            <a:endParaRPr lang="zh-CN" altLang="en-US" sz="3700" dirty="0">
              <a:solidFill>
                <a:schemeClr val="tx1">
                  <a:lumMod val="50000"/>
                  <a:lumOff val="50000"/>
                </a:schemeClr>
              </a:solidFill>
              <a:latin typeface="+mn-ea"/>
              <a:cs typeface="+mn-ea"/>
            </a:endParaRPr>
          </a:p>
        </p:txBody>
      </p:sp>
      <p:sp>
        <p:nvSpPr>
          <p:cNvPr id="59" name="TextBox 58"/>
          <p:cNvSpPr txBox="1"/>
          <p:nvPr/>
        </p:nvSpPr>
        <p:spPr>
          <a:xfrm>
            <a:off x="9342151" y="3185205"/>
            <a:ext cx="1225632" cy="692485"/>
          </a:xfrm>
          <a:prstGeom prst="rect">
            <a:avLst/>
          </a:prstGeom>
          <a:noFill/>
        </p:spPr>
        <p:txBody>
          <a:bodyPr wrap="none" lIns="121908" tIns="60954" rIns="121908" bIns="60954" rtlCol="0">
            <a:spAutoFit/>
          </a:bodyPr>
          <a:lstStyle/>
          <a:p>
            <a:r>
              <a:rPr lang="en-US" altLang="zh-CN" sz="3700" dirty="0">
                <a:solidFill>
                  <a:schemeClr val="tx1">
                    <a:lumMod val="50000"/>
                    <a:lumOff val="50000"/>
                  </a:schemeClr>
                </a:solidFill>
                <a:latin typeface="+mn-ea"/>
                <a:cs typeface="+mn-ea"/>
              </a:rPr>
              <a:t>78%</a:t>
            </a:r>
            <a:endParaRPr lang="zh-CN" altLang="en-US" sz="3700" dirty="0">
              <a:solidFill>
                <a:schemeClr val="tx1">
                  <a:lumMod val="50000"/>
                  <a:lumOff val="50000"/>
                </a:schemeClr>
              </a:solidFill>
              <a:latin typeface="+mn-ea"/>
              <a:cs typeface="+mn-ea"/>
            </a:endParaRPr>
          </a:p>
        </p:txBody>
      </p:sp>
      <p:sp>
        <p:nvSpPr>
          <p:cNvPr id="60" name="TextBox 59"/>
          <p:cNvSpPr txBox="1"/>
          <p:nvPr/>
        </p:nvSpPr>
        <p:spPr>
          <a:xfrm>
            <a:off x="1478071" y="4339499"/>
            <a:ext cx="1983262" cy="892540"/>
          </a:xfrm>
          <a:prstGeom prst="rect">
            <a:avLst/>
          </a:prstGeom>
          <a:noFill/>
          <a:ln>
            <a:noFill/>
          </a:ln>
        </p:spPr>
        <p:txBody>
          <a:bodyPr wrap="square" lIns="121908" tIns="60954" rIns="121908" bIns="60954" rtlCol="0">
            <a:spAutoFit/>
          </a:bodyPr>
          <a:lstStyle/>
          <a:p>
            <a:r>
              <a:rPr lang="zh-CN" altLang="en-US" sz="1000" dirty="0">
                <a:solidFill>
                  <a:schemeClr val="tx1">
                    <a:lumMod val="50000"/>
                    <a:lumOff val="50000"/>
                  </a:schemeClr>
                </a:solidFill>
                <a:latin typeface="+mn-ea"/>
                <a:cs typeface="+mn-ea"/>
              </a:rPr>
              <a:t>Click Add text inside</a:t>
            </a:r>
            <a:endParaRPr lang="en-US" altLang="zh-CN" sz="1000" dirty="0">
              <a:solidFill>
                <a:schemeClr val="tx1">
                  <a:lumMod val="50000"/>
                  <a:lumOff val="50000"/>
                </a:schemeClr>
              </a:solidFill>
              <a:latin typeface="+mn-ea"/>
              <a:cs typeface="+mn-ea"/>
            </a:endParaRPr>
          </a:p>
          <a:p>
            <a:r>
              <a:rPr lang="zh-CN" altLang="en-US" sz="1000" dirty="0">
                <a:solidFill>
                  <a:schemeClr val="tx1">
                    <a:lumMod val="50000"/>
                    <a:lumOff val="50000"/>
                  </a:schemeClr>
                </a:solidFill>
                <a:latin typeface="+mn-ea"/>
                <a:cs typeface="+mn-ea"/>
              </a:rPr>
              <a:t>Content, brief details</a:t>
            </a:r>
            <a:endParaRPr lang="en-US" altLang="zh-CN" sz="1000" dirty="0">
              <a:solidFill>
                <a:schemeClr val="tx1">
                  <a:lumMod val="50000"/>
                  <a:lumOff val="50000"/>
                </a:schemeClr>
              </a:solidFill>
              <a:latin typeface="+mn-ea"/>
              <a:cs typeface="+mn-ea"/>
            </a:endParaRPr>
          </a:p>
          <a:p>
            <a:r>
              <a:rPr lang="zh-CN" altLang="en-US" sz="1000" dirty="0">
                <a:solidFill>
                  <a:schemeClr val="tx1">
                    <a:lumMod val="50000"/>
                    <a:lumOff val="50000"/>
                  </a:schemeClr>
                </a:solidFill>
                <a:latin typeface="+mn-ea"/>
                <a:cs typeface="+mn-ea"/>
              </a:rPr>
              <a:t>To be brief and concise.</a:t>
            </a:r>
            <a:endParaRPr lang="en-US" altLang="zh-CN" sz="1000" dirty="0">
              <a:solidFill>
                <a:schemeClr val="tx1">
                  <a:lumMod val="50000"/>
                  <a:lumOff val="50000"/>
                </a:schemeClr>
              </a:solidFill>
              <a:latin typeface="+mn-ea"/>
              <a:cs typeface="+mn-ea"/>
            </a:endParaRPr>
          </a:p>
          <a:p>
            <a:r>
              <a:rPr lang="zh-CN" altLang="en-US" sz="1000" dirty="0">
                <a:solidFill>
                  <a:schemeClr val="tx1">
                    <a:lumMod val="50000"/>
                    <a:lumOff val="50000"/>
                  </a:schemeClr>
                </a:solidFill>
                <a:latin typeface="+mn-ea"/>
                <a:cs typeface="+mn-ea"/>
              </a:rPr>
              <a:t>A summary of the contents of the statement.</a:t>
            </a:r>
          </a:p>
        </p:txBody>
      </p:sp>
      <p:sp>
        <p:nvSpPr>
          <p:cNvPr id="61" name="TextBox 60"/>
          <p:cNvSpPr txBox="1"/>
          <p:nvPr/>
        </p:nvSpPr>
        <p:spPr>
          <a:xfrm>
            <a:off x="3999502" y="4326587"/>
            <a:ext cx="1997858" cy="892540"/>
          </a:xfrm>
          <a:prstGeom prst="rect">
            <a:avLst/>
          </a:prstGeom>
          <a:noFill/>
          <a:ln>
            <a:noFill/>
          </a:ln>
        </p:spPr>
        <p:txBody>
          <a:bodyPr wrap="square" lIns="121908" tIns="60954" rIns="121908" bIns="60954" rtlCol="0">
            <a:spAutoFit/>
          </a:bodyPr>
          <a:lstStyle/>
          <a:p>
            <a:r>
              <a:rPr lang="zh-CN" altLang="en-US" sz="1000" dirty="0">
                <a:solidFill>
                  <a:schemeClr val="tx1">
                    <a:lumMod val="50000"/>
                    <a:lumOff val="50000"/>
                  </a:schemeClr>
                </a:solidFill>
                <a:latin typeface="+mn-ea"/>
                <a:cs typeface="+mn-ea"/>
              </a:rPr>
              <a:t>Click Add text inside</a:t>
            </a:r>
            <a:endParaRPr lang="en-US" altLang="zh-CN" sz="1000" dirty="0">
              <a:solidFill>
                <a:schemeClr val="tx1">
                  <a:lumMod val="50000"/>
                  <a:lumOff val="50000"/>
                </a:schemeClr>
              </a:solidFill>
              <a:latin typeface="+mn-ea"/>
              <a:cs typeface="+mn-ea"/>
            </a:endParaRPr>
          </a:p>
          <a:p>
            <a:r>
              <a:rPr lang="zh-CN" altLang="en-US" sz="1000" dirty="0">
                <a:solidFill>
                  <a:schemeClr val="tx1">
                    <a:lumMod val="50000"/>
                    <a:lumOff val="50000"/>
                  </a:schemeClr>
                </a:solidFill>
                <a:latin typeface="+mn-ea"/>
                <a:cs typeface="+mn-ea"/>
              </a:rPr>
              <a:t>Content, brief details</a:t>
            </a:r>
            <a:endParaRPr lang="en-US" altLang="zh-CN" sz="1000" dirty="0">
              <a:solidFill>
                <a:schemeClr val="tx1">
                  <a:lumMod val="50000"/>
                  <a:lumOff val="50000"/>
                </a:schemeClr>
              </a:solidFill>
              <a:latin typeface="+mn-ea"/>
              <a:cs typeface="+mn-ea"/>
            </a:endParaRPr>
          </a:p>
          <a:p>
            <a:r>
              <a:rPr lang="zh-CN" altLang="en-US" sz="1000" dirty="0">
                <a:solidFill>
                  <a:schemeClr val="tx1">
                    <a:lumMod val="50000"/>
                    <a:lumOff val="50000"/>
                  </a:schemeClr>
                </a:solidFill>
                <a:latin typeface="+mn-ea"/>
                <a:cs typeface="+mn-ea"/>
              </a:rPr>
              <a:t>To be brief and concise.</a:t>
            </a:r>
            <a:endParaRPr lang="en-US" altLang="zh-CN" sz="1000" dirty="0">
              <a:solidFill>
                <a:schemeClr val="tx1">
                  <a:lumMod val="50000"/>
                  <a:lumOff val="50000"/>
                </a:schemeClr>
              </a:solidFill>
              <a:latin typeface="+mn-ea"/>
              <a:cs typeface="+mn-ea"/>
            </a:endParaRPr>
          </a:p>
          <a:p>
            <a:r>
              <a:rPr lang="zh-CN" altLang="en-US" sz="1000" dirty="0">
                <a:solidFill>
                  <a:schemeClr val="tx1">
                    <a:lumMod val="50000"/>
                    <a:lumOff val="50000"/>
                  </a:schemeClr>
                </a:solidFill>
                <a:latin typeface="+mn-ea"/>
                <a:cs typeface="+mn-ea"/>
              </a:rPr>
              <a:t>A summary of the contents of the statement.</a:t>
            </a:r>
          </a:p>
        </p:txBody>
      </p:sp>
      <p:sp>
        <p:nvSpPr>
          <p:cNvPr id="62" name="TextBox 61"/>
          <p:cNvSpPr txBox="1"/>
          <p:nvPr/>
        </p:nvSpPr>
        <p:spPr>
          <a:xfrm>
            <a:off x="6423732" y="4296643"/>
            <a:ext cx="1880210" cy="892540"/>
          </a:xfrm>
          <a:prstGeom prst="rect">
            <a:avLst/>
          </a:prstGeom>
          <a:noFill/>
          <a:ln>
            <a:noFill/>
          </a:ln>
        </p:spPr>
        <p:txBody>
          <a:bodyPr wrap="square" lIns="121908" tIns="60954" rIns="121908" bIns="60954" rtlCol="0">
            <a:spAutoFit/>
          </a:bodyPr>
          <a:lstStyle/>
          <a:p>
            <a:r>
              <a:rPr lang="zh-CN" altLang="en-US" sz="1000" dirty="0">
                <a:solidFill>
                  <a:schemeClr val="tx1">
                    <a:lumMod val="50000"/>
                    <a:lumOff val="50000"/>
                  </a:schemeClr>
                </a:solidFill>
                <a:latin typeface="+mn-ea"/>
                <a:cs typeface="+mn-ea"/>
              </a:rPr>
              <a:t>Click Add text inside</a:t>
            </a:r>
            <a:endParaRPr lang="en-US" altLang="zh-CN" sz="1000" dirty="0">
              <a:solidFill>
                <a:schemeClr val="tx1">
                  <a:lumMod val="50000"/>
                  <a:lumOff val="50000"/>
                </a:schemeClr>
              </a:solidFill>
              <a:latin typeface="+mn-ea"/>
              <a:cs typeface="+mn-ea"/>
            </a:endParaRPr>
          </a:p>
          <a:p>
            <a:r>
              <a:rPr lang="zh-CN" altLang="en-US" sz="1000" dirty="0">
                <a:solidFill>
                  <a:schemeClr val="tx1">
                    <a:lumMod val="50000"/>
                    <a:lumOff val="50000"/>
                  </a:schemeClr>
                </a:solidFill>
                <a:latin typeface="+mn-ea"/>
                <a:cs typeface="+mn-ea"/>
              </a:rPr>
              <a:t>Content, brief details</a:t>
            </a:r>
            <a:endParaRPr lang="en-US" altLang="zh-CN" sz="1000" dirty="0">
              <a:solidFill>
                <a:schemeClr val="tx1">
                  <a:lumMod val="50000"/>
                  <a:lumOff val="50000"/>
                </a:schemeClr>
              </a:solidFill>
              <a:latin typeface="+mn-ea"/>
              <a:cs typeface="+mn-ea"/>
            </a:endParaRPr>
          </a:p>
          <a:p>
            <a:r>
              <a:rPr lang="zh-CN" altLang="en-US" sz="1000" dirty="0">
                <a:solidFill>
                  <a:schemeClr val="tx1">
                    <a:lumMod val="50000"/>
                    <a:lumOff val="50000"/>
                  </a:schemeClr>
                </a:solidFill>
                <a:latin typeface="+mn-ea"/>
                <a:cs typeface="+mn-ea"/>
              </a:rPr>
              <a:t>To be brief and concise.</a:t>
            </a:r>
            <a:endParaRPr lang="en-US" altLang="zh-CN" sz="1000" dirty="0">
              <a:solidFill>
                <a:schemeClr val="tx1">
                  <a:lumMod val="50000"/>
                  <a:lumOff val="50000"/>
                </a:schemeClr>
              </a:solidFill>
              <a:latin typeface="+mn-ea"/>
              <a:cs typeface="+mn-ea"/>
            </a:endParaRPr>
          </a:p>
          <a:p>
            <a:r>
              <a:rPr lang="zh-CN" altLang="en-US" sz="1000" dirty="0">
                <a:solidFill>
                  <a:schemeClr val="tx1">
                    <a:lumMod val="50000"/>
                    <a:lumOff val="50000"/>
                  </a:schemeClr>
                </a:solidFill>
                <a:latin typeface="+mn-ea"/>
                <a:cs typeface="+mn-ea"/>
              </a:rPr>
              <a:t>A summary of the contents of the statement.</a:t>
            </a:r>
          </a:p>
        </p:txBody>
      </p:sp>
      <p:sp>
        <p:nvSpPr>
          <p:cNvPr id="63" name="TextBox 62"/>
          <p:cNvSpPr txBox="1"/>
          <p:nvPr/>
        </p:nvSpPr>
        <p:spPr>
          <a:xfrm>
            <a:off x="8885592" y="4316596"/>
            <a:ext cx="2228458" cy="892540"/>
          </a:xfrm>
          <a:prstGeom prst="rect">
            <a:avLst/>
          </a:prstGeom>
          <a:noFill/>
          <a:ln>
            <a:noFill/>
          </a:ln>
        </p:spPr>
        <p:txBody>
          <a:bodyPr wrap="square" lIns="121908" tIns="60954" rIns="121908" bIns="60954" rtlCol="0">
            <a:spAutoFit/>
          </a:bodyPr>
          <a:lstStyle/>
          <a:p>
            <a:r>
              <a:rPr lang="zh-CN" altLang="en-US" sz="1000" dirty="0">
                <a:solidFill>
                  <a:schemeClr val="tx1">
                    <a:lumMod val="50000"/>
                    <a:lumOff val="50000"/>
                  </a:schemeClr>
                </a:solidFill>
                <a:latin typeface="+mn-ea"/>
                <a:cs typeface="+mn-ea"/>
              </a:rPr>
              <a:t>Click Add text inside</a:t>
            </a:r>
            <a:endParaRPr lang="en-US" altLang="zh-CN" sz="1000" dirty="0">
              <a:solidFill>
                <a:schemeClr val="tx1">
                  <a:lumMod val="50000"/>
                  <a:lumOff val="50000"/>
                </a:schemeClr>
              </a:solidFill>
              <a:latin typeface="+mn-ea"/>
              <a:cs typeface="+mn-ea"/>
            </a:endParaRPr>
          </a:p>
          <a:p>
            <a:r>
              <a:rPr lang="zh-CN" altLang="en-US" sz="1000" dirty="0">
                <a:solidFill>
                  <a:schemeClr val="tx1">
                    <a:lumMod val="50000"/>
                    <a:lumOff val="50000"/>
                  </a:schemeClr>
                </a:solidFill>
                <a:latin typeface="+mn-ea"/>
                <a:cs typeface="+mn-ea"/>
              </a:rPr>
              <a:t>Content, brief details</a:t>
            </a:r>
            <a:endParaRPr lang="en-US" altLang="zh-CN" sz="1000" dirty="0">
              <a:solidFill>
                <a:schemeClr val="tx1">
                  <a:lumMod val="50000"/>
                  <a:lumOff val="50000"/>
                </a:schemeClr>
              </a:solidFill>
              <a:latin typeface="+mn-ea"/>
              <a:cs typeface="+mn-ea"/>
            </a:endParaRPr>
          </a:p>
          <a:p>
            <a:r>
              <a:rPr lang="zh-CN" altLang="en-US" sz="1000" dirty="0">
                <a:solidFill>
                  <a:schemeClr val="tx1">
                    <a:lumMod val="50000"/>
                    <a:lumOff val="50000"/>
                  </a:schemeClr>
                </a:solidFill>
                <a:latin typeface="+mn-ea"/>
                <a:cs typeface="+mn-ea"/>
              </a:rPr>
              <a:t>To be brief and concise.</a:t>
            </a:r>
            <a:endParaRPr lang="en-US" altLang="zh-CN" sz="1000" dirty="0">
              <a:solidFill>
                <a:schemeClr val="tx1">
                  <a:lumMod val="50000"/>
                  <a:lumOff val="50000"/>
                </a:schemeClr>
              </a:solidFill>
              <a:latin typeface="+mn-ea"/>
              <a:cs typeface="+mn-ea"/>
            </a:endParaRPr>
          </a:p>
          <a:p>
            <a:r>
              <a:rPr lang="zh-CN" altLang="en-US" sz="1000" dirty="0">
                <a:solidFill>
                  <a:schemeClr val="tx1">
                    <a:lumMod val="50000"/>
                    <a:lumOff val="50000"/>
                  </a:schemeClr>
                </a:solidFill>
                <a:latin typeface="+mn-ea"/>
                <a:cs typeface="+mn-ea"/>
              </a:rPr>
              <a:t>A summary of the contents of the statement.</a:t>
            </a:r>
          </a:p>
        </p:txBody>
      </p:sp>
      <p:sp>
        <p:nvSpPr>
          <p:cNvPr id="64" name="等腰三角形 63"/>
          <p:cNvSpPr/>
          <p:nvPr/>
        </p:nvSpPr>
        <p:spPr>
          <a:xfrm>
            <a:off x="2249196" y="2808512"/>
            <a:ext cx="422176" cy="36399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65" name="等腰三角形 64"/>
          <p:cNvSpPr/>
          <p:nvPr/>
        </p:nvSpPr>
        <p:spPr>
          <a:xfrm>
            <a:off x="4684998" y="2794037"/>
            <a:ext cx="422176" cy="36399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66" name="等腰三角形 65"/>
          <p:cNvSpPr/>
          <p:nvPr/>
        </p:nvSpPr>
        <p:spPr>
          <a:xfrm>
            <a:off x="7149092" y="2778916"/>
            <a:ext cx="422176" cy="36399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67" name="等腰三角形 66"/>
          <p:cNvSpPr/>
          <p:nvPr/>
        </p:nvSpPr>
        <p:spPr>
          <a:xfrm flipV="1">
            <a:off x="9600485" y="2794037"/>
            <a:ext cx="422176" cy="36399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2" name="标题 1"/>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ppt_x"/>
                                          </p:val>
                                        </p:tav>
                                        <p:tav tm="100000">
                                          <p:val>
                                            <p:strVal val="#ppt_x"/>
                                          </p:val>
                                        </p:tav>
                                      </p:tavLst>
                                    </p:anim>
                                    <p:anim calcmode="lin" valueType="num">
                                      <p:cBhvr additive="base">
                                        <p:cTn id="16" dur="500" fill="hold"/>
                                        <p:tgtEl>
                                          <p:spTgt spid="55"/>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21" presetClass="entr" presetSubtype="1"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heel(1)">
                                      <p:cBhvr>
                                        <p:cTn id="36" dur="500"/>
                                        <p:tgtEl>
                                          <p:spTgt spid="52"/>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heel(1)">
                                      <p:cBhvr>
                                        <p:cTn id="39" dur="500"/>
                                        <p:tgtEl>
                                          <p:spTgt spid="34"/>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heel(1)">
                                      <p:cBhvr>
                                        <p:cTn id="42" dur="500"/>
                                        <p:tgtEl>
                                          <p:spTgt spid="33"/>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heel(1)">
                                      <p:cBhvr>
                                        <p:cTn id="45" dur="500"/>
                                        <p:tgtEl>
                                          <p:spTgt spid="51"/>
                                        </p:tgtEl>
                                      </p:cBhvr>
                                    </p:animEffect>
                                  </p:childTnLst>
                                </p:cTn>
                              </p:par>
                            </p:childTnLst>
                          </p:cTn>
                        </p:par>
                        <p:par>
                          <p:cTn id="46" fill="hold">
                            <p:stCondLst>
                              <p:cond delay="1000"/>
                            </p:stCondLst>
                            <p:childTnLst>
                              <p:par>
                                <p:cTn id="47" presetID="53" presetClass="entr" presetSubtype="16" fill="hold" grpId="0" nodeType="afterEffect">
                                  <p:stCondLst>
                                    <p:cond delay="0"/>
                                  </p:stCondLst>
                                  <p:childTnLst>
                                    <p:set>
                                      <p:cBhvr>
                                        <p:cTn id="48" dur="1" fill="hold">
                                          <p:stCondLst>
                                            <p:cond delay="0"/>
                                          </p:stCondLst>
                                        </p:cTn>
                                        <p:tgtEl>
                                          <p:spTgt spid="57"/>
                                        </p:tgtEl>
                                        <p:attrNameLst>
                                          <p:attrName>style.visibility</p:attrName>
                                        </p:attrNameLst>
                                      </p:cBhvr>
                                      <p:to>
                                        <p:strVal val="visible"/>
                                      </p:to>
                                    </p:set>
                                    <p:anim calcmode="lin" valueType="num">
                                      <p:cBhvr>
                                        <p:cTn id="49" dur="500" fill="hold"/>
                                        <p:tgtEl>
                                          <p:spTgt spid="57"/>
                                        </p:tgtEl>
                                        <p:attrNameLst>
                                          <p:attrName>ppt_w</p:attrName>
                                        </p:attrNameLst>
                                      </p:cBhvr>
                                      <p:tavLst>
                                        <p:tav tm="0">
                                          <p:val>
                                            <p:fltVal val="0"/>
                                          </p:val>
                                        </p:tav>
                                        <p:tav tm="100000">
                                          <p:val>
                                            <p:strVal val="#ppt_w"/>
                                          </p:val>
                                        </p:tav>
                                      </p:tavLst>
                                    </p:anim>
                                    <p:anim calcmode="lin" valueType="num">
                                      <p:cBhvr>
                                        <p:cTn id="50" dur="500" fill="hold"/>
                                        <p:tgtEl>
                                          <p:spTgt spid="57"/>
                                        </p:tgtEl>
                                        <p:attrNameLst>
                                          <p:attrName>ppt_h</p:attrName>
                                        </p:attrNameLst>
                                      </p:cBhvr>
                                      <p:tavLst>
                                        <p:tav tm="0">
                                          <p:val>
                                            <p:fltVal val="0"/>
                                          </p:val>
                                        </p:tav>
                                        <p:tav tm="100000">
                                          <p:val>
                                            <p:strVal val="#ppt_h"/>
                                          </p:val>
                                        </p:tav>
                                      </p:tavLst>
                                    </p:anim>
                                    <p:animEffect transition="in" filter="fade">
                                      <p:cBhvr>
                                        <p:cTn id="51" dur="500"/>
                                        <p:tgtEl>
                                          <p:spTgt spid="57"/>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anim calcmode="lin" valueType="num">
                                      <p:cBhvr>
                                        <p:cTn id="54" dur="500" fill="hold"/>
                                        <p:tgtEl>
                                          <p:spTgt spid="56"/>
                                        </p:tgtEl>
                                        <p:attrNameLst>
                                          <p:attrName>ppt_w</p:attrName>
                                        </p:attrNameLst>
                                      </p:cBhvr>
                                      <p:tavLst>
                                        <p:tav tm="0">
                                          <p:val>
                                            <p:fltVal val="0"/>
                                          </p:val>
                                        </p:tav>
                                        <p:tav tm="100000">
                                          <p:val>
                                            <p:strVal val="#ppt_w"/>
                                          </p:val>
                                        </p:tav>
                                      </p:tavLst>
                                    </p:anim>
                                    <p:anim calcmode="lin" valueType="num">
                                      <p:cBhvr>
                                        <p:cTn id="55" dur="500" fill="hold"/>
                                        <p:tgtEl>
                                          <p:spTgt spid="56"/>
                                        </p:tgtEl>
                                        <p:attrNameLst>
                                          <p:attrName>ppt_h</p:attrName>
                                        </p:attrNameLst>
                                      </p:cBhvr>
                                      <p:tavLst>
                                        <p:tav tm="0">
                                          <p:val>
                                            <p:fltVal val="0"/>
                                          </p:val>
                                        </p:tav>
                                        <p:tav tm="100000">
                                          <p:val>
                                            <p:strVal val="#ppt_h"/>
                                          </p:val>
                                        </p:tav>
                                      </p:tavLst>
                                    </p:anim>
                                    <p:animEffect transition="in" filter="fade">
                                      <p:cBhvr>
                                        <p:cTn id="56" dur="500"/>
                                        <p:tgtEl>
                                          <p:spTgt spid="5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anim calcmode="lin" valueType="num">
                                      <p:cBhvr>
                                        <p:cTn id="59" dur="500" fill="hold"/>
                                        <p:tgtEl>
                                          <p:spTgt spid="58"/>
                                        </p:tgtEl>
                                        <p:attrNameLst>
                                          <p:attrName>ppt_w</p:attrName>
                                        </p:attrNameLst>
                                      </p:cBhvr>
                                      <p:tavLst>
                                        <p:tav tm="0">
                                          <p:val>
                                            <p:fltVal val="0"/>
                                          </p:val>
                                        </p:tav>
                                        <p:tav tm="100000">
                                          <p:val>
                                            <p:strVal val="#ppt_w"/>
                                          </p:val>
                                        </p:tav>
                                      </p:tavLst>
                                    </p:anim>
                                    <p:anim calcmode="lin" valueType="num">
                                      <p:cBhvr>
                                        <p:cTn id="60" dur="500" fill="hold"/>
                                        <p:tgtEl>
                                          <p:spTgt spid="58"/>
                                        </p:tgtEl>
                                        <p:attrNameLst>
                                          <p:attrName>ppt_h</p:attrName>
                                        </p:attrNameLst>
                                      </p:cBhvr>
                                      <p:tavLst>
                                        <p:tav tm="0">
                                          <p:val>
                                            <p:fltVal val="0"/>
                                          </p:val>
                                        </p:tav>
                                        <p:tav tm="100000">
                                          <p:val>
                                            <p:strVal val="#ppt_h"/>
                                          </p:val>
                                        </p:tav>
                                      </p:tavLst>
                                    </p:anim>
                                    <p:animEffect transition="in" filter="fade">
                                      <p:cBhvr>
                                        <p:cTn id="61" dur="500"/>
                                        <p:tgtEl>
                                          <p:spTgt spid="58"/>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 calcmode="lin" valueType="num">
                                      <p:cBhvr>
                                        <p:cTn id="64" dur="500" fill="hold"/>
                                        <p:tgtEl>
                                          <p:spTgt spid="59"/>
                                        </p:tgtEl>
                                        <p:attrNameLst>
                                          <p:attrName>ppt_w</p:attrName>
                                        </p:attrNameLst>
                                      </p:cBhvr>
                                      <p:tavLst>
                                        <p:tav tm="0">
                                          <p:val>
                                            <p:fltVal val="0"/>
                                          </p:val>
                                        </p:tav>
                                        <p:tav tm="100000">
                                          <p:val>
                                            <p:strVal val="#ppt_w"/>
                                          </p:val>
                                        </p:tav>
                                      </p:tavLst>
                                    </p:anim>
                                    <p:anim calcmode="lin" valueType="num">
                                      <p:cBhvr>
                                        <p:cTn id="65" dur="500" fill="hold"/>
                                        <p:tgtEl>
                                          <p:spTgt spid="59"/>
                                        </p:tgtEl>
                                        <p:attrNameLst>
                                          <p:attrName>ppt_h</p:attrName>
                                        </p:attrNameLst>
                                      </p:cBhvr>
                                      <p:tavLst>
                                        <p:tav tm="0">
                                          <p:val>
                                            <p:fltVal val="0"/>
                                          </p:val>
                                        </p:tav>
                                        <p:tav tm="100000">
                                          <p:val>
                                            <p:strVal val="#ppt_h"/>
                                          </p:val>
                                        </p:tav>
                                      </p:tavLst>
                                    </p:anim>
                                    <p:animEffect transition="in" filter="fade">
                                      <p:cBhvr>
                                        <p:cTn id="66" dur="500"/>
                                        <p:tgtEl>
                                          <p:spTgt spid="59"/>
                                        </p:tgtEl>
                                      </p:cBhvr>
                                    </p:animEffect>
                                  </p:childTnLst>
                                </p:cTn>
                              </p:par>
                            </p:childTnLst>
                          </p:cTn>
                        </p:par>
                        <p:par>
                          <p:cTn id="67" fill="hold">
                            <p:stCondLst>
                              <p:cond delay="1500"/>
                            </p:stCondLst>
                            <p:childTnLst>
                              <p:par>
                                <p:cTn id="68" presetID="12" presetClass="entr" presetSubtype="4" fill="hold" grpId="0" nodeType="afterEffect">
                                  <p:stCondLst>
                                    <p:cond delay="0"/>
                                  </p:stCondLst>
                                  <p:childTnLst>
                                    <p:set>
                                      <p:cBhvr>
                                        <p:cTn id="69" dur="1" fill="hold">
                                          <p:stCondLst>
                                            <p:cond delay="0"/>
                                          </p:stCondLst>
                                        </p:cTn>
                                        <p:tgtEl>
                                          <p:spTgt spid="64"/>
                                        </p:tgtEl>
                                        <p:attrNameLst>
                                          <p:attrName>style.visibility</p:attrName>
                                        </p:attrNameLst>
                                      </p:cBhvr>
                                      <p:to>
                                        <p:strVal val="visible"/>
                                      </p:to>
                                    </p:set>
                                    <p:anim calcmode="lin" valueType="num">
                                      <p:cBhvr additive="base">
                                        <p:cTn id="70" dur="500"/>
                                        <p:tgtEl>
                                          <p:spTgt spid="64"/>
                                        </p:tgtEl>
                                        <p:attrNameLst>
                                          <p:attrName>ppt_y</p:attrName>
                                        </p:attrNameLst>
                                      </p:cBhvr>
                                      <p:tavLst>
                                        <p:tav tm="0">
                                          <p:val>
                                            <p:strVal val="#ppt_y+#ppt_h*1.125000"/>
                                          </p:val>
                                        </p:tav>
                                        <p:tav tm="100000">
                                          <p:val>
                                            <p:strVal val="#ppt_y"/>
                                          </p:val>
                                        </p:tav>
                                      </p:tavLst>
                                    </p:anim>
                                    <p:animEffect transition="in" filter="wipe(up)">
                                      <p:cBhvr>
                                        <p:cTn id="71" dur="500"/>
                                        <p:tgtEl>
                                          <p:spTgt spid="64"/>
                                        </p:tgtEl>
                                      </p:cBhvr>
                                    </p:animEffect>
                                  </p:childTnLst>
                                </p:cTn>
                              </p:par>
                              <p:par>
                                <p:cTn id="72" presetID="12" presetClass="entr" presetSubtype="4" fill="hold" grpId="0" nodeType="withEffect">
                                  <p:stCondLst>
                                    <p:cond delay="0"/>
                                  </p:stCondLst>
                                  <p:childTnLst>
                                    <p:set>
                                      <p:cBhvr>
                                        <p:cTn id="73" dur="1" fill="hold">
                                          <p:stCondLst>
                                            <p:cond delay="0"/>
                                          </p:stCondLst>
                                        </p:cTn>
                                        <p:tgtEl>
                                          <p:spTgt spid="65"/>
                                        </p:tgtEl>
                                        <p:attrNameLst>
                                          <p:attrName>style.visibility</p:attrName>
                                        </p:attrNameLst>
                                      </p:cBhvr>
                                      <p:to>
                                        <p:strVal val="visible"/>
                                      </p:to>
                                    </p:set>
                                    <p:anim calcmode="lin" valueType="num">
                                      <p:cBhvr additive="base">
                                        <p:cTn id="74" dur="500"/>
                                        <p:tgtEl>
                                          <p:spTgt spid="65"/>
                                        </p:tgtEl>
                                        <p:attrNameLst>
                                          <p:attrName>ppt_y</p:attrName>
                                        </p:attrNameLst>
                                      </p:cBhvr>
                                      <p:tavLst>
                                        <p:tav tm="0">
                                          <p:val>
                                            <p:strVal val="#ppt_y+#ppt_h*1.125000"/>
                                          </p:val>
                                        </p:tav>
                                        <p:tav tm="100000">
                                          <p:val>
                                            <p:strVal val="#ppt_y"/>
                                          </p:val>
                                        </p:tav>
                                      </p:tavLst>
                                    </p:anim>
                                    <p:animEffect transition="in" filter="wipe(up)">
                                      <p:cBhvr>
                                        <p:cTn id="75" dur="500"/>
                                        <p:tgtEl>
                                          <p:spTgt spid="65"/>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66"/>
                                        </p:tgtEl>
                                        <p:attrNameLst>
                                          <p:attrName>style.visibility</p:attrName>
                                        </p:attrNameLst>
                                      </p:cBhvr>
                                      <p:to>
                                        <p:strVal val="visible"/>
                                      </p:to>
                                    </p:set>
                                    <p:anim calcmode="lin" valueType="num">
                                      <p:cBhvr additive="base">
                                        <p:cTn id="78" dur="500"/>
                                        <p:tgtEl>
                                          <p:spTgt spid="66"/>
                                        </p:tgtEl>
                                        <p:attrNameLst>
                                          <p:attrName>ppt_y</p:attrName>
                                        </p:attrNameLst>
                                      </p:cBhvr>
                                      <p:tavLst>
                                        <p:tav tm="0">
                                          <p:val>
                                            <p:strVal val="#ppt_y+#ppt_h*1.125000"/>
                                          </p:val>
                                        </p:tav>
                                        <p:tav tm="100000">
                                          <p:val>
                                            <p:strVal val="#ppt_y"/>
                                          </p:val>
                                        </p:tav>
                                      </p:tavLst>
                                    </p:anim>
                                    <p:animEffect transition="in" filter="wipe(up)">
                                      <p:cBhvr>
                                        <p:cTn id="79" dur="500"/>
                                        <p:tgtEl>
                                          <p:spTgt spid="66"/>
                                        </p:tgtEl>
                                      </p:cBhvr>
                                    </p:animEffect>
                                  </p:childTnLst>
                                </p:cTn>
                              </p:par>
                              <p:par>
                                <p:cTn id="80" presetID="12" presetClass="entr" presetSubtype="1" fill="hold" grpId="0" nodeType="withEffect">
                                  <p:stCondLst>
                                    <p:cond delay="0"/>
                                  </p:stCondLst>
                                  <p:childTnLst>
                                    <p:set>
                                      <p:cBhvr>
                                        <p:cTn id="81" dur="1" fill="hold">
                                          <p:stCondLst>
                                            <p:cond delay="0"/>
                                          </p:stCondLst>
                                        </p:cTn>
                                        <p:tgtEl>
                                          <p:spTgt spid="67"/>
                                        </p:tgtEl>
                                        <p:attrNameLst>
                                          <p:attrName>style.visibility</p:attrName>
                                        </p:attrNameLst>
                                      </p:cBhvr>
                                      <p:to>
                                        <p:strVal val="visible"/>
                                      </p:to>
                                    </p:set>
                                    <p:anim calcmode="lin" valueType="num">
                                      <p:cBhvr additive="base">
                                        <p:cTn id="82" dur="500"/>
                                        <p:tgtEl>
                                          <p:spTgt spid="67"/>
                                        </p:tgtEl>
                                        <p:attrNameLst>
                                          <p:attrName>ppt_y</p:attrName>
                                        </p:attrNameLst>
                                      </p:cBhvr>
                                      <p:tavLst>
                                        <p:tav tm="0">
                                          <p:val>
                                            <p:strVal val="#ppt_y-#ppt_h*1.125000"/>
                                          </p:val>
                                        </p:tav>
                                        <p:tav tm="100000">
                                          <p:val>
                                            <p:strVal val="#ppt_y"/>
                                          </p:val>
                                        </p:tav>
                                      </p:tavLst>
                                    </p:anim>
                                    <p:animEffect transition="in" filter="wipe(down)">
                                      <p:cBhvr>
                                        <p:cTn id="83" dur="500"/>
                                        <p:tgtEl>
                                          <p:spTgt spid="67"/>
                                        </p:tgtEl>
                                      </p:cBhvr>
                                    </p:animEffect>
                                  </p:childTnLst>
                                </p:cTn>
                              </p:par>
                            </p:childTnLst>
                          </p:cTn>
                        </p:par>
                        <p:par>
                          <p:cTn id="84" fill="hold">
                            <p:stCondLst>
                              <p:cond delay="2000"/>
                            </p:stCondLst>
                            <p:childTnLst>
                              <p:par>
                                <p:cTn id="85" presetID="42" presetClass="entr" presetSubtype="0" fill="hold" grpId="0" nodeType="after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fade">
                                      <p:cBhvr>
                                        <p:cTn id="87" dur="500"/>
                                        <p:tgtEl>
                                          <p:spTgt spid="60"/>
                                        </p:tgtEl>
                                      </p:cBhvr>
                                    </p:animEffect>
                                    <p:anim calcmode="lin" valueType="num">
                                      <p:cBhvr>
                                        <p:cTn id="88" dur="500" fill="hold"/>
                                        <p:tgtEl>
                                          <p:spTgt spid="60"/>
                                        </p:tgtEl>
                                        <p:attrNameLst>
                                          <p:attrName>ppt_x</p:attrName>
                                        </p:attrNameLst>
                                      </p:cBhvr>
                                      <p:tavLst>
                                        <p:tav tm="0">
                                          <p:val>
                                            <p:strVal val="#ppt_x"/>
                                          </p:val>
                                        </p:tav>
                                        <p:tav tm="100000">
                                          <p:val>
                                            <p:strVal val="#ppt_x"/>
                                          </p:val>
                                        </p:tav>
                                      </p:tavLst>
                                    </p:anim>
                                    <p:anim calcmode="lin" valueType="num">
                                      <p:cBhvr>
                                        <p:cTn id="89" dur="500" fill="hold"/>
                                        <p:tgtEl>
                                          <p:spTgt spid="6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fade">
                                      <p:cBhvr>
                                        <p:cTn id="92" dur="500"/>
                                        <p:tgtEl>
                                          <p:spTgt spid="61"/>
                                        </p:tgtEl>
                                      </p:cBhvr>
                                    </p:animEffect>
                                    <p:anim calcmode="lin" valueType="num">
                                      <p:cBhvr>
                                        <p:cTn id="93" dur="500" fill="hold"/>
                                        <p:tgtEl>
                                          <p:spTgt spid="61"/>
                                        </p:tgtEl>
                                        <p:attrNameLst>
                                          <p:attrName>ppt_x</p:attrName>
                                        </p:attrNameLst>
                                      </p:cBhvr>
                                      <p:tavLst>
                                        <p:tav tm="0">
                                          <p:val>
                                            <p:strVal val="#ppt_x"/>
                                          </p:val>
                                        </p:tav>
                                        <p:tav tm="100000">
                                          <p:val>
                                            <p:strVal val="#ppt_x"/>
                                          </p:val>
                                        </p:tav>
                                      </p:tavLst>
                                    </p:anim>
                                    <p:anim calcmode="lin" valueType="num">
                                      <p:cBhvr>
                                        <p:cTn id="94" dur="500" fill="hold"/>
                                        <p:tgtEl>
                                          <p:spTgt spid="61"/>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62"/>
                                        </p:tgtEl>
                                        <p:attrNameLst>
                                          <p:attrName>style.visibility</p:attrName>
                                        </p:attrNameLst>
                                      </p:cBhvr>
                                      <p:to>
                                        <p:strVal val="visible"/>
                                      </p:to>
                                    </p:set>
                                    <p:animEffect transition="in" filter="fade">
                                      <p:cBhvr>
                                        <p:cTn id="97" dur="500"/>
                                        <p:tgtEl>
                                          <p:spTgt spid="62"/>
                                        </p:tgtEl>
                                      </p:cBhvr>
                                    </p:animEffect>
                                    <p:anim calcmode="lin" valueType="num">
                                      <p:cBhvr>
                                        <p:cTn id="98" dur="500" fill="hold"/>
                                        <p:tgtEl>
                                          <p:spTgt spid="62"/>
                                        </p:tgtEl>
                                        <p:attrNameLst>
                                          <p:attrName>ppt_x</p:attrName>
                                        </p:attrNameLst>
                                      </p:cBhvr>
                                      <p:tavLst>
                                        <p:tav tm="0">
                                          <p:val>
                                            <p:strVal val="#ppt_x"/>
                                          </p:val>
                                        </p:tav>
                                        <p:tav tm="100000">
                                          <p:val>
                                            <p:strVal val="#ppt_x"/>
                                          </p:val>
                                        </p:tav>
                                      </p:tavLst>
                                    </p:anim>
                                    <p:anim calcmode="lin" valueType="num">
                                      <p:cBhvr>
                                        <p:cTn id="99" dur="500" fill="hold"/>
                                        <p:tgtEl>
                                          <p:spTgt spid="62"/>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63"/>
                                        </p:tgtEl>
                                        <p:attrNameLst>
                                          <p:attrName>style.visibility</p:attrName>
                                        </p:attrNameLst>
                                      </p:cBhvr>
                                      <p:to>
                                        <p:strVal val="visible"/>
                                      </p:to>
                                    </p:set>
                                    <p:animEffect transition="in" filter="fade">
                                      <p:cBhvr>
                                        <p:cTn id="102" dur="500"/>
                                        <p:tgtEl>
                                          <p:spTgt spid="63"/>
                                        </p:tgtEl>
                                      </p:cBhvr>
                                    </p:animEffect>
                                    <p:anim calcmode="lin" valueType="num">
                                      <p:cBhvr>
                                        <p:cTn id="103" dur="500" fill="hold"/>
                                        <p:tgtEl>
                                          <p:spTgt spid="63"/>
                                        </p:tgtEl>
                                        <p:attrNameLst>
                                          <p:attrName>ppt_x</p:attrName>
                                        </p:attrNameLst>
                                      </p:cBhvr>
                                      <p:tavLst>
                                        <p:tav tm="0">
                                          <p:val>
                                            <p:strVal val="#ppt_x"/>
                                          </p:val>
                                        </p:tav>
                                        <p:tav tm="100000">
                                          <p:val>
                                            <p:strVal val="#ppt_x"/>
                                          </p:val>
                                        </p:tav>
                                      </p:tavLst>
                                    </p:anim>
                                    <p:anim calcmode="lin" valueType="num">
                                      <p:cBhvr>
                                        <p:cTn id="104" dur="5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51" grpId="0" animBg="1"/>
      <p:bldP spid="52" grpId="0" animBg="1"/>
      <p:bldP spid="56" grpId="0"/>
      <p:bldP spid="57" grpId="0"/>
      <p:bldP spid="58" grpId="0"/>
      <p:bldP spid="59" grpId="0"/>
      <p:bldP spid="60" grpId="0"/>
      <p:bldP spid="61" grpId="0"/>
      <p:bldP spid="62" grpId="0"/>
      <p:bldP spid="63" grpId="0"/>
      <p:bldP spid="64" grpId="0" animBg="1"/>
      <p:bldP spid="65" grpId="0" animBg="1"/>
      <p:bldP spid="66" grpId="0" animBg="1"/>
      <p:bldP spid="6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57"/>
          <p:cNvSpPr/>
          <p:nvPr/>
        </p:nvSpPr>
        <p:spPr>
          <a:xfrm>
            <a:off x="7731601" y="2560629"/>
            <a:ext cx="2583514" cy="4506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08" tIns="60954" rIns="121908" bIns="60954" anchor="ctr"/>
          <a:lstStyle/>
          <a:p>
            <a:pPr algn="ctr"/>
            <a:endParaRPr lang="en-US" altLang="zh-CN">
              <a:solidFill>
                <a:srgbClr val="10253F"/>
              </a:solidFill>
              <a:cs typeface="+mn-ea"/>
            </a:endParaRPr>
          </a:p>
        </p:txBody>
      </p:sp>
      <p:cxnSp>
        <p:nvCxnSpPr>
          <p:cNvPr id="31" name="Straight Connector 298"/>
          <p:cNvCxnSpPr/>
          <p:nvPr/>
        </p:nvCxnSpPr>
        <p:spPr>
          <a:xfrm>
            <a:off x="4197599" y="4251588"/>
            <a:ext cx="3505673" cy="1600"/>
          </a:xfrm>
          <a:prstGeom prst="line">
            <a:avLst/>
          </a:prstGeom>
          <a:ln w="19050" cap="rnd">
            <a:solidFill>
              <a:schemeClr val="accent1"/>
            </a:solidFill>
            <a:prstDash val="dash"/>
            <a:headEnd type="oval" w="lg" len="lg"/>
            <a:tailEnd type="none" w="lg" len="lg"/>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2" name="Straight Connector 297"/>
          <p:cNvCxnSpPr/>
          <p:nvPr/>
        </p:nvCxnSpPr>
        <p:spPr>
          <a:xfrm>
            <a:off x="4417015" y="5011512"/>
            <a:ext cx="3247763" cy="1599"/>
          </a:xfrm>
          <a:prstGeom prst="line">
            <a:avLst/>
          </a:prstGeom>
          <a:ln w="19050" cap="rnd">
            <a:solidFill>
              <a:schemeClr val="tx2"/>
            </a:solidFill>
            <a:prstDash val="dash"/>
            <a:headEnd type="oval" w="lg" len="lg"/>
            <a:tailEnd type="none" w="lg" len="lg"/>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3" name="Straight Connector 152"/>
          <p:cNvCxnSpPr/>
          <p:nvPr/>
        </p:nvCxnSpPr>
        <p:spPr>
          <a:xfrm flipH="1">
            <a:off x="1709866" y="2272173"/>
            <a:ext cx="1759075" cy="2542372"/>
          </a:xfrm>
          <a:prstGeom prst="line">
            <a:avLst/>
          </a:prstGeom>
          <a:ln w="12700">
            <a:solidFill>
              <a:schemeClr val="accent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4" name="TextBox 54"/>
          <p:cNvSpPr txBox="1">
            <a:spLocks noChangeArrowheads="1"/>
          </p:cNvSpPr>
          <p:nvPr/>
        </p:nvSpPr>
        <p:spPr bwMode="auto">
          <a:xfrm rot="18300000">
            <a:off x="818112" y="3264403"/>
            <a:ext cx="3282764" cy="36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zh-CN" altLang="en-US" sz="1600" dirty="0">
                <a:solidFill>
                  <a:schemeClr val="tx2"/>
                </a:solidFill>
                <a:latin typeface="+mn-ea"/>
                <a:cs typeface="+mn-ea"/>
              </a:rPr>
              <a:t>Click here to add text details</a:t>
            </a:r>
            <a:endParaRPr lang="en-GB" altLang="zh-CN" sz="1600" dirty="0">
              <a:solidFill>
                <a:schemeClr val="tx2"/>
              </a:solidFill>
              <a:latin typeface="+mn-ea"/>
              <a:cs typeface="+mn-ea"/>
            </a:endParaRPr>
          </a:p>
        </p:txBody>
      </p:sp>
      <p:grpSp>
        <p:nvGrpSpPr>
          <p:cNvPr id="51" name="Group 162"/>
          <p:cNvGrpSpPr>
            <a:grpSpLocks noChangeAspect="1"/>
          </p:cNvGrpSpPr>
          <p:nvPr/>
        </p:nvGrpSpPr>
        <p:grpSpPr>
          <a:xfrm>
            <a:off x="1663123" y="2177001"/>
            <a:ext cx="3849578" cy="3501617"/>
            <a:chOff x="1457325" y="1144588"/>
            <a:chExt cx="4314825" cy="3924301"/>
          </a:xfrm>
          <a:solidFill>
            <a:schemeClr val="tx2"/>
          </a:solidFill>
          <a:effectLst>
            <a:outerShdw blurRad="50800" dist="38100" dir="2700000" algn="tl" rotWithShape="0">
              <a:prstClr val="black">
                <a:alpha val="40000"/>
              </a:prstClr>
            </a:outerShdw>
          </a:effectLst>
        </p:grpSpPr>
        <p:sp>
          <p:nvSpPr>
            <p:cNvPr id="52" name="Freeform 6"/>
            <p:cNvSpPr>
              <a:spLocks noEditPoints="1"/>
            </p:cNvSpPr>
            <p:nvPr/>
          </p:nvSpPr>
          <p:spPr bwMode="auto">
            <a:xfrm>
              <a:off x="3608388" y="1374776"/>
              <a:ext cx="1952625" cy="3524250"/>
            </a:xfrm>
            <a:custGeom>
              <a:avLst/>
              <a:gdLst/>
              <a:ahLst/>
              <a:cxnLst>
                <a:cxn ang="0">
                  <a:pos x="216" y="187"/>
                </a:cxn>
                <a:cxn ang="0">
                  <a:pos x="104" y="24"/>
                </a:cxn>
                <a:cxn ang="0">
                  <a:pos x="7379" y="10633"/>
                </a:cxn>
                <a:cxn ang="0">
                  <a:pos x="7267" y="10470"/>
                </a:cxn>
                <a:cxn ang="0">
                  <a:pos x="7156" y="10307"/>
                </a:cxn>
                <a:cxn ang="0">
                  <a:pos x="7044" y="10143"/>
                </a:cxn>
                <a:cxn ang="0">
                  <a:pos x="6932" y="9980"/>
                </a:cxn>
                <a:cxn ang="0">
                  <a:pos x="6819" y="9817"/>
                </a:cxn>
                <a:cxn ang="0">
                  <a:pos x="6707" y="9654"/>
                </a:cxn>
                <a:cxn ang="0">
                  <a:pos x="6596" y="9491"/>
                </a:cxn>
                <a:cxn ang="0">
                  <a:pos x="6484" y="9328"/>
                </a:cxn>
                <a:cxn ang="0">
                  <a:pos x="6372" y="9165"/>
                </a:cxn>
                <a:cxn ang="0">
                  <a:pos x="6260" y="9001"/>
                </a:cxn>
                <a:cxn ang="0">
                  <a:pos x="6148" y="8838"/>
                </a:cxn>
                <a:cxn ang="0">
                  <a:pos x="6036" y="8674"/>
                </a:cxn>
                <a:cxn ang="0">
                  <a:pos x="5924" y="8511"/>
                </a:cxn>
                <a:cxn ang="0">
                  <a:pos x="5476" y="7858"/>
                </a:cxn>
                <a:cxn ang="0">
                  <a:pos x="5365" y="7695"/>
                </a:cxn>
                <a:cxn ang="0">
                  <a:pos x="5253" y="7532"/>
                </a:cxn>
                <a:cxn ang="0">
                  <a:pos x="5141" y="7369"/>
                </a:cxn>
                <a:cxn ang="0">
                  <a:pos x="5029" y="7206"/>
                </a:cxn>
                <a:cxn ang="0">
                  <a:pos x="4916" y="7042"/>
                </a:cxn>
                <a:cxn ang="0">
                  <a:pos x="4804" y="6879"/>
                </a:cxn>
                <a:cxn ang="0">
                  <a:pos x="4693" y="6716"/>
                </a:cxn>
                <a:cxn ang="0">
                  <a:pos x="4581" y="6553"/>
                </a:cxn>
                <a:cxn ang="0">
                  <a:pos x="4469" y="6389"/>
                </a:cxn>
                <a:cxn ang="0">
                  <a:pos x="4357" y="6226"/>
                </a:cxn>
                <a:cxn ang="0">
                  <a:pos x="4245" y="6063"/>
                </a:cxn>
                <a:cxn ang="0">
                  <a:pos x="4134" y="5899"/>
                </a:cxn>
                <a:cxn ang="0">
                  <a:pos x="4022" y="5736"/>
                </a:cxn>
                <a:cxn ang="0">
                  <a:pos x="3573" y="5084"/>
                </a:cxn>
                <a:cxn ang="0">
                  <a:pos x="3462" y="4920"/>
                </a:cxn>
                <a:cxn ang="0">
                  <a:pos x="3350" y="4757"/>
                </a:cxn>
                <a:cxn ang="0">
                  <a:pos x="3238" y="4594"/>
                </a:cxn>
                <a:cxn ang="0">
                  <a:pos x="3126" y="4431"/>
                </a:cxn>
                <a:cxn ang="0">
                  <a:pos x="3014" y="4268"/>
                </a:cxn>
                <a:cxn ang="0">
                  <a:pos x="2901" y="4105"/>
                </a:cxn>
                <a:cxn ang="0">
                  <a:pos x="2790" y="3940"/>
                </a:cxn>
                <a:cxn ang="0">
                  <a:pos x="2678" y="3777"/>
                </a:cxn>
                <a:cxn ang="0">
                  <a:pos x="2566" y="3614"/>
                </a:cxn>
                <a:cxn ang="0">
                  <a:pos x="2454" y="3451"/>
                </a:cxn>
                <a:cxn ang="0">
                  <a:pos x="2342" y="3288"/>
                </a:cxn>
                <a:cxn ang="0">
                  <a:pos x="2231" y="3125"/>
                </a:cxn>
                <a:cxn ang="0">
                  <a:pos x="2119" y="2962"/>
                </a:cxn>
                <a:cxn ang="0">
                  <a:pos x="2006" y="2798"/>
                </a:cxn>
                <a:cxn ang="0">
                  <a:pos x="1670" y="2309"/>
                </a:cxn>
                <a:cxn ang="0">
                  <a:pos x="1559" y="2146"/>
                </a:cxn>
                <a:cxn ang="0">
                  <a:pos x="1447" y="1983"/>
                </a:cxn>
                <a:cxn ang="0">
                  <a:pos x="1335" y="1819"/>
                </a:cxn>
                <a:cxn ang="0">
                  <a:pos x="1223" y="1655"/>
                </a:cxn>
                <a:cxn ang="0">
                  <a:pos x="1111" y="1492"/>
                </a:cxn>
                <a:cxn ang="0">
                  <a:pos x="999" y="1329"/>
                </a:cxn>
                <a:cxn ang="0">
                  <a:pos x="887" y="1166"/>
                </a:cxn>
                <a:cxn ang="0">
                  <a:pos x="775" y="1003"/>
                </a:cxn>
                <a:cxn ang="0">
                  <a:pos x="663" y="839"/>
                </a:cxn>
                <a:cxn ang="0">
                  <a:pos x="551" y="676"/>
                </a:cxn>
                <a:cxn ang="0">
                  <a:pos x="439" y="513"/>
                </a:cxn>
                <a:cxn ang="0">
                  <a:pos x="328" y="350"/>
                </a:cxn>
              </a:cxnLst>
              <a:rect l="0" t="0" r="r" b="b"/>
              <a:pathLst>
                <a:path w="7379" h="13324">
                  <a:moveTo>
                    <a:pt x="216" y="187"/>
                  </a:moveTo>
                  <a:lnTo>
                    <a:pt x="0" y="265"/>
                  </a:lnTo>
                  <a:lnTo>
                    <a:pt x="0" y="237"/>
                  </a:lnTo>
                  <a:lnTo>
                    <a:pt x="199" y="163"/>
                  </a:lnTo>
                  <a:lnTo>
                    <a:pt x="216" y="187"/>
                  </a:lnTo>
                  <a:close/>
                  <a:moveTo>
                    <a:pt x="104" y="24"/>
                  </a:moveTo>
                  <a:lnTo>
                    <a:pt x="0" y="61"/>
                  </a:lnTo>
                  <a:lnTo>
                    <a:pt x="0" y="32"/>
                  </a:lnTo>
                  <a:lnTo>
                    <a:pt x="87" y="0"/>
                  </a:lnTo>
                  <a:lnTo>
                    <a:pt x="104" y="24"/>
                  </a:lnTo>
                  <a:close/>
                  <a:moveTo>
                    <a:pt x="7379" y="10633"/>
                  </a:moveTo>
                  <a:lnTo>
                    <a:pt x="0" y="13324"/>
                  </a:lnTo>
                  <a:lnTo>
                    <a:pt x="0" y="13294"/>
                  </a:lnTo>
                  <a:lnTo>
                    <a:pt x="7364" y="10610"/>
                  </a:lnTo>
                  <a:lnTo>
                    <a:pt x="7379" y="10633"/>
                  </a:lnTo>
                  <a:close/>
                  <a:moveTo>
                    <a:pt x="7267" y="10470"/>
                  </a:moveTo>
                  <a:lnTo>
                    <a:pt x="0" y="13119"/>
                  </a:lnTo>
                  <a:lnTo>
                    <a:pt x="0" y="13091"/>
                  </a:lnTo>
                  <a:lnTo>
                    <a:pt x="7252" y="10447"/>
                  </a:lnTo>
                  <a:lnTo>
                    <a:pt x="7267" y="10470"/>
                  </a:lnTo>
                  <a:close/>
                  <a:moveTo>
                    <a:pt x="7156" y="10307"/>
                  </a:moveTo>
                  <a:lnTo>
                    <a:pt x="0" y="12915"/>
                  </a:lnTo>
                  <a:lnTo>
                    <a:pt x="0" y="12887"/>
                  </a:lnTo>
                  <a:lnTo>
                    <a:pt x="7139" y="10284"/>
                  </a:lnTo>
                  <a:lnTo>
                    <a:pt x="7156" y="10307"/>
                  </a:lnTo>
                  <a:close/>
                  <a:moveTo>
                    <a:pt x="7044" y="10143"/>
                  </a:moveTo>
                  <a:lnTo>
                    <a:pt x="0" y="12711"/>
                  </a:lnTo>
                  <a:lnTo>
                    <a:pt x="0" y="12683"/>
                  </a:lnTo>
                  <a:lnTo>
                    <a:pt x="7027" y="10121"/>
                  </a:lnTo>
                  <a:lnTo>
                    <a:pt x="7044" y="10143"/>
                  </a:lnTo>
                  <a:close/>
                  <a:moveTo>
                    <a:pt x="6932" y="9980"/>
                  </a:moveTo>
                  <a:lnTo>
                    <a:pt x="0" y="12508"/>
                  </a:lnTo>
                  <a:lnTo>
                    <a:pt x="0" y="12478"/>
                  </a:lnTo>
                  <a:lnTo>
                    <a:pt x="6915" y="9958"/>
                  </a:lnTo>
                  <a:lnTo>
                    <a:pt x="6932" y="9980"/>
                  </a:lnTo>
                  <a:close/>
                  <a:moveTo>
                    <a:pt x="6819" y="9817"/>
                  </a:moveTo>
                  <a:lnTo>
                    <a:pt x="0" y="12304"/>
                  </a:lnTo>
                  <a:lnTo>
                    <a:pt x="0" y="12274"/>
                  </a:lnTo>
                  <a:lnTo>
                    <a:pt x="6804" y="9794"/>
                  </a:lnTo>
                  <a:lnTo>
                    <a:pt x="6819" y="9817"/>
                  </a:lnTo>
                  <a:close/>
                  <a:moveTo>
                    <a:pt x="6707" y="9654"/>
                  </a:moveTo>
                  <a:lnTo>
                    <a:pt x="0" y="12099"/>
                  </a:lnTo>
                  <a:lnTo>
                    <a:pt x="0" y="12070"/>
                  </a:lnTo>
                  <a:lnTo>
                    <a:pt x="6692" y="9630"/>
                  </a:lnTo>
                  <a:lnTo>
                    <a:pt x="6707" y="9654"/>
                  </a:lnTo>
                  <a:close/>
                  <a:moveTo>
                    <a:pt x="6596" y="9491"/>
                  </a:moveTo>
                  <a:lnTo>
                    <a:pt x="0" y="11895"/>
                  </a:lnTo>
                  <a:lnTo>
                    <a:pt x="0" y="11867"/>
                  </a:lnTo>
                  <a:lnTo>
                    <a:pt x="6580" y="9467"/>
                  </a:lnTo>
                  <a:lnTo>
                    <a:pt x="6596" y="9491"/>
                  </a:lnTo>
                  <a:close/>
                  <a:moveTo>
                    <a:pt x="6484" y="9328"/>
                  </a:moveTo>
                  <a:lnTo>
                    <a:pt x="0" y="11691"/>
                  </a:lnTo>
                  <a:lnTo>
                    <a:pt x="0" y="11663"/>
                  </a:lnTo>
                  <a:lnTo>
                    <a:pt x="6468" y="9304"/>
                  </a:lnTo>
                  <a:lnTo>
                    <a:pt x="6484" y="9328"/>
                  </a:lnTo>
                  <a:close/>
                  <a:moveTo>
                    <a:pt x="6372" y="9165"/>
                  </a:moveTo>
                  <a:lnTo>
                    <a:pt x="0" y="11487"/>
                  </a:lnTo>
                  <a:lnTo>
                    <a:pt x="0" y="11458"/>
                  </a:lnTo>
                  <a:lnTo>
                    <a:pt x="6356" y="9141"/>
                  </a:lnTo>
                  <a:lnTo>
                    <a:pt x="6372" y="9165"/>
                  </a:lnTo>
                  <a:close/>
                  <a:moveTo>
                    <a:pt x="6260" y="9001"/>
                  </a:moveTo>
                  <a:lnTo>
                    <a:pt x="0" y="11284"/>
                  </a:lnTo>
                  <a:lnTo>
                    <a:pt x="0" y="11254"/>
                  </a:lnTo>
                  <a:lnTo>
                    <a:pt x="6245" y="8978"/>
                  </a:lnTo>
                  <a:lnTo>
                    <a:pt x="6260" y="9001"/>
                  </a:lnTo>
                  <a:close/>
                  <a:moveTo>
                    <a:pt x="6148" y="8838"/>
                  </a:moveTo>
                  <a:lnTo>
                    <a:pt x="0" y="11079"/>
                  </a:lnTo>
                  <a:lnTo>
                    <a:pt x="0" y="11050"/>
                  </a:lnTo>
                  <a:lnTo>
                    <a:pt x="6132" y="8815"/>
                  </a:lnTo>
                  <a:lnTo>
                    <a:pt x="6148" y="8838"/>
                  </a:lnTo>
                  <a:close/>
                  <a:moveTo>
                    <a:pt x="6036" y="8674"/>
                  </a:moveTo>
                  <a:lnTo>
                    <a:pt x="0" y="10875"/>
                  </a:lnTo>
                  <a:lnTo>
                    <a:pt x="0" y="10846"/>
                  </a:lnTo>
                  <a:lnTo>
                    <a:pt x="6020" y="8651"/>
                  </a:lnTo>
                  <a:lnTo>
                    <a:pt x="6036" y="8674"/>
                  </a:lnTo>
                  <a:close/>
                  <a:moveTo>
                    <a:pt x="5924" y="8511"/>
                  </a:moveTo>
                  <a:lnTo>
                    <a:pt x="0" y="10671"/>
                  </a:lnTo>
                  <a:lnTo>
                    <a:pt x="0" y="10643"/>
                  </a:lnTo>
                  <a:lnTo>
                    <a:pt x="5908" y="8488"/>
                  </a:lnTo>
                  <a:lnTo>
                    <a:pt x="5924" y="8511"/>
                  </a:lnTo>
                  <a:close/>
                  <a:moveTo>
                    <a:pt x="5476" y="7858"/>
                  </a:moveTo>
                  <a:lnTo>
                    <a:pt x="0" y="9855"/>
                  </a:lnTo>
                  <a:lnTo>
                    <a:pt x="0" y="9826"/>
                  </a:lnTo>
                  <a:lnTo>
                    <a:pt x="5461" y="7836"/>
                  </a:lnTo>
                  <a:lnTo>
                    <a:pt x="5476" y="7858"/>
                  </a:lnTo>
                  <a:close/>
                  <a:moveTo>
                    <a:pt x="5365" y="7695"/>
                  </a:moveTo>
                  <a:lnTo>
                    <a:pt x="0" y="9651"/>
                  </a:lnTo>
                  <a:lnTo>
                    <a:pt x="0" y="9622"/>
                  </a:lnTo>
                  <a:lnTo>
                    <a:pt x="5349" y="7672"/>
                  </a:lnTo>
                  <a:lnTo>
                    <a:pt x="5365" y="7695"/>
                  </a:lnTo>
                  <a:close/>
                  <a:moveTo>
                    <a:pt x="5253" y="7532"/>
                  </a:moveTo>
                  <a:lnTo>
                    <a:pt x="0" y="9447"/>
                  </a:lnTo>
                  <a:lnTo>
                    <a:pt x="0" y="9418"/>
                  </a:lnTo>
                  <a:lnTo>
                    <a:pt x="5237" y="7509"/>
                  </a:lnTo>
                  <a:lnTo>
                    <a:pt x="5253" y="7532"/>
                  </a:lnTo>
                  <a:close/>
                  <a:moveTo>
                    <a:pt x="5141" y="7369"/>
                  </a:moveTo>
                  <a:lnTo>
                    <a:pt x="0" y="9243"/>
                  </a:lnTo>
                  <a:lnTo>
                    <a:pt x="0" y="9214"/>
                  </a:lnTo>
                  <a:lnTo>
                    <a:pt x="5124" y="7345"/>
                  </a:lnTo>
                  <a:lnTo>
                    <a:pt x="5141" y="7369"/>
                  </a:lnTo>
                  <a:close/>
                  <a:moveTo>
                    <a:pt x="5029" y="7206"/>
                  </a:moveTo>
                  <a:lnTo>
                    <a:pt x="0" y="9038"/>
                  </a:lnTo>
                  <a:lnTo>
                    <a:pt x="0" y="9010"/>
                  </a:lnTo>
                  <a:lnTo>
                    <a:pt x="5013" y="7182"/>
                  </a:lnTo>
                  <a:lnTo>
                    <a:pt x="5029" y="7206"/>
                  </a:lnTo>
                  <a:close/>
                  <a:moveTo>
                    <a:pt x="4916" y="7042"/>
                  </a:moveTo>
                  <a:lnTo>
                    <a:pt x="0" y="8834"/>
                  </a:lnTo>
                  <a:lnTo>
                    <a:pt x="0" y="8806"/>
                  </a:lnTo>
                  <a:lnTo>
                    <a:pt x="4901" y="7019"/>
                  </a:lnTo>
                  <a:lnTo>
                    <a:pt x="4916" y="7042"/>
                  </a:lnTo>
                  <a:close/>
                  <a:moveTo>
                    <a:pt x="4804" y="6879"/>
                  </a:moveTo>
                  <a:lnTo>
                    <a:pt x="0" y="8631"/>
                  </a:lnTo>
                  <a:lnTo>
                    <a:pt x="0" y="8602"/>
                  </a:lnTo>
                  <a:lnTo>
                    <a:pt x="4789" y="6856"/>
                  </a:lnTo>
                  <a:lnTo>
                    <a:pt x="4804" y="6879"/>
                  </a:lnTo>
                  <a:close/>
                  <a:moveTo>
                    <a:pt x="4693" y="6716"/>
                  </a:moveTo>
                  <a:lnTo>
                    <a:pt x="0" y="8427"/>
                  </a:lnTo>
                  <a:lnTo>
                    <a:pt x="0" y="8398"/>
                  </a:lnTo>
                  <a:lnTo>
                    <a:pt x="4677" y="6692"/>
                  </a:lnTo>
                  <a:lnTo>
                    <a:pt x="4693" y="6716"/>
                  </a:lnTo>
                  <a:close/>
                  <a:moveTo>
                    <a:pt x="4581" y="6553"/>
                  </a:moveTo>
                  <a:lnTo>
                    <a:pt x="0" y="8223"/>
                  </a:lnTo>
                  <a:lnTo>
                    <a:pt x="0" y="8193"/>
                  </a:lnTo>
                  <a:lnTo>
                    <a:pt x="4565" y="6529"/>
                  </a:lnTo>
                  <a:lnTo>
                    <a:pt x="4581" y="6553"/>
                  </a:lnTo>
                  <a:close/>
                  <a:moveTo>
                    <a:pt x="4469" y="6389"/>
                  </a:moveTo>
                  <a:lnTo>
                    <a:pt x="0" y="8018"/>
                  </a:lnTo>
                  <a:lnTo>
                    <a:pt x="0" y="7990"/>
                  </a:lnTo>
                  <a:lnTo>
                    <a:pt x="4453" y="6366"/>
                  </a:lnTo>
                  <a:lnTo>
                    <a:pt x="4469" y="6389"/>
                  </a:lnTo>
                  <a:close/>
                  <a:moveTo>
                    <a:pt x="4357" y="6226"/>
                  </a:moveTo>
                  <a:lnTo>
                    <a:pt x="0" y="7814"/>
                  </a:lnTo>
                  <a:lnTo>
                    <a:pt x="0" y="7786"/>
                  </a:lnTo>
                  <a:lnTo>
                    <a:pt x="4342" y="6203"/>
                  </a:lnTo>
                  <a:lnTo>
                    <a:pt x="4357" y="6226"/>
                  </a:lnTo>
                  <a:close/>
                  <a:moveTo>
                    <a:pt x="4245" y="6063"/>
                  </a:moveTo>
                  <a:lnTo>
                    <a:pt x="0" y="7610"/>
                  </a:lnTo>
                  <a:lnTo>
                    <a:pt x="0" y="7582"/>
                  </a:lnTo>
                  <a:lnTo>
                    <a:pt x="4229" y="6040"/>
                  </a:lnTo>
                  <a:lnTo>
                    <a:pt x="4245" y="6063"/>
                  </a:lnTo>
                  <a:close/>
                  <a:moveTo>
                    <a:pt x="4134" y="5899"/>
                  </a:moveTo>
                  <a:lnTo>
                    <a:pt x="0" y="7407"/>
                  </a:lnTo>
                  <a:lnTo>
                    <a:pt x="0" y="7378"/>
                  </a:lnTo>
                  <a:lnTo>
                    <a:pt x="4117" y="5877"/>
                  </a:lnTo>
                  <a:lnTo>
                    <a:pt x="4134" y="5899"/>
                  </a:lnTo>
                  <a:close/>
                  <a:moveTo>
                    <a:pt x="4022" y="5736"/>
                  </a:moveTo>
                  <a:lnTo>
                    <a:pt x="0" y="7203"/>
                  </a:lnTo>
                  <a:lnTo>
                    <a:pt x="0" y="7173"/>
                  </a:lnTo>
                  <a:lnTo>
                    <a:pt x="4005" y="5714"/>
                  </a:lnTo>
                  <a:lnTo>
                    <a:pt x="4022" y="5736"/>
                  </a:lnTo>
                  <a:close/>
                  <a:moveTo>
                    <a:pt x="3573" y="5084"/>
                  </a:moveTo>
                  <a:lnTo>
                    <a:pt x="0" y="6386"/>
                  </a:lnTo>
                  <a:lnTo>
                    <a:pt x="0" y="6358"/>
                  </a:lnTo>
                  <a:lnTo>
                    <a:pt x="3558" y="5061"/>
                  </a:lnTo>
                  <a:lnTo>
                    <a:pt x="3573" y="5084"/>
                  </a:lnTo>
                  <a:close/>
                  <a:moveTo>
                    <a:pt x="3462" y="4920"/>
                  </a:moveTo>
                  <a:lnTo>
                    <a:pt x="0" y="6183"/>
                  </a:lnTo>
                  <a:lnTo>
                    <a:pt x="0" y="6153"/>
                  </a:lnTo>
                  <a:lnTo>
                    <a:pt x="3446" y="4897"/>
                  </a:lnTo>
                  <a:lnTo>
                    <a:pt x="3462" y="4920"/>
                  </a:lnTo>
                  <a:close/>
                  <a:moveTo>
                    <a:pt x="3350" y="4757"/>
                  </a:moveTo>
                  <a:lnTo>
                    <a:pt x="0" y="5979"/>
                  </a:lnTo>
                  <a:lnTo>
                    <a:pt x="0" y="5949"/>
                  </a:lnTo>
                  <a:lnTo>
                    <a:pt x="3334" y="4734"/>
                  </a:lnTo>
                  <a:lnTo>
                    <a:pt x="3350" y="4757"/>
                  </a:lnTo>
                  <a:close/>
                  <a:moveTo>
                    <a:pt x="3238" y="4594"/>
                  </a:moveTo>
                  <a:lnTo>
                    <a:pt x="0" y="5774"/>
                  </a:lnTo>
                  <a:lnTo>
                    <a:pt x="0" y="5745"/>
                  </a:lnTo>
                  <a:lnTo>
                    <a:pt x="3221" y="4570"/>
                  </a:lnTo>
                  <a:lnTo>
                    <a:pt x="3238" y="4594"/>
                  </a:lnTo>
                  <a:close/>
                  <a:moveTo>
                    <a:pt x="3126" y="4431"/>
                  </a:moveTo>
                  <a:lnTo>
                    <a:pt x="0" y="5570"/>
                  </a:lnTo>
                  <a:lnTo>
                    <a:pt x="0" y="5542"/>
                  </a:lnTo>
                  <a:lnTo>
                    <a:pt x="3110" y="4407"/>
                  </a:lnTo>
                  <a:lnTo>
                    <a:pt x="3126" y="4431"/>
                  </a:lnTo>
                  <a:close/>
                  <a:moveTo>
                    <a:pt x="3014" y="4268"/>
                  </a:moveTo>
                  <a:lnTo>
                    <a:pt x="0" y="5366"/>
                  </a:lnTo>
                  <a:lnTo>
                    <a:pt x="0" y="5338"/>
                  </a:lnTo>
                  <a:lnTo>
                    <a:pt x="2998" y="4244"/>
                  </a:lnTo>
                  <a:lnTo>
                    <a:pt x="3014" y="4268"/>
                  </a:lnTo>
                  <a:close/>
                  <a:moveTo>
                    <a:pt x="2901" y="4105"/>
                  </a:moveTo>
                  <a:lnTo>
                    <a:pt x="0" y="5162"/>
                  </a:lnTo>
                  <a:lnTo>
                    <a:pt x="0" y="5133"/>
                  </a:lnTo>
                  <a:lnTo>
                    <a:pt x="2886" y="4081"/>
                  </a:lnTo>
                  <a:lnTo>
                    <a:pt x="2901" y="4105"/>
                  </a:lnTo>
                  <a:close/>
                  <a:moveTo>
                    <a:pt x="2790" y="3940"/>
                  </a:moveTo>
                  <a:lnTo>
                    <a:pt x="0" y="4959"/>
                  </a:lnTo>
                  <a:lnTo>
                    <a:pt x="0" y="4929"/>
                  </a:lnTo>
                  <a:lnTo>
                    <a:pt x="2774" y="3918"/>
                  </a:lnTo>
                  <a:lnTo>
                    <a:pt x="2790" y="3940"/>
                  </a:lnTo>
                  <a:close/>
                  <a:moveTo>
                    <a:pt x="2678" y="3777"/>
                  </a:moveTo>
                  <a:lnTo>
                    <a:pt x="0" y="4754"/>
                  </a:lnTo>
                  <a:lnTo>
                    <a:pt x="0" y="4725"/>
                  </a:lnTo>
                  <a:lnTo>
                    <a:pt x="2662" y="3755"/>
                  </a:lnTo>
                  <a:lnTo>
                    <a:pt x="2678" y="3777"/>
                  </a:lnTo>
                  <a:close/>
                  <a:moveTo>
                    <a:pt x="2566" y="3614"/>
                  </a:moveTo>
                  <a:lnTo>
                    <a:pt x="0" y="4550"/>
                  </a:lnTo>
                  <a:lnTo>
                    <a:pt x="0" y="4521"/>
                  </a:lnTo>
                  <a:lnTo>
                    <a:pt x="2550" y="3591"/>
                  </a:lnTo>
                  <a:lnTo>
                    <a:pt x="2566" y="3614"/>
                  </a:lnTo>
                  <a:close/>
                  <a:moveTo>
                    <a:pt x="2454" y="3451"/>
                  </a:moveTo>
                  <a:lnTo>
                    <a:pt x="0" y="4346"/>
                  </a:lnTo>
                  <a:lnTo>
                    <a:pt x="0" y="4318"/>
                  </a:lnTo>
                  <a:lnTo>
                    <a:pt x="2439" y="3428"/>
                  </a:lnTo>
                  <a:lnTo>
                    <a:pt x="2454" y="3451"/>
                  </a:lnTo>
                  <a:close/>
                  <a:moveTo>
                    <a:pt x="2342" y="3288"/>
                  </a:moveTo>
                  <a:lnTo>
                    <a:pt x="0" y="4142"/>
                  </a:lnTo>
                  <a:lnTo>
                    <a:pt x="0" y="4113"/>
                  </a:lnTo>
                  <a:lnTo>
                    <a:pt x="2327" y="3265"/>
                  </a:lnTo>
                  <a:lnTo>
                    <a:pt x="2342" y="3288"/>
                  </a:lnTo>
                  <a:close/>
                  <a:moveTo>
                    <a:pt x="2231" y="3125"/>
                  </a:moveTo>
                  <a:lnTo>
                    <a:pt x="0" y="3938"/>
                  </a:lnTo>
                  <a:lnTo>
                    <a:pt x="0" y="3909"/>
                  </a:lnTo>
                  <a:lnTo>
                    <a:pt x="2214" y="3102"/>
                  </a:lnTo>
                  <a:lnTo>
                    <a:pt x="2231" y="3125"/>
                  </a:lnTo>
                  <a:close/>
                  <a:moveTo>
                    <a:pt x="2119" y="2962"/>
                  </a:moveTo>
                  <a:lnTo>
                    <a:pt x="0" y="3734"/>
                  </a:lnTo>
                  <a:lnTo>
                    <a:pt x="0" y="3705"/>
                  </a:lnTo>
                  <a:lnTo>
                    <a:pt x="2102" y="2939"/>
                  </a:lnTo>
                  <a:lnTo>
                    <a:pt x="2119" y="2962"/>
                  </a:lnTo>
                  <a:close/>
                  <a:moveTo>
                    <a:pt x="2006" y="2798"/>
                  </a:moveTo>
                  <a:lnTo>
                    <a:pt x="0" y="3530"/>
                  </a:lnTo>
                  <a:lnTo>
                    <a:pt x="0" y="3501"/>
                  </a:lnTo>
                  <a:lnTo>
                    <a:pt x="1990" y="2776"/>
                  </a:lnTo>
                  <a:lnTo>
                    <a:pt x="2006" y="2798"/>
                  </a:lnTo>
                  <a:close/>
                  <a:moveTo>
                    <a:pt x="1670" y="2309"/>
                  </a:moveTo>
                  <a:lnTo>
                    <a:pt x="0" y="2918"/>
                  </a:lnTo>
                  <a:lnTo>
                    <a:pt x="0" y="2889"/>
                  </a:lnTo>
                  <a:lnTo>
                    <a:pt x="1655" y="2285"/>
                  </a:lnTo>
                  <a:lnTo>
                    <a:pt x="1670" y="2309"/>
                  </a:lnTo>
                  <a:close/>
                  <a:moveTo>
                    <a:pt x="1559" y="2146"/>
                  </a:moveTo>
                  <a:lnTo>
                    <a:pt x="0" y="2713"/>
                  </a:lnTo>
                  <a:lnTo>
                    <a:pt x="0" y="2685"/>
                  </a:lnTo>
                  <a:lnTo>
                    <a:pt x="1543" y="2122"/>
                  </a:lnTo>
                  <a:lnTo>
                    <a:pt x="1559" y="2146"/>
                  </a:lnTo>
                  <a:close/>
                  <a:moveTo>
                    <a:pt x="1447" y="1983"/>
                  </a:moveTo>
                  <a:lnTo>
                    <a:pt x="0" y="2510"/>
                  </a:lnTo>
                  <a:lnTo>
                    <a:pt x="0" y="2481"/>
                  </a:lnTo>
                  <a:lnTo>
                    <a:pt x="1431" y="1959"/>
                  </a:lnTo>
                  <a:lnTo>
                    <a:pt x="1447" y="1983"/>
                  </a:lnTo>
                  <a:close/>
                  <a:moveTo>
                    <a:pt x="1335" y="1819"/>
                  </a:moveTo>
                  <a:lnTo>
                    <a:pt x="0" y="2306"/>
                  </a:lnTo>
                  <a:lnTo>
                    <a:pt x="0" y="2277"/>
                  </a:lnTo>
                  <a:lnTo>
                    <a:pt x="1319" y="1796"/>
                  </a:lnTo>
                  <a:lnTo>
                    <a:pt x="1335" y="1819"/>
                  </a:lnTo>
                  <a:close/>
                  <a:moveTo>
                    <a:pt x="1223" y="1655"/>
                  </a:moveTo>
                  <a:lnTo>
                    <a:pt x="0" y="2102"/>
                  </a:lnTo>
                  <a:lnTo>
                    <a:pt x="0" y="2072"/>
                  </a:lnTo>
                  <a:lnTo>
                    <a:pt x="1207" y="1633"/>
                  </a:lnTo>
                  <a:lnTo>
                    <a:pt x="1223" y="1655"/>
                  </a:lnTo>
                  <a:close/>
                  <a:moveTo>
                    <a:pt x="1111" y="1492"/>
                  </a:moveTo>
                  <a:lnTo>
                    <a:pt x="0" y="1898"/>
                  </a:lnTo>
                  <a:lnTo>
                    <a:pt x="0" y="1868"/>
                  </a:lnTo>
                  <a:lnTo>
                    <a:pt x="1095" y="1469"/>
                  </a:lnTo>
                  <a:lnTo>
                    <a:pt x="1111" y="1492"/>
                  </a:lnTo>
                  <a:close/>
                  <a:moveTo>
                    <a:pt x="999" y="1329"/>
                  </a:moveTo>
                  <a:lnTo>
                    <a:pt x="0" y="1693"/>
                  </a:lnTo>
                  <a:lnTo>
                    <a:pt x="0" y="1665"/>
                  </a:lnTo>
                  <a:lnTo>
                    <a:pt x="983" y="1306"/>
                  </a:lnTo>
                  <a:lnTo>
                    <a:pt x="999" y="1329"/>
                  </a:lnTo>
                  <a:close/>
                  <a:moveTo>
                    <a:pt x="887" y="1166"/>
                  </a:moveTo>
                  <a:lnTo>
                    <a:pt x="0" y="1489"/>
                  </a:lnTo>
                  <a:lnTo>
                    <a:pt x="0" y="1461"/>
                  </a:lnTo>
                  <a:lnTo>
                    <a:pt x="871" y="1143"/>
                  </a:lnTo>
                  <a:lnTo>
                    <a:pt x="887" y="1166"/>
                  </a:lnTo>
                  <a:close/>
                  <a:moveTo>
                    <a:pt x="775" y="1003"/>
                  </a:moveTo>
                  <a:lnTo>
                    <a:pt x="0" y="1285"/>
                  </a:lnTo>
                  <a:lnTo>
                    <a:pt x="0" y="1257"/>
                  </a:lnTo>
                  <a:lnTo>
                    <a:pt x="759" y="980"/>
                  </a:lnTo>
                  <a:lnTo>
                    <a:pt x="775" y="1003"/>
                  </a:lnTo>
                  <a:close/>
                  <a:moveTo>
                    <a:pt x="663" y="839"/>
                  </a:moveTo>
                  <a:lnTo>
                    <a:pt x="0" y="1082"/>
                  </a:lnTo>
                  <a:lnTo>
                    <a:pt x="0" y="1052"/>
                  </a:lnTo>
                  <a:lnTo>
                    <a:pt x="648" y="817"/>
                  </a:lnTo>
                  <a:lnTo>
                    <a:pt x="663" y="839"/>
                  </a:lnTo>
                  <a:close/>
                  <a:moveTo>
                    <a:pt x="551" y="676"/>
                  </a:moveTo>
                  <a:lnTo>
                    <a:pt x="0" y="878"/>
                  </a:lnTo>
                  <a:lnTo>
                    <a:pt x="0" y="848"/>
                  </a:lnTo>
                  <a:lnTo>
                    <a:pt x="536" y="654"/>
                  </a:lnTo>
                  <a:lnTo>
                    <a:pt x="551" y="676"/>
                  </a:lnTo>
                  <a:close/>
                  <a:moveTo>
                    <a:pt x="439" y="513"/>
                  </a:moveTo>
                  <a:lnTo>
                    <a:pt x="0" y="673"/>
                  </a:lnTo>
                  <a:lnTo>
                    <a:pt x="0" y="644"/>
                  </a:lnTo>
                  <a:lnTo>
                    <a:pt x="424" y="490"/>
                  </a:lnTo>
                  <a:lnTo>
                    <a:pt x="439" y="513"/>
                  </a:lnTo>
                  <a:close/>
                  <a:moveTo>
                    <a:pt x="328" y="350"/>
                  </a:moveTo>
                  <a:lnTo>
                    <a:pt x="0" y="469"/>
                  </a:lnTo>
                  <a:lnTo>
                    <a:pt x="0" y="441"/>
                  </a:lnTo>
                  <a:lnTo>
                    <a:pt x="311" y="326"/>
                  </a:lnTo>
                  <a:lnTo>
                    <a:pt x="328" y="350"/>
                  </a:lnTo>
                  <a:close/>
                </a:path>
              </a:pathLst>
            </a:custGeom>
            <a:grpFill/>
            <a:ln w="9525">
              <a:noFill/>
              <a:round/>
            </a:ln>
          </p:spPr>
          <p:txBody>
            <a:bodyPr/>
            <a:lstStyle/>
            <a:p>
              <a:pPr>
                <a:defRPr/>
              </a:pPr>
              <a:endParaRPr lang="en-US">
                <a:cs typeface="+mn-ea"/>
              </a:endParaRPr>
            </a:p>
          </p:txBody>
        </p:sp>
        <p:sp>
          <p:nvSpPr>
            <p:cNvPr id="53" name="Freeform 7"/>
            <p:cNvSpPr/>
            <p:nvPr/>
          </p:nvSpPr>
          <p:spPr bwMode="auto">
            <a:xfrm>
              <a:off x="3608388" y="2841626"/>
              <a:ext cx="1035050" cy="384175"/>
            </a:xfrm>
            <a:custGeom>
              <a:avLst/>
              <a:gdLst/>
              <a:ahLst/>
              <a:cxnLst>
                <a:cxn ang="0">
                  <a:pos x="3909" y="23"/>
                </a:cxn>
                <a:cxn ang="0">
                  <a:pos x="0" y="1448"/>
                </a:cxn>
                <a:cxn ang="0">
                  <a:pos x="0" y="1419"/>
                </a:cxn>
                <a:cxn ang="0">
                  <a:pos x="3893" y="0"/>
                </a:cxn>
                <a:cxn ang="0">
                  <a:pos x="3909" y="23"/>
                </a:cxn>
              </a:cxnLst>
              <a:rect l="0" t="0" r="r" b="b"/>
              <a:pathLst>
                <a:path w="3909" h="1448">
                  <a:moveTo>
                    <a:pt x="3909" y="23"/>
                  </a:moveTo>
                  <a:lnTo>
                    <a:pt x="0" y="1448"/>
                  </a:lnTo>
                  <a:lnTo>
                    <a:pt x="0" y="1419"/>
                  </a:lnTo>
                  <a:lnTo>
                    <a:pt x="3893" y="0"/>
                  </a:lnTo>
                  <a:lnTo>
                    <a:pt x="3909" y="23"/>
                  </a:lnTo>
                  <a:close/>
                </a:path>
              </a:pathLst>
            </a:custGeom>
            <a:grpFill/>
            <a:ln w="9525">
              <a:noFill/>
              <a:round/>
            </a:ln>
          </p:spPr>
          <p:txBody>
            <a:bodyPr/>
            <a:lstStyle/>
            <a:p>
              <a:pPr>
                <a:defRPr/>
              </a:pPr>
              <a:endParaRPr lang="en-US">
                <a:cs typeface="+mn-ea"/>
              </a:endParaRPr>
            </a:p>
          </p:txBody>
        </p:sp>
        <p:sp>
          <p:nvSpPr>
            <p:cNvPr id="54" name="Freeform 8"/>
            <p:cNvSpPr/>
            <p:nvPr/>
          </p:nvSpPr>
          <p:spPr bwMode="auto">
            <a:xfrm>
              <a:off x="3148013" y="1163638"/>
              <a:ext cx="596900" cy="858838"/>
            </a:xfrm>
            <a:custGeom>
              <a:avLst/>
              <a:gdLst/>
              <a:ahLst/>
              <a:cxnLst>
                <a:cxn ang="0">
                  <a:pos x="2257" y="39"/>
                </a:cxn>
                <a:cxn ang="0">
                  <a:pos x="56" y="3249"/>
                </a:cxn>
                <a:cxn ang="0">
                  <a:pos x="0" y="3211"/>
                </a:cxn>
                <a:cxn ang="0">
                  <a:pos x="2201" y="0"/>
                </a:cxn>
                <a:cxn ang="0">
                  <a:pos x="2257" y="39"/>
                </a:cxn>
              </a:cxnLst>
              <a:rect l="0" t="0" r="r" b="b"/>
              <a:pathLst>
                <a:path w="2257" h="3249">
                  <a:moveTo>
                    <a:pt x="2257" y="39"/>
                  </a:moveTo>
                  <a:lnTo>
                    <a:pt x="56" y="3249"/>
                  </a:lnTo>
                  <a:lnTo>
                    <a:pt x="0" y="3211"/>
                  </a:lnTo>
                  <a:lnTo>
                    <a:pt x="2201" y="0"/>
                  </a:lnTo>
                  <a:lnTo>
                    <a:pt x="2257" y="39"/>
                  </a:lnTo>
                  <a:close/>
                </a:path>
              </a:pathLst>
            </a:custGeom>
            <a:grpFill/>
            <a:ln w="9525">
              <a:noFill/>
              <a:round/>
            </a:ln>
          </p:spPr>
          <p:txBody>
            <a:bodyPr/>
            <a:lstStyle/>
            <a:p>
              <a:pPr>
                <a:defRPr/>
              </a:pPr>
              <a:endParaRPr lang="en-US">
                <a:cs typeface="+mn-ea"/>
              </a:endParaRPr>
            </a:p>
          </p:txBody>
        </p:sp>
        <p:sp>
          <p:nvSpPr>
            <p:cNvPr id="55" name="Freeform 9"/>
            <p:cNvSpPr/>
            <p:nvPr/>
          </p:nvSpPr>
          <p:spPr bwMode="auto">
            <a:xfrm>
              <a:off x="2630488" y="2063751"/>
              <a:ext cx="496888" cy="712788"/>
            </a:xfrm>
            <a:custGeom>
              <a:avLst/>
              <a:gdLst/>
              <a:ahLst/>
              <a:cxnLst>
                <a:cxn ang="0">
                  <a:pos x="1877" y="38"/>
                </a:cxn>
                <a:cxn ang="0">
                  <a:pos x="56" y="2694"/>
                </a:cxn>
                <a:cxn ang="0">
                  <a:pos x="0" y="2655"/>
                </a:cxn>
                <a:cxn ang="0">
                  <a:pos x="1821" y="0"/>
                </a:cxn>
                <a:cxn ang="0">
                  <a:pos x="1877" y="38"/>
                </a:cxn>
              </a:cxnLst>
              <a:rect l="0" t="0" r="r" b="b"/>
              <a:pathLst>
                <a:path w="1877" h="2694">
                  <a:moveTo>
                    <a:pt x="1877" y="38"/>
                  </a:moveTo>
                  <a:lnTo>
                    <a:pt x="56" y="2694"/>
                  </a:lnTo>
                  <a:lnTo>
                    <a:pt x="0" y="2655"/>
                  </a:lnTo>
                  <a:lnTo>
                    <a:pt x="1821" y="0"/>
                  </a:lnTo>
                  <a:lnTo>
                    <a:pt x="1877" y="38"/>
                  </a:lnTo>
                  <a:close/>
                </a:path>
              </a:pathLst>
            </a:custGeom>
            <a:grpFill/>
            <a:ln w="9525">
              <a:noFill/>
              <a:round/>
            </a:ln>
          </p:spPr>
          <p:txBody>
            <a:bodyPr/>
            <a:lstStyle/>
            <a:p>
              <a:pPr>
                <a:defRPr/>
              </a:pPr>
              <a:endParaRPr lang="en-US">
                <a:cs typeface="+mn-ea"/>
              </a:endParaRPr>
            </a:p>
          </p:txBody>
        </p:sp>
        <p:sp>
          <p:nvSpPr>
            <p:cNvPr id="56" name="Freeform 10"/>
            <p:cNvSpPr/>
            <p:nvPr/>
          </p:nvSpPr>
          <p:spPr bwMode="auto">
            <a:xfrm>
              <a:off x="2124075" y="2811463"/>
              <a:ext cx="492125" cy="706438"/>
            </a:xfrm>
            <a:custGeom>
              <a:avLst/>
              <a:gdLst/>
              <a:ahLst/>
              <a:cxnLst>
                <a:cxn ang="0">
                  <a:pos x="1861" y="39"/>
                </a:cxn>
                <a:cxn ang="0">
                  <a:pos x="56" y="2672"/>
                </a:cxn>
                <a:cxn ang="0">
                  <a:pos x="0" y="2633"/>
                </a:cxn>
                <a:cxn ang="0">
                  <a:pos x="1805" y="0"/>
                </a:cxn>
                <a:cxn ang="0">
                  <a:pos x="1861" y="39"/>
                </a:cxn>
              </a:cxnLst>
              <a:rect l="0" t="0" r="r" b="b"/>
              <a:pathLst>
                <a:path w="1861" h="2672">
                  <a:moveTo>
                    <a:pt x="1861" y="39"/>
                  </a:moveTo>
                  <a:lnTo>
                    <a:pt x="56" y="2672"/>
                  </a:lnTo>
                  <a:lnTo>
                    <a:pt x="0" y="2633"/>
                  </a:lnTo>
                  <a:lnTo>
                    <a:pt x="1805" y="0"/>
                  </a:lnTo>
                  <a:lnTo>
                    <a:pt x="1861" y="39"/>
                  </a:lnTo>
                  <a:close/>
                </a:path>
              </a:pathLst>
            </a:custGeom>
            <a:grpFill/>
            <a:ln w="9525">
              <a:noFill/>
              <a:round/>
            </a:ln>
          </p:spPr>
          <p:txBody>
            <a:bodyPr/>
            <a:lstStyle/>
            <a:p>
              <a:pPr>
                <a:defRPr/>
              </a:pPr>
              <a:endParaRPr lang="en-US">
                <a:cs typeface="+mn-ea"/>
              </a:endParaRPr>
            </a:p>
          </p:txBody>
        </p:sp>
        <p:sp>
          <p:nvSpPr>
            <p:cNvPr id="57" name="Freeform 11"/>
            <p:cNvSpPr/>
            <p:nvPr/>
          </p:nvSpPr>
          <p:spPr bwMode="auto">
            <a:xfrm>
              <a:off x="1509713" y="3563938"/>
              <a:ext cx="588963" cy="849313"/>
            </a:xfrm>
            <a:custGeom>
              <a:avLst/>
              <a:gdLst/>
              <a:ahLst/>
              <a:cxnLst>
                <a:cxn ang="0">
                  <a:pos x="2229" y="38"/>
                </a:cxn>
                <a:cxn ang="0">
                  <a:pos x="56" y="3207"/>
                </a:cxn>
                <a:cxn ang="0">
                  <a:pos x="0" y="3169"/>
                </a:cxn>
                <a:cxn ang="0">
                  <a:pos x="2173" y="0"/>
                </a:cxn>
                <a:cxn ang="0">
                  <a:pos x="2229" y="38"/>
                </a:cxn>
              </a:cxnLst>
              <a:rect l="0" t="0" r="r" b="b"/>
              <a:pathLst>
                <a:path w="2229" h="3207">
                  <a:moveTo>
                    <a:pt x="2229" y="38"/>
                  </a:moveTo>
                  <a:lnTo>
                    <a:pt x="56" y="3207"/>
                  </a:lnTo>
                  <a:lnTo>
                    <a:pt x="0" y="3169"/>
                  </a:lnTo>
                  <a:lnTo>
                    <a:pt x="2173" y="0"/>
                  </a:lnTo>
                  <a:lnTo>
                    <a:pt x="2229" y="38"/>
                  </a:lnTo>
                  <a:close/>
                </a:path>
              </a:pathLst>
            </a:custGeom>
            <a:grpFill/>
            <a:ln w="9525">
              <a:noFill/>
              <a:round/>
            </a:ln>
          </p:spPr>
          <p:txBody>
            <a:bodyPr/>
            <a:lstStyle/>
            <a:p>
              <a:pPr>
                <a:defRPr/>
              </a:pPr>
              <a:endParaRPr lang="en-US">
                <a:cs typeface="+mn-ea"/>
              </a:endParaRPr>
            </a:p>
          </p:txBody>
        </p:sp>
        <p:sp>
          <p:nvSpPr>
            <p:cNvPr id="58" name="Freeform 12"/>
            <p:cNvSpPr/>
            <p:nvPr/>
          </p:nvSpPr>
          <p:spPr bwMode="auto">
            <a:xfrm>
              <a:off x="5129213" y="3563938"/>
              <a:ext cx="590550" cy="849313"/>
            </a:xfrm>
            <a:custGeom>
              <a:avLst/>
              <a:gdLst/>
              <a:ahLst/>
              <a:cxnLst>
                <a:cxn ang="0">
                  <a:pos x="56" y="0"/>
                </a:cxn>
                <a:cxn ang="0">
                  <a:pos x="2230" y="3171"/>
                </a:cxn>
                <a:cxn ang="0">
                  <a:pos x="2174" y="3209"/>
                </a:cxn>
                <a:cxn ang="0">
                  <a:pos x="0" y="38"/>
                </a:cxn>
                <a:cxn ang="0">
                  <a:pos x="56" y="0"/>
                </a:cxn>
              </a:cxnLst>
              <a:rect l="0" t="0" r="r" b="b"/>
              <a:pathLst>
                <a:path w="2230" h="3209">
                  <a:moveTo>
                    <a:pt x="56" y="0"/>
                  </a:moveTo>
                  <a:lnTo>
                    <a:pt x="2230" y="3171"/>
                  </a:lnTo>
                  <a:lnTo>
                    <a:pt x="2174" y="3209"/>
                  </a:lnTo>
                  <a:lnTo>
                    <a:pt x="0" y="38"/>
                  </a:lnTo>
                  <a:lnTo>
                    <a:pt x="56" y="0"/>
                  </a:lnTo>
                  <a:close/>
                </a:path>
              </a:pathLst>
            </a:custGeom>
            <a:grpFill/>
            <a:ln w="9525">
              <a:noFill/>
              <a:round/>
            </a:ln>
          </p:spPr>
          <p:txBody>
            <a:bodyPr/>
            <a:lstStyle/>
            <a:p>
              <a:pPr>
                <a:defRPr/>
              </a:pPr>
              <a:endParaRPr lang="en-US">
                <a:cs typeface="+mn-ea"/>
              </a:endParaRPr>
            </a:p>
          </p:txBody>
        </p:sp>
        <p:sp>
          <p:nvSpPr>
            <p:cNvPr id="59" name="Freeform 13"/>
            <p:cNvSpPr/>
            <p:nvPr/>
          </p:nvSpPr>
          <p:spPr bwMode="auto">
            <a:xfrm>
              <a:off x="4616450" y="2814638"/>
              <a:ext cx="492125" cy="706438"/>
            </a:xfrm>
            <a:custGeom>
              <a:avLst/>
              <a:gdLst/>
              <a:ahLst/>
              <a:cxnLst>
                <a:cxn ang="0">
                  <a:pos x="56" y="0"/>
                </a:cxn>
                <a:cxn ang="0">
                  <a:pos x="1858" y="2627"/>
                </a:cxn>
                <a:cxn ang="0">
                  <a:pos x="1802" y="2666"/>
                </a:cxn>
                <a:cxn ang="0">
                  <a:pos x="0" y="37"/>
                </a:cxn>
                <a:cxn ang="0">
                  <a:pos x="56" y="0"/>
                </a:cxn>
              </a:cxnLst>
              <a:rect l="0" t="0" r="r" b="b"/>
              <a:pathLst>
                <a:path w="1858" h="2666">
                  <a:moveTo>
                    <a:pt x="56" y="0"/>
                  </a:moveTo>
                  <a:lnTo>
                    <a:pt x="1858" y="2627"/>
                  </a:lnTo>
                  <a:lnTo>
                    <a:pt x="1802" y="2666"/>
                  </a:lnTo>
                  <a:lnTo>
                    <a:pt x="0" y="37"/>
                  </a:lnTo>
                  <a:lnTo>
                    <a:pt x="56" y="0"/>
                  </a:lnTo>
                  <a:close/>
                </a:path>
              </a:pathLst>
            </a:custGeom>
            <a:grpFill/>
            <a:ln w="9525">
              <a:noFill/>
              <a:round/>
            </a:ln>
          </p:spPr>
          <p:txBody>
            <a:bodyPr/>
            <a:lstStyle/>
            <a:p>
              <a:pPr>
                <a:defRPr/>
              </a:pPr>
              <a:endParaRPr lang="en-US">
                <a:cs typeface="+mn-ea"/>
              </a:endParaRPr>
            </a:p>
          </p:txBody>
        </p:sp>
        <p:sp>
          <p:nvSpPr>
            <p:cNvPr id="60" name="Freeform 14"/>
            <p:cNvSpPr/>
            <p:nvPr/>
          </p:nvSpPr>
          <p:spPr bwMode="auto">
            <a:xfrm>
              <a:off x="4102100" y="2065338"/>
              <a:ext cx="485775" cy="695325"/>
            </a:xfrm>
            <a:custGeom>
              <a:avLst/>
              <a:gdLst/>
              <a:ahLst/>
              <a:cxnLst>
                <a:cxn ang="0">
                  <a:pos x="56" y="0"/>
                </a:cxn>
                <a:cxn ang="0">
                  <a:pos x="1832" y="2591"/>
                </a:cxn>
                <a:cxn ang="0">
                  <a:pos x="1776" y="2629"/>
                </a:cxn>
                <a:cxn ang="0">
                  <a:pos x="0" y="38"/>
                </a:cxn>
                <a:cxn ang="0">
                  <a:pos x="56" y="0"/>
                </a:cxn>
              </a:cxnLst>
              <a:rect l="0" t="0" r="r" b="b"/>
              <a:pathLst>
                <a:path w="1832" h="2629">
                  <a:moveTo>
                    <a:pt x="56" y="0"/>
                  </a:moveTo>
                  <a:lnTo>
                    <a:pt x="1832" y="2591"/>
                  </a:lnTo>
                  <a:lnTo>
                    <a:pt x="1776" y="2629"/>
                  </a:lnTo>
                  <a:lnTo>
                    <a:pt x="0" y="38"/>
                  </a:lnTo>
                  <a:lnTo>
                    <a:pt x="56" y="0"/>
                  </a:lnTo>
                  <a:close/>
                </a:path>
              </a:pathLst>
            </a:custGeom>
            <a:grpFill/>
            <a:ln w="9525">
              <a:noFill/>
              <a:round/>
            </a:ln>
          </p:spPr>
          <p:txBody>
            <a:bodyPr/>
            <a:lstStyle/>
            <a:p>
              <a:pPr>
                <a:defRPr/>
              </a:pPr>
              <a:endParaRPr lang="en-US">
                <a:cs typeface="+mn-ea"/>
              </a:endParaRPr>
            </a:p>
          </p:txBody>
        </p:sp>
        <p:sp>
          <p:nvSpPr>
            <p:cNvPr id="61" name="Freeform 15"/>
            <p:cNvSpPr/>
            <p:nvPr/>
          </p:nvSpPr>
          <p:spPr bwMode="auto">
            <a:xfrm>
              <a:off x="3484563" y="1163638"/>
              <a:ext cx="587375" cy="844550"/>
            </a:xfrm>
            <a:custGeom>
              <a:avLst/>
              <a:gdLst/>
              <a:ahLst/>
              <a:cxnLst>
                <a:cxn ang="0">
                  <a:pos x="56" y="0"/>
                </a:cxn>
                <a:cxn ang="0">
                  <a:pos x="2220" y="3157"/>
                </a:cxn>
                <a:cxn ang="0">
                  <a:pos x="2164" y="3194"/>
                </a:cxn>
                <a:cxn ang="0">
                  <a:pos x="0" y="39"/>
                </a:cxn>
                <a:cxn ang="0">
                  <a:pos x="56" y="0"/>
                </a:cxn>
              </a:cxnLst>
              <a:rect l="0" t="0" r="r" b="b"/>
              <a:pathLst>
                <a:path w="2220" h="3194">
                  <a:moveTo>
                    <a:pt x="56" y="0"/>
                  </a:moveTo>
                  <a:lnTo>
                    <a:pt x="2220" y="3157"/>
                  </a:lnTo>
                  <a:lnTo>
                    <a:pt x="2164" y="3194"/>
                  </a:lnTo>
                  <a:lnTo>
                    <a:pt x="0" y="39"/>
                  </a:lnTo>
                  <a:lnTo>
                    <a:pt x="56" y="0"/>
                  </a:lnTo>
                  <a:close/>
                </a:path>
              </a:pathLst>
            </a:custGeom>
            <a:grpFill/>
            <a:ln w="9525">
              <a:noFill/>
              <a:round/>
            </a:ln>
          </p:spPr>
          <p:txBody>
            <a:bodyPr/>
            <a:lstStyle/>
            <a:p>
              <a:pPr>
                <a:defRPr/>
              </a:pPr>
              <a:endParaRPr lang="en-US">
                <a:cs typeface="+mn-ea"/>
              </a:endParaRPr>
            </a:p>
          </p:txBody>
        </p:sp>
        <p:sp>
          <p:nvSpPr>
            <p:cNvPr id="62" name="Freeform 16"/>
            <p:cNvSpPr/>
            <p:nvPr/>
          </p:nvSpPr>
          <p:spPr bwMode="auto">
            <a:xfrm>
              <a:off x="1457325" y="4152901"/>
              <a:ext cx="2339975" cy="868363"/>
            </a:xfrm>
            <a:custGeom>
              <a:avLst/>
              <a:gdLst/>
              <a:ahLst/>
              <a:cxnLst>
                <a:cxn ang="0">
                  <a:pos x="23" y="0"/>
                </a:cxn>
                <a:cxn ang="0">
                  <a:pos x="8846" y="3216"/>
                </a:cxn>
                <a:cxn ang="0">
                  <a:pos x="8823" y="3281"/>
                </a:cxn>
                <a:cxn ang="0">
                  <a:pos x="0" y="64"/>
                </a:cxn>
                <a:cxn ang="0">
                  <a:pos x="23" y="0"/>
                </a:cxn>
              </a:cxnLst>
              <a:rect l="0" t="0" r="r" b="b"/>
              <a:pathLst>
                <a:path w="8846" h="3281">
                  <a:moveTo>
                    <a:pt x="23" y="0"/>
                  </a:moveTo>
                  <a:lnTo>
                    <a:pt x="8846" y="3216"/>
                  </a:lnTo>
                  <a:lnTo>
                    <a:pt x="8823" y="3281"/>
                  </a:lnTo>
                  <a:lnTo>
                    <a:pt x="0" y="64"/>
                  </a:lnTo>
                  <a:lnTo>
                    <a:pt x="23" y="0"/>
                  </a:lnTo>
                  <a:close/>
                </a:path>
              </a:pathLst>
            </a:custGeom>
            <a:grpFill/>
            <a:ln w="9525">
              <a:noFill/>
              <a:round/>
            </a:ln>
          </p:spPr>
          <p:txBody>
            <a:bodyPr/>
            <a:lstStyle/>
            <a:p>
              <a:pPr>
                <a:defRPr/>
              </a:pPr>
              <a:endParaRPr lang="en-US">
                <a:cs typeface="+mn-ea"/>
              </a:endParaRPr>
            </a:p>
          </p:txBody>
        </p:sp>
        <p:sp>
          <p:nvSpPr>
            <p:cNvPr id="63" name="Freeform 17"/>
            <p:cNvSpPr/>
            <p:nvPr/>
          </p:nvSpPr>
          <p:spPr bwMode="auto">
            <a:xfrm>
              <a:off x="3432175" y="4152901"/>
              <a:ext cx="2339975" cy="868363"/>
            </a:xfrm>
            <a:custGeom>
              <a:avLst/>
              <a:gdLst/>
              <a:ahLst/>
              <a:cxnLst>
                <a:cxn ang="0">
                  <a:pos x="8846" y="64"/>
                </a:cxn>
                <a:cxn ang="0">
                  <a:pos x="23" y="3281"/>
                </a:cxn>
                <a:cxn ang="0">
                  <a:pos x="0" y="3216"/>
                </a:cxn>
                <a:cxn ang="0">
                  <a:pos x="8823" y="0"/>
                </a:cxn>
                <a:cxn ang="0">
                  <a:pos x="8846" y="64"/>
                </a:cxn>
              </a:cxnLst>
              <a:rect l="0" t="0" r="r" b="b"/>
              <a:pathLst>
                <a:path w="8846" h="3281">
                  <a:moveTo>
                    <a:pt x="8846" y="64"/>
                  </a:moveTo>
                  <a:lnTo>
                    <a:pt x="23" y="3281"/>
                  </a:lnTo>
                  <a:lnTo>
                    <a:pt x="0" y="3216"/>
                  </a:lnTo>
                  <a:lnTo>
                    <a:pt x="8823" y="0"/>
                  </a:lnTo>
                  <a:lnTo>
                    <a:pt x="8846" y="64"/>
                  </a:lnTo>
                  <a:close/>
                </a:path>
              </a:pathLst>
            </a:custGeom>
            <a:grpFill/>
            <a:ln w="9525">
              <a:noFill/>
              <a:round/>
            </a:ln>
          </p:spPr>
          <p:txBody>
            <a:bodyPr/>
            <a:lstStyle/>
            <a:p>
              <a:pPr>
                <a:defRPr/>
              </a:pPr>
              <a:endParaRPr lang="en-US">
                <a:cs typeface="+mn-ea"/>
              </a:endParaRPr>
            </a:p>
          </p:txBody>
        </p:sp>
        <p:sp>
          <p:nvSpPr>
            <p:cNvPr id="64" name="Freeform 18"/>
            <p:cNvSpPr/>
            <p:nvPr/>
          </p:nvSpPr>
          <p:spPr bwMode="auto">
            <a:xfrm>
              <a:off x="3609975" y="2071688"/>
              <a:ext cx="571500" cy="222250"/>
            </a:xfrm>
            <a:custGeom>
              <a:avLst/>
              <a:gdLst/>
              <a:ahLst/>
              <a:cxnLst>
                <a:cxn ang="0">
                  <a:pos x="2159" y="64"/>
                </a:cxn>
                <a:cxn ang="0">
                  <a:pos x="23" y="843"/>
                </a:cxn>
                <a:cxn ang="0">
                  <a:pos x="0" y="779"/>
                </a:cxn>
                <a:cxn ang="0">
                  <a:pos x="2137" y="0"/>
                </a:cxn>
                <a:cxn ang="0">
                  <a:pos x="2159" y="64"/>
                </a:cxn>
              </a:cxnLst>
              <a:rect l="0" t="0" r="r" b="b"/>
              <a:pathLst>
                <a:path w="2159" h="843">
                  <a:moveTo>
                    <a:pt x="2159" y="64"/>
                  </a:moveTo>
                  <a:lnTo>
                    <a:pt x="23" y="843"/>
                  </a:lnTo>
                  <a:lnTo>
                    <a:pt x="0" y="779"/>
                  </a:lnTo>
                  <a:lnTo>
                    <a:pt x="2137" y="0"/>
                  </a:lnTo>
                  <a:lnTo>
                    <a:pt x="2159" y="64"/>
                  </a:lnTo>
                  <a:close/>
                </a:path>
              </a:pathLst>
            </a:custGeom>
            <a:grpFill/>
            <a:ln w="9525">
              <a:noFill/>
              <a:round/>
            </a:ln>
          </p:spPr>
          <p:txBody>
            <a:bodyPr/>
            <a:lstStyle/>
            <a:p>
              <a:pPr>
                <a:defRPr/>
              </a:pPr>
              <a:endParaRPr lang="en-US">
                <a:cs typeface="+mn-ea"/>
              </a:endParaRPr>
            </a:p>
          </p:txBody>
        </p:sp>
        <p:sp>
          <p:nvSpPr>
            <p:cNvPr id="65" name="Freeform 19"/>
            <p:cNvSpPr/>
            <p:nvPr/>
          </p:nvSpPr>
          <p:spPr bwMode="auto">
            <a:xfrm>
              <a:off x="3606800" y="1958976"/>
              <a:ext cx="488950" cy="192088"/>
            </a:xfrm>
            <a:custGeom>
              <a:avLst/>
              <a:gdLst/>
              <a:ahLst/>
              <a:cxnLst>
                <a:cxn ang="0">
                  <a:pos x="1848" y="63"/>
                </a:cxn>
                <a:cxn ang="0">
                  <a:pos x="24" y="729"/>
                </a:cxn>
                <a:cxn ang="0">
                  <a:pos x="0" y="664"/>
                </a:cxn>
                <a:cxn ang="0">
                  <a:pos x="1825" y="0"/>
                </a:cxn>
                <a:cxn ang="0">
                  <a:pos x="1848" y="63"/>
                </a:cxn>
              </a:cxnLst>
              <a:rect l="0" t="0" r="r" b="b"/>
              <a:pathLst>
                <a:path w="1848" h="729">
                  <a:moveTo>
                    <a:pt x="1848" y="63"/>
                  </a:moveTo>
                  <a:lnTo>
                    <a:pt x="24" y="729"/>
                  </a:lnTo>
                  <a:lnTo>
                    <a:pt x="0" y="664"/>
                  </a:lnTo>
                  <a:lnTo>
                    <a:pt x="1825" y="0"/>
                  </a:lnTo>
                  <a:lnTo>
                    <a:pt x="1848" y="63"/>
                  </a:lnTo>
                  <a:close/>
                </a:path>
              </a:pathLst>
            </a:custGeom>
            <a:grpFill/>
            <a:ln w="9525">
              <a:noFill/>
              <a:round/>
            </a:ln>
          </p:spPr>
          <p:txBody>
            <a:bodyPr/>
            <a:lstStyle/>
            <a:p>
              <a:pPr>
                <a:defRPr/>
              </a:pPr>
              <a:endParaRPr lang="en-US">
                <a:cs typeface="+mn-ea"/>
              </a:endParaRPr>
            </a:p>
          </p:txBody>
        </p:sp>
        <p:sp>
          <p:nvSpPr>
            <p:cNvPr id="66" name="Freeform 20"/>
            <p:cNvSpPr/>
            <p:nvPr/>
          </p:nvSpPr>
          <p:spPr bwMode="auto">
            <a:xfrm>
              <a:off x="2090738" y="3451226"/>
              <a:ext cx="1528763" cy="571500"/>
            </a:xfrm>
            <a:custGeom>
              <a:avLst/>
              <a:gdLst/>
              <a:ahLst/>
              <a:cxnLst>
                <a:cxn ang="0">
                  <a:pos x="24" y="0"/>
                </a:cxn>
                <a:cxn ang="0">
                  <a:pos x="5774" y="2096"/>
                </a:cxn>
                <a:cxn ang="0">
                  <a:pos x="5751" y="2161"/>
                </a:cxn>
                <a:cxn ang="0">
                  <a:pos x="0" y="64"/>
                </a:cxn>
                <a:cxn ang="0">
                  <a:pos x="24" y="0"/>
                </a:cxn>
              </a:cxnLst>
              <a:rect l="0" t="0" r="r" b="b"/>
              <a:pathLst>
                <a:path w="5774" h="2161">
                  <a:moveTo>
                    <a:pt x="24" y="0"/>
                  </a:moveTo>
                  <a:lnTo>
                    <a:pt x="5774" y="2096"/>
                  </a:lnTo>
                  <a:lnTo>
                    <a:pt x="5751" y="2161"/>
                  </a:lnTo>
                  <a:lnTo>
                    <a:pt x="0" y="64"/>
                  </a:lnTo>
                  <a:lnTo>
                    <a:pt x="24" y="0"/>
                  </a:lnTo>
                  <a:close/>
                </a:path>
              </a:pathLst>
            </a:custGeom>
            <a:grpFill/>
            <a:ln w="9525">
              <a:noFill/>
              <a:round/>
            </a:ln>
          </p:spPr>
          <p:txBody>
            <a:bodyPr/>
            <a:lstStyle/>
            <a:p>
              <a:pPr>
                <a:defRPr/>
              </a:pPr>
              <a:endParaRPr lang="en-US">
                <a:cs typeface="+mn-ea"/>
              </a:endParaRPr>
            </a:p>
          </p:txBody>
        </p:sp>
        <p:sp>
          <p:nvSpPr>
            <p:cNvPr id="67" name="Freeform 21"/>
            <p:cNvSpPr/>
            <p:nvPr/>
          </p:nvSpPr>
          <p:spPr bwMode="auto">
            <a:xfrm>
              <a:off x="3613150" y="3451226"/>
              <a:ext cx="1527175" cy="571500"/>
            </a:xfrm>
            <a:custGeom>
              <a:avLst/>
              <a:gdLst/>
              <a:ahLst/>
              <a:cxnLst>
                <a:cxn ang="0">
                  <a:pos x="5774" y="64"/>
                </a:cxn>
                <a:cxn ang="0">
                  <a:pos x="23" y="2161"/>
                </a:cxn>
                <a:cxn ang="0">
                  <a:pos x="0" y="2096"/>
                </a:cxn>
                <a:cxn ang="0">
                  <a:pos x="5750" y="0"/>
                </a:cxn>
                <a:cxn ang="0">
                  <a:pos x="5774" y="64"/>
                </a:cxn>
              </a:cxnLst>
              <a:rect l="0" t="0" r="r" b="b"/>
              <a:pathLst>
                <a:path w="5774" h="2161">
                  <a:moveTo>
                    <a:pt x="5774" y="64"/>
                  </a:moveTo>
                  <a:lnTo>
                    <a:pt x="23" y="2161"/>
                  </a:lnTo>
                  <a:lnTo>
                    <a:pt x="0" y="2096"/>
                  </a:lnTo>
                  <a:lnTo>
                    <a:pt x="5750" y="0"/>
                  </a:lnTo>
                  <a:lnTo>
                    <a:pt x="5774" y="64"/>
                  </a:lnTo>
                  <a:close/>
                </a:path>
              </a:pathLst>
            </a:custGeom>
            <a:grpFill/>
            <a:ln w="9525">
              <a:noFill/>
              <a:round/>
            </a:ln>
          </p:spPr>
          <p:txBody>
            <a:bodyPr/>
            <a:lstStyle/>
            <a:p>
              <a:pPr>
                <a:defRPr/>
              </a:pPr>
              <a:endParaRPr lang="en-US">
                <a:cs typeface="+mn-ea"/>
              </a:endParaRPr>
            </a:p>
          </p:txBody>
        </p:sp>
        <p:sp>
          <p:nvSpPr>
            <p:cNvPr id="78" name="Freeform 22"/>
            <p:cNvSpPr/>
            <p:nvPr/>
          </p:nvSpPr>
          <p:spPr bwMode="auto">
            <a:xfrm>
              <a:off x="2538413" y="2822576"/>
              <a:ext cx="1077913" cy="407988"/>
            </a:xfrm>
            <a:custGeom>
              <a:avLst/>
              <a:gdLst/>
              <a:ahLst/>
              <a:cxnLst>
                <a:cxn ang="0">
                  <a:pos x="24" y="0"/>
                </a:cxn>
                <a:cxn ang="0">
                  <a:pos x="4073" y="1477"/>
                </a:cxn>
                <a:cxn ang="0">
                  <a:pos x="4050" y="1540"/>
                </a:cxn>
                <a:cxn ang="0">
                  <a:pos x="0" y="65"/>
                </a:cxn>
                <a:cxn ang="0">
                  <a:pos x="24" y="0"/>
                </a:cxn>
              </a:cxnLst>
              <a:rect l="0" t="0" r="r" b="b"/>
              <a:pathLst>
                <a:path w="4073" h="1540">
                  <a:moveTo>
                    <a:pt x="24" y="0"/>
                  </a:moveTo>
                  <a:lnTo>
                    <a:pt x="4073" y="1477"/>
                  </a:lnTo>
                  <a:lnTo>
                    <a:pt x="4050" y="1540"/>
                  </a:lnTo>
                  <a:lnTo>
                    <a:pt x="0" y="65"/>
                  </a:lnTo>
                  <a:lnTo>
                    <a:pt x="24" y="0"/>
                  </a:lnTo>
                  <a:close/>
                </a:path>
              </a:pathLst>
            </a:custGeom>
            <a:grpFill/>
            <a:ln w="9525">
              <a:noFill/>
              <a:round/>
            </a:ln>
          </p:spPr>
          <p:txBody>
            <a:bodyPr/>
            <a:lstStyle/>
            <a:p>
              <a:pPr>
                <a:defRPr/>
              </a:pPr>
              <a:endParaRPr lang="en-US">
                <a:cs typeface="+mn-ea"/>
              </a:endParaRPr>
            </a:p>
          </p:txBody>
        </p:sp>
        <p:sp>
          <p:nvSpPr>
            <p:cNvPr id="79" name="Freeform 23"/>
            <p:cNvSpPr/>
            <p:nvPr/>
          </p:nvSpPr>
          <p:spPr bwMode="auto">
            <a:xfrm>
              <a:off x="3609975" y="2822576"/>
              <a:ext cx="1077913" cy="407988"/>
            </a:xfrm>
            <a:custGeom>
              <a:avLst/>
              <a:gdLst/>
              <a:ahLst/>
              <a:cxnLst>
                <a:cxn ang="0">
                  <a:pos x="4073" y="65"/>
                </a:cxn>
                <a:cxn ang="0">
                  <a:pos x="23" y="1540"/>
                </a:cxn>
                <a:cxn ang="0">
                  <a:pos x="0" y="1477"/>
                </a:cxn>
                <a:cxn ang="0">
                  <a:pos x="4050" y="0"/>
                </a:cxn>
                <a:cxn ang="0">
                  <a:pos x="4073" y="65"/>
                </a:cxn>
              </a:cxnLst>
              <a:rect l="0" t="0" r="r" b="b"/>
              <a:pathLst>
                <a:path w="4073" h="1540">
                  <a:moveTo>
                    <a:pt x="4073" y="65"/>
                  </a:moveTo>
                  <a:lnTo>
                    <a:pt x="23" y="1540"/>
                  </a:lnTo>
                  <a:lnTo>
                    <a:pt x="0" y="1477"/>
                  </a:lnTo>
                  <a:lnTo>
                    <a:pt x="4050" y="0"/>
                  </a:lnTo>
                  <a:lnTo>
                    <a:pt x="4073" y="65"/>
                  </a:lnTo>
                  <a:close/>
                </a:path>
              </a:pathLst>
            </a:custGeom>
            <a:grpFill/>
            <a:ln w="9525">
              <a:noFill/>
              <a:round/>
            </a:ln>
          </p:spPr>
          <p:txBody>
            <a:bodyPr/>
            <a:lstStyle/>
            <a:p>
              <a:pPr>
                <a:defRPr/>
              </a:pPr>
              <a:endParaRPr lang="en-US">
                <a:cs typeface="+mn-ea"/>
              </a:endParaRPr>
            </a:p>
          </p:txBody>
        </p:sp>
        <p:sp>
          <p:nvSpPr>
            <p:cNvPr id="80" name="Freeform 24"/>
            <p:cNvSpPr/>
            <p:nvPr/>
          </p:nvSpPr>
          <p:spPr bwMode="auto">
            <a:xfrm>
              <a:off x="2617788" y="2708276"/>
              <a:ext cx="998538" cy="377825"/>
            </a:xfrm>
            <a:custGeom>
              <a:avLst/>
              <a:gdLst/>
              <a:ahLst/>
              <a:cxnLst>
                <a:cxn ang="0">
                  <a:pos x="23" y="0"/>
                </a:cxn>
                <a:cxn ang="0">
                  <a:pos x="3769" y="1366"/>
                </a:cxn>
                <a:cxn ang="0">
                  <a:pos x="3746" y="1429"/>
                </a:cxn>
                <a:cxn ang="0">
                  <a:pos x="0" y="63"/>
                </a:cxn>
                <a:cxn ang="0">
                  <a:pos x="23" y="0"/>
                </a:cxn>
              </a:cxnLst>
              <a:rect l="0" t="0" r="r" b="b"/>
              <a:pathLst>
                <a:path w="3769" h="1429">
                  <a:moveTo>
                    <a:pt x="23" y="0"/>
                  </a:moveTo>
                  <a:lnTo>
                    <a:pt x="3769" y="1366"/>
                  </a:lnTo>
                  <a:lnTo>
                    <a:pt x="3746" y="1429"/>
                  </a:lnTo>
                  <a:lnTo>
                    <a:pt x="0" y="63"/>
                  </a:lnTo>
                  <a:lnTo>
                    <a:pt x="23" y="0"/>
                  </a:lnTo>
                  <a:close/>
                </a:path>
              </a:pathLst>
            </a:custGeom>
            <a:grpFill/>
            <a:ln w="9525">
              <a:noFill/>
              <a:round/>
            </a:ln>
          </p:spPr>
          <p:txBody>
            <a:bodyPr/>
            <a:lstStyle/>
            <a:p>
              <a:pPr>
                <a:defRPr/>
              </a:pPr>
              <a:endParaRPr lang="en-US">
                <a:cs typeface="+mn-ea"/>
              </a:endParaRPr>
            </a:p>
          </p:txBody>
        </p:sp>
        <p:sp>
          <p:nvSpPr>
            <p:cNvPr id="81" name="Freeform 25"/>
            <p:cNvSpPr/>
            <p:nvPr/>
          </p:nvSpPr>
          <p:spPr bwMode="auto">
            <a:xfrm>
              <a:off x="3616325" y="2708276"/>
              <a:ext cx="996950" cy="377825"/>
            </a:xfrm>
            <a:custGeom>
              <a:avLst/>
              <a:gdLst/>
              <a:ahLst/>
              <a:cxnLst>
                <a:cxn ang="0">
                  <a:pos x="3769" y="63"/>
                </a:cxn>
                <a:cxn ang="0">
                  <a:pos x="24" y="1429"/>
                </a:cxn>
                <a:cxn ang="0">
                  <a:pos x="0" y="1366"/>
                </a:cxn>
                <a:cxn ang="0">
                  <a:pos x="3746" y="0"/>
                </a:cxn>
                <a:cxn ang="0">
                  <a:pos x="3769" y="63"/>
                </a:cxn>
              </a:cxnLst>
              <a:rect l="0" t="0" r="r" b="b"/>
              <a:pathLst>
                <a:path w="3769" h="1429">
                  <a:moveTo>
                    <a:pt x="3769" y="63"/>
                  </a:moveTo>
                  <a:lnTo>
                    <a:pt x="24" y="1429"/>
                  </a:lnTo>
                  <a:lnTo>
                    <a:pt x="0" y="1366"/>
                  </a:lnTo>
                  <a:lnTo>
                    <a:pt x="3746" y="0"/>
                  </a:lnTo>
                  <a:lnTo>
                    <a:pt x="3769" y="63"/>
                  </a:lnTo>
                  <a:close/>
                </a:path>
              </a:pathLst>
            </a:custGeom>
            <a:grpFill/>
            <a:ln w="9525">
              <a:noFill/>
              <a:round/>
            </a:ln>
          </p:spPr>
          <p:txBody>
            <a:bodyPr/>
            <a:lstStyle/>
            <a:p>
              <a:pPr>
                <a:defRPr/>
              </a:pPr>
              <a:endParaRPr lang="en-US">
                <a:cs typeface="+mn-ea"/>
              </a:endParaRPr>
            </a:p>
          </p:txBody>
        </p:sp>
        <p:sp>
          <p:nvSpPr>
            <p:cNvPr id="82" name="Freeform 26"/>
            <p:cNvSpPr/>
            <p:nvPr/>
          </p:nvSpPr>
          <p:spPr bwMode="auto">
            <a:xfrm>
              <a:off x="3044825" y="2071688"/>
              <a:ext cx="571500" cy="222250"/>
            </a:xfrm>
            <a:custGeom>
              <a:avLst/>
              <a:gdLst/>
              <a:ahLst/>
              <a:cxnLst>
                <a:cxn ang="0">
                  <a:pos x="24" y="0"/>
                </a:cxn>
                <a:cxn ang="0">
                  <a:pos x="2160" y="779"/>
                </a:cxn>
                <a:cxn ang="0">
                  <a:pos x="2137" y="843"/>
                </a:cxn>
                <a:cxn ang="0">
                  <a:pos x="0" y="64"/>
                </a:cxn>
                <a:cxn ang="0">
                  <a:pos x="24" y="0"/>
                </a:cxn>
              </a:cxnLst>
              <a:rect l="0" t="0" r="r" b="b"/>
              <a:pathLst>
                <a:path w="2160" h="843">
                  <a:moveTo>
                    <a:pt x="24" y="0"/>
                  </a:moveTo>
                  <a:lnTo>
                    <a:pt x="2160" y="779"/>
                  </a:lnTo>
                  <a:lnTo>
                    <a:pt x="2137" y="843"/>
                  </a:lnTo>
                  <a:lnTo>
                    <a:pt x="0" y="64"/>
                  </a:lnTo>
                  <a:lnTo>
                    <a:pt x="24" y="0"/>
                  </a:lnTo>
                  <a:close/>
                </a:path>
              </a:pathLst>
            </a:custGeom>
            <a:grpFill/>
            <a:ln w="9525">
              <a:noFill/>
              <a:round/>
            </a:ln>
          </p:spPr>
          <p:txBody>
            <a:bodyPr/>
            <a:lstStyle/>
            <a:p>
              <a:pPr>
                <a:defRPr/>
              </a:pPr>
              <a:endParaRPr lang="en-US">
                <a:cs typeface="+mn-ea"/>
              </a:endParaRPr>
            </a:p>
          </p:txBody>
        </p:sp>
        <p:sp>
          <p:nvSpPr>
            <p:cNvPr id="83" name="Freeform 27"/>
            <p:cNvSpPr/>
            <p:nvPr/>
          </p:nvSpPr>
          <p:spPr bwMode="auto">
            <a:xfrm>
              <a:off x="3130550" y="1958976"/>
              <a:ext cx="488950" cy="192088"/>
            </a:xfrm>
            <a:custGeom>
              <a:avLst/>
              <a:gdLst/>
              <a:ahLst/>
              <a:cxnLst>
                <a:cxn ang="0">
                  <a:pos x="24" y="0"/>
                </a:cxn>
                <a:cxn ang="0">
                  <a:pos x="1848" y="664"/>
                </a:cxn>
                <a:cxn ang="0">
                  <a:pos x="1825" y="729"/>
                </a:cxn>
                <a:cxn ang="0">
                  <a:pos x="0" y="63"/>
                </a:cxn>
                <a:cxn ang="0">
                  <a:pos x="24" y="0"/>
                </a:cxn>
              </a:cxnLst>
              <a:rect l="0" t="0" r="r" b="b"/>
              <a:pathLst>
                <a:path w="1848" h="729">
                  <a:moveTo>
                    <a:pt x="24" y="0"/>
                  </a:moveTo>
                  <a:lnTo>
                    <a:pt x="1848" y="664"/>
                  </a:lnTo>
                  <a:lnTo>
                    <a:pt x="1825" y="729"/>
                  </a:lnTo>
                  <a:lnTo>
                    <a:pt x="0" y="63"/>
                  </a:lnTo>
                  <a:lnTo>
                    <a:pt x="24" y="0"/>
                  </a:lnTo>
                  <a:close/>
                </a:path>
              </a:pathLst>
            </a:custGeom>
            <a:grpFill/>
            <a:ln w="9525">
              <a:noFill/>
              <a:round/>
            </a:ln>
          </p:spPr>
          <p:txBody>
            <a:bodyPr/>
            <a:lstStyle/>
            <a:p>
              <a:pPr>
                <a:defRPr/>
              </a:pPr>
              <a:endParaRPr lang="en-US">
                <a:cs typeface="+mn-ea"/>
              </a:endParaRPr>
            </a:p>
          </p:txBody>
        </p:sp>
        <p:sp>
          <p:nvSpPr>
            <p:cNvPr id="84" name="Freeform 28"/>
            <p:cNvSpPr/>
            <p:nvPr/>
          </p:nvSpPr>
          <p:spPr bwMode="auto">
            <a:xfrm>
              <a:off x="2006600" y="3565526"/>
              <a:ext cx="1609725" cy="600075"/>
            </a:xfrm>
            <a:custGeom>
              <a:avLst/>
              <a:gdLst/>
              <a:ahLst/>
              <a:cxnLst>
                <a:cxn ang="0">
                  <a:pos x="24" y="0"/>
                </a:cxn>
                <a:cxn ang="0">
                  <a:pos x="6082" y="2209"/>
                </a:cxn>
                <a:cxn ang="0">
                  <a:pos x="6059" y="2273"/>
                </a:cxn>
                <a:cxn ang="0">
                  <a:pos x="0" y="63"/>
                </a:cxn>
                <a:cxn ang="0">
                  <a:pos x="24" y="0"/>
                </a:cxn>
              </a:cxnLst>
              <a:rect l="0" t="0" r="r" b="b"/>
              <a:pathLst>
                <a:path w="6082" h="2273">
                  <a:moveTo>
                    <a:pt x="24" y="0"/>
                  </a:moveTo>
                  <a:lnTo>
                    <a:pt x="6082" y="2209"/>
                  </a:lnTo>
                  <a:lnTo>
                    <a:pt x="6059" y="2273"/>
                  </a:lnTo>
                  <a:lnTo>
                    <a:pt x="0" y="63"/>
                  </a:lnTo>
                  <a:lnTo>
                    <a:pt x="24" y="0"/>
                  </a:lnTo>
                  <a:close/>
                </a:path>
              </a:pathLst>
            </a:custGeom>
            <a:grpFill/>
            <a:ln w="9525">
              <a:noFill/>
              <a:round/>
            </a:ln>
          </p:spPr>
          <p:txBody>
            <a:bodyPr/>
            <a:lstStyle/>
            <a:p>
              <a:pPr>
                <a:defRPr/>
              </a:pPr>
              <a:endParaRPr lang="en-US">
                <a:cs typeface="+mn-ea"/>
              </a:endParaRPr>
            </a:p>
          </p:txBody>
        </p:sp>
        <p:sp>
          <p:nvSpPr>
            <p:cNvPr id="85" name="Freeform 29"/>
            <p:cNvSpPr/>
            <p:nvPr/>
          </p:nvSpPr>
          <p:spPr bwMode="auto">
            <a:xfrm>
              <a:off x="3616325" y="3565526"/>
              <a:ext cx="1608138" cy="600075"/>
            </a:xfrm>
            <a:custGeom>
              <a:avLst/>
              <a:gdLst/>
              <a:ahLst/>
              <a:cxnLst>
                <a:cxn ang="0">
                  <a:pos x="6082" y="63"/>
                </a:cxn>
                <a:cxn ang="0">
                  <a:pos x="24" y="2273"/>
                </a:cxn>
                <a:cxn ang="0">
                  <a:pos x="0" y="2209"/>
                </a:cxn>
                <a:cxn ang="0">
                  <a:pos x="6058" y="0"/>
                </a:cxn>
                <a:cxn ang="0">
                  <a:pos x="6082" y="63"/>
                </a:cxn>
              </a:cxnLst>
              <a:rect l="0" t="0" r="r" b="b"/>
              <a:pathLst>
                <a:path w="6082" h="2273">
                  <a:moveTo>
                    <a:pt x="6082" y="63"/>
                  </a:moveTo>
                  <a:lnTo>
                    <a:pt x="24" y="2273"/>
                  </a:lnTo>
                  <a:lnTo>
                    <a:pt x="0" y="2209"/>
                  </a:lnTo>
                  <a:lnTo>
                    <a:pt x="6058" y="0"/>
                  </a:lnTo>
                  <a:lnTo>
                    <a:pt x="6082" y="63"/>
                  </a:lnTo>
                  <a:close/>
                </a:path>
              </a:pathLst>
            </a:custGeom>
            <a:grpFill/>
            <a:ln w="9525">
              <a:noFill/>
              <a:round/>
            </a:ln>
          </p:spPr>
          <p:txBody>
            <a:bodyPr/>
            <a:lstStyle/>
            <a:p>
              <a:pPr>
                <a:defRPr/>
              </a:pPr>
              <a:endParaRPr lang="en-US">
                <a:cs typeface="+mn-ea"/>
              </a:endParaRPr>
            </a:p>
          </p:txBody>
        </p:sp>
        <p:sp>
          <p:nvSpPr>
            <p:cNvPr id="86" name="Freeform 30"/>
            <p:cNvSpPr/>
            <p:nvPr/>
          </p:nvSpPr>
          <p:spPr bwMode="auto">
            <a:xfrm>
              <a:off x="1792288" y="3819526"/>
              <a:ext cx="36513" cy="23813"/>
            </a:xfrm>
            <a:custGeom>
              <a:avLst/>
              <a:gdLst/>
              <a:ahLst/>
              <a:cxnLst>
                <a:cxn ang="0">
                  <a:pos x="132" y="67"/>
                </a:cxn>
                <a:cxn ang="0">
                  <a:pos x="118" y="59"/>
                </a:cxn>
                <a:cxn ang="0">
                  <a:pos x="98" y="47"/>
                </a:cxn>
                <a:cxn ang="0">
                  <a:pos x="77" y="35"/>
                </a:cxn>
                <a:cxn ang="0">
                  <a:pos x="56" y="24"/>
                </a:cxn>
                <a:cxn ang="0">
                  <a:pos x="35" y="11"/>
                </a:cxn>
                <a:cxn ang="0">
                  <a:pos x="13" y="0"/>
                </a:cxn>
                <a:cxn ang="0">
                  <a:pos x="0" y="25"/>
                </a:cxn>
                <a:cxn ang="0">
                  <a:pos x="21" y="36"/>
                </a:cxn>
                <a:cxn ang="0">
                  <a:pos x="43" y="47"/>
                </a:cxn>
                <a:cxn ang="0">
                  <a:pos x="63" y="59"/>
                </a:cxn>
                <a:cxn ang="0">
                  <a:pos x="85" y="70"/>
                </a:cxn>
                <a:cxn ang="0">
                  <a:pos x="105" y="83"/>
                </a:cxn>
                <a:cxn ang="0">
                  <a:pos x="118" y="91"/>
                </a:cxn>
                <a:cxn ang="0">
                  <a:pos x="132" y="67"/>
                </a:cxn>
              </a:cxnLst>
              <a:rect l="0" t="0" r="r" b="b"/>
              <a:pathLst>
                <a:path w="132" h="91">
                  <a:moveTo>
                    <a:pt x="132" y="67"/>
                  </a:moveTo>
                  <a:lnTo>
                    <a:pt x="118" y="59"/>
                  </a:lnTo>
                  <a:lnTo>
                    <a:pt x="98" y="47"/>
                  </a:lnTo>
                  <a:lnTo>
                    <a:pt x="77" y="35"/>
                  </a:lnTo>
                  <a:lnTo>
                    <a:pt x="56" y="24"/>
                  </a:lnTo>
                  <a:lnTo>
                    <a:pt x="35" y="11"/>
                  </a:lnTo>
                  <a:lnTo>
                    <a:pt x="13" y="0"/>
                  </a:lnTo>
                  <a:lnTo>
                    <a:pt x="0" y="25"/>
                  </a:lnTo>
                  <a:lnTo>
                    <a:pt x="21" y="36"/>
                  </a:lnTo>
                  <a:lnTo>
                    <a:pt x="43" y="47"/>
                  </a:lnTo>
                  <a:lnTo>
                    <a:pt x="63" y="59"/>
                  </a:lnTo>
                  <a:lnTo>
                    <a:pt x="85" y="70"/>
                  </a:lnTo>
                  <a:lnTo>
                    <a:pt x="105" y="83"/>
                  </a:lnTo>
                  <a:lnTo>
                    <a:pt x="118" y="91"/>
                  </a:lnTo>
                  <a:lnTo>
                    <a:pt x="132" y="67"/>
                  </a:lnTo>
                  <a:close/>
                </a:path>
              </a:pathLst>
            </a:custGeom>
            <a:grpFill/>
            <a:ln w="9525">
              <a:noFill/>
              <a:round/>
            </a:ln>
          </p:spPr>
          <p:txBody>
            <a:bodyPr/>
            <a:lstStyle/>
            <a:p>
              <a:pPr>
                <a:defRPr/>
              </a:pPr>
              <a:endParaRPr lang="en-US">
                <a:cs typeface="+mn-ea"/>
              </a:endParaRPr>
            </a:p>
          </p:txBody>
        </p:sp>
        <p:sp>
          <p:nvSpPr>
            <p:cNvPr id="87" name="Freeform 31"/>
            <p:cNvSpPr/>
            <p:nvPr/>
          </p:nvSpPr>
          <p:spPr bwMode="auto">
            <a:xfrm>
              <a:off x="1843088" y="3848101"/>
              <a:ext cx="33338" cy="26988"/>
            </a:xfrm>
            <a:custGeom>
              <a:avLst/>
              <a:gdLst/>
              <a:ahLst/>
              <a:cxnLst>
                <a:cxn ang="0">
                  <a:pos x="127" y="77"/>
                </a:cxn>
                <a:cxn ang="0">
                  <a:pos x="125" y="75"/>
                </a:cxn>
                <a:cxn ang="0">
                  <a:pos x="107" y="62"/>
                </a:cxn>
                <a:cxn ang="0">
                  <a:pos x="87" y="49"/>
                </a:cxn>
                <a:cxn ang="0">
                  <a:pos x="69" y="36"/>
                </a:cxn>
                <a:cxn ang="0">
                  <a:pos x="49" y="24"/>
                </a:cxn>
                <a:cxn ang="0">
                  <a:pos x="30" y="10"/>
                </a:cxn>
                <a:cxn ang="0">
                  <a:pos x="14" y="0"/>
                </a:cxn>
                <a:cxn ang="0">
                  <a:pos x="0" y="23"/>
                </a:cxn>
                <a:cxn ang="0">
                  <a:pos x="16" y="34"/>
                </a:cxn>
                <a:cxn ang="0">
                  <a:pos x="34" y="46"/>
                </a:cxn>
                <a:cxn ang="0">
                  <a:pos x="54" y="58"/>
                </a:cxn>
                <a:cxn ang="0">
                  <a:pos x="72" y="72"/>
                </a:cxn>
                <a:cxn ang="0">
                  <a:pos x="90" y="84"/>
                </a:cxn>
                <a:cxn ang="0">
                  <a:pos x="109" y="97"/>
                </a:cxn>
                <a:cxn ang="0">
                  <a:pos x="111" y="99"/>
                </a:cxn>
                <a:cxn ang="0">
                  <a:pos x="127" y="77"/>
                </a:cxn>
              </a:cxnLst>
              <a:rect l="0" t="0" r="r" b="b"/>
              <a:pathLst>
                <a:path w="127" h="99">
                  <a:moveTo>
                    <a:pt x="127" y="77"/>
                  </a:moveTo>
                  <a:lnTo>
                    <a:pt x="125" y="75"/>
                  </a:lnTo>
                  <a:lnTo>
                    <a:pt x="107" y="62"/>
                  </a:lnTo>
                  <a:lnTo>
                    <a:pt x="87" y="49"/>
                  </a:lnTo>
                  <a:lnTo>
                    <a:pt x="69" y="36"/>
                  </a:lnTo>
                  <a:lnTo>
                    <a:pt x="49" y="24"/>
                  </a:lnTo>
                  <a:lnTo>
                    <a:pt x="30" y="10"/>
                  </a:lnTo>
                  <a:lnTo>
                    <a:pt x="14" y="0"/>
                  </a:lnTo>
                  <a:lnTo>
                    <a:pt x="0" y="23"/>
                  </a:lnTo>
                  <a:lnTo>
                    <a:pt x="16" y="34"/>
                  </a:lnTo>
                  <a:lnTo>
                    <a:pt x="34" y="46"/>
                  </a:lnTo>
                  <a:lnTo>
                    <a:pt x="54" y="58"/>
                  </a:lnTo>
                  <a:lnTo>
                    <a:pt x="72" y="72"/>
                  </a:lnTo>
                  <a:lnTo>
                    <a:pt x="90" y="84"/>
                  </a:lnTo>
                  <a:lnTo>
                    <a:pt x="109" y="97"/>
                  </a:lnTo>
                  <a:lnTo>
                    <a:pt x="111" y="99"/>
                  </a:lnTo>
                  <a:lnTo>
                    <a:pt x="127" y="77"/>
                  </a:lnTo>
                  <a:close/>
                </a:path>
              </a:pathLst>
            </a:custGeom>
            <a:grpFill/>
            <a:ln w="9525">
              <a:noFill/>
              <a:round/>
            </a:ln>
          </p:spPr>
          <p:txBody>
            <a:bodyPr/>
            <a:lstStyle/>
            <a:p>
              <a:pPr>
                <a:defRPr/>
              </a:pPr>
              <a:endParaRPr lang="en-US">
                <a:cs typeface="+mn-ea"/>
              </a:endParaRPr>
            </a:p>
          </p:txBody>
        </p:sp>
        <p:sp>
          <p:nvSpPr>
            <p:cNvPr id="88" name="Freeform 32"/>
            <p:cNvSpPr/>
            <p:nvPr/>
          </p:nvSpPr>
          <p:spPr bwMode="auto">
            <a:xfrm>
              <a:off x="1889125" y="3881438"/>
              <a:ext cx="31750" cy="28575"/>
            </a:xfrm>
            <a:custGeom>
              <a:avLst/>
              <a:gdLst/>
              <a:ahLst/>
              <a:cxnLst>
                <a:cxn ang="0">
                  <a:pos x="121" y="88"/>
                </a:cxn>
                <a:cxn ang="0">
                  <a:pos x="119" y="86"/>
                </a:cxn>
                <a:cxn ang="0">
                  <a:pos x="103" y="72"/>
                </a:cxn>
                <a:cxn ang="0">
                  <a:pos x="86" y="58"/>
                </a:cxn>
                <a:cxn ang="0">
                  <a:pos x="70" y="43"/>
                </a:cxn>
                <a:cxn ang="0">
                  <a:pos x="54" y="29"/>
                </a:cxn>
                <a:cxn ang="0">
                  <a:pos x="37" y="16"/>
                </a:cxn>
                <a:cxn ang="0">
                  <a:pos x="19" y="2"/>
                </a:cxn>
                <a:cxn ang="0">
                  <a:pos x="16" y="0"/>
                </a:cxn>
                <a:cxn ang="0">
                  <a:pos x="0" y="21"/>
                </a:cxn>
                <a:cxn ang="0">
                  <a:pos x="3" y="23"/>
                </a:cxn>
                <a:cxn ang="0">
                  <a:pos x="19" y="36"/>
                </a:cxn>
                <a:cxn ang="0">
                  <a:pos x="37" y="51"/>
                </a:cxn>
                <a:cxn ang="0">
                  <a:pos x="53" y="64"/>
                </a:cxn>
                <a:cxn ang="0">
                  <a:pos x="69" y="78"/>
                </a:cxn>
                <a:cxn ang="0">
                  <a:pos x="84" y="92"/>
                </a:cxn>
                <a:cxn ang="0">
                  <a:pos x="101" y="107"/>
                </a:cxn>
                <a:cxn ang="0">
                  <a:pos x="103" y="109"/>
                </a:cxn>
                <a:cxn ang="0">
                  <a:pos x="121" y="88"/>
                </a:cxn>
              </a:cxnLst>
              <a:rect l="0" t="0" r="r" b="b"/>
              <a:pathLst>
                <a:path w="121" h="109">
                  <a:moveTo>
                    <a:pt x="121" y="88"/>
                  </a:moveTo>
                  <a:lnTo>
                    <a:pt x="119" y="86"/>
                  </a:lnTo>
                  <a:lnTo>
                    <a:pt x="103" y="72"/>
                  </a:lnTo>
                  <a:lnTo>
                    <a:pt x="86" y="58"/>
                  </a:lnTo>
                  <a:lnTo>
                    <a:pt x="70" y="43"/>
                  </a:lnTo>
                  <a:lnTo>
                    <a:pt x="54" y="29"/>
                  </a:lnTo>
                  <a:lnTo>
                    <a:pt x="37" y="16"/>
                  </a:lnTo>
                  <a:lnTo>
                    <a:pt x="19" y="2"/>
                  </a:lnTo>
                  <a:lnTo>
                    <a:pt x="16" y="0"/>
                  </a:lnTo>
                  <a:lnTo>
                    <a:pt x="0" y="21"/>
                  </a:lnTo>
                  <a:lnTo>
                    <a:pt x="3" y="23"/>
                  </a:lnTo>
                  <a:lnTo>
                    <a:pt x="19" y="36"/>
                  </a:lnTo>
                  <a:lnTo>
                    <a:pt x="37" y="51"/>
                  </a:lnTo>
                  <a:lnTo>
                    <a:pt x="53" y="64"/>
                  </a:lnTo>
                  <a:lnTo>
                    <a:pt x="69" y="78"/>
                  </a:lnTo>
                  <a:lnTo>
                    <a:pt x="84" y="92"/>
                  </a:lnTo>
                  <a:lnTo>
                    <a:pt x="101" y="107"/>
                  </a:lnTo>
                  <a:lnTo>
                    <a:pt x="103" y="109"/>
                  </a:lnTo>
                  <a:lnTo>
                    <a:pt x="121" y="88"/>
                  </a:lnTo>
                  <a:close/>
                </a:path>
              </a:pathLst>
            </a:custGeom>
            <a:grpFill/>
            <a:ln w="9525">
              <a:noFill/>
              <a:round/>
            </a:ln>
          </p:spPr>
          <p:txBody>
            <a:bodyPr/>
            <a:lstStyle/>
            <a:p>
              <a:pPr>
                <a:defRPr/>
              </a:pPr>
              <a:endParaRPr lang="en-US">
                <a:cs typeface="+mn-ea"/>
              </a:endParaRPr>
            </a:p>
          </p:txBody>
        </p:sp>
        <p:sp>
          <p:nvSpPr>
            <p:cNvPr id="89" name="Freeform 33"/>
            <p:cNvSpPr/>
            <p:nvPr/>
          </p:nvSpPr>
          <p:spPr bwMode="auto">
            <a:xfrm>
              <a:off x="1931988" y="3919538"/>
              <a:ext cx="30163" cy="31750"/>
            </a:xfrm>
            <a:custGeom>
              <a:avLst/>
              <a:gdLst/>
              <a:ahLst/>
              <a:cxnLst>
                <a:cxn ang="0">
                  <a:pos x="112" y="100"/>
                </a:cxn>
                <a:cxn ang="0">
                  <a:pos x="104" y="91"/>
                </a:cxn>
                <a:cxn ang="0">
                  <a:pos x="90" y="75"/>
                </a:cxn>
                <a:cxn ang="0">
                  <a:pos x="76" y="59"/>
                </a:cxn>
                <a:cxn ang="0">
                  <a:pos x="62" y="44"/>
                </a:cxn>
                <a:cxn ang="0">
                  <a:pos x="48" y="30"/>
                </a:cxn>
                <a:cxn ang="0">
                  <a:pos x="34" y="15"/>
                </a:cxn>
                <a:cxn ang="0">
                  <a:pos x="18" y="0"/>
                </a:cxn>
                <a:cxn ang="0">
                  <a:pos x="0" y="19"/>
                </a:cxn>
                <a:cxn ang="0">
                  <a:pos x="13" y="33"/>
                </a:cxn>
                <a:cxn ang="0">
                  <a:pos x="27" y="48"/>
                </a:cxn>
                <a:cxn ang="0">
                  <a:pos x="42" y="64"/>
                </a:cxn>
                <a:cxn ang="0">
                  <a:pos x="56" y="78"/>
                </a:cxn>
                <a:cxn ang="0">
                  <a:pos x="69" y="93"/>
                </a:cxn>
                <a:cxn ang="0">
                  <a:pos x="82" y="108"/>
                </a:cxn>
                <a:cxn ang="0">
                  <a:pos x="91" y="119"/>
                </a:cxn>
                <a:cxn ang="0">
                  <a:pos x="112" y="100"/>
                </a:cxn>
              </a:cxnLst>
              <a:rect l="0" t="0" r="r" b="b"/>
              <a:pathLst>
                <a:path w="112" h="119">
                  <a:moveTo>
                    <a:pt x="112" y="100"/>
                  </a:moveTo>
                  <a:lnTo>
                    <a:pt x="104" y="91"/>
                  </a:lnTo>
                  <a:lnTo>
                    <a:pt x="90" y="75"/>
                  </a:lnTo>
                  <a:lnTo>
                    <a:pt x="76" y="59"/>
                  </a:lnTo>
                  <a:lnTo>
                    <a:pt x="62" y="44"/>
                  </a:lnTo>
                  <a:lnTo>
                    <a:pt x="48" y="30"/>
                  </a:lnTo>
                  <a:lnTo>
                    <a:pt x="34" y="15"/>
                  </a:lnTo>
                  <a:lnTo>
                    <a:pt x="18" y="0"/>
                  </a:lnTo>
                  <a:lnTo>
                    <a:pt x="0" y="19"/>
                  </a:lnTo>
                  <a:lnTo>
                    <a:pt x="13" y="33"/>
                  </a:lnTo>
                  <a:lnTo>
                    <a:pt x="27" y="48"/>
                  </a:lnTo>
                  <a:lnTo>
                    <a:pt x="42" y="64"/>
                  </a:lnTo>
                  <a:lnTo>
                    <a:pt x="56" y="78"/>
                  </a:lnTo>
                  <a:lnTo>
                    <a:pt x="69" y="93"/>
                  </a:lnTo>
                  <a:lnTo>
                    <a:pt x="82" y="108"/>
                  </a:lnTo>
                  <a:lnTo>
                    <a:pt x="91" y="119"/>
                  </a:lnTo>
                  <a:lnTo>
                    <a:pt x="112" y="100"/>
                  </a:lnTo>
                  <a:close/>
                </a:path>
              </a:pathLst>
            </a:custGeom>
            <a:grpFill/>
            <a:ln w="9525">
              <a:noFill/>
              <a:round/>
            </a:ln>
          </p:spPr>
          <p:txBody>
            <a:bodyPr/>
            <a:lstStyle/>
            <a:p>
              <a:pPr>
                <a:defRPr/>
              </a:pPr>
              <a:endParaRPr lang="en-US">
                <a:cs typeface="+mn-ea"/>
              </a:endParaRPr>
            </a:p>
          </p:txBody>
        </p:sp>
        <p:sp>
          <p:nvSpPr>
            <p:cNvPr id="90" name="Freeform 34"/>
            <p:cNvSpPr/>
            <p:nvPr/>
          </p:nvSpPr>
          <p:spPr bwMode="auto">
            <a:xfrm>
              <a:off x="1970088" y="3963988"/>
              <a:ext cx="26988" cy="33338"/>
            </a:xfrm>
            <a:custGeom>
              <a:avLst/>
              <a:gdLst/>
              <a:ahLst/>
              <a:cxnLst>
                <a:cxn ang="0">
                  <a:pos x="100" y="113"/>
                </a:cxn>
                <a:cxn ang="0">
                  <a:pos x="95" y="105"/>
                </a:cxn>
                <a:cxn ang="0">
                  <a:pos x="84" y="88"/>
                </a:cxn>
                <a:cxn ang="0">
                  <a:pos x="73" y="72"/>
                </a:cxn>
                <a:cxn ang="0">
                  <a:pos x="62" y="55"/>
                </a:cxn>
                <a:cxn ang="0">
                  <a:pos x="50" y="38"/>
                </a:cxn>
                <a:cxn ang="0">
                  <a:pos x="38" y="22"/>
                </a:cxn>
                <a:cxn ang="0">
                  <a:pos x="26" y="6"/>
                </a:cxn>
                <a:cxn ang="0">
                  <a:pos x="21" y="0"/>
                </a:cxn>
                <a:cxn ang="0">
                  <a:pos x="0" y="17"/>
                </a:cxn>
                <a:cxn ang="0">
                  <a:pos x="4" y="23"/>
                </a:cxn>
                <a:cxn ang="0">
                  <a:pos x="16" y="38"/>
                </a:cxn>
                <a:cxn ang="0">
                  <a:pos x="28" y="54"/>
                </a:cxn>
                <a:cxn ang="0">
                  <a:pos x="39" y="71"/>
                </a:cxn>
                <a:cxn ang="0">
                  <a:pos x="51" y="87"/>
                </a:cxn>
                <a:cxn ang="0">
                  <a:pos x="62" y="103"/>
                </a:cxn>
                <a:cxn ang="0">
                  <a:pos x="72" y="120"/>
                </a:cxn>
                <a:cxn ang="0">
                  <a:pos x="77" y="128"/>
                </a:cxn>
                <a:cxn ang="0">
                  <a:pos x="100" y="113"/>
                </a:cxn>
              </a:cxnLst>
              <a:rect l="0" t="0" r="r" b="b"/>
              <a:pathLst>
                <a:path w="100" h="128">
                  <a:moveTo>
                    <a:pt x="100" y="113"/>
                  </a:moveTo>
                  <a:lnTo>
                    <a:pt x="95" y="105"/>
                  </a:lnTo>
                  <a:lnTo>
                    <a:pt x="84" y="88"/>
                  </a:lnTo>
                  <a:lnTo>
                    <a:pt x="73" y="72"/>
                  </a:lnTo>
                  <a:lnTo>
                    <a:pt x="62" y="55"/>
                  </a:lnTo>
                  <a:lnTo>
                    <a:pt x="50" y="38"/>
                  </a:lnTo>
                  <a:lnTo>
                    <a:pt x="38" y="22"/>
                  </a:lnTo>
                  <a:lnTo>
                    <a:pt x="26" y="6"/>
                  </a:lnTo>
                  <a:lnTo>
                    <a:pt x="21" y="0"/>
                  </a:lnTo>
                  <a:lnTo>
                    <a:pt x="0" y="17"/>
                  </a:lnTo>
                  <a:lnTo>
                    <a:pt x="4" y="23"/>
                  </a:lnTo>
                  <a:lnTo>
                    <a:pt x="16" y="38"/>
                  </a:lnTo>
                  <a:lnTo>
                    <a:pt x="28" y="54"/>
                  </a:lnTo>
                  <a:lnTo>
                    <a:pt x="39" y="71"/>
                  </a:lnTo>
                  <a:lnTo>
                    <a:pt x="51" y="87"/>
                  </a:lnTo>
                  <a:lnTo>
                    <a:pt x="62" y="103"/>
                  </a:lnTo>
                  <a:lnTo>
                    <a:pt x="72" y="120"/>
                  </a:lnTo>
                  <a:lnTo>
                    <a:pt x="77" y="128"/>
                  </a:lnTo>
                  <a:lnTo>
                    <a:pt x="100" y="113"/>
                  </a:lnTo>
                  <a:close/>
                </a:path>
              </a:pathLst>
            </a:custGeom>
            <a:grpFill/>
            <a:ln w="9525">
              <a:noFill/>
              <a:round/>
            </a:ln>
          </p:spPr>
          <p:txBody>
            <a:bodyPr/>
            <a:lstStyle/>
            <a:p>
              <a:pPr>
                <a:defRPr/>
              </a:pPr>
              <a:endParaRPr lang="en-US">
                <a:cs typeface="+mn-ea"/>
              </a:endParaRPr>
            </a:p>
          </p:txBody>
        </p:sp>
        <p:sp>
          <p:nvSpPr>
            <p:cNvPr id="91" name="Freeform 35"/>
            <p:cNvSpPr/>
            <p:nvPr/>
          </p:nvSpPr>
          <p:spPr bwMode="auto">
            <a:xfrm>
              <a:off x="2001838" y="4011613"/>
              <a:ext cx="22225" cy="36513"/>
            </a:xfrm>
            <a:custGeom>
              <a:avLst/>
              <a:gdLst/>
              <a:ahLst/>
              <a:cxnLst>
                <a:cxn ang="0">
                  <a:pos x="84" y="122"/>
                </a:cxn>
                <a:cxn ang="0">
                  <a:pos x="80" y="114"/>
                </a:cxn>
                <a:cxn ang="0">
                  <a:pos x="72" y="96"/>
                </a:cxn>
                <a:cxn ang="0">
                  <a:pos x="64" y="77"/>
                </a:cxn>
                <a:cxn ang="0">
                  <a:pos x="55" y="60"/>
                </a:cxn>
                <a:cxn ang="0">
                  <a:pos x="46" y="42"/>
                </a:cxn>
                <a:cxn ang="0">
                  <a:pos x="37" y="24"/>
                </a:cxn>
                <a:cxn ang="0">
                  <a:pos x="27" y="7"/>
                </a:cxn>
                <a:cxn ang="0">
                  <a:pos x="23" y="0"/>
                </a:cxn>
                <a:cxn ang="0">
                  <a:pos x="0" y="13"/>
                </a:cxn>
                <a:cxn ang="0">
                  <a:pos x="4" y="20"/>
                </a:cxn>
                <a:cxn ang="0">
                  <a:pos x="13" y="38"/>
                </a:cxn>
                <a:cxn ang="0">
                  <a:pos x="22" y="55"/>
                </a:cxn>
                <a:cxn ang="0">
                  <a:pos x="30" y="72"/>
                </a:cxn>
                <a:cxn ang="0">
                  <a:pos x="40" y="90"/>
                </a:cxn>
                <a:cxn ang="0">
                  <a:pos x="48" y="107"/>
                </a:cxn>
                <a:cxn ang="0">
                  <a:pos x="56" y="125"/>
                </a:cxn>
                <a:cxn ang="0">
                  <a:pos x="60" y="133"/>
                </a:cxn>
                <a:cxn ang="0">
                  <a:pos x="84" y="122"/>
                </a:cxn>
              </a:cxnLst>
              <a:rect l="0" t="0" r="r" b="b"/>
              <a:pathLst>
                <a:path w="84" h="133">
                  <a:moveTo>
                    <a:pt x="84" y="122"/>
                  </a:moveTo>
                  <a:lnTo>
                    <a:pt x="80" y="114"/>
                  </a:lnTo>
                  <a:lnTo>
                    <a:pt x="72" y="96"/>
                  </a:lnTo>
                  <a:lnTo>
                    <a:pt x="64" y="77"/>
                  </a:lnTo>
                  <a:lnTo>
                    <a:pt x="55" y="60"/>
                  </a:lnTo>
                  <a:lnTo>
                    <a:pt x="46" y="42"/>
                  </a:lnTo>
                  <a:lnTo>
                    <a:pt x="37" y="24"/>
                  </a:lnTo>
                  <a:lnTo>
                    <a:pt x="27" y="7"/>
                  </a:lnTo>
                  <a:lnTo>
                    <a:pt x="23" y="0"/>
                  </a:lnTo>
                  <a:lnTo>
                    <a:pt x="0" y="13"/>
                  </a:lnTo>
                  <a:lnTo>
                    <a:pt x="4" y="20"/>
                  </a:lnTo>
                  <a:lnTo>
                    <a:pt x="13" y="38"/>
                  </a:lnTo>
                  <a:lnTo>
                    <a:pt x="22" y="55"/>
                  </a:lnTo>
                  <a:lnTo>
                    <a:pt x="30" y="72"/>
                  </a:lnTo>
                  <a:lnTo>
                    <a:pt x="40" y="90"/>
                  </a:lnTo>
                  <a:lnTo>
                    <a:pt x="48" y="107"/>
                  </a:lnTo>
                  <a:lnTo>
                    <a:pt x="56" y="125"/>
                  </a:lnTo>
                  <a:lnTo>
                    <a:pt x="60" y="133"/>
                  </a:lnTo>
                  <a:lnTo>
                    <a:pt x="84" y="122"/>
                  </a:lnTo>
                  <a:close/>
                </a:path>
              </a:pathLst>
            </a:custGeom>
            <a:grpFill/>
            <a:ln w="9525">
              <a:noFill/>
              <a:round/>
            </a:ln>
          </p:spPr>
          <p:txBody>
            <a:bodyPr/>
            <a:lstStyle/>
            <a:p>
              <a:pPr>
                <a:defRPr/>
              </a:pPr>
              <a:endParaRPr lang="en-US">
                <a:cs typeface="+mn-ea"/>
              </a:endParaRPr>
            </a:p>
          </p:txBody>
        </p:sp>
        <p:sp>
          <p:nvSpPr>
            <p:cNvPr id="92" name="Freeform 36"/>
            <p:cNvSpPr/>
            <p:nvPr/>
          </p:nvSpPr>
          <p:spPr bwMode="auto">
            <a:xfrm>
              <a:off x="2025650" y="4064001"/>
              <a:ext cx="17463" cy="36513"/>
            </a:xfrm>
            <a:custGeom>
              <a:avLst/>
              <a:gdLst/>
              <a:ahLst/>
              <a:cxnLst>
                <a:cxn ang="0">
                  <a:pos x="68" y="130"/>
                </a:cxn>
                <a:cxn ang="0">
                  <a:pos x="65" y="122"/>
                </a:cxn>
                <a:cxn ang="0">
                  <a:pos x="60" y="103"/>
                </a:cxn>
                <a:cxn ang="0">
                  <a:pos x="54" y="83"/>
                </a:cxn>
                <a:cxn ang="0">
                  <a:pos x="47" y="64"/>
                </a:cxn>
                <a:cxn ang="0">
                  <a:pos x="41" y="44"/>
                </a:cxn>
                <a:cxn ang="0">
                  <a:pos x="34" y="26"/>
                </a:cxn>
                <a:cxn ang="0">
                  <a:pos x="28" y="7"/>
                </a:cxn>
                <a:cxn ang="0">
                  <a:pos x="25" y="0"/>
                </a:cxn>
                <a:cxn ang="0">
                  <a:pos x="0" y="10"/>
                </a:cxn>
                <a:cxn ang="0">
                  <a:pos x="3" y="16"/>
                </a:cxn>
                <a:cxn ang="0">
                  <a:pos x="9" y="35"/>
                </a:cxn>
                <a:cxn ang="0">
                  <a:pos x="16" y="54"/>
                </a:cxn>
                <a:cxn ang="0">
                  <a:pos x="22" y="72"/>
                </a:cxn>
                <a:cxn ang="0">
                  <a:pos x="28" y="91"/>
                </a:cxn>
                <a:cxn ang="0">
                  <a:pos x="33" y="110"/>
                </a:cxn>
                <a:cxn ang="0">
                  <a:pos x="39" y="129"/>
                </a:cxn>
                <a:cxn ang="0">
                  <a:pos x="41" y="137"/>
                </a:cxn>
                <a:cxn ang="0">
                  <a:pos x="68" y="130"/>
                </a:cxn>
              </a:cxnLst>
              <a:rect l="0" t="0" r="r" b="b"/>
              <a:pathLst>
                <a:path w="68" h="137">
                  <a:moveTo>
                    <a:pt x="68" y="130"/>
                  </a:moveTo>
                  <a:lnTo>
                    <a:pt x="65" y="122"/>
                  </a:lnTo>
                  <a:lnTo>
                    <a:pt x="60" y="103"/>
                  </a:lnTo>
                  <a:lnTo>
                    <a:pt x="54" y="83"/>
                  </a:lnTo>
                  <a:lnTo>
                    <a:pt x="47" y="64"/>
                  </a:lnTo>
                  <a:lnTo>
                    <a:pt x="41" y="44"/>
                  </a:lnTo>
                  <a:lnTo>
                    <a:pt x="34" y="26"/>
                  </a:lnTo>
                  <a:lnTo>
                    <a:pt x="28" y="7"/>
                  </a:lnTo>
                  <a:lnTo>
                    <a:pt x="25" y="0"/>
                  </a:lnTo>
                  <a:lnTo>
                    <a:pt x="0" y="10"/>
                  </a:lnTo>
                  <a:lnTo>
                    <a:pt x="3" y="16"/>
                  </a:lnTo>
                  <a:lnTo>
                    <a:pt x="9" y="35"/>
                  </a:lnTo>
                  <a:lnTo>
                    <a:pt x="16" y="54"/>
                  </a:lnTo>
                  <a:lnTo>
                    <a:pt x="22" y="72"/>
                  </a:lnTo>
                  <a:lnTo>
                    <a:pt x="28" y="91"/>
                  </a:lnTo>
                  <a:lnTo>
                    <a:pt x="33" y="110"/>
                  </a:lnTo>
                  <a:lnTo>
                    <a:pt x="39" y="129"/>
                  </a:lnTo>
                  <a:lnTo>
                    <a:pt x="41" y="137"/>
                  </a:lnTo>
                  <a:lnTo>
                    <a:pt x="68" y="130"/>
                  </a:lnTo>
                  <a:close/>
                </a:path>
              </a:pathLst>
            </a:custGeom>
            <a:grpFill/>
            <a:ln w="9525">
              <a:noFill/>
              <a:round/>
            </a:ln>
          </p:spPr>
          <p:txBody>
            <a:bodyPr/>
            <a:lstStyle/>
            <a:p>
              <a:pPr>
                <a:defRPr/>
              </a:pPr>
              <a:endParaRPr lang="en-US">
                <a:cs typeface="+mn-ea"/>
              </a:endParaRPr>
            </a:p>
          </p:txBody>
        </p:sp>
        <p:sp>
          <p:nvSpPr>
            <p:cNvPr id="93" name="Freeform 37"/>
            <p:cNvSpPr/>
            <p:nvPr/>
          </p:nvSpPr>
          <p:spPr bwMode="auto">
            <a:xfrm>
              <a:off x="2041525" y="4119563"/>
              <a:ext cx="12700" cy="38100"/>
            </a:xfrm>
            <a:custGeom>
              <a:avLst/>
              <a:gdLst/>
              <a:ahLst/>
              <a:cxnLst>
                <a:cxn ang="0">
                  <a:pos x="51" y="135"/>
                </a:cxn>
                <a:cxn ang="0">
                  <a:pos x="50" y="132"/>
                </a:cxn>
                <a:cxn ang="0">
                  <a:pos x="48" y="112"/>
                </a:cxn>
                <a:cxn ang="0">
                  <a:pos x="44" y="91"/>
                </a:cxn>
                <a:cxn ang="0">
                  <a:pos x="40" y="71"/>
                </a:cxn>
                <a:cxn ang="0">
                  <a:pos x="36" y="51"/>
                </a:cxn>
                <a:cxn ang="0">
                  <a:pos x="33" y="30"/>
                </a:cxn>
                <a:cxn ang="0">
                  <a:pos x="28" y="10"/>
                </a:cxn>
                <a:cxn ang="0">
                  <a:pos x="26" y="0"/>
                </a:cxn>
                <a:cxn ang="0">
                  <a:pos x="0" y="6"/>
                </a:cxn>
                <a:cxn ang="0">
                  <a:pos x="2" y="16"/>
                </a:cxn>
                <a:cxn ang="0">
                  <a:pos x="6" y="35"/>
                </a:cxn>
                <a:cxn ang="0">
                  <a:pos x="10" y="56"/>
                </a:cxn>
                <a:cxn ang="0">
                  <a:pos x="14" y="76"/>
                </a:cxn>
                <a:cxn ang="0">
                  <a:pos x="17" y="95"/>
                </a:cxn>
                <a:cxn ang="0">
                  <a:pos x="20" y="116"/>
                </a:cxn>
                <a:cxn ang="0">
                  <a:pos x="23" y="136"/>
                </a:cxn>
                <a:cxn ang="0">
                  <a:pos x="23" y="138"/>
                </a:cxn>
                <a:cxn ang="0">
                  <a:pos x="51" y="135"/>
                </a:cxn>
              </a:cxnLst>
              <a:rect l="0" t="0" r="r" b="b"/>
              <a:pathLst>
                <a:path w="51" h="138">
                  <a:moveTo>
                    <a:pt x="51" y="135"/>
                  </a:moveTo>
                  <a:lnTo>
                    <a:pt x="50" y="132"/>
                  </a:lnTo>
                  <a:lnTo>
                    <a:pt x="48" y="112"/>
                  </a:lnTo>
                  <a:lnTo>
                    <a:pt x="44" y="91"/>
                  </a:lnTo>
                  <a:lnTo>
                    <a:pt x="40" y="71"/>
                  </a:lnTo>
                  <a:lnTo>
                    <a:pt x="36" y="51"/>
                  </a:lnTo>
                  <a:lnTo>
                    <a:pt x="33" y="30"/>
                  </a:lnTo>
                  <a:lnTo>
                    <a:pt x="28" y="10"/>
                  </a:lnTo>
                  <a:lnTo>
                    <a:pt x="26" y="0"/>
                  </a:lnTo>
                  <a:lnTo>
                    <a:pt x="0" y="6"/>
                  </a:lnTo>
                  <a:lnTo>
                    <a:pt x="2" y="16"/>
                  </a:lnTo>
                  <a:lnTo>
                    <a:pt x="6" y="35"/>
                  </a:lnTo>
                  <a:lnTo>
                    <a:pt x="10" y="56"/>
                  </a:lnTo>
                  <a:lnTo>
                    <a:pt x="14" y="76"/>
                  </a:lnTo>
                  <a:lnTo>
                    <a:pt x="17" y="95"/>
                  </a:lnTo>
                  <a:lnTo>
                    <a:pt x="20" y="116"/>
                  </a:lnTo>
                  <a:lnTo>
                    <a:pt x="23" y="136"/>
                  </a:lnTo>
                  <a:lnTo>
                    <a:pt x="23" y="138"/>
                  </a:lnTo>
                  <a:lnTo>
                    <a:pt x="51" y="135"/>
                  </a:lnTo>
                  <a:close/>
                </a:path>
              </a:pathLst>
            </a:custGeom>
            <a:grpFill/>
            <a:ln w="9525">
              <a:noFill/>
              <a:round/>
            </a:ln>
          </p:spPr>
          <p:txBody>
            <a:bodyPr/>
            <a:lstStyle/>
            <a:p>
              <a:pPr>
                <a:defRPr/>
              </a:pPr>
              <a:endParaRPr lang="en-US">
                <a:cs typeface="+mn-ea"/>
              </a:endParaRPr>
            </a:p>
          </p:txBody>
        </p:sp>
        <p:sp>
          <p:nvSpPr>
            <p:cNvPr id="94" name="Freeform 38"/>
            <p:cNvSpPr/>
            <p:nvPr/>
          </p:nvSpPr>
          <p:spPr bwMode="auto">
            <a:xfrm>
              <a:off x="2049463" y="4178301"/>
              <a:ext cx="9525" cy="36513"/>
            </a:xfrm>
            <a:custGeom>
              <a:avLst/>
              <a:gdLst/>
              <a:ahLst/>
              <a:cxnLst>
                <a:cxn ang="0">
                  <a:pos x="34" y="136"/>
                </a:cxn>
                <a:cxn ang="0">
                  <a:pos x="34" y="129"/>
                </a:cxn>
                <a:cxn ang="0">
                  <a:pos x="34" y="107"/>
                </a:cxn>
                <a:cxn ang="0">
                  <a:pos x="33" y="85"/>
                </a:cxn>
                <a:cxn ang="0">
                  <a:pos x="32" y="64"/>
                </a:cxn>
                <a:cxn ang="0">
                  <a:pos x="31" y="42"/>
                </a:cxn>
                <a:cxn ang="0">
                  <a:pos x="29" y="21"/>
                </a:cxn>
                <a:cxn ang="0">
                  <a:pos x="28" y="0"/>
                </a:cxn>
                <a:cxn ang="0">
                  <a:pos x="0" y="2"/>
                </a:cxn>
                <a:cxn ang="0">
                  <a:pos x="2" y="23"/>
                </a:cxn>
                <a:cxn ang="0">
                  <a:pos x="3" y="43"/>
                </a:cxn>
                <a:cxn ang="0">
                  <a:pos x="4" y="65"/>
                </a:cxn>
                <a:cxn ang="0">
                  <a:pos x="5" y="86"/>
                </a:cxn>
                <a:cxn ang="0">
                  <a:pos x="6" y="108"/>
                </a:cxn>
                <a:cxn ang="0">
                  <a:pos x="7" y="129"/>
                </a:cxn>
                <a:cxn ang="0">
                  <a:pos x="7" y="137"/>
                </a:cxn>
                <a:cxn ang="0">
                  <a:pos x="34" y="136"/>
                </a:cxn>
              </a:cxnLst>
              <a:rect l="0" t="0" r="r" b="b"/>
              <a:pathLst>
                <a:path w="34" h="137">
                  <a:moveTo>
                    <a:pt x="34" y="136"/>
                  </a:moveTo>
                  <a:lnTo>
                    <a:pt x="34" y="129"/>
                  </a:lnTo>
                  <a:lnTo>
                    <a:pt x="34" y="107"/>
                  </a:lnTo>
                  <a:lnTo>
                    <a:pt x="33" y="85"/>
                  </a:lnTo>
                  <a:lnTo>
                    <a:pt x="32" y="64"/>
                  </a:lnTo>
                  <a:lnTo>
                    <a:pt x="31" y="42"/>
                  </a:lnTo>
                  <a:lnTo>
                    <a:pt x="29" y="21"/>
                  </a:lnTo>
                  <a:lnTo>
                    <a:pt x="28" y="0"/>
                  </a:lnTo>
                  <a:lnTo>
                    <a:pt x="0" y="2"/>
                  </a:lnTo>
                  <a:lnTo>
                    <a:pt x="2" y="23"/>
                  </a:lnTo>
                  <a:lnTo>
                    <a:pt x="3" y="43"/>
                  </a:lnTo>
                  <a:lnTo>
                    <a:pt x="4" y="65"/>
                  </a:lnTo>
                  <a:lnTo>
                    <a:pt x="5" y="86"/>
                  </a:lnTo>
                  <a:lnTo>
                    <a:pt x="6" y="108"/>
                  </a:lnTo>
                  <a:lnTo>
                    <a:pt x="7" y="129"/>
                  </a:lnTo>
                  <a:lnTo>
                    <a:pt x="7" y="137"/>
                  </a:lnTo>
                  <a:lnTo>
                    <a:pt x="34" y="136"/>
                  </a:lnTo>
                  <a:close/>
                </a:path>
              </a:pathLst>
            </a:custGeom>
            <a:grpFill/>
            <a:ln w="9525">
              <a:noFill/>
              <a:round/>
            </a:ln>
          </p:spPr>
          <p:txBody>
            <a:bodyPr/>
            <a:lstStyle/>
            <a:p>
              <a:pPr>
                <a:defRPr/>
              </a:pPr>
              <a:endParaRPr lang="en-US">
                <a:cs typeface="+mn-ea"/>
              </a:endParaRPr>
            </a:p>
          </p:txBody>
        </p:sp>
        <p:sp>
          <p:nvSpPr>
            <p:cNvPr id="95" name="Freeform 39"/>
            <p:cNvSpPr/>
            <p:nvPr/>
          </p:nvSpPr>
          <p:spPr bwMode="auto">
            <a:xfrm>
              <a:off x="2049463" y="4235451"/>
              <a:ext cx="9525" cy="36513"/>
            </a:xfrm>
            <a:custGeom>
              <a:avLst/>
              <a:gdLst/>
              <a:ahLst/>
              <a:cxnLst>
                <a:cxn ang="0">
                  <a:pos x="27" y="137"/>
                </a:cxn>
                <a:cxn ang="0">
                  <a:pos x="27" y="135"/>
                </a:cxn>
                <a:cxn ang="0">
                  <a:pos x="29" y="113"/>
                </a:cxn>
                <a:cxn ang="0">
                  <a:pos x="31" y="89"/>
                </a:cxn>
                <a:cxn ang="0">
                  <a:pos x="32" y="67"/>
                </a:cxn>
                <a:cxn ang="0">
                  <a:pos x="33" y="45"/>
                </a:cxn>
                <a:cxn ang="0">
                  <a:pos x="34" y="22"/>
                </a:cxn>
                <a:cxn ang="0">
                  <a:pos x="35" y="1"/>
                </a:cxn>
                <a:cxn ang="0">
                  <a:pos x="7" y="0"/>
                </a:cxn>
                <a:cxn ang="0">
                  <a:pos x="7" y="21"/>
                </a:cxn>
                <a:cxn ang="0">
                  <a:pos x="6" y="43"/>
                </a:cxn>
                <a:cxn ang="0">
                  <a:pos x="5" y="65"/>
                </a:cxn>
                <a:cxn ang="0">
                  <a:pos x="3" y="87"/>
                </a:cxn>
                <a:cxn ang="0">
                  <a:pos x="2" y="111"/>
                </a:cxn>
                <a:cxn ang="0">
                  <a:pos x="0" y="133"/>
                </a:cxn>
                <a:cxn ang="0">
                  <a:pos x="0" y="135"/>
                </a:cxn>
                <a:cxn ang="0">
                  <a:pos x="27" y="137"/>
                </a:cxn>
              </a:cxnLst>
              <a:rect l="0" t="0" r="r" b="b"/>
              <a:pathLst>
                <a:path w="35" h="137">
                  <a:moveTo>
                    <a:pt x="27" y="137"/>
                  </a:moveTo>
                  <a:lnTo>
                    <a:pt x="27" y="135"/>
                  </a:lnTo>
                  <a:lnTo>
                    <a:pt x="29" y="113"/>
                  </a:lnTo>
                  <a:lnTo>
                    <a:pt x="31" y="89"/>
                  </a:lnTo>
                  <a:lnTo>
                    <a:pt x="32" y="67"/>
                  </a:lnTo>
                  <a:lnTo>
                    <a:pt x="33" y="45"/>
                  </a:lnTo>
                  <a:lnTo>
                    <a:pt x="34" y="22"/>
                  </a:lnTo>
                  <a:lnTo>
                    <a:pt x="35" y="1"/>
                  </a:lnTo>
                  <a:lnTo>
                    <a:pt x="7" y="0"/>
                  </a:lnTo>
                  <a:lnTo>
                    <a:pt x="7" y="21"/>
                  </a:lnTo>
                  <a:lnTo>
                    <a:pt x="6" y="43"/>
                  </a:lnTo>
                  <a:lnTo>
                    <a:pt x="5" y="65"/>
                  </a:lnTo>
                  <a:lnTo>
                    <a:pt x="3" y="87"/>
                  </a:lnTo>
                  <a:lnTo>
                    <a:pt x="2" y="111"/>
                  </a:lnTo>
                  <a:lnTo>
                    <a:pt x="0" y="133"/>
                  </a:lnTo>
                  <a:lnTo>
                    <a:pt x="0" y="135"/>
                  </a:lnTo>
                  <a:lnTo>
                    <a:pt x="27" y="137"/>
                  </a:lnTo>
                  <a:close/>
                </a:path>
              </a:pathLst>
            </a:custGeom>
            <a:grpFill/>
            <a:ln w="9525">
              <a:noFill/>
              <a:round/>
            </a:ln>
          </p:spPr>
          <p:txBody>
            <a:bodyPr/>
            <a:lstStyle/>
            <a:p>
              <a:pPr>
                <a:defRPr/>
              </a:pPr>
              <a:endParaRPr lang="en-US">
                <a:cs typeface="+mn-ea"/>
              </a:endParaRPr>
            </a:p>
          </p:txBody>
        </p:sp>
        <p:sp>
          <p:nvSpPr>
            <p:cNvPr id="96" name="Freeform 40"/>
            <p:cNvSpPr/>
            <p:nvPr/>
          </p:nvSpPr>
          <p:spPr bwMode="auto">
            <a:xfrm>
              <a:off x="2041525" y="4292601"/>
              <a:ext cx="12700" cy="36513"/>
            </a:xfrm>
            <a:custGeom>
              <a:avLst/>
              <a:gdLst/>
              <a:ahLst/>
              <a:cxnLst>
                <a:cxn ang="0">
                  <a:pos x="27" y="138"/>
                </a:cxn>
                <a:cxn ang="0">
                  <a:pos x="28" y="132"/>
                </a:cxn>
                <a:cxn ang="0">
                  <a:pos x="32" y="108"/>
                </a:cxn>
                <a:cxn ang="0">
                  <a:pos x="36" y="84"/>
                </a:cxn>
                <a:cxn ang="0">
                  <a:pos x="39" y="60"/>
                </a:cxn>
                <a:cxn ang="0">
                  <a:pos x="43" y="36"/>
                </a:cxn>
                <a:cxn ang="0">
                  <a:pos x="46" y="13"/>
                </a:cxn>
                <a:cxn ang="0">
                  <a:pos x="48" y="3"/>
                </a:cxn>
                <a:cxn ang="0">
                  <a:pos x="20" y="0"/>
                </a:cxn>
                <a:cxn ang="0">
                  <a:pos x="19" y="9"/>
                </a:cxn>
                <a:cxn ang="0">
                  <a:pos x="16" y="32"/>
                </a:cxn>
                <a:cxn ang="0">
                  <a:pos x="13" y="56"/>
                </a:cxn>
                <a:cxn ang="0">
                  <a:pos x="9" y="79"/>
                </a:cxn>
                <a:cxn ang="0">
                  <a:pos x="5" y="104"/>
                </a:cxn>
                <a:cxn ang="0">
                  <a:pos x="1" y="127"/>
                </a:cxn>
                <a:cxn ang="0">
                  <a:pos x="0" y="133"/>
                </a:cxn>
                <a:cxn ang="0">
                  <a:pos x="27" y="138"/>
                </a:cxn>
              </a:cxnLst>
              <a:rect l="0" t="0" r="r" b="b"/>
              <a:pathLst>
                <a:path w="48" h="138">
                  <a:moveTo>
                    <a:pt x="27" y="138"/>
                  </a:moveTo>
                  <a:lnTo>
                    <a:pt x="28" y="132"/>
                  </a:lnTo>
                  <a:lnTo>
                    <a:pt x="32" y="108"/>
                  </a:lnTo>
                  <a:lnTo>
                    <a:pt x="36" y="84"/>
                  </a:lnTo>
                  <a:lnTo>
                    <a:pt x="39" y="60"/>
                  </a:lnTo>
                  <a:lnTo>
                    <a:pt x="43" y="36"/>
                  </a:lnTo>
                  <a:lnTo>
                    <a:pt x="46" y="13"/>
                  </a:lnTo>
                  <a:lnTo>
                    <a:pt x="48" y="3"/>
                  </a:lnTo>
                  <a:lnTo>
                    <a:pt x="20" y="0"/>
                  </a:lnTo>
                  <a:lnTo>
                    <a:pt x="19" y="9"/>
                  </a:lnTo>
                  <a:lnTo>
                    <a:pt x="16" y="32"/>
                  </a:lnTo>
                  <a:lnTo>
                    <a:pt x="13" y="56"/>
                  </a:lnTo>
                  <a:lnTo>
                    <a:pt x="9" y="79"/>
                  </a:lnTo>
                  <a:lnTo>
                    <a:pt x="5" y="104"/>
                  </a:lnTo>
                  <a:lnTo>
                    <a:pt x="1" y="127"/>
                  </a:lnTo>
                  <a:lnTo>
                    <a:pt x="0" y="133"/>
                  </a:lnTo>
                  <a:lnTo>
                    <a:pt x="27" y="138"/>
                  </a:lnTo>
                  <a:close/>
                </a:path>
              </a:pathLst>
            </a:custGeom>
            <a:grpFill/>
            <a:ln w="9525">
              <a:noFill/>
              <a:round/>
            </a:ln>
          </p:spPr>
          <p:txBody>
            <a:bodyPr/>
            <a:lstStyle/>
            <a:p>
              <a:pPr>
                <a:defRPr/>
              </a:pPr>
              <a:endParaRPr lang="en-US">
                <a:cs typeface="+mn-ea"/>
              </a:endParaRPr>
            </a:p>
          </p:txBody>
        </p:sp>
        <p:sp>
          <p:nvSpPr>
            <p:cNvPr id="97" name="Freeform 41"/>
            <p:cNvSpPr/>
            <p:nvPr/>
          </p:nvSpPr>
          <p:spPr bwMode="auto">
            <a:xfrm>
              <a:off x="2030413" y="4348163"/>
              <a:ext cx="14288" cy="38100"/>
            </a:xfrm>
            <a:custGeom>
              <a:avLst/>
              <a:gdLst/>
              <a:ahLst/>
              <a:cxnLst>
                <a:cxn ang="0">
                  <a:pos x="26" y="138"/>
                </a:cxn>
                <a:cxn ang="0">
                  <a:pos x="32" y="116"/>
                </a:cxn>
                <a:cxn ang="0">
                  <a:pos x="39" y="91"/>
                </a:cxn>
                <a:cxn ang="0">
                  <a:pos x="44" y="66"/>
                </a:cxn>
                <a:cxn ang="0">
                  <a:pos x="50" y="41"/>
                </a:cxn>
                <a:cxn ang="0">
                  <a:pos x="55" y="16"/>
                </a:cxn>
                <a:cxn ang="0">
                  <a:pos x="57" y="6"/>
                </a:cxn>
                <a:cxn ang="0">
                  <a:pos x="30" y="0"/>
                </a:cxn>
                <a:cxn ang="0">
                  <a:pos x="28" y="11"/>
                </a:cxn>
                <a:cxn ang="0">
                  <a:pos x="23" y="35"/>
                </a:cxn>
                <a:cxn ang="0">
                  <a:pos x="17" y="60"/>
                </a:cxn>
                <a:cxn ang="0">
                  <a:pos x="12" y="84"/>
                </a:cxn>
                <a:cxn ang="0">
                  <a:pos x="6" y="109"/>
                </a:cxn>
                <a:cxn ang="0">
                  <a:pos x="0" y="132"/>
                </a:cxn>
                <a:cxn ang="0">
                  <a:pos x="26" y="138"/>
                </a:cxn>
              </a:cxnLst>
              <a:rect l="0" t="0" r="r" b="b"/>
              <a:pathLst>
                <a:path w="57" h="138">
                  <a:moveTo>
                    <a:pt x="26" y="138"/>
                  </a:moveTo>
                  <a:lnTo>
                    <a:pt x="32" y="116"/>
                  </a:lnTo>
                  <a:lnTo>
                    <a:pt x="39" y="91"/>
                  </a:lnTo>
                  <a:lnTo>
                    <a:pt x="44" y="66"/>
                  </a:lnTo>
                  <a:lnTo>
                    <a:pt x="50" y="41"/>
                  </a:lnTo>
                  <a:lnTo>
                    <a:pt x="55" y="16"/>
                  </a:lnTo>
                  <a:lnTo>
                    <a:pt x="57" y="6"/>
                  </a:lnTo>
                  <a:lnTo>
                    <a:pt x="30" y="0"/>
                  </a:lnTo>
                  <a:lnTo>
                    <a:pt x="28" y="11"/>
                  </a:lnTo>
                  <a:lnTo>
                    <a:pt x="23" y="35"/>
                  </a:lnTo>
                  <a:lnTo>
                    <a:pt x="17" y="60"/>
                  </a:lnTo>
                  <a:lnTo>
                    <a:pt x="12" y="84"/>
                  </a:lnTo>
                  <a:lnTo>
                    <a:pt x="6" y="109"/>
                  </a:lnTo>
                  <a:lnTo>
                    <a:pt x="0" y="132"/>
                  </a:lnTo>
                  <a:lnTo>
                    <a:pt x="26" y="138"/>
                  </a:lnTo>
                  <a:close/>
                </a:path>
              </a:pathLst>
            </a:custGeom>
            <a:grpFill/>
            <a:ln w="9525">
              <a:noFill/>
              <a:round/>
            </a:ln>
          </p:spPr>
          <p:txBody>
            <a:bodyPr/>
            <a:lstStyle/>
            <a:p>
              <a:pPr>
                <a:defRPr/>
              </a:pPr>
              <a:endParaRPr lang="en-US">
                <a:cs typeface="+mn-ea"/>
              </a:endParaRPr>
            </a:p>
          </p:txBody>
        </p:sp>
        <p:sp>
          <p:nvSpPr>
            <p:cNvPr id="98" name="Freeform 42"/>
            <p:cNvSpPr/>
            <p:nvPr/>
          </p:nvSpPr>
          <p:spPr bwMode="auto">
            <a:xfrm>
              <a:off x="2014538" y="4405313"/>
              <a:ext cx="15875" cy="36513"/>
            </a:xfrm>
            <a:custGeom>
              <a:avLst/>
              <a:gdLst/>
              <a:ahLst/>
              <a:cxnLst>
                <a:cxn ang="0">
                  <a:pos x="25" y="137"/>
                </a:cxn>
                <a:cxn ang="0">
                  <a:pos x="26" y="135"/>
                </a:cxn>
                <a:cxn ang="0">
                  <a:pos x="34" y="109"/>
                </a:cxn>
                <a:cxn ang="0">
                  <a:pos x="43" y="83"/>
                </a:cxn>
                <a:cxn ang="0">
                  <a:pos x="51" y="57"/>
                </a:cxn>
                <a:cxn ang="0">
                  <a:pos x="58" y="31"/>
                </a:cxn>
                <a:cxn ang="0">
                  <a:pos x="65" y="7"/>
                </a:cxn>
                <a:cxn ang="0">
                  <a:pos x="38" y="0"/>
                </a:cxn>
                <a:cxn ang="0">
                  <a:pos x="32" y="24"/>
                </a:cxn>
                <a:cxn ang="0">
                  <a:pos x="24" y="50"/>
                </a:cxn>
                <a:cxn ang="0">
                  <a:pos x="17" y="75"/>
                </a:cxn>
                <a:cxn ang="0">
                  <a:pos x="9" y="101"/>
                </a:cxn>
                <a:cxn ang="0">
                  <a:pos x="1" y="127"/>
                </a:cxn>
                <a:cxn ang="0">
                  <a:pos x="0" y="129"/>
                </a:cxn>
                <a:cxn ang="0">
                  <a:pos x="25" y="137"/>
                </a:cxn>
              </a:cxnLst>
              <a:rect l="0" t="0" r="r" b="b"/>
              <a:pathLst>
                <a:path w="65" h="137">
                  <a:moveTo>
                    <a:pt x="25" y="137"/>
                  </a:moveTo>
                  <a:lnTo>
                    <a:pt x="26" y="135"/>
                  </a:lnTo>
                  <a:lnTo>
                    <a:pt x="34" y="109"/>
                  </a:lnTo>
                  <a:lnTo>
                    <a:pt x="43" y="83"/>
                  </a:lnTo>
                  <a:lnTo>
                    <a:pt x="51" y="57"/>
                  </a:lnTo>
                  <a:lnTo>
                    <a:pt x="58" y="31"/>
                  </a:lnTo>
                  <a:lnTo>
                    <a:pt x="65" y="7"/>
                  </a:lnTo>
                  <a:lnTo>
                    <a:pt x="38" y="0"/>
                  </a:lnTo>
                  <a:lnTo>
                    <a:pt x="32" y="24"/>
                  </a:lnTo>
                  <a:lnTo>
                    <a:pt x="24" y="50"/>
                  </a:lnTo>
                  <a:lnTo>
                    <a:pt x="17" y="75"/>
                  </a:lnTo>
                  <a:lnTo>
                    <a:pt x="9" y="101"/>
                  </a:lnTo>
                  <a:lnTo>
                    <a:pt x="1" y="127"/>
                  </a:lnTo>
                  <a:lnTo>
                    <a:pt x="0" y="129"/>
                  </a:lnTo>
                  <a:lnTo>
                    <a:pt x="25" y="137"/>
                  </a:lnTo>
                  <a:close/>
                </a:path>
              </a:pathLst>
            </a:custGeom>
            <a:grpFill/>
            <a:ln w="9525">
              <a:noFill/>
              <a:round/>
            </a:ln>
          </p:spPr>
          <p:txBody>
            <a:bodyPr/>
            <a:lstStyle/>
            <a:p>
              <a:pPr>
                <a:defRPr/>
              </a:pPr>
              <a:endParaRPr lang="en-US">
                <a:cs typeface="+mn-ea"/>
              </a:endParaRPr>
            </a:p>
          </p:txBody>
        </p:sp>
        <p:sp>
          <p:nvSpPr>
            <p:cNvPr id="99" name="Rectangle 43"/>
            <p:cNvSpPr>
              <a:spLocks noChangeArrowheads="1"/>
            </p:cNvSpPr>
            <p:nvPr/>
          </p:nvSpPr>
          <p:spPr bwMode="auto">
            <a:xfrm>
              <a:off x="3605213" y="1144588"/>
              <a:ext cx="19050" cy="1001713"/>
            </a:xfrm>
            <a:prstGeom prst="rect">
              <a:avLst/>
            </a:prstGeom>
            <a:grpFill/>
            <a:ln w="9525">
              <a:noFill/>
              <a:miter lim="800000"/>
            </a:ln>
          </p:spPr>
          <p:txBody>
            <a:bodyPr/>
            <a:lstStyle/>
            <a:p>
              <a:pPr>
                <a:defRPr/>
              </a:pPr>
              <a:endParaRPr lang="en-US">
                <a:cs typeface="+mn-ea"/>
              </a:endParaRPr>
            </a:p>
          </p:txBody>
        </p:sp>
        <p:sp>
          <p:nvSpPr>
            <p:cNvPr id="100" name="Rectangle 44"/>
            <p:cNvSpPr>
              <a:spLocks noChangeArrowheads="1"/>
            </p:cNvSpPr>
            <p:nvPr/>
          </p:nvSpPr>
          <p:spPr bwMode="auto">
            <a:xfrm>
              <a:off x="3605213" y="2284413"/>
              <a:ext cx="19050" cy="801688"/>
            </a:xfrm>
            <a:prstGeom prst="rect">
              <a:avLst/>
            </a:prstGeom>
            <a:grpFill/>
            <a:ln w="9525">
              <a:noFill/>
              <a:miter lim="800000"/>
            </a:ln>
          </p:spPr>
          <p:txBody>
            <a:bodyPr/>
            <a:lstStyle/>
            <a:p>
              <a:pPr>
                <a:defRPr/>
              </a:pPr>
              <a:endParaRPr lang="en-US">
                <a:cs typeface="+mn-ea"/>
              </a:endParaRPr>
            </a:p>
          </p:txBody>
        </p:sp>
        <p:sp>
          <p:nvSpPr>
            <p:cNvPr id="101" name="Rectangle 45"/>
            <p:cNvSpPr>
              <a:spLocks noChangeArrowheads="1"/>
            </p:cNvSpPr>
            <p:nvPr/>
          </p:nvSpPr>
          <p:spPr bwMode="auto">
            <a:xfrm>
              <a:off x="3605213" y="3219451"/>
              <a:ext cx="19050" cy="792163"/>
            </a:xfrm>
            <a:prstGeom prst="rect">
              <a:avLst/>
            </a:prstGeom>
            <a:grpFill/>
            <a:ln w="9525">
              <a:noFill/>
              <a:miter lim="800000"/>
            </a:ln>
          </p:spPr>
          <p:txBody>
            <a:bodyPr/>
            <a:lstStyle/>
            <a:p>
              <a:pPr>
                <a:defRPr/>
              </a:pPr>
              <a:endParaRPr lang="en-US">
                <a:cs typeface="+mn-ea"/>
              </a:endParaRPr>
            </a:p>
          </p:txBody>
        </p:sp>
        <p:sp>
          <p:nvSpPr>
            <p:cNvPr id="102" name="Rectangle 46"/>
            <p:cNvSpPr>
              <a:spLocks noChangeArrowheads="1"/>
            </p:cNvSpPr>
            <p:nvPr/>
          </p:nvSpPr>
          <p:spPr bwMode="auto">
            <a:xfrm>
              <a:off x="3605213" y="4156076"/>
              <a:ext cx="19050" cy="912813"/>
            </a:xfrm>
            <a:prstGeom prst="rect">
              <a:avLst/>
            </a:prstGeom>
            <a:grpFill/>
            <a:ln w="9525">
              <a:noFill/>
              <a:miter lim="800000"/>
            </a:ln>
          </p:spPr>
          <p:txBody>
            <a:bodyPr/>
            <a:lstStyle/>
            <a:p>
              <a:pPr>
                <a:defRPr/>
              </a:pPr>
              <a:endParaRPr lang="en-US">
                <a:cs typeface="+mn-ea"/>
              </a:endParaRPr>
            </a:p>
          </p:txBody>
        </p:sp>
        <p:sp>
          <p:nvSpPr>
            <p:cNvPr id="103" name="Freeform 47"/>
            <p:cNvSpPr/>
            <p:nvPr/>
          </p:nvSpPr>
          <p:spPr bwMode="auto">
            <a:xfrm>
              <a:off x="2081213" y="3579813"/>
              <a:ext cx="46038" cy="17463"/>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ln>
          </p:spPr>
          <p:txBody>
            <a:bodyPr/>
            <a:lstStyle/>
            <a:p>
              <a:pPr>
                <a:defRPr/>
              </a:pPr>
              <a:endParaRPr lang="en-US">
                <a:cs typeface="+mn-ea"/>
              </a:endParaRPr>
            </a:p>
          </p:txBody>
        </p:sp>
        <p:sp>
          <p:nvSpPr>
            <p:cNvPr id="104" name="Freeform 48"/>
            <p:cNvSpPr/>
            <p:nvPr/>
          </p:nvSpPr>
          <p:spPr bwMode="auto">
            <a:xfrm>
              <a:off x="2152650" y="3568701"/>
              <a:ext cx="46038" cy="15875"/>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ln>
          </p:spPr>
          <p:txBody>
            <a:bodyPr/>
            <a:lstStyle/>
            <a:p>
              <a:pPr>
                <a:defRPr/>
              </a:pPr>
              <a:endParaRPr lang="en-US">
                <a:cs typeface="+mn-ea"/>
              </a:endParaRPr>
            </a:p>
          </p:txBody>
        </p:sp>
        <p:sp>
          <p:nvSpPr>
            <p:cNvPr id="105" name="Freeform 49"/>
            <p:cNvSpPr/>
            <p:nvPr/>
          </p:nvSpPr>
          <p:spPr bwMode="auto">
            <a:xfrm>
              <a:off x="2222500" y="3556001"/>
              <a:ext cx="46038" cy="15875"/>
            </a:xfrm>
            <a:custGeom>
              <a:avLst/>
              <a:gdLst/>
              <a:ahLst/>
              <a:cxnLst>
                <a:cxn ang="0">
                  <a:pos x="168" y="0"/>
                </a:cxn>
                <a:cxn ang="0">
                  <a:pos x="173" y="34"/>
                </a:cxn>
                <a:cxn ang="0">
                  <a:pos x="6" y="64"/>
                </a:cxn>
                <a:cxn ang="0">
                  <a:pos x="0" y="30"/>
                </a:cxn>
                <a:cxn ang="0">
                  <a:pos x="168" y="0"/>
                </a:cxn>
              </a:cxnLst>
              <a:rect l="0" t="0" r="r" b="b"/>
              <a:pathLst>
                <a:path w="173" h="64">
                  <a:moveTo>
                    <a:pt x="168" y="0"/>
                  </a:moveTo>
                  <a:lnTo>
                    <a:pt x="173" y="34"/>
                  </a:lnTo>
                  <a:lnTo>
                    <a:pt x="6" y="64"/>
                  </a:lnTo>
                  <a:lnTo>
                    <a:pt x="0" y="30"/>
                  </a:lnTo>
                  <a:lnTo>
                    <a:pt x="168" y="0"/>
                  </a:lnTo>
                  <a:close/>
                </a:path>
              </a:pathLst>
            </a:custGeom>
            <a:grpFill/>
            <a:ln w="9525">
              <a:noFill/>
              <a:round/>
            </a:ln>
          </p:spPr>
          <p:txBody>
            <a:bodyPr/>
            <a:lstStyle/>
            <a:p>
              <a:pPr>
                <a:defRPr/>
              </a:pPr>
              <a:endParaRPr lang="en-US">
                <a:cs typeface="+mn-ea"/>
              </a:endParaRPr>
            </a:p>
          </p:txBody>
        </p:sp>
        <p:sp>
          <p:nvSpPr>
            <p:cNvPr id="106" name="Freeform 50"/>
            <p:cNvSpPr/>
            <p:nvPr/>
          </p:nvSpPr>
          <p:spPr bwMode="auto">
            <a:xfrm>
              <a:off x="2293938" y="3543301"/>
              <a:ext cx="46038" cy="15875"/>
            </a:xfrm>
            <a:custGeom>
              <a:avLst/>
              <a:gdLst/>
              <a:ahLst/>
              <a:cxnLst>
                <a:cxn ang="0">
                  <a:pos x="167" y="0"/>
                </a:cxn>
                <a:cxn ang="0">
                  <a:pos x="173" y="33"/>
                </a:cxn>
                <a:cxn ang="0">
                  <a:pos x="6" y="63"/>
                </a:cxn>
                <a:cxn ang="0">
                  <a:pos x="0" y="29"/>
                </a:cxn>
                <a:cxn ang="0">
                  <a:pos x="167" y="0"/>
                </a:cxn>
              </a:cxnLst>
              <a:rect l="0" t="0" r="r" b="b"/>
              <a:pathLst>
                <a:path w="173" h="63">
                  <a:moveTo>
                    <a:pt x="167" y="0"/>
                  </a:moveTo>
                  <a:lnTo>
                    <a:pt x="173" y="33"/>
                  </a:lnTo>
                  <a:lnTo>
                    <a:pt x="6" y="63"/>
                  </a:lnTo>
                  <a:lnTo>
                    <a:pt x="0" y="29"/>
                  </a:lnTo>
                  <a:lnTo>
                    <a:pt x="167" y="0"/>
                  </a:lnTo>
                  <a:close/>
                </a:path>
              </a:pathLst>
            </a:custGeom>
            <a:grpFill/>
            <a:ln w="9525">
              <a:noFill/>
              <a:round/>
            </a:ln>
          </p:spPr>
          <p:txBody>
            <a:bodyPr/>
            <a:lstStyle/>
            <a:p>
              <a:pPr>
                <a:defRPr/>
              </a:pPr>
              <a:endParaRPr lang="en-US">
                <a:cs typeface="+mn-ea"/>
              </a:endParaRPr>
            </a:p>
          </p:txBody>
        </p:sp>
        <p:sp>
          <p:nvSpPr>
            <p:cNvPr id="107" name="Freeform 51"/>
            <p:cNvSpPr/>
            <p:nvPr/>
          </p:nvSpPr>
          <p:spPr bwMode="auto">
            <a:xfrm>
              <a:off x="2365375" y="3530601"/>
              <a:ext cx="46038" cy="15875"/>
            </a:xfrm>
            <a:custGeom>
              <a:avLst/>
              <a:gdLst/>
              <a:ahLst/>
              <a:cxnLst>
                <a:cxn ang="0">
                  <a:pos x="167" y="0"/>
                </a:cxn>
                <a:cxn ang="0">
                  <a:pos x="173" y="33"/>
                </a:cxn>
                <a:cxn ang="0">
                  <a:pos x="6" y="62"/>
                </a:cxn>
                <a:cxn ang="0">
                  <a:pos x="0" y="29"/>
                </a:cxn>
                <a:cxn ang="0">
                  <a:pos x="167" y="0"/>
                </a:cxn>
              </a:cxnLst>
              <a:rect l="0" t="0" r="r" b="b"/>
              <a:pathLst>
                <a:path w="173" h="62">
                  <a:moveTo>
                    <a:pt x="167" y="0"/>
                  </a:moveTo>
                  <a:lnTo>
                    <a:pt x="173" y="33"/>
                  </a:lnTo>
                  <a:lnTo>
                    <a:pt x="6" y="62"/>
                  </a:lnTo>
                  <a:lnTo>
                    <a:pt x="0" y="29"/>
                  </a:lnTo>
                  <a:lnTo>
                    <a:pt x="167" y="0"/>
                  </a:lnTo>
                  <a:close/>
                </a:path>
              </a:pathLst>
            </a:custGeom>
            <a:grpFill/>
            <a:ln w="9525">
              <a:noFill/>
              <a:round/>
            </a:ln>
          </p:spPr>
          <p:txBody>
            <a:bodyPr/>
            <a:lstStyle/>
            <a:p>
              <a:pPr>
                <a:defRPr/>
              </a:pPr>
              <a:endParaRPr lang="en-US">
                <a:cs typeface="+mn-ea"/>
              </a:endParaRPr>
            </a:p>
          </p:txBody>
        </p:sp>
        <p:sp>
          <p:nvSpPr>
            <p:cNvPr id="108" name="Freeform 52"/>
            <p:cNvSpPr/>
            <p:nvPr/>
          </p:nvSpPr>
          <p:spPr bwMode="auto">
            <a:xfrm>
              <a:off x="2435225" y="3517901"/>
              <a:ext cx="46038" cy="17463"/>
            </a:xfrm>
            <a:custGeom>
              <a:avLst/>
              <a:gdLst/>
              <a:ahLst/>
              <a:cxnLst>
                <a:cxn ang="0">
                  <a:pos x="167" y="0"/>
                </a:cxn>
                <a:cxn ang="0">
                  <a:pos x="173" y="33"/>
                </a:cxn>
                <a:cxn ang="0">
                  <a:pos x="6" y="62"/>
                </a:cxn>
                <a:cxn ang="0">
                  <a:pos x="0" y="29"/>
                </a:cxn>
                <a:cxn ang="0">
                  <a:pos x="167" y="0"/>
                </a:cxn>
              </a:cxnLst>
              <a:rect l="0" t="0" r="r" b="b"/>
              <a:pathLst>
                <a:path w="173" h="62">
                  <a:moveTo>
                    <a:pt x="167" y="0"/>
                  </a:moveTo>
                  <a:lnTo>
                    <a:pt x="173" y="33"/>
                  </a:lnTo>
                  <a:lnTo>
                    <a:pt x="6" y="62"/>
                  </a:lnTo>
                  <a:lnTo>
                    <a:pt x="0" y="29"/>
                  </a:lnTo>
                  <a:lnTo>
                    <a:pt x="167" y="0"/>
                  </a:lnTo>
                  <a:close/>
                </a:path>
              </a:pathLst>
            </a:custGeom>
            <a:grpFill/>
            <a:ln w="9525">
              <a:noFill/>
              <a:round/>
            </a:ln>
          </p:spPr>
          <p:txBody>
            <a:bodyPr/>
            <a:lstStyle/>
            <a:p>
              <a:pPr>
                <a:defRPr/>
              </a:pPr>
              <a:endParaRPr lang="en-US">
                <a:cs typeface="+mn-ea"/>
              </a:endParaRPr>
            </a:p>
          </p:txBody>
        </p:sp>
        <p:sp>
          <p:nvSpPr>
            <p:cNvPr id="109" name="Freeform 53"/>
            <p:cNvSpPr/>
            <p:nvPr/>
          </p:nvSpPr>
          <p:spPr bwMode="auto">
            <a:xfrm>
              <a:off x="2506663" y="3505201"/>
              <a:ext cx="46038" cy="17463"/>
            </a:xfrm>
            <a:custGeom>
              <a:avLst/>
              <a:gdLst/>
              <a:ahLst/>
              <a:cxnLst>
                <a:cxn ang="0">
                  <a:pos x="167" y="0"/>
                </a:cxn>
                <a:cxn ang="0">
                  <a:pos x="173" y="34"/>
                </a:cxn>
                <a:cxn ang="0">
                  <a:pos x="6" y="62"/>
                </a:cxn>
                <a:cxn ang="0">
                  <a:pos x="0" y="28"/>
                </a:cxn>
                <a:cxn ang="0">
                  <a:pos x="167" y="0"/>
                </a:cxn>
              </a:cxnLst>
              <a:rect l="0" t="0" r="r" b="b"/>
              <a:pathLst>
                <a:path w="173" h="62">
                  <a:moveTo>
                    <a:pt x="167" y="0"/>
                  </a:moveTo>
                  <a:lnTo>
                    <a:pt x="173" y="34"/>
                  </a:lnTo>
                  <a:lnTo>
                    <a:pt x="6" y="62"/>
                  </a:lnTo>
                  <a:lnTo>
                    <a:pt x="0" y="28"/>
                  </a:lnTo>
                  <a:lnTo>
                    <a:pt x="167" y="0"/>
                  </a:lnTo>
                  <a:close/>
                </a:path>
              </a:pathLst>
            </a:custGeom>
            <a:grpFill/>
            <a:ln w="9525">
              <a:noFill/>
              <a:round/>
            </a:ln>
          </p:spPr>
          <p:txBody>
            <a:bodyPr/>
            <a:lstStyle/>
            <a:p>
              <a:pPr>
                <a:defRPr/>
              </a:pPr>
              <a:endParaRPr lang="en-US">
                <a:cs typeface="+mn-ea"/>
              </a:endParaRPr>
            </a:p>
          </p:txBody>
        </p:sp>
        <p:sp>
          <p:nvSpPr>
            <p:cNvPr id="110" name="Freeform 54"/>
            <p:cNvSpPr/>
            <p:nvPr/>
          </p:nvSpPr>
          <p:spPr bwMode="auto">
            <a:xfrm>
              <a:off x="2578100" y="3494088"/>
              <a:ext cx="46038" cy="15875"/>
            </a:xfrm>
            <a:custGeom>
              <a:avLst/>
              <a:gdLst/>
              <a:ahLst/>
              <a:cxnLst>
                <a:cxn ang="0">
                  <a:pos x="167" y="0"/>
                </a:cxn>
                <a:cxn ang="0">
                  <a:pos x="173" y="34"/>
                </a:cxn>
                <a:cxn ang="0">
                  <a:pos x="6" y="62"/>
                </a:cxn>
                <a:cxn ang="0">
                  <a:pos x="0" y="29"/>
                </a:cxn>
                <a:cxn ang="0">
                  <a:pos x="167" y="0"/>
                </a:cxn>
              </a:cxnLst>
              <a:rect l="0" t="0" r="r" b="b"/>
              <a:pathLst>
                <a:path w="173" h="62">
                  <a:moveTo>
                    <a:pt x="167" y="0"/>
                  </a:moveTo>
                  <a:lnTo>
                    <a:pt x="173" y="34"/>
                  </a:lnTo>
                  <a:lnTo>
                    <a:pt x="6" y="62"/>
                  </a:lnTo>
                  <a:lnTo>
                    <a:pt x="0" y="29"/>
                  </a:lnTo>
                  <a:lnTo>
                    <a:pt x="167" y="0"/>
                  </a:lnTo>
                  <a:close/>
                </a:path>
              </a:pathLst>
            </a:custGeom>
            <a:grpFill/>
            <a:ln w="9525">
              <a:noFill/>
              <a:round/>
            </a:ln>
          </p:spPr>
          <p:txBody>
            <a:bodyPr/>
            <a:lstStyle/>
            <a:p>
              <a:pPr>
                <a:defRPr/>
              </a:pPr>
              <a:endParaRPr lang="en-US">
                <a:cs typeface="+mn-ea"/>
              </a:endParaRPr>
            </a:p>
          </p:txBody>
        </p:sp>
        <p:sp>
          <p:nvSpPr>
            <p:cNvPr id="111" name="Freeform 55"/>
            <p:cNvSpPr/>
            <p:nvPr/>
          </p:nvSpPr>
          <p:spPr bwMode="auto">
            <a:xfrm>
              <a:off x="2649538" y="3481388"/>
              <a:ext cx="44450" cy="15875"/>
            </a:xfrm>
            <a:custGeom>
              <a:avLst/>
              <a:gdLst/>
              <a:ahLst/>
              <a:cxnLst>
                <a:cxn ang="0">
                  <a:pos x="167" y="0"/>
                </a:cxn>
                <a:cxn ang="0">
                  <a:pos x="173" y="33"/>
                </a:cxn>
                <a:cxn ang="0">
                  <a:pos x="6" y="62"/>
                </a:cxn>
                <a:cxn ang="0">
                  <a:pos x="0" y="29"/>
                </a:cxn>
                <a:cxn ang="0">
                  <a:pos x="167" y="0"/>
                </a:cxn>
              </a:cxnLst>
              <a:rect l="0" t="0" r="r" b="b"/>
              <a:pathLst>
                <a:path w="173" h="62">
                  <a:moveTo>
                    <a:pt x="167" y="0"/>
                  </a:moveTo>
                  <a:lnTo>
                    <a:pt x="173" y="33"/>
                  </a:lnTo>
                  <a:lnTo>
                    <a:pt x="6" y="62"/>
                  </a:lnTo>
                  <a:lnTo>
                    <a:pt x="0" y="29"/>
                  </a:lnTo>
                  <a:lnTo>
                    <a:pt x="167" y="0"/>
                  </a:lnTo>
                  <a:close/>
                </a:path>
              </a:pathLst>
            </a:custGeom>
            <a:grpFill/>
            <a:ln w="9525">
              <a:noFill/>
              <a:round/>
            </a:ln>
          </p:spPr>
          <p:txBody>
            <a:bodyPr/>
            <a:lstStyle/>
            <a:p>
              <a:pPr>
                <a:defRPr/>
              </a:pPr>
              <a:endParaRPr lang="en-US">
                <a:cs typeface="+mn-ea"/>
              </a:endParaRPr>
            </a:p>
          </p:txBody>
        </p:sp>
        <p:sp>
          <p:nvSpPr>
            <p:cNvPr id="112" name="Freeform 56"/>
            <p:cNvSpPr/>
            <p:nvPr/>
          </p:nvSpPr>
          <p:spPr bwMode="auto">
            <a:xfrm>
              <a:off x="2719388" y="3468688"/>
              <a:ext cx="46038" cy="15875"/>
            </a:xfrm>
            <a:custGeom>
              <a:avLst/>
              <a:gdLst/>
              <a:ahLst/>
              <a:cxnLst>
                <a:cxn ang="0">
                  <a:pos x="167" y="0"/>
                </a:cxn>
                <a:cxn ang="0">
                  <a:pos x="173" y="33"/>
                </a:cxn>
                <a:cxn ang="0">
                  <a:pos x="5" y="62"/>
                </a:cxn>
                <a:cxn ang="0">
                  <a:pos x="0" y="29"/>
                </a:cxn>
                <a:cxn ang="0">
                  <a:pos x="167" y="0"/>
                </a:cxn>
              </a:cxnLst>
              <a:rect l="0" t="0" r="r" b="b"/>
              <a:pathLst>
                <a:path w="173" h="62">
                  <a:moveTo>
                    <a:pt x="167" y="0"/>
                  </a:moveTo>
                  <a:lnTo>
                    <a:pt x="173" y="33"/>
                  </a:lnTo>
                  <a:lnTo>
                    <a:pt x="5" y="62"/>
                  </a:lnTo>
                  <a:lnTo>
                    <a:pt x="0" y="29"/>
                  </a:lnTo>
                  <a:lnTo>
                    <a:pt x="167" y="0"/>
                  </a:lnTo>
                  <a:close/>
                </a:path>
              </a:pathLst>
            </a:custGeom>
            <a:grpFill/>
            <a:ln w="9525">
              <a:noFill/>
              <a:round/>
            </a:ln>
          </p:spPr>
          <p:txBody>
            <a:bodyPr/>
            <a:lstStyle/>
            <a:p>
              <a:pPr>
                <a:defRPr/>
              </a:pPr>
              <a:endParaRPr lang="en-US">
                <a:cs typeface="+mn-ea"/>
              </a:endParaRPr>
            </a:p>
          </p:txBody>
        </p:sp>
        <p:sp>
          <p:nvSpPr>
            <p:cNvPr id="113" name="Freeform 57"/>
            <p:cNvSpPr/>
            <p:nvPr/>
          </p:nvSpPr>
          <p:spPr bwMode="auto">
            <a:xfrm>
              <a:off x="2790825" y="3455988"/>
              <a:ext cx="46038" cy="17463"/>
            </a:xfrm>
            <a:custGeom>
              <a:avLst/>
              <a:gdLst/>
              <a:ahLst/>
              <a:cxnLst>
                <a:cxn ang="0">
                  <a:pos x="167" y="0"/>
                </a:cxn>
                <a:cxn ang="0">
                  <a:pos x="173" y="33"/>
                </a:cxn>
                <a:cxn ang="0">
                  <a:pos x="5" y="63"/>
                </a:cxn>
                <a:cxn ang="0">
                  <a:pos x="0" y="29"/>
                </a:cxn>
                <a:cxn ang="0">
                  <a:pos x="167" y="0"/>
                </a:cxn>
              </a:cxnLst>
              <a:rect l="0" t="0" r="r" b="b"/>
              <a:pathLst>
                <a:path w="173" h="63">
                  <a:moveTo>
                    <a:pt x="167" y="0"/>
                  </a:moveTo>
                  <a:lnTo>
                    <a:pt x="173" y="33"/>
                  </a:lnTo>
                  <a:lnTo>
                    <a:pt x="5" y="63"/>
                  </a:lnTo>
                  <a:lnTo>
                    <a:pt x="0" y="29"/>
                  </a:lnTo>
                  <a:lnTo>
                    <a:pt x="167" y="0"/>
                  </a:lnTo>
                  <a:close/>
                </a:path>
              </a:pathLst>
            </a:custGeom>
            <a:grpFill/>
            <a:ln w="9525">
              <a:noFill/>
              <a:round/>
            </a:ln>
          </p:spPr>
          <p:txBody>
            <a:bodyPr/>
            <a:lstStyle/>
            <a:p>
              <a:pPr>
                <a:defRPr/>
              </a:pPr>
              <a:endParaRPr lang="en-US">
                <a:cs typeface="+mn-ea"/>
              </a:endParaRPr>
            </a:p>
          </p:txBody>
        </p:sp>
        <p:sp>
          <p:nvSpPr>
            <p:cNvPr id="114" name="Freeform 58"/>
            <p:cNvSpPr/>
            <p:nvPr/>
          </p:nvSpPr>
          <p:spPr bwMode="auto">
            <a:xfrm>
              <a:off x="2862263" y="3443288"/>
              <a:ext cx="44450" cy="17463"/>
            </a:xfrm>
            <a:custGeom>
              <a:avLst/>
              <a:gdLst/>
              <a:ahLst/>
              <a:cxnLst>
                <a:cxn ang="0">
                  <a:pos x="167" y="0"/>
                </a:cxn>
                <a:cxn ang="0">
                  <a:pos x="174" y="34"/>
                </a:cxn>
                <a:cxn ang="0">
                  <a:pos x="5" y="64"/>
                </a:cxn>
                <a:cxn ang="0">
                  <a:pos x="0" y="30"/>
                </a:cxn>
                <a:cxn ang="0">
                  <a:pos x="167" y="0"/>
                </a:cxn>
              </a:cxnLst>
              <a:rect l="0" t="0" r="r" b="b"/>
              <a:pathLst>
                <a:path w="174" h="64">
                  <a:moveTo>
                    <a:pt x="167" y="0"/>
                  </a:moveTo>
                  <a:lnTo>
                    <a:pt x="174" y="34"/>
                  </a:lnTo>
                  <a:lnTo>
                    <a:pt x="5" y="64"/>
                  </a:lnTo>
                  <a:lnTo>
                    <a:pt x="0" y="30"/>
                  </a:lnTo>
                  <a:lnTo>
                    <a:pt x="167" y="0"/>
                  </a:lnTo>
                  <a:close/>
                </a:path>
              </a:pathLst>
            </a:custGeom>
            <a:grpFill/>
            <a:ln w="9525">
              <a:noFill/>
              <a:round/>
            </a:ln>
          </p:spPr>
          <p:txBody>
            <a:bodyPr/>
            <a:lstStyle/>
            <a:p>
              <a:pPr>
                <a:defRPr/>
              </a:pPr>
              <a:endParaRPr lang="en-US">
                <a:cs typeface="+mn-ea"/>
              </a:endParaRPr>
            </a:p>
          </p:txBody>
        </p:sp>
        <p:sp>
          <p:nvSpPr>
            <p:cNvPr id="115" name="Freeform 59"/>
            <p:cNvSpPr/>
            <p:nvPr/>
          </p:nvSpPr>
          <p:spPr bwMode="auto">
            <a:xfrm>
              <a:off x="2932113" y="3430588"/>
              <a:ext cx="46038" cy="17463"/>
            </a:xfrm>
            <a:custGeom>
              <a:avLst/>
              <a:gdLst/>
              <a:ahLst/>
              <a:cxnLst>
                <a:cxn ang="0">
                  <a:pos x="167" y="0"/>
                </a:cxn>
                <a:cxn ang="0">
                  <a:pos x="174" y="33"/>
                </a:cxn>
                <a:cxn ang="0">
                  <a:pos x="5" y="63"/>
                </a:cxn>
                <a:cxn ang="0">
                  <a:pos x="0" y="29"/>
                </a:cxn>
                <a:cxn ang="0">
                  <a:pos x="167" y="0"/>
                </a:cxn>
              </a:cxnLst>
              <a:rect l="0" t="0" r="r" b="b"/>
              <a:pathLst>
                <a:path w="174" h="63">
                  <a:moveTo>
                    <a:pt x="167" y="0"/>
                  </a:moveTo>
                  <a:lnTo>
                    <a:pt x="174" y="33"/>
                  </a:lnTo>
                  <a:lnTo>
                    <a:pt x="5" y="63"/>
                  </a:lnTo>
                  <a:lnTo>
                    <a:pt x="0" y="29"/>
                  </a:lnTo>
                  <a:lnTo>
                    <a:pt x="167" y="0"/>
                  </a:lnTo>
                  <a:close/>
                </a:path>
              </a:pathLst>
            </a:custGeom>
            <a:grpFill/>
            <a:ln w="9525">
              <a:noFill/>
              <a:round/>
            </a:ln>
          </p:spPr>
          <p:txBody>
            <a:bodyPr/>
            <a:lstStyle/>
            <a:p>
              <a:pPr>
                <a:defRPr/>
              </a:pPr>
              <a:endParaRPr lang="en-US">
                <a:cs typeface="+mn-ea"/>
              </a:endParaRPr>
            </a:p>
          </p:txBody>
        </p:sp>
        <p:sp>
          <p:nvSpPr>
            <p:cNvPr id="116" name="Freeform 60"/>
            <p:cNvSpPr/>
            <p:nvPr/>
          </p:nvSpPr>
          <p:spPr bwMode="auto">
            <a:xfrm>
              <a:off x="3003550" y="3419476"/>
              <a:ext cx="46038" cy="15875"/>
            </a:xfrm>
            <a:custGeom>
              <a:avLst/>
              <a:gdLst/>
              <a:ahLst/>
              <a:cxnLst>
                <a:cxn ang="0">
                  <a:pos x="169" y="0"/>
                </a:cxn>
                <a:cxn ang="0">
                  <a:pos x="175" y="33"/>
                </a:cxn>
                <a:cxn ang="0">
                  <a:pos x="6" y="63"/>
                </a:cxn>
                <a:cxn ang="0">
                  <a:pos x="0" y="29"/>
                </a:cxn>
                <a:cxn ang="0">
                  <a:pos x="169" y="0"/>
                </a:cxn>
              </a:cxnLst>
              <a:rect l="0" t="0" r="r" b="b"/>
              <a:pathLst>
                <a:path w="175" h="63">
                  <a:moveTo>
                    <a:pt x="169" y="0"/>
                  </a:moveTo>
                  <a:lnTo>
                    <a:pt x="175" y="33"/>
                  </a:lnTo>
                  <a:lnTo>
                    <a:pt x="6" y="63"/>
                  </a:lnTo>
                  <a:lnTo>
                    <a:pt x="0" y="29"/>
                  </a:lnTo>
                  <a:lnTo>
                    <a:pt x="169" y="0"/>
                  </a:lnTo>
                  <a:close/>
                </a:path>
              </a:pathLst>
            </a:custGeom>
            <a:grpFill/>
            <a:ln w="9525">
              <a:noFill/>
              <a:round/>
            </a:ln>
          </p:spPr>
          <p:txBody>
            <a:bodyPr/>
            <a:lstStyle/>
            <a:p>
              <a:pPr>
                <a:defRPr/>
              </a:pPr>
              <a:endParaRPr lang="en-US">
                <a:cs typeface="+mn-ea"/>
              </a:endParaRPr>
            </a:p>
          </p:txBody>
        </p:sp>
        <p:sp>
          <p:nvSpPr>
            <p:cNvPr id="117" name="Freeform 61"/>
            <p:cNvSpPr/>
            <p:nvPr/>
          </p:nvSpPr>
          <p:spPr bwMode="auto">
            <a:xfrm>
              <a:off x="3073400" y="3406776"/>
              <a:ext cx="46038" cy="15875"/>
            </a:xfrm>
            <a:custGeom>
              <a:avLst/>
              <a:gdLst/>
              <a:ahLst/>
              <a:cxnLst>
                <a:cxn ang="0">
                  <a:pos x="169" y="0"/>
                </a:cxn>
                <a:cxn ang="0">
                  <a:pos x="174" y="33"/>
                </a:cxn>
                <a:cxn ang="0">
                  <a:pos x="7" y="63"/>
                </a:cxn>
                <a:cxn ang="0">
                  <a:pos x="0" y="29"/>
                </a:cxn>
                <a:cxn ang="0">
                  <a:pos x="169" y="0"/>
                </a:cxn>
              </a:cxnLst>
              <a:rect l="0" t="0" r="r" b="b"/>
              <a:pathLst>
                <a:path w="174" h="63">
                  <a:moveTo>
                    <a:pt x="169" y="0"/>
                  </a:moveTo>
                  <a:lnTo>
                    <a:pt x="174" y="33"/>
                  </a:lnTo>
                  <a:lnTo>
                    <a:pt x="7" y="63"/>
                  </a:lnTo>
                  <a:lnTo>
                    <a:pt x="0" y="29"/>
                  </a:lnTo>
                  <a:lnTo>
                    <a:pt x="169" y="0"/>
                  </a:lnTo>
                  <a:close/>
                </a:path>
              </a:pathLst>
            </a:custGeom>
            <a:grpFill/>
            <a:ln w="9525">
              <a:noFill/>
              <a:round/>
            </a:ln>
          </p:spPr>
          <p:txBody>
            <a:bodyPr/>
            <a:lstStyle/>
            <a:p>
              <a:pPr>
                <a:defRPr/>
              </a:pPr>
              <a:endParaRPr lang="en-US">
                <a:cs typeface="+mn-ea"/>
              </a:endParaRPr>
            </a:p>
          </p:txBody>
        </p:sp>
        <p:sp>
          <p:nvSpPr>
            <p:cNvPr id="118" name="Freeform 62"/>
            <p:cNvSpPr/>
            <p:nvPr/>
          </p:nvSpPr>
          <p:spPr bwMode="auto">
            <a:xfrm>
              <a:off x="3144838" y="3394076"/>
              <a:ext cx="46038" cy="17463"/>
            </a:xfrm>
            <a:custGeom>
              <a:avLst/>
              <a:gdLst/>
              <a:ahLst/>
              <a:cxnLst>
                <a:cxn ang="0">
                  <a:pos x="169" y="0"/>
                </a:cxn>
                <a:cxn ang="0">
                  <a:pos x="174" y="34"/>
                </a:cxn>
                <a:cxn ang="0">
                  <a:pos x="7" y="63"/>
                </a:cxn>
                <a:cxn ang="0">
                  <a:pos x="0" y="29"/>
                </a:cxn>
                <a:cxn ang="0">
                  <a:pos x="169" y="0"/>
                </a:cxn>
              </a:cxnLst>
              <a:rect l="0" t="0" r="r" b="b"/>
              <a:pathLst>
                <a:path w="174" h="63">
                  <a:moveTo>
                    <a:pt x="169" y="0"/>
                  </a:moveTo>
                  <a:lnTo>
                    <a:pt x="174" y="34"/>
                  </a:lnTo>
                  <a:lnTo>
                    <a:pt x="7" y="63"/>
                  </a:lnTo>
                  <a:lnTo>
                    <a:pt x="0" y="29"/>
                  </a:lnTo>
                  <a:lnTo>
                    <a:pt x="169" y="0"/>
                  </a:lnTo>
                  <a:close/>
                </a:path>
              </a:pathLst>
            </a:custGeom>
            <a:grpFill/>
            <a:ln w="9525">
              <a:noFill/>
              <a:round/>
            </a:ln>
          </p:spPr>
          <p:txBody>
            <a:bodyPr/>
            <a:lstStyle/>
            <a:p>
              <a:pPr>
                <a:defRPr/>
              </a:pPr>
              <a:endParaRPr lang="en-US">
                <a:cs typeface="+mn-ea"/>
              </a:endParaRPr>
            </a:p>
          </p:txBody>
        </p:sp>
        <p:sp>
          <p:nvSpPr>
            <p:cNvPr id="119" name="Freeform 63"/>
            <p:cNvSpPr/>
            <p:nvPr/>
          </p:nvSpPr>
          <p:spPr bwMode="auto">
            <a:xfrm>
              <a:off x="3216275" y="3381376"/>
              <a:ext cx="46038" cy="17463"/>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ln>
          </p:spPr>
          <p:txBody>
            <a:bodyPr/>
            <a:lstStyle/>
            <a:p>
              <a:pPr>
                <a:defRPr/>
              </a:pPr>
              <a:endParaRPr lang="en-US">
                <a:cs typeface="+mn-ea"/>
              </a:endParaRPr>
            </a:p>
          </p:txBody>
        </p:sp>
        <p:sp>
          <p:nvSpPr>
            <p:cNvPr id="120" name="Freeform 64"/>
            <p:cNvSpPr/>
            <p:nvPr/>
          </p:nvSpPr>
          <p:spPr bwMode="auto">
            <a:xfrm>
              <a:off x="3286125" y="3368676"/>
              <a:ext cx="46038" cy="17463"/>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ln>
          </p:spPr>
          <p:txBody>
            <a:bodyPr/>
            <a:lstStyle/>
            <a:p>
              <a:pPr>
                <a:defRPr/>
              </a:pPr>
              <a:endParaRPr lang="en-US">
                <a:cs typeface="+mn-ea"/>
              </a:endParaRPr>
            </a:p>
          </p:txBody>
        </p:sp>
        <p:sp>
          <p:nvSpPr>
            <p:cNvPr id="121" name="Freeform 65"/>
            <p:cNvSpPr/>
            <p:nvPr/>
          </p:nvSpPr>
          <p:spPr bwMode="auto">
            <a:xfrm>
              <a:off x="3357563" y="3357563"/>
              <a:ext cx="46038" cy="15875"/>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ln>
          </p:spPr>
          <p:txBody>
            <a:bodyPr/>
            <a:lstStyle/>
            <a:p>
              <a:pPr>
                <a:defRPr/>
              </a:pPr>
              <a:endParaRPr lang="en-US">
                <a:cs typeface="+mn-ea"/>
              </a:endParaRPr>
            </a:p>
          </p:txBody>
        </p:sp>
        <p:sp>
          <p:nvSpPr>
            <p:cNvPr id="122" name="Freeform 66"/>
            <p:cNvSpPr/>
            <p:nvPr/>
          </p:nvSpPr>
          <p:spPr bwMode="auto">
            <a:xfrm>
              <a:off x="3429000" y="3344863"/>
              <a:ext cx="46038" cy="15875"/>
            </a:xfrm>
            <a:custGeom>
              <a:avLst/>
              <a:gdLst/>
              <a:ahLst/>
              <a:cxnLst>
                <a:cxn ang="0">
                  <a:pos x="167" y="0"/>
                </a:cxn>
                <a:cxn ang="0">
                  <a:pos x="173" y="34"/>
                </a:cxn>
                <a:cxn ang="0">
                  <a:pos x="6" y="64"/>
                </a:cxn>
                <a:cxn ang="0">
                  <a:pos x="0" y="30"/>
                </a:cxn>
                <a:cxn ang="0">
                  <a:pos x="167" y="0"/>
                </a:cxn>
              </a:cxnLst>
              <a:rect l="0" t="0" r="r" b="b"/>
              <a:pathLst>
                <a:path w="173" h="64">
                  <a:moveTo>
                    <a:pt x="167" y="0"/>
                  </a:moveTo>
                  <a:lnTo>
                    <a:pt x="173" y="34"/>
                  </a:lnTo>
                  <a:lnTo>
                    <a:pt x="6" y="64"/>
                  </a:lnTo>
                  <a:lnTo>
                    <a:pt x="0" y="30"/>
                  </a:lnTo>
                  <a:lnTo>
                    <a:pt x="167" y="0"/>
                  </a:lnTo>
                  <a:close/>
                </a:path>
              </a:pathLst>
            </a:custGeom>
            <a:grpFill/>
            <a:ln w="9525">
              <a:noFill/>
              <a:round/>
            </a:ln>
          </p:spPr>
          <p:txBody>
            <a:bodyPr/>
            <a:lstStyle/>
            <a:p>
              <a:pPr>
                <a:defRPr/>
              </a:pPr>
              <a:endParaRPr lang="en-US">
                <a:cs typeface="+mn-ea"/>
              </a:endParaRPr>
            </a:p>
          </p:txBody>
        </p:sp>
        <p:sp>
          <p:nvSpPr>
            <p:cNvPr id="123" name="Freeform 67"/>
            <p:cNvSpPr/>
            <p:nvPr/>
          </p:nvSpPr>
          <p:spPr bwMode="auto">
            <a:xfrm>
              <a:off x="3498850" y="3332163"/>
              <a:ext cx="46038" cy="15875"/>
            </a:xfrm>
            <a:custGeom>
              <a:avLst/>
              <a:gdLst/>
              <a:ahLst/>
              <a:cxnLst>
                <a:cxn ang="0">
                  <a:pos x="167" y="0"/>
                </a:cxn>
                <a:cxn ang="0">
                  <a:pos x="173" y="33"/>
                </a:cxn>
                <a:cxn ang="0">
                  <a:pos x="6" y="63"/>
                </a:cxn>
                <a:cxn ang="0">
                  <a:pos x="0" y="29"/>
                </a:cxn>
                <a:cxn ang="0">
                  <a:pos x="167" y="0"/>
                </a:cxn>
              </a:cxnLst>
              <a:rect l="0" t="0" r="r" b="b"/>
              <a:pathLst>
                <a:path w="173" h="63">
                  <a:moveTo>
                    <a:pt x="167" y="0"/>
                  </a:moveTo>
                  <a:lnTo>
                    <a:pt x="173" y="33"/>
                  </a:lnTo>
                  <a:lnTo>
                    <a:pt x="6" y="63"/>
                  </a:lnTo>
                  <a:lnTo>
                    <a:pt x="0" y="29"/>
                  </a:lnTo>
                  <a:lnTo>
                    <a:pt x="167" y="0"/>
                  </a:lnTo>
                  <a:close/>
                </a:path>
              </a:pathLst>
            </a:custGeom>
            <a:grpFill/>
            <a:ln w="9525">
              <a:noFill/>
              <a:round/>
            </a:ln>
          </p:spPr>
          <p:txBody>
            <a:bodyPr/>
            <a:lstStyle/>
            <a:p>
              <a:pPr>
                <a:defRPr/>
              </a:pPr>
              <a:endParaRPr lang="en-US">
                <a:cs typeface="+mn-ea"/>
              </a:endParaRPr>
            </a:p>
          </p:txBody>
        </p:sp>
        <p:sp>
          <p:nvSpPr>
            <p:cNvPr id="124" name="Freeform 68"/>
            <p:cNvSpPr/>
            <p:nvPr/>
          </p:nvSpPr>
          <p:spPr bwMode="auto">
            <a:xfrm>
              <a:off x="3570288" y="3319463"/>
              <a:ext cx="46038" cy="15875"/>
            </a:xfrm>
            <a:custGeom>
              <a:avLst/>
              <a:gdLst/>
              <a:ahLst/>
              <a:cxnLst>
                <a:cxn ang="0">
                  <a:pos x="167" y="0"/>
                </a:cxn>
                <a:cxn ang="0">
                  <a:pos x="173" y="33"/>
                </a:cxn>
                <a:cxn ang="0">
                  <a:pos x="6" y="62"/>
                </a:cxn>
                <a:cxn ang="0">
                  <a:pos x="0" y="29"/>
                </a:cxn>
                <a:cxn ang="0">
                  <a:pos x="167" y="0"/>
                </a:cxn>
              </a:cxnLst>
              <a:rect l="0" t="0" r="r" b="b"/>
              <a:pathLst>
                <a:path w="173" h="62">
                  <a:moveTo>
                    <a:pt x="167" y="0"/>
                  </a:moveTo>
                  <a:lnTo>
                    <a:pt x="173" y="33"/>
                  </a:lnTo>
                  <a:lnTo>
                    <a:pt x="6" y="62"/>
                  </a:lnTo>
                  <a:lnTo>
                    <a:pt x="0" y="29"/>
                  </a:lnTo>
                  <a:lnTo>
                    <a:pt x="167" y="0"/>
                  </a:lnTo>
                  <a:close/>
                </a:path>
              </a:pathLst>
            </a:custGeom>
            <a:grpFill/>
            <a:ln w="9525">
              <a:noFill/>
              <a:round/>
            </a:ln>
          </p:spPr>
          <p:txBody>
            <a:bodyPr/>
            <a:lstStyle/>
            <a:p>
              <a:pPr>
                <a:defRPr/>
              </a:pPr>
              <a:endParaRPr lang="en-US">
                <a:cs typeface="+mn-ea"/>
              </a:endParaRPr>
            </a:p>
          </p:txBody>
        </p:sp>
        <p:sp>
          <p:nvSpPr>
            <p:cNvPr id="125" name="Freeform 69"/>
            <p:cNvSpPr/>
            <p:nvPr/>
          </p:nvSpPr>
          <p:spPr bwMode="auto">
            <a:xfrm>
              <a:off x="3641725" y="3317876"/>
              <a:ext cx="46038" cy="15875"/>
            </a:xfrm>
            <a:custGeom>
              <a:avLst/>
              <a:gdLst/>
              <a:ahLst/>
              <a:cxnLst>
                <a:cxn ang="0">
                  <a:pos x="173" y="29"/>
                </a:cxn>
                <a:cxn ang="0">
                  <a:pos x="167" y="62"/>
                </a:cxn>
                <a:cxn ang="0">
                  <a:pos x="0" y="33"/>
                </a:cxn>
                <a:cxn ang="0">
                  <a:pos x="6" y="0"/>
                </a:cxn>
                <a:cxn ang="0">
                  <a:pos x="173" y="29"/>
                </a:cxn>
              </a:cxnLst>
              <a:rect l="0" t="0" r="r" b="b"/>
              <a:pathLst>
                <a:path w="173" h="62">
                  <a:moveTo>
                    <a:pt x="173" y="29"/>
                  </a:moveTo>
                  <a:lnTo>
                    <a:pt x="167" y="62"/>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26" name="Freeform 70"/>
            <p:cNvSpPr/>
            <p:nvPr/>
          </p:nvSpPr>
          <p:spPr bwMode="auto">
            <a:xfrm>
              <a:off x="3711575" y="3330576"/>
              <a:ext cx="46038" cy="15875"/>
            </a:xfrm>
            <a:custGeom>
              <a:avLst/>
              <a:gdLst/>
              <a:ahLst/>
              <a:cxnLst>
                <a:cxn ang="0">
                  <a:pos x="173" y="30"/>
                </a:cxn>
                <a:cxn ang="0">
                  <a:pos x="167" y="63"/>
                </a:cxn>
                <a:cxn ang="0">
                  <a:pos x="0" y="34"/>
                </a:cxn>
                <a:cxn ang="0">
                  <a:pos x="6" y="0"/>
                </a:cxn>
                <a:cxn ang="0">
                  <a:pos x="173" y="30"/>
                </a:cxn>
              </a:cxnLst>
              <a:rect l="0" t="0" r="r" b="b"/>
              <a:pathLst>
                <a:path w="173" h="63">
                  <a:moveTo>
                    <a:pt x="173" y="30"/>
                  </a:moveTo>
                  <a:lnTo>
                    <a:pt x="167"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27" name="Freeform 71"/>
            <p:cNvSpPr/>
            <p:nvPr/>
          </p:nvSpPr>
          <p:spPr bwMode="auto">
            <a:xfrm>
              <a:off x="3783013" y="3343276"/>
              <a:ext cx="46038" cy="15875"/>
            </a:xfrm>
            <a:custGeom>
              <a:avLst/>
              <a:gdLst/>
              <a:ahLst/>
              <a:cxnLst>
                <a:cxn ang="0">
                  <a:pos x="173" y="30"/>
                </a:cxn>
                <a:cxn ang="0">
                  <a:pos x="167" y="62"/>
                </a:cxn>
                <a:cxn ang="0">
                  <a:pos x="0" y="34"/>
                </a:cxn>
                <a:cxn ang="0">
                  <a:pos x="6" y="0"/>
                </a:cxn>
                <a:cxn ang="0">
                  <a:pos x="173" y="30"/>
                </a:cxn>
              </a:cxnLst>
              <a:rect l="0" t="0" r="r" b="b"/>
              <a:pathLst>
                <a:path w="173" h="62">
                  <a:moveTo>
                    <a:pt x="173" y="30"/>
                  </a:moveTo>
                  <a:lnTo>
                    <a:pt x="167" y="62"/>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28" name="Freeform 72"/>
            <p:cNvSpPr/>
            <p:nvPr/>
          </p:nvSpPr>
          <p:spPr bwMode="auto">
            <a:xfrm>
              <a:off x="3854450" y="3355976"/>
              <a:ext cx="46038" cy="15875"/>
            </a:xfrm>
            <a:custGeom>
              <a:avLst/>
              <a:gdLst/>
              <a:ahLst/>
              <a:cxnLst>
                <a:cxn ang="0">
                  <a:pos x="173" y="30"/>
                </a:cxn>
                <a:cxn ang="0">
                  <a:pos x="167" y="62"/>
                </a:cxn>
                <a:cxn ang="0">
                  <a:pos x="0" y="34"/>
                </a:cxn>
                <a:cxn ang="0">
                  <a:pos x="6" y="0"/>
                </a:cxn>
                <a:cxn ang="0">
                  <a:pos x="173" y="30"/>
                </a:cxn>
              </a:cxnLst>
              <a:rect l="0" t="0" r="r" b="b"/>
              <a:pathLst>
                <a:path w="173" h="62">
                  <a:moveTo>
                    <a:pt x="173" y="30"/>
                  </a:moveTo>
                  <a:lnTo>
                    <a:pt x="167" y="62"/>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29" name="Freeform 73"/>
            <p:cNvSpPr/>
            <p:nvPr/>
          </p:nvSpPr>
          <p:spPr bwMode="auto">
            <a:xfrm>
              <a:off x="3925888" y="3367088"/>
              <a:ext cx="44450" cy="17463"/>
            </a:xfrm>
            <a:custGeom>
              <a:avLst/>
              <a:gdLst/>
              <a:ahLst/>
              <a:cxnLst>
                <a:cxn ang="0">
                  <a:pos x="173" y="30"/>
                </a:cxn>
                <a:cxn ang="0">
                  <a:pos x="167" y="63"/>
                </a:cxn>
                <a:cxn ang="0">
                  <a:pos x="0" y="34"/>
                </a:cxn>
                <a:cxn ang="0">
                  <a:pos x="6" y="0"/>
                </a:cxn>
                <a:cxn ang="0">
                  <a:pos x="173" y="30"/>
                </a:cxn>
              </a:cxnLst>
              <a:rect l="0" t="0" r="r" b="b"/>
              <a:pathLst>
                <a:path w="173" h="63">
                  <a:moveTo>
                    <a:pt x="173" y="30"/>
                  </a:moveTo>
                  <a:lnTo>
                    <a:pt x="167"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30" name="Freeform 74"/>
            <p:cNvSpPr/>
            <p:nvPr/>
          </p:nvSpPr>
          <p:spPr bwMode="auto">
            <a:xfrm>
              <a:off x="3995738" y="3379788"/>
              <a:ext cx="46038" cy="17463"/>
            </a:xfrm>
            <a:custGeom>
              <a:avLst/>
              <a:gdLst/>
              <a:ahLst/>
              <a:cxnLst>
                <a:cxn ang="0">
                  <a:pos x="173" y="29"/>
                </a:cxn>
                <a:cxn ang="0">
                  <a:pos x="167" y="63"/>
                </a:cxn>
                <a:cxn ang="0">
                  <a:pos x="0" y="34"/>
                </a:cxn>
                <a:cxn ang="0">
                  <a:pos x="5" y="0"/>
                </a:cxn>
                <a:cxn ang="0">
                  <a:pos x="173" y="29"/>
                </a:cxn>
              </a:cxnLst>
              <a:rect l="0" t="0" r="r" b="b"/>
              <a:pathLst>
                <a:path w="173" h="63">
                  <a:moveTo>
                    <a:pt x="173" y="29"/>
                  </a:moveTo>
                  <a:lnTo>
                    <a:pt x="167" y="63"/>
                  </a:lnTo>
                  <a:lnTo>
                    <a:pt x="0" y="34"/>
                  </a:lnTo>
                  <a:lnTo>
                    <a:pt x="5" y="0"/>
                  </a:lnTo>
                  <a:lnTo>
                    <a:pt x="173" y="29"/>
                  </a:lnTo>
                  <a:close/>
                </a:path>
              </a:pathLst>
            </a:custGeom>
            <a:grpFill/>
            <a:ln w="9525">
              <a:noFill/>
              <a:round/>
            </a:ln>
          </p:spPr>
          <p:txBody>
            <a:bodyPr/>
            <a:lstStyle/>
            <a:p>
              <a:pPr>
                <a:defRPr/>
              </a:pPr>
              <a:endParaRPr lang="en-US">
                <a:cs typeface="+mn-ea"/>
              </a:endParaRPr>
            </a:p>
          </p:txBody>
        </p:sp>
        <p:sp>
          <p:nvSpPr>
            <p:cNvPr id="131" name="Freeform 75"/>
            <p:cNvSpPr/>
            <p:nvPr/>
          </p:nvSpPr>
          <p:spPr bwMode="auto">
            <a:xfrm>
              <a:off x="4067175" y="3392488"/>
              <a:ext cx="46038" cy="17463"/>
            </a:xfrm>
            <a:custGeom>
              <a:avLst/>
              <a:gdLst/>
              <a:ahLst/>
              <a:cxnLst>
                <a:cxn ang="0">
                  <a:pos x="174" y="29"/>
                </a:cxn>
                <a:cxn ang="0">
                  <a:pos x="167" y="63"/>
                </a:cxn>
                <a:cxn ang="0">
                  <a:pos x="0" y="33"/>
                </a:cxn>
                <a:cxn ang="0">
                  <a:pos x="5" y="0"/>
                </a:cxn>
                <a:cxn ang="0">
                  <a:pos x="174" y="29"/>
                </a:cxn>
              </a:cxnLst>
              <a:rect l="0" t="0" r="r" b="b"/>
              <a:pathLst>
                <a:path w="174" h="63">
                  <a:moveTo>
                    <a:pt x="174" y="29"/>
                  </a:moveTo>
                  <a:lnTo>
                    <a:pt x="167" y="63"/>
                  </a:lnTo>
                  <a:lnTo>
                    <a:pt x="0" y="33"/>
                  </a:lnTo>
                  <a:lnTo>
                    <a:pt x="5" y="0"/>
                  </a:lnTo>
                  <a:lnTo>
                    <a:pt x="174" y="29"/>
                  </a:lnTo>
                  <a:close/>
                </a:path>
              </a:pathLst>
            </a:custGeom>
            <a:grpFill/>
            <a:ln w="9525">
              <a:noFill/>
              <a:round/>
            </a:ln>
          </p:spPr>
          <p:txBody>
            <a:bodyPr/>
            <a:lstStyle/>
            <a:p>
              <a:pPr>
                <a:defRPr/>
              </a:pPr>
              <a:endParaRPr lang="en-US">
                <a:cs typeface="+mn-ea"/>
              </a:endParaRPr>
            </a:p>
          </p:txBody>
        </p:sp>
        <p:sp>
          <p:nvSpPr>
            <p:cNvPr id="132" name="Freeform 76"/>
            <p:cNvSpPr/>
            <p:nvPr/>
          </p:nvSpPr>
          <p:spPr bwMode="auto">
            <a:xfrm>
              <a:off x="4138613" y="3405188"/>
              <a:ext cx="44450" cy="15875"/>
            </a:xfrm>
            <a:custGeom>
              <a:avLst/>
              <a:gdLst/>
              <a:ahLst/>
              <a:cxnLst>
                <a:cxn ang="0">
                  <a:pos x="174" y="29"/>
                </a:cxn>
                <a:cxn ang="0">
                  <a:pos x="168" y="63"/>
                </a:cxn>
                <a:cxn ang="0">
                  <a:pos x="0" y="33"/>
                </a:cxn>
                <a:cxn ang="0">
                  <a:pos x="5" y="0"/>
                </a:cxn>
                <a:cxn ang="0">
                  <a:pos x="174" y="29"/>
                </a:cxn>
              </a:cxnLst>
              <a:rect l="0" t="0" r="r" b="b"/>
              <a:pathLst>
                <a:path w="174" h="63">
                  <a:moveTo>
                    <a:pt x="174" y="29"/>
                  </a:moveTo>
                  <a:lnTo>
                    <a:pt x="168" y="63"/>
                  </a:lnTo>
                  <a:lnTo>
                    <a:pt x="0" y="33"/>
                  </a:lnTo>
                  <a:lnTo>
                    <a:pt x="5" y="0"/>
                  </a:lnTo>
                  <a:lnTo>
                    <a:pt x="174" y="29"/>
                  </a:lnTo>
                  <a:close/>
                </a:path>
              </a:pathLst>
            </a:custGeom>
            <a:grpFill/>
            <a:ln w="9525">
              <a:noFill/>
              <a:round/>
            </a:ln>
          </p:spPr>
          <p:txBody>
            <a:bodyPr/>
            <a:lstStyle/>
            <a:p>
              <a:pPr>
                <a:defRPr/>
              </a:pPr>
              <a:endParaRPr lang="en-US">
                <a:cs typeface="+mn-ea"/>
              </a:endParaRPr>
            </a:p>
          </p:txBody>
        </p:sp>
        <p:sp>
          <p:nvSpPr>
            <p:cNvPr id="133" name="Freeform 77"/>
            <p:cNvSpPr/>
            <p:nvPr/>
          </p:nvSpPr>
          <p:spPr bwMode="auto">
            <a:xfrm>
              <a:off x="4208463" y="3417888"/>
              <a:ext cx="46038" cy="15875"/>
            </a:xfrm>
            <a:custGeom>
              <a:avLst/>
              <a:gdLst/>
              <a:ahLst/>
              <a:cxnLst>
                <a:cxn ang="0">
                  <a:pos x="175" y="29"/>
                </a:cxn>
                <a:cxn ang="0">
                  <a:pos x="169" y="63"/>
                </a:cxn>
                <a:cxn ang="0">
                  <a:pos x="0" y="33"/>
                </a:cxn>
                <a:cxn ang="0">
                  <a:pos x="7" y="0"/>
                </a:cxn>
                <a:cxn ang="0">
                  <a:pos x="175" y="29"/>
                </a:cxn>
              </a:cxnLst>
              <a:rect l="0" t="0" r="r" b="b"/>
              <a:pathLst>
                <a:path w="175" h="63">
                  <a:moveTo>
                    <a:pt x="175" y="29"/>
                  </a:moveTo>
                  <a:lnTo>
                    <a:pt x="169" y="63"/>
                  </a:lnTo>
                  <a:lnTo>
                    <a:pt x="0" y="33"/>
                  </a:lnTo>
                  <a:lnTo>
                    <a:pt x="7" y="0"/>
                  </a:lnTo>
                  <a:lnTo>
                    <a:pt x="175" y="29"/>
                  </a:lnTo>
                  <a:close/>
                </a:path>
              </a:pathLst>
            </a:custGeom>
            <a:grpFill/>
            <a:ln w="9525">
              <a:noFill/>
              <a:round/>
            </a:ln>
          </p:spPr>
          <p:txBody>
            <a:bodyPr/>
            <a:lstStyle/>
            <a:p>
              <a:pPr>
                <a:defRPr/>
              </a:pPr>
              <a:endParaRPr lang="en-US">
                <a:cs typeface="+mn-ea"/>
              </a:endParaRPr>
            </a:p>
          </p:txBody>
        </p:sp>
        <p:sp>
          <p:nvSpPr>
            <p:cNvPr id="134" name="Freeform 78"/>
            <p:cNvSpPr/>
            <p:nvPr/>
          </p:nvSpPr>
          <p:spPr bwMode="auto">
            <a:xfrm>
              <a:off x="4279900" y="3429001"/>
              <a:ext cx="46038" cy="17463"/>
            </a:xfrm>
            <a:custGeom>
              <a:avLst/>
              <a:gdLst/>
              <a:ahLst/>
              <a:cxnLst>
                <a:cxn ang="0">
                  <a:pos x="175" y="30"/>
                </a:cxn>
                <a:cxn ang="0">
                  <a:pos x="169" y="64"/>
                </a:cxn>
                <a:cxn ang="0">
                  <a:pos x="0" y="34"/>
                </a:cxn>
                <a:cxn ang="0">
                  <a:pos x="7" y="0"/>
                </a:cxn>
                <a:cxn ang="0">
                  <a:pos x="175" y="30"/>
                </a:cxn>
              </a:cxnLst>
              <a:rect l="0" t="0" r="r" b="b"/>
              <a:pathLst>
                <a:path w="175" h="64">
                  <a:moveTo>
                    <a:pt x="175" y="30"/>
                  </a:moveTo>
                  <a:lnTo>
                    <a:pt x="169" y="64"/>
                  </a:lnTo>
                  <a:lnTo>
                    <a:pt x="0" y="34"/>
                  </a:lnTo>
                  <a:lnTo>
                    <a:pt x="7" y="0"/>
                  </a:lnTo>
                  <a:lnTo>
                    <a:pt x="175" y="30"/>
                  </a:lnTo>
                  <a:close/>
                </a:path>
              </a:pathLst>
            </a:custGeom>
            <a:grpFill/>
            <a:ln w="9525">
              <a:noFill/>
              <a:round/>
            </a:ln>
          </p:spPr>
          <p:txBody>
            <a:bodyPr/>
            <a:lstStyle/>
            <a:p>
              <a:pPr>
                <a:defRPr/>
              </a:pPr>
              <a:endParaRPr lang="en-US">
                <a:cs typeface="+mn-ea"/>
              </a:endParaRPr>
            </a:p>
          </p:txBody>
        </p:sp>
        <p:sp>
          <p:nvSpPr>
            <p:cNvPr id="135" name="Freeform 79"/>
            <p:cNvSpPr/>
            <p:nvPr/>
          </p:nvSpPr>
          <p:spPr bwMode="auto">
            <a:xfrm>
              <a:off x="4349750" y="3441701"/>
              <a:ext cx="46038" cy="17463"/>
            </a:xfrm>
            <a:custGeom>
              <a:avLst/>
              <a:gdLst/>
              <a:ahLst/>
              <a:cxnLst>
                <a:cxn ang="0">
                  <a:pos x="173" y="30"/>
                </a:cxn>
                <a:cxn ang="0">
                  <a:pos x="168" y="64"/>
                </a:cxn>
                <a:cxn ang="0">
                  <a:pos x="0" y="34"/>
                </a:cxn>
                <a:cxn ang="0">
                  <a:pos x="6" y="0"/>
                </a:cxn>
                <a:cxn ang="0">
                  <a:pos x="173" y="30"/>
                </a:cxn>
              </a:cxnLst>
              <a:rect l="0" t="0" r="r" b="b"/>
              <a:pathLst>
                <a:path w="173" h="64">
                  <a:moveTo>
                    <a:pt x="173" y="30"/>
                  </a:moveTo>
                  <a:lnTo>
                    <a:pt x="168" y="64"/>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36" name="Freeform 80"/>
            <p:cNvSpPr/>
            <p:nvPr/>
          </p:nvSpPr>
          <p:spPr bwMode="auto">
            <a:xfrm>
              <a:off x="4421188" y="3454401"/>
              <a:ext cx="46038" cy="17463"/>
            </a:xfrm>
            <a:custGeom>
              <a:avLst/>
              <a:gdLst/>
              <a:ahLst/>
              <a:cxnLst>
                <a:cxn ang="0">
                  <a:pos x="173" y="30"/>
                </a:cxn>
                <a:cxn ang="0">
                  <a:pos x="168" y="63"/>
                </a:cxn>
                <a:cxn ang="0">
                  <a:pos x="0" y="34"/>
                </a:cxn>
                <a:cxn ang="0">
                  <a:pos x="6" y="0"/>
                </a:cxn>
                <a:cxn ang="0">
                  <a:pos x="173" y="30"/>
                </a:cxn>
              </a:cxnLst>
              <a:rect l="0" t="0" r="r" b="b"/>
              <a:pathLst>
                <a:path w="173" h="63">
                  <a:moveTo>
                    <a:pt x="173" y="30"/>
                  </a:moveTo>
                  <a:lnTo>
                    <a:pt x="168"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37" name="Freeform 81"/>
            <p:cNvSpPr/>
            <p:nvPr/>
          </p:nvSpPr>
          <p:spPr bwMode="auto">
            <a:xfrm>
              <a:off x="4492625" y="3467101"/>
              <a:ext cx="46038" cy="15875"/>
            </a:xfrm>
            <a:custGeom>
              <a:avLst/>
              <a:gdLst/>
              <a:ahLst/>
              <a:cxnLst>
                <a:cxn ang="0">
                  <a:pos x="173" y="30"/>
                </a:cxn>
                <a:cxn ang="0">
                  <a:pos x="168" y="63"/>
                </a:cxn>
                <a:cxn ang="0">
                  <a:pos x="0" y="34"/>
                </a:cxn>
                <a:cxn ang="0">
                  <a:pos x="6" y="0"/>
                </a:cxn>
                <a:cxn ang="0">
                  <a:pos x="173" y="30"/>
                </a:cxn>
              </a:cxnLst>
              <a:rect l="0" t="0" r="r" b="b"/>
              <a:pathLst>
                <a:path w="173" h="63">
                  <a:moveTo>
                    <a:pt x="173" y="30"/>
                  </a:moveTo>
                  <a:lnTo>
                    <a:pt x="168"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38" name="Freeform 82"/>
            <p:cNvSpPr/>
            <p:nvPr/>
          </p:nvSpPr>
          <p:spPr bwMode="auto">
            <a:xfrm>
              <a:off x="4562475" y="3479801"/>
              <a:ext cx="46038" cy="15875"/>
            </a:xfrm>
            <a:custGeom>
              <a:avLst/>
              <a:gdLst/>
              <a:ahLst/>
              <a:cxnLst>
                <a:cxn ang="0">
                  <a:pos x="173" y="30"/>
                </a:cxn>
                <a:cxn ang="0">
                  <a:pos x="168" y="63"/>
                </a:cxn>
                <a:cxn ang="0">
                  <a:pos x="0" y="34"/>
                </a:cxn>
                <a:cxn ang="0">
                  <a:pos x="6" y="0"/>
                </a:cxn>
                <a:cxn ang="0">
                  <a:pos x="173" y="30"/>
                </a:cxn>
              </a:cxnLst>
              <a:rect l="0" t="0" r="r" b="b"/>
              <a:pathLst>
                <a:path w="173" h="63">
                  <a:moveTo>
                    <a:pt x="173" y="30"/>
                  </a:moveTo>
                  <a:lnTo>
                    <a:pt x="168"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39" name="Freeform 83"/>
            <p:cNvSpPr/>
            <p:nvPr/>
          </p:nvSpPr>
          <p:spPr bwMode="auto">
            <a:xfrm>
              <a:off x="4633913" y="3490913"/>
              <a:ext cx="46038" cy="17463"/>
            </a:xfrm>
            <a:custGeom>
              <a:avLst/>
              <a:gdLst/>
              <a:ahLst/>
              <a:cxnLst>
                <a:cxn ang="0">
                  <a:pos x="173" y="29"/>
                </a:cxn>
                <a:cxn ang="0">
                  <a:pos x="168" y="63"/>
                </a:cxn>
                <a:cxn ang="0">
                  <a:pos x="0" y="33"/>
                </a:cxn>
                <a:cxn ang="0">
                  <a:pos x="6" y="0"/>
                </a:cxn>
                <a:cxn ang="0">
                  <a:pos x="173" y="29"/>
                </a:cxn>
              </a:cxnLst>
              <a:rect l="0" t="0" r="r" b="b"/>
              <a:pathLst>
                <a:path w="173" h="63">
                  <a:moveTo>
                    <a:pt x="173" y="29"/>
                  </a:moveTo>
                  <a:lnTo>
                    <a:pt x="168" y="63"/>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0" name="Freeform 84"/>
            <p:cNvSpPr/>
            <p:nvPr/>
          </p:nvSpPr>
          <p:spPr bwMode="auto">
            <a:xfrm>
              <a:off x="4705350" y="3503613"/>
              <a:ext cx="46038" cy="17463"/>
            </a:xfrm>
            <a:custGeom>
              <a:avLst/>
              <a:gdLst/>
              <a:ahLst/>
              <a:cxnLst>
                <a:cxn ang="0">
                  <a:pos x="173" y="29"/>
                </a:cxn>
                <a:cxn ang="0">
                  <a:pos x="167" y="63"/>
                </a:cxn>
                <a:cxn ang="0">
                  <a:pos x="0" y="33"/>
                </a:cxn>
                <a:cxn ang="0">
                  <a:pos x="6" y="0"/>
                </a:cxn>
                <a:cxn ang="0">
                  <a:pos x="173" y="29"/>
                </a:cxn>
              </a:cxnLst>
              <a:rect l="0" t="0" r="r" b="b"/>
              <a:pathLst>
                <a:path w="173" h="63">
                  <a:moveTo>
                    <a:pt x="173" y="29"/>
                  </a:moveTo>
                  <a:lnTo>
                    <a:pt x="167" y="63"/>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1" name="Freeform 85"/>
            <p:cNvSpPr/>
            <p:nvPr/>
          </p:nvSpPr>
          <p:spPr bwMode="auto">
            <a:xfrm>
              <a:off x="4775200" y="3516313"/>
              <a:ext cx="46038" cy="17463"/>
            </a:xfrm>
            <a:custGeom>
              <a:avLst/>
              <a:gdLst/>
              <a:ahLst/>
              <a:cxnLst>
                <a:cxn ang="0">
                  <a:pos x="173" y="29"/>
                </a:cxn>
                <a:cxn ang="0">
                  <a:pos x="167" y="63"/>
                </a:cxn>
                <a:cxn ang="0">
                  <a:pos x="0" y="33"/>
                </a:cxn>
                <a:cxn ang="0">
                  <a:pos x="6" y="0"/>
                </a:cxn>
                <a:cxn ang="0">
                  <a:pos x="173" y="29"/>
                </a:cxn>
              </a:cxnLst>
              <a:rect l="0" t="0" r="r" b="b"/>
              <a:pathLst>
                <a:path w="173" h="63">
                  <a:moveTo>
                    <a:pt x="173" y="29"/>
                  </a:moveTo>
                  <a:lnTo>
                    <a:pt x="167" y="63"/>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2" name="Freeform 86"/>
            <p:cNvSpPr/>
            <p:nvPr/>
          </p:nvSpPr>
          <p:spPr bwMode="auto">
            <a:xfrm>
              <a:off x="4846638" y="3529013"/>
              <a:ext cx="46038" cy="15875"/>
            </a:xfrm>
            <a:custGeom>
              <a:avLst/>
              <a:gdLst/>
              <a:ahLst/>
              <a:cxnLst>
                <a:cxn ang="0">
                  <a:pos x="173" y="29"/>
                </a:cxn>
                <a:cxn ang="0">
                  <a:pos x="167" y="63"/>
                </a:cxn>
                <a:cxn ang="0">
                  <a:pos x="0" y="33"/>
                </a:cxn>
                <a:cxn ang="0">
                  <a:pos x="6" y="0"/>
                </a:cxn>
                <a:cxn ang="0">
                  <a:pos x="173" y="29"/>
                </a:cxn>
              </a:cxnLst>
              <a:rect l="0" t="0" r="r" b="b"/>
              <a:pathLst>
                <a:path w="173" h="63">
                  <a:moveTo>
                    <a:pt x="173" y="29"/>
                  </a:moveTo>
                  <a:lnTo>
                    <a:pt x="167" y="63"/>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3" name="Freeform 87"/>
            <p:cNvSpPr/>
            <p:nvPr/>
          </p:nvSpPr>
          <p:spPr bwMode="auto">
            <a:xfrm>
              <a:off x="4918075" y="3541713"/>
              <a:ext cx="46038" cy="15875"/>
            </a:xfrm>
            <a:custGeom>
              <a:avLst/>
              <a:gdLst/>
              <a:ahLst/>
              <a:cxnLst>
                <a:cxn ang="0">
                  <a:pos x="173" y="30"/>
                </a:cxn>
                <a:cxn ang="0">
                  <a:pos x="167" y="64"/>
                </a:cxn>
                <a:cxn ang="0">
                  <a:pos x="0" y="34"/>
                </a:cxn>
                <a:cxn ang="0">
                  <a:pos x="6" y="0"/>
                </a:cxn>
                <a:cxn ang="0">
                  <a:pos x="173" y="30"/>
                </a:cxn>
              </a:cxnLst>
              <a:rect l="0" t="0" r="r" b="b"/>
              <a:pathLst>
                <a:path w="173" h="64">
                  <a:moveTo>
                    <a:pt x="173" y="30"/>
                  </a:moveTo>
                  <a:lnTo>
                    <a:pt x="167" y="64"/>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44" name="Freeform 88"/>
            <p:cNvSpPr/>
            <p:nvPr/>
          </p:nvSpPr>
          <p:spPr bwMode="auto">
            <a:xfrm>
              <a:off x="4989513" y="3554413"/>
              <a:ext cx="44450" cy="15875"/>
            </a:xfrm>
            <a:custGeom>
              <a:avLst/>
              <a:gdLst/>
              <a:ahLst/>
              <a:cxnLst>
                <a:cxn ang="0">
                  <a:pos x="173" y="30"/>
                </a:cxn>
                <a:cxn ang="0">
                  <a:pos x="167" y="63"/>
                </a:cxn>
                <a:cxn ang="0">
                  <a:pos x="0" y="34"/>
                </a:cxn>
                <a:cxn ang="0">
                  <a:pos x="6" y="0"/>
                </a:cxn>
                <a:cxn ang="0">
                  <a:pos x="173" y="30"/>
                </a:cxn>
              </a:cxnLst>
              <a:rect l="0" t="0" r="r" b="b"/>
              <a:pathLst>
                <a:path w="173" h="63">
                  <a:moveTo>
                    <a:pt x="173" y="30"/>
                  </a:moveTo>
                  <a:lnTo>
                    <a:pt x="167"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45" name="Freeform 89"/>
            <p:cNvSpPr/>
            <p:nvPr/>
          </p:nvSpPr>
          <p:spPr bwMode="auto">
            <a:xfrm>
              <a:off x="5059363" y="3567113"/>
              <a:ext cx="46038" cy="15875"/>
            </a:xfrm>
            <a:custGeom>
              <a:avLst/>
              <a:gdLst/>
              <a:ahLst/>
              <a:cxnLst>
                <a:cxn ang="0">
                  <a:pos x="173" y="29"/>
                </a:cxn>
                <a:cxn ang="0">
                  <a:pos x="167" y="62"/>
                </a:cxn>
                <a:cxn ang="0">
                  <a:pos x="0" y="33"/>
                </a:cxn>
                <a:cxn ang="0">
                  <a:pos x="6" y="0"/>
                </a:cxn>
                <a:cxn ang="0">
                  <a:pos x="173" y="29"/>
                </a:cxn>
              </a:cxnLst>
              <a:rect l="0" t="0" r="r" b="b"/>
              <a:pathLst>
                <a:path w="173" h="62">
                  <a:moveTo>
                    <a:pt x="173" y="29"/>
                  </a:moveTo>
                  <a:lnTo>
                    <a:pt x="167" y="62"/>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6" name="Freeform 90"/>
            <p:cNvSpPr/>
            <p:nvPr/>
          </p:nvSpPr>
          <p:spPr bwMode="auto">
            <a:xfrm>
              <a:off x="5130800" y="3578226"/>
              <a:ext cx="46038" cy="17463"/>
            </a:xfrm>
            <a:custGeom>
              <a:avLst/>
              <a:gdLst/>
              <a:ahLst/>
              <a:cxnLst>
                <a:cxn ang="0">
                  <a:pos x="173" y="29"/>
                </a:cxn>
                <a:cxn ang="0">
                  <a:pos x="167" y="62"/>
                </a:cxn>
                <a:cxn ang="0">
                  <a:pos x="0" y="33"/>
                </a:cxn>
                <a:cxn ang="0">
                  <a:pos x="6" y="0"/>
                </a:cxn>
                <a:cxn ang="0">
                  <a:pos x="173" y="29"/>
                </a:cxn>
              </a:cxnLst>
              <a:rect l="0" t="0" r="r" b="b"/>
              <a:pathLst>
                <a:path w="173" h="62">
                  <a:moveTo>
                    <a:pt x="173" y="29"/>
                  </a:moveTo>
                  <a:lnTo>
                    <a:pt x="167" y="62"/>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7" name="Freeform 91"/>
            <p:cNvSpPr/>
            <p:nvPr/>
          </p:nvSpPr>
          <p:spPr bwMode="auto">
            <a:xfrm>
              <a:off x="2589213" y="2830513"/>
              <a:ext cx="46038" cy="19050"/>
            </a:xfrm>
            <a:custGeom>
              <a:avLst/>
              <a:gdLst/>
              <a:ahLst/>
              <a:cxnLst>
                <a:cxn ang="0">
                  <a:pos x="166" y="0"/>
                </a:cxn>
                <a:cxn ang="0">
                  <a:pos x="173" y="34"/>
                </a:cxn>
                <a:cxn ang="0">
                  <a:pos x="6" y="67"/>
                </a:cxn>
                <a:cxn ang="0">
                  <a:pos x="0" y="35"/>
                </a:cxn>
                <a:cxn ang="0">
                  <a:pos x="166" y="0"/>
                </a:cxn>
              </a:cxnLst>
              <a:rect l="0" t="0" r="r" b="b"/>
              <a:pathLst>
                <a:path w="173" h="67">
                  <a:moveTo>
                    <a:pt x="166" y="0"/>
                  </a:moveTo>
                  <a:lnTo>
                    <a:pt x="173" y="34"/>
                  </a:lnTo>
                  <a:lnTo>
                    <a:pt x="6" y="67"/>
                  </a:lnTo>
                  <a:lnTo>
                    <a:pt x="0" y="35"/>
                  </a:lnTo>
                  <a:lnTo>
                    <a:pt x="166" y="0"/>
                  </a:lnTo>
                  <a:close/>
                </a:path>
              </a:pathLst>
            </a:custGeom>
            <a:grpFill/>
            <a:ln w="9525">
              <a:noFill/>
              <a:round/>
            </a:ln>
          </p:spPr>
          <p:txBody>
            <a:bodyPr/>
            <a:lstStyle/>
            <a:p>
              <a:pPr>
                <a:defRPr/>
              </a:pPr>
              <a:endParaRPr lang="en-US">
                <a:cs typeface="+mn-ea"/>
              </a:endParaRPr>
            </a:p>
          </p:txBody>
        </p:sp>
        <p:sp>
          <p:nvSpPr>
            <p:cNvPr id="148" name="Freeform 92"/>
            <p:cNvSpPr/>
            <p:nvPr/>
          </p:nvSpPr>
          <p:spPr bwMode="auto">
            <a:xfrm>
              <a:off x="2659063" y="2816226"/>
              <a:ext cx="46038" cy="19050"/>
            </a:xfrm>
            <a:custGeom>
              <a:avLst/>
              <a:gdLst/>
              <a:ahLst/>
              <a:cxnLst>
                <a:cxn ang="0">
                  <a:pos x="166" y="0"/>
                </a:cxn>
                <a:cxn ang="0">
                  <a:pos x="173" y="33"/>
                </a:cxn>
                <a:cxn ang="0">
                  <a:pos x="7" y="68"/>
                </a:cxn>
                <a:cxn ang="0">
                  <a:pos x="0" y="35"/>
                </a:cxn>
                <a:cxn ang="0">
                  <a:pos x="166" y="0"/>
                </a:cxn>
              </a:cxnLst>
              <a:rect l="0" t="0" r="r" b="b"/>
              <a:pathLst>
                <a:path w="173" h="68">
                  <a:moveTo>
                    <a:pt x="166" y="0"/>
                  </a:moveTo>
                  <a:lnTo>
                    <a:pt x="173" y="33"/>
                  </a:lnTo>
                  <a:lnTo>
                    <a:pt x="7" y="68"/>
                  </a:lnTo>
                  <a:lnTo>
                    <a:pt x="0" y="35"/>
                  </a:lnTo>
                  <a:lnTo>
                    <a:pt x="166" y="0"/>
                  </a:lnTo>
                  <a:close/>
                </a:path>
              </a:pathLst>
            </a:custGeom>
            <a:grpFill/>
            <a:ln w="9525">
              <a:noFill/>
              <a:round/>
            </a:ln>
          </p:spPr>
          <p:txBody>
            <a:bodyPr/>
            <a:lstStyle/>
            <a:p>
              <a:pPr>
                <a:defRPr/>
              </a:pPr>
              <a:endParaRPr lang="en-US">
                <a:cs typeface="+mn-ea"/>
              </a:endParaRPr>
            </a:p>
          </p:txBody>
        </p:sp>
        <p:sp>
          <p:nvSpPr>
            <p:cNvPr id="149" name="Freeform 93"/>
            <p:cNvSpPr/>
            <p:nvPr/>
          </p:nvSpPr>
          <p:spPr bwMode="auto">
            <a:xfrm>
              <a:off x="2730500" y="2801938"/>
              <a:ext cx="46038" cy="17463"/>
            </a:xfrm>
            <a:custGeom>
              <a:avLst/>
              <a:gdLst/>
              <a:ahLst/>
              <a:cxnLst>
                <a:cxn ang="0">
                  <a:pos x="166" y="0"/>
                </a:cxn>
                <a:cxn ang="0">
                  <a:pos x="173" y="33"/>
                </a:cxn>
                <a:cxn ang="0">
                  <a:pos x="6" y="68"/>
                </a:cxn>
                <a:cxn ang="0">
                  <a:pos x="0" y="34"/>
                </a:cxn>
                <a:cxn ang="0">
                  <a:pos x="166" y="0"/>
                </a:cxn>
              </a:cxnLst>
              <a:rect l="0" t="0" r="r" b="b"/>
              <a:pathLst>
                <a:path w="173" h="68">
                  <a:moveTo>
                    <a:pt x="166" y="0"/>
                  </a:moveTo>
                  <a:lnTo>
                    <a:pt x="173" y="33"/>
                  </a:lnTo>
                  <a:lnTo>
                    <a:pt x="6" y="68"/>
                  </a:lnTo>
                  <a:lnTo>
                    <a:pt x="0" y="34"/>
                  </a:lnTo>
                  <a:lnTo>
                    <a:pt x="166" y="0"/>
                  </a:lnTo>
                  <a:close/>
                </a:path>
              </a:pathLst>
            </a:custGeom>
            <a:grpFill/>
            <a:ln w="9525">
              <a:noFill/>
              <a:round/>
            </a:ln>
          </p:spPr>
          <p:txBody>
            <a:bodyPr/>
            <a:lstStyle/>
            <a:p>
              <a:pPr>
                <a:defRPr/>
              </a:pPr>
              <a:endParaRPr lang="en-US">
                <a:cs typeface="+mn-ea"/>
              </a:endParaRPr>
            </a:p>
          </p:txBody>
        </p:sp>
        <p:sp>
          <p:nvSpPr>
            <p:cNvPr id="150" name="Freeform 94"/>
            <p:cNvSpPr/>
            <p:nvPr/>
          </p:nvSpPr>
          <p:spPr bwMode="auto">
            <a:xfrm>
              <a:off x="2800350" y="2787651"/>
              <a:ext cx="46038" cy="17463"/>
            </a:xfrm>
            <a:custGeom>
              <a:avLst/>
              <a:gdLst/>
              <a:ahLst/>
              <a:cxnLst>
                <a:cxn ang="0">
                  <a:pos x="166" y="0"/>
                </a:cxn>
                <a:cxn ang="0">
                  <a:pos x="173" y="32"/>
                </a:cxn>
                <a:cxn ang="0">
                  <a:pos x="7" y="67"/>
                </a:cxn>
                <a:cxn ang="0">
                  <a:pos x="0" y="33"/>
                </a:cxn>
                <a:cxn ang="0">
                  <a:pos x="166" y="0"/>
                </a:cxn>
              </a:cxnLst>
              <a:rect l="0" t="0" r="r" b="b"/>
              <a:pathLst>
                <a:path w="173" h="67">
                  <a:moveTo>
                    <a:pt x="166" y="0"/>
                  </a:moveTo>
                  <a:lnTo>
                    <a:pt x="173" y="32"/>
                  </a:lnTo>
                  <a:lnTo>
                    <a:pt x="7" y="67"/>
                  </a:lnTo>
                  <a:lnTo>
                    <a:pt x="0" y="33"/>
                  </a:lnTo>
                  <a:lnTo>
                    <a:pt x="166" y="0"/>
                  </a:lnTo>
                  <a:close/>
                </a:path>
              </a:pathLst>
            </a:custGeom>
            <a:grpFill/>
            <a:ln w="9525">
              <a:noFill/>
              <a:round/>
            </a:ln>
          </p:spPr>
          <p:txBody>
            <a:bodyPr/>
            <a:lstStyle/>
            <a:p>
              <a:pPr>
                <a:defRPr/>
              </a:pPr>
              <a:endParaRPr lang="en-US">
                <a:cs typeface="+mn-ea"/>
              </a:endParaRPr>
            </a:p>
          </p:txBody>
        </p:sp>
        <p:sp>
          <p:nvSpPr>
            <p:cNvPr id="151" name="Freeform 95"/>
            <p:cNvSpPr/>
            <p:nvPr/>
          </p:nvSpPr>
          <p:spPr bwMode="auto">
            <a:xfrm>
              <a:off x="2870200" y="2773363"/>
              <a:ext cx="46038" cy="17463"/>
            </a:xfrm>
            <a:custGeom>
              <a:avLst/>
              <a:gdLst/>
              <a:ahLst/>
              <a:cxnLst>
                <a:cxn ang="0">
                  <a:pos x="167" y="0"/>
                </a:cxn>
                <a:cxn ang="0">
                  <a:pos x="174" y="32"/>
                </a:cxn>
                <a:cxn ang="0">
                  <a:pos x="7" y="67"/>
                </a:cxn>
                <a:cxn ang="0">
                  <a:pos x="0" y="33"/>
                </a:cxn>
                <a:cxn ang="0">
                  <a:pos x="167" y="0"/>
                </a:cxn>
              </a:cxnLst>
              <a:rect l="0" t="0" r="r" b="b"/>
              <a:pathLst>
                <a:path w="174" h="67">
                  <a:moveTo>
                    <a:pt x="167" y="0"/>
                  </a:moveTo>
                  <a:lnTo>
                    <a:pt x="174" y="32"/>
                  </a:lnTo>
                  <a:lnTo>
                    <a:pt x="7" y="67"/>
                  </a:lnTo>
                  <a:lnTo>
                    <a:pt x="0" y="33"/>
                  </a:lnTo>
                  <a:lnTo>
                    <a:pt x="167" y="0"/>
                  </a:lnTo>
                  <a:close/>
                </a:path>
              </a:pathLst>
            </a:custGeom>
            <a:grpFill/>
            <a:ln w="9525">
              <a:noFill/>
              <a:round/>
            </a:ln>
          </p:spPr>
          <p:txBody>
            <a:bodyPr/>
            <a:lstStyle/>
            <a:p>
              <a:pPr>
                <a:defRPr/>
              </a:pPr>
              <a:endParaRPr lang="en-US">
                <a:cs typeface="+mn-ea"/>
              </a:endParaRPr>
            </a:p>
          </p:txBody>
        </p:sp>
        <p:sp>
          <p:nvSpPr>
            <p:cNvPr id="152" name="Freeform 96"/>
            <p:cNvSpPr/>
            <p:nvPr/>
          </p:nvSpPr>
          <p:spPr bwMode="auto">
            <a:xfrm>
              <a:off x="2941638" y="2759076"/>
              <a:ext cx="46038" cy="17463"/>
            </a:xfrm>
            <a:custGeom>
              <a:avLst/>
              <a:gdLst/>
              <a:ahLst/>
              <a:cxnLst>
                <a:cxn ang="0">
                  <a:pos x="166" y="0"/>
                </a:cxn>
                <a:cxn ang="0">
                  <a:pos x="173" y="33"/>
                </a:cxn>
                <a:cxn ang="0">
                  <a:pos x="7" y="67"/>
                </a:cxn>
                <a:cxn ang="0">
                  <a:pos x="0" y="34"/>
                </a:cxn>
                <a:cxn ang="0">
                  <a:pos x="166" y="0"/>
                </a:cxn>
              </a:cxnLst>
              <a:rect l="0" t="0" r="r" b="b"/>
              <a:pathLst>
                <a:path w="173" h="67">
                  <a:moveTo>
                    <a:pt x="166" y="0"/>
                  </a:moveTo>
                  <a:lnTo>
                    <a:pt x="173" y="33"/>
                  </a:lnTo>
                  <a:lnTo>
                    <a:pt x="7" y="67"/>
                  </a:lnTo>
                  <a:lnTo>
                    <a:pt x="0" y="34"/>
                  </a:lnTo>
                  <a:lnTo>
                    <a:pt x="166" y="0"/>
                  </a:lnTo>
                  <a:close/>
                </a:path>
              </a:pathLst>
            </a:custGeom>
            <a:grpFill/>
            <a:ln w="9525">
              <a:noFill/>
              <a:round/>
            </a:ln>
          </p:spPr>
          <p:txBody>
            <a:bodyPr/>
            <a:lstStyle/>
            <a:p>
              <a:pPr>
                <a:defRPr/>
              </a:pPr>
              <a:endParaRPr lang="en-US">
                <a:cs typeface="+mn-ea"/>
              </a:endParaRPr>
            </a:p>
          </p:txBody>
        </p:sp>
        <p:sp>
          <p:nvSpPr>
            <p:cNvPr id="153" name="Freeform 97"/>
            <p:cNvSpPr/>
            <p:nvPr/>
          </p:nvSpPr>
          <p:spPr bwMode="auto">
            <a:xfrm>
              <a:off x="3011488" y="2743201"/>
              <a:ext cx="46038" cy="19050"/>
            </a:xfrm>
            <a:custGeom>
              <a:avLst/>
              <a:gdLst/>
              <a:ahLst/>
              <a:cxnLst>
                <a:cxn ang="0">
                  <a:pos x="167" y="0"/>
                </a:cxn>
                <a:cxn ang="0">
                  <a:pos x="173" y="33"/>
                </a:cxn>
                <a:cxn ang="0">
                  <a:pos x="7" y="67"/>
                </a:cxn>
                <a:cxn ang="0">
                  <a:pos x="0" y="34"/>
                </a:cxn>
                <a:cxn ang="0">
                  <a:pos x="167" y="0"/>
                </a:cxn>
              </a:cxnLst>
              <a:rect l="0" t="0" r="r" b="b"/>
              <a:pathLst>
                <a:path w="173" h="67">
                  <a:moveTo>
                    <a:pt x="167" y="0"/>
                  </a:moveTo>
                  <a:lnTo>
                    <a:pt x="173" y="33"/>
                  </a:lnTo>
                  <a:lnTo>
                    <a:pt x="7" y="67"/>
                  </a:lnTo>
                  <a:lnTo>
                    <a:pt x="0" y="34"/>
                  </a:lnTo>
                  <a:lnTo>
                    <a:pt x="167" y="0"/>
                  </a:lnTo>
                  <a:close/>
                </a:path>
              </a:pathLst>
            </a:custGeom>
            <a:grpFill/>
            <a:ln w="9525">
              <a:noFill/>
              <a:round/>
            </a:ln>
          </p:spPr>
          <p:txBody>
            <a:bodyPr/>
            <a:lstStyle/>
            <a:p>
              <a:pPr>
                <a:defRPr/>
              </a:pPr>
              <a:endParaRPr lang="en-US">
                <a:cs typeface="+mn-ea"/>
              </a:endParaRPr>
            </a:p>
          </p:txBody>
        </p:sp>
        <p:sp>
          <p:nvSpPr>
            <p:cNvPr id="154" name="Freeform 98"/>
            <p:cNvSpPr/>
            <p:nvPr/>
          </p:nvSpPr>
          <p:spPr bwMode="auto">
            <a:xfrm>
              <a:off x="3082925" y="2728913"/>
              <a:ext cx="46038" cy="19050"/>
            </a:xfrm>
            <a:custGeom>
              <a:avLst/>
              <a:gdLst/>
              <a:ahLst/>
              <a:cxnLst>
                <a:cxn ang="0">
                  <a:pos x="166" y="0"/>
                </a:cxn>
                <a:cxn ang="0">
                  <a:pos x="173" y="33"/>
                </a:cxn>
                <a:cxn ang="0">
                  <a:pos x="7" y="68"/>
                </a:cxn>
                <a:cxn ang="0">
                  <a:pos x="0" y="34"/>
                </a:cxn>
                <a:cxn ang="0">
                  <a:pos x="166" y="0"/>
                </a:cxn>
              </a:cxnLst>
              <a:rect l="0" t="0" r="r" b="b"/>
              <a:pathLst>
                <a:path w="173" h="68">
                  <a:moveTo>
                    <a:pt x="166" y="0"/>
                  </a:moveTo>
                  <a:lnTo>
                    <a:pt x="173" y="33"/>
                  </a:lnTo>
                  <a:lnTo>
                    <a:pt x="7" y="68"/>
                  </a:lnTo>
                  <a:lnTo>
                    <a:pt x="0" y="34"/>
                  </a:lnTo>
                  <a:lnTo>
                    <a:pt x="166" y="0"/>
                  </a:lnTo>
                  <a:close/>
                </a:path>
              </a:pathLst>
            </a:custGeom>
            <a:grpFill/>
            <a:ln w="9525">
              <a:noFill/>
              <a:round/>
            </a:ln>
          </p:spPr>
          <p:txBody>
            <a:bodyPr/>
            <a:lstStyle/>
            <a:p>
              <a:pPr>
                <a:defRPr/>
              </a:pPr>
              <a:endParaRPr lang="en-US">
                <a:cs typeface="+mn-ea"/>
              </a:endParaRPr>
            </a:p>
          </p:txBody>
        </p:sp>
        <p:sp>
          <p:nvSpPr>
            <p:cNvPr id="155" name="Freeform 99"/>
            <p:cNvSpPr/>
            <p:nvPr/>
          </p:nvSpPr>
          <p:spPr bwMode="auto">
            <a:xfrm>
              <a:off x="3152775" y="2714626"/>
              <a:ext cx="46038" cy="17463"/>
            </a:xfrm>
            <a:custGeom>
              <a:avLst/>
              <a:gdLst/>
              <a:ahLst/>
              <a:cxnLst>
                <a:cxn ang="0">
                  <a:pos x="167" y="0"/>
                </a:cxn>
                <a:cxn ang="0">
                  <a:pos x="173" y="33"/>
                </a:cxn>
                <a:cxn ang="0">
                  <a:pos x="7" y="68"/>
                </a:cxn>
                <a:cxn ang="0">
                  <a:pos x="0" y="34"/>
                </a:cxn>
                <a:cxn ang="0">
                  <a:pos x="167" y="0"/>
                </a:cxn>
              </a:cxnLst>
              <a:rect l="0" t="0" r="r" b="b"/>
              <a:pathLst>
                <a:path w="173" h="68">
                  <a:moveTo>
                    <a:pt x="167" y="0"/>
                  </a:moveTo>
                  <a:lnTo>
                    <a:pt x="173" y="33"/>
                  </a:lnTo>
                  <a:lnTo>
                    <a:pt x="7" y="68"/>
                  </a:lnTo>
                  <a:lnTo>
                    <a:pt x="0" y="34"/>
                  </a:lnTo>
                  <a:lnTo>
                    <a:pt x="167" y="0"/>
                  </a:lnTo>
                  <a:close/>
                </a:path>
              </a:pathLst>
            </a:custGeom>
            <a:grpFill/>
            <a:ln w="9525">
              <a:noFill/>
              <a:round/>
            </a:ln>
          </p:spPr>
          <p:txBody>
            <a:bodyPr/>
            <a:lstStyle/>
            <a:p>
              <a:pPr>
                <a:defRPr/>
              </a:pPr>
              <a:endParaRPr lang="en-US">
                <a:cs typeface="+mn-ea"/>
              </a:endParaRPr>
            </a:p>
          </p:txBody>
        </p:sp>
        <p:sp>
          <p:nvSpPr>
            <p:cNvPr id="156" name="Freeform 100"/>
            <p:cNvSpPr/>
            <p:nvPr/>
          </p:nvSpPr>
          <p:spPr bwMode="auto">
            <a:xfrm>
              <a:off x="3224213" y="2700338"/>
              <a:ext cx="44450" cy="17463"/>
            </a:xfrm>
            <a:custGeom>
              <a:avLst/>
              <a:gdLst/>
              <a:ahLst/>
              <a:cxnLst>
                <a:cxn ang="0">
                  <a:pos x="166" y="0"/>
                </a:cxn>
                <a:cxn ang="0">
                  <a:pos x="173" y="32"/>
                </a:cxn>
                <a:cxn ang="0">
                  <a:pos x="6" y="67"/>
                </a:cxn>
                <a:cxn ang="0">
                  <a:pos x="0" y="33"/>
                </a:cxn>
                <a:cxn ang="0">
                  <a:pos x="166" y="0"/>
                </a:cxn>
              </a:cxnLst>
              <a:rect l="0" t="0" r="r" b="b"/>
              <a:pathLst>
                <a:path w="173" h="67">
                  <a:moveTo>
                    <a:pt x="166" y="0"/>
                  </a:moveTo>
                  <a:lnTo>
                    <a:pt x="173" y="32"/>
                  </a:lnTo>
                  <a:lnTo>
                    <a:pt x="6" y="67"/>
                  </a:lnTo>
                  <a:lnTo>
                    <a:pt x="0" y="33"/>
                  </a:lnTo>
                  <a:lnTo>
                    <a:pt x="166" y="0"/>
                  </a:lnTo>
                  <a:close/>
                </a:path>
              </a:pathLst>
            </a:custGeom>
            <a:grpFill/>
            <a:ln w="9525">
              <a:noFill/>
              <a:round/>
            </a:ln>
          </p:spPr>
          <p:txBody>
            <a:bodyPr/>
            <a:lstStyle/>
            <a:p>
              <a:pPr>
                <a:defRPr/>
              </a:pPr>
              <a:endParaRPr lang="en-US">
                <a:cs typeface="+mn-ea"/>
              </a:endParaRPr>
            </a:p>
          </p:txBody>
        </p:sp>
        <p:sp>
          <p:nvSpPr>
            <p:cNvPr id="157" name="Freeform 101"/>
            <p:cNvSpPr/>
            <p:nvPr/>
          </p:nvSpPr>
          <p:spPr bwMode="auto">
            <a:xfrm>
              <a:off x="3294063" y="2686051"/>
              <a:ext cx="46038" cy="17463"/>
            </a:xfrm>
            <a:custGeom>
              <a:avLst/>
              <a:gdLst/>
              <a:ahLst/>
              <a:cxnLst>
                <a:cxn ang="0">
                  <a:pos x="167" y="0"/>
                </a:cxn>
                <a:cxn ang="0">
                  <a:pos x="173" y="32"/>
                </a:cxn>
                <a:cxn ang="0">
                  <a:pos x="7" y="67"/>
                </a:cxn>
                <a:cxn ang="0">
                  <a:pos x="0" y="33"/>
                </a:cxn>
                <a:cxn ang="0">
                  <a:pos x="167" y="0"/>
                </a:cxn>
              </a:cxnLst>
              <a:rect l="0" t="0" r="r" b="b"/>
              <a:pathLst>
                <a:path w="173" h="67">
                  <a:moveTo>
                    <a:pt x="167" y="0"/>
                  </a:moveTo>
                  <a:lnTo>
                    <a:pt x="173" y="32"/>
                  </a:lnTo>
                  <a:lnTo>
                    <a:pt x="7" y="67"/>
                  </a:lnTo>
                  <a:lnTo>
                    <a:pt x="0" y="33"/>
                  </a:lnTo>
                  <a:lnTo>
                    <a:pt x="167" y="0"/>
                  </a:lnTo>
                  <a:close/>
                </a:path>
              </a:pathLst>
            </a:custGeom>
            <a:grpFill/>
            <a:ln w="9525">
              <a:noFill/>
              <a:round/>
            </a:ln>
          </p:spPr>
          <p:txBody>
            <a:bodyPr/>
            <a:lstStyle/>
            <a:p>
              <a:pPr>
                <a:defRPr/>
              </a:pPr>
              <a:endParaRPr lang="en-US">
                <a:cs typeface="+mn-ea"/>
              </a:endParaRPr>
            </a:p>
          </p:txBody>
        </p:sp>
        <p:sp>
          <p:nvSpPr>
            <p:cNvPr id="158" name="Freeform 102"/>
            <p:cNvSpPr/>
            <p:nvPr/>
          </p:nvSpPr>
          <p:spPr bwMode="auto">
            <a:xfrm>
              <a:off x="3363913" y="2671763"/>
              <a:ext cx="46038" cy="17463"/>
            </a:xfrm>
            <a:custGeom>
              <a:avLst/>
              <a:gdLst/>
              <a:ahLst/>
              <a:cxnLst>
                <a:cxn ang="0">
                  <a:pos x="166" y="0"/>
                </a:cxn>
                <a:cxn ang="0">
                  <a:pos x="173" y="33"/>
                </a:cxn>
                <a:cxn ang="0">
                  <a:pos x="6" y="67"/>
                </a:cxn>
                <a:cxn ang="0">
                  <a:pos x="0" y="33"/>
                </a:cxn>
                <a:cxn ang="0">
                  <a:pos x="166" y="0"/>
                </a:cxn>
              </a:cxnLst>
              <a:rect l="0" t="0" r="r" b="b"/>
              <a:pathLst>
                <a:path w="173" h="67">
                  <a:moveTo>
                    <a:pt x="166" y="0"/>
                  </a:moveTo>
                  <a:lnTo>
                    <a:pt x="173" y="33"/>
                  </a:lnTo>
                  <a:lnTo>
                    <a:pt x="6" y="67"/>
                  </a:lnTo>
                  <a:lnTo>
                    <a:pt x="0" y="33"/>
                  </a:lnTo>
                  <a:lnTo>
                    <a:pt x="166" y="0"/>
                  </a:lnTo>
                  <a:close/>
                </a:path>
              </a:pathLst>
            </a:custGeom>
            <a:grpFill/>
            <a:ln w="9525">
              <a:noFill/>
              <a:round/>
            </a:ln>
          </p:spPr>
          <p:txBody>
            <a:bodyPr/>
            <a:lstStyle/>
            <a:p>
              <a:pPr>
                <a:defRPr/>
              </a:pPr>
              <a:endParaRPr lang="en-US">
                <a:cs typeface="+mn-ea"/>
              </a:endParaRPr>
            </a:p>
          </p:txBody>
        </p:sp>
        <p:sp>
          <p:nvSpPr>
            <p:cNvPr id="159" name="Freeform 103"/>
            <p:cNvSpPr/>
            <p:nvPr/>
          </p:nvSpPr>
          <p:spPr bwMode="auto">
            <a:xfrm>
              <a:off x="3435350" y="2657476"/>
              <a:ext cx="46038" cy="17463"/>
            </a:xfrm>
            <a:custGeom>
              <a:avLst/>
              <a:gdLst/>
              <a:ahLst/>
              <a:cxnLst>
                <a:cxn ang="0">
                  <a:pos x="166" y="0"/>
                </a:cxn>
                <a:cxn ang="0">
                  <a:pos x="173" y="33"/>
                </a:cxn>
                <a:cxn ang="0">
                  <a:pos x="7" y="67"/>
                </a:cxn>
                <a:cxn ang="0">
                  <a:pos x="0" y="34"/>
                </a:cxn>
                <a:cxn ang="0">
                  <a:pos x="166" y="0"/>
                </a:cxn>
              </a:cxnLst>
              <a:rect l="0" t="0" r="r" b="b"/>
              <a:pathLst>
                <a:path w="173" h="67">
                  <a:moveTo>
                    <a:pt x="166" y="0"/>
                  </a:moveTo>
                  <a:lnTo>
                    <a:pt x="173" y="33"/>
                  </a:lnTo>
                  <a:lnTo>
                    <a:pt x="7" y="67"/>
                  </a:lnTo>
                  <a:lnTo>
                    <a:pt x="0" y="34"/>
                  </a:lnTo>
                  <a:lnTo>
                    <a:pt x="166" y="0"/>
                  </a:lnTo>
                  <a:close/>
                </a:path>
              </a:pathLst>
            </a:custGeom>
            <a:grpFill/>
            <a:ln w="9525">
              <a:noFill/>
              <a:round/>
            </a:ln>
          </p:spPr>
          <p:txBody>
            <a:bodyPr/>
            <a:lstStyle/>
            <a:p>
              <a:pPr>
                <a:defRPr/>
              </a:pPr>
              <a:endParaRPr lang="en-US">
                <a:cs typeface="+mn-ea"/>
              </a:endParaRPr>
            </a:p>
          </p:txBody>
        </p:sp>
        <p:sp>
          <p:nvSpPr>
            <p:cNvPr id="160" name="Freeform 104"/>
            <p:cNvSpPr/>
            <p:nvPr/>
          </p:nvSpPr>
          <p:spPr bwMode="auto">
            <a:xfrm>
              <a:off x="3505200" y="2641601"/>
              <a:ext cx="46038" cy="19050"/>
            </a:xfrm>
            <a:custGeom>
              <a:avLst/>
              <a:gdLst/>
              <a:ahLst/>
              <a:cxnLst>
                <a:cxn ang="0">
                  <a:pos x="166" y="0"/>
                </a:cxn>
                <a:cxn ang="0">
                  <a:pos x="173" y="34"/>
                </a:cxn>
                <a:cxn ang="0">
                  <a:pos x="6" y="68"/>
                </a:cxn>
                <a:cxn ang="0">
                  <a:pos x="0" y="35"/>
                </a:cxn>
                <a:cxn ang="0">
                  <a:pos x="166" y="0"/>
                </a:cxn>
              </a:cxnLst>
              <a:rect l="0" t="0" r="r" b="b"/>
              <a:pathLst>
                <a:path w="173" h="68">
                  <a:moveTo>
                    <a:pt x="166" y="0"/>
                  </a:moveTo>
                  <a:lnTo>
                    <a:pt x="173" y="34"/>
                  </a:lnTo>
                  <a:lnTo>
                    <a:pt x="6" y="68"/>
                  </a:lnTo>
                  <a:lnTo>
                    <a:pt x="0" y="35"/>
                  </a:lnTo>
                  <a:lnTo>
                    <a:pt x="166" y="0"/>
                  </a:lnTo>
                  <a:close/>
                </a:path>
              </a:pathLst>
            </a:custGeom>
            <a:grpFill/>
            <a:ln w="9525">
              <a:noFill/>
              <a:round/>
            </a:ln>
          </p:spPr>
          <p:txBody>
            <a:bodyPr/>
            <a:lstStyle/>
            <a:p>
              <a:pPr>
                <a:defRPr/>
              </a:pPr>
              <a:endParaRPr lang="en-US">
                <a:cs typeface="+mn-ea"/>
              </a:endParaRPr>
            </a:p>
          </p:txBody>
        </p:sp>
        <p:sp>
          <p:nvSpPr>
            <p:cNvPr id="161" name="Freeform 105"/>
            <p:cNvSpPr/>
            <p:nvPr/>
          </p:nvSpPr>
          <p:spPr bwMode="auto">
            <a:xfrm>
              <a:off x="3576638" y="2628901"/>
              <a:ext cx="39688" cy="17463"/>
            </a:xfrm>
            <a:custGeom>
              <a:avLst/>
              <a:gdLst/>
              <a:ahLst/>
              <a:cxnLst>
                <a:cxn ang="0">
                  <a:pos x="143" y="0"/>
                </a:cxn>
                <a:cxn ang="0">
                  <a:pos x="0" y="29"/>
                </a:cxn>
                <a:cxn ang="0">
                  <a:pos x="7" y="63"/>
                </a:cxn>
                <a:cxn ang="0">
                  <a:pos x="150" y="33"/>
                </a:cxn>
                <a:cxn ang="0">
                  <a:pos x="150" y="0"/>
                </a:cxn>
                <a:cxn ang="0">
                  <a:pos x="143" y="0"/>
                </a:cxn>
              </a:cxnLst>
              <a:rect l="0" t="0" r="r" b="b"/>
              <a:pathLst>
                <a:path w="150" h="63">
                  <a:moveTo>
                    <a:pt x="143" y="0"/>
                  </a:moveTo>
                  <a:lnTo>
                    <a:pt x="0" y="29"/>
                  </a:lnTo>
                  <a:lnTo>
                    <a:pt x="7" y="63"/>
                  </a:lnTo>
                  <a:lnTo>
                    <a:pt x="150" y="33"/>
                  </a:lnTo>
                  <a:lnTo>
                    <a:pt x="150" y="0"/>
                  </a:lnTo>
                  <a:lnTo>
                    <a:pt x="143" y="0"/>
                  </a:lnTo>
                  <a:close/>
                </a:path>
              </a:pathLst>
            </a:custGeom>
            <a:grpFill/>
            <a:ln w="9525">
              <a:noFill/>
              <a:round/>
            </a:ln>
          </p:spPr>
          <p:txBody>
            <a:bodyPr/>
            <a:lstStyle/>
            <a:p>
              <a:pPr>
                <a:defRPr/>
              </a:pPr>
              <a:endParaRPr lang="en-US">
                <a:cs typeface="+mn-ea"/>
              </a:endParaRPr>
            </a:p>
          </p:txBody>
        </p:sp>
        <p:sp>
          <p:nvSpPr>
            <p:cNvPr id="162" name="Freeform 106"/>
            <p:cNvSpPr/>
            <p:nvPr/>
          </p:nvSpPr>
          <p:spPr bwMode="auto">
            <a:xfrm>
              <a:off x="3613150" y="2628901"/>
              <a:ext cx="3175" cy="1588"/>
            </a:xfrm>
            <a:custGeom>
              <a:avLst/>
              <a:gdLst/>
              <a:ahLst/>
              <a:cxnLst>
                <a:cxn ang="0">
                  <a:pos x="0" y="1"/>
                </a:cxn>
                <a:cxn ang="0">
                  <a:pos x="3" y="0"/>
                </a:cxn>
                <a:cxn ang="0">
                  <a:pos x="7" y="1"/>
                </a:cxn>
                <a:cxn ang="0">
                  <a:pos x="0" y="1"/>
                </a:cxn>
              </a:cxnLst>
              <a:rect l="0" t="0" r="r" b="b"/>
              <a:pathLst>
                <a:path w="7" h="1">
                  <a:moveTo>
                    <a:pt x="0" y="1"/>
                  </a:moveTo>
                  <a:lnTo>
                    <a:pt x="3" y="0"/>
                  </a:lnTo>
                  <a:lnTo>
                    <a:pt x="7" y="1"/>
                  </a:lnTo>
                  <a:lnTo>
                    <a:pt x="0" y="1"/>
                  </a:lnTo>
                  <a:close/>
                </a:path>
              </a:pathLst>
            </a:custGeom>
            <a:grpFill/>
            <a:ln w="9525">
              <a:noFill/>
              <a:round/>
            </a:ln>
          </p:spPr>
          <p:txBody>
            <a:bodyPr/>
            <a:lstStyle/>
            <a:p>
              <a:pPr>
                <a:defRPr/>
              </a:pPr>
              <a:endParaRPr lang="en-US">
                <a:cs typeface="+mn-ea"/>
              </a:endParaRPr>
            </a:p>
          </p:txBody>
        </p:sp>
        <p:sp>
          <p:nvSpPr>
            <p:cNvPr id="163" name="Freeform 107"/>
            <p:cNvSpPr/>
            <p:nvPr/>
          </p:nvSpPr>
          <p:spPr bwMode="auto">
            <a:xfrm>
              <a:off x="3613150" y="2628901"/>
              <a:ext cx="7938" cy="11113"/>
            </a:xfrm>
            <a:custGeom>
              <a:avLst/>
              <a:gdLst/>
              <a:ahLst/>
              <a:cxnLst>
                <a:cxn ang="0">
                  <a:pos x="31" y="5"/>
                </a:cxn>
                <a:cxn ang="0">
                  <a:pos x="23" y="38"/>
                </a:cxn>
                <a:cxn ang="0">
                  <a:pos x="0" y="33"/>
                </a:cxn>
                <a:cxn ang="0">
                  <a:pos x="7" y="0"/>
                </a:cxn>
                <a:cxn ang="0">
                  <a:pos x="31" y="5"/>
                </a:cxn>
              </a:cxnLst>
              <a:rect l="0" t="0" r="r" b="b"/>
              <a:pathLst>
                <a:path w="31" h="38">
                  <a:moveTo>
                    <a:pt x="31" y="5"/>
                  </a:moveTo>
                  <a:lnTo>
                    <a:pt x="23" y="38"/>
                  </a:lnTo>
                  <a:lnTo>
                    <a:pt x="0" y="33"/>
                  </a:lnTo>
                  <a:lnTo>
                    <a:pt x="7" y="0"/>
                  </a:lnTo>
                  <a:lnTo>
                    <a:pt x="31" y="5"/>
                  </a:lnTo>
                  <a:close/>
                </a:path>
              </a:pathLst>
            </a:custGeom>
            <a:grpFill/>
            <a:ln w="9525">
              <a:noFill/>
              <a:round/>
            </a:ln>
          </p:spPr>
          <p:txBody>
            <a:bodyPr/>
            <a:lstStyle/>
            <a:p>
              <a:pPr>
                <a:defRPr/>
              </a:pPr>
              <a:endParaRPr lang="en-US">
                <a:cs typeface="+mn-ea"/>
              </a:endParaRPr>
            </a:p>
          </p:txBody>
        </p:sp>
        <p:sp>
          <p:nvSpPr>
            <p:cNvPr id="164" name="Freeform 108"/>
            <p:cNvSpPr/>
            <p:nvPr/>
          </p:nvSpPr>
          <p:spPr bwMode="auto">
            <a:xfrm>
              <a:off x="3646488" y="2635251"/>
              <a:ext cx="46038" cy="19050"/>
            </a:xfrm>
            <a:custGeom>
              <a:avLst/>
              <a:gdLst/>
              <a:ahLst/>
              <a:cxnLst>
                <a:cxn ang="0">
                  <a:pos x="175" y="35"/>
                </a:cxn>
                <a:cxn ang="0">
                  <a:pos x="167" y="67"/>
                </a:cxn>
                <a:cxn ang="0">
                  <a:pos x="0" y="34"/>
                </a:cxn>
                <a:cxn ang="0">
                  <a:pos x="7" y="0"/>
                </a:cxn>
                <a:cxn ang="0">
                  <a:pos x="175" y="35"/>
                </a:cxn>
              </a:cxnLst>
              <a:rect l="0" t="0" r="r" b="b"/>
              <a:pathLst>
                <a:path w="175" h="67">
                  <a:moveTo>
                    <a:pt x="175" y="35"/>
                  </a:moveTo>
                  <a:lnTo>
                    <a:pt x="167" y="67"/>
                  </a:lnTo>
                  <a:lnTo>
                    <a:pt x="0" y="34"/>
                  </a:lnTo>
                  <a:lnTo>
                    <a:pt x="7" y="0"/>
                  </a:lnTo>
                  <a:lnTo>
                    <a:pt x="175" y="35"/>
                  </a:lnTo>
                  <a:close/>
                </a:path>
              </a:pathLst>
            </a:custGeom>
            <a:grpFill/>
            <a:ln w="9525">
              <a:noFill/>
              <a:round/>
            </a:ln>
          </p:spPr>
          <p:txBody>
            <a:bodyPr/>
            <a:lstStyle/>
            <a:p>
              <a:pPr>
                <a:defRPr/>
              </a:pPr>
              <a:endParaRPr lang="en-US">
                <a:cs typeface="+mn-ea"/>
              </a:endParaRPr>
            </a:p>
          </p:txBody>
        </p:sp>
        <p:sp>
          <p:nvSpPr>
            <p:cNvPr id="165" name="Freeform 109"/>
            <p:cNvSpPr/>
            <p:nvPr/>
          </p:nvSpPr>
          <p:spPr bwMode="auto">
            <a:xfrm>
              <a:off x="3716338" y="2651126"/>
              <a:ext cx="46038" cy="17463"/>
            </a:xfrm>
            <a:custGeom>
              <a:avLst/>
              <a:gdLst/>
              <a:ahLst/>
              <a:cxnLst>
                <a:cxn ang="0">
                  <a:pos x="174" y="35"/>
                </a:cxn>
                <a:cxn ang="0">
                  <a:pos x="166" y="67"/>
                </a:cxn>
                <a:cxn ang="0">
                  <a:pos x="0" y="34"/>
                </a:cxn>
                <a:cxn ang="0">
                  <a:pos x="7" y="0"/>
                </a:cxn>
                <a:cxn ang="0">
                  <a:pos x="174" y="35"/>
                </a:cxn>
              </a:cxnLst>
              <a:rect l="0" t="0" r="r" b="b"/>
              <a:pathLst>
                <a:path w="174" h="67">
                  <a:moveTo>
                    <a:pt x="174" y="35"/>
                  </a:moveTo>
                  <a:lnTo>
                    <a:pt x="166" y="67"/>
                  </a:lnTo>
                  <a:lnTo>
                    <a:pt x="0" y="34"/>
                  </a:lnTo>
                  <a:lnTo>
                    <a:pt x="7" y="0"/>
                  </a:lnTo>
                  <a:lnTo>
                    <a:pt x="174" y="35"/>
                  </a:lnTo>
                  <a:close/>
                </a:path>
              </a:pathLst>
            </a:custGeom>
            <a:grpFill/>
            <a:ln w="9525">
              <a:noFill/>
              <a:round/>
            </a:ln>
          </p:spPr>
          <p:txBody>
            <a:bodyPr/>
            <a:lstStyle/>
            <a:p>
              <a:pPr>
                <a:defRPr/>
              </a:pPr>
              <a:endParaRPr lang="en-US">
                <a:cs typeface="+mn-ea"/>
              </a:endParaRPr>
            </a:p>
          </p:txBody>
        </p:sp>
        <p:sp>
          <p:nvSpPr>
            <p:cNvPr id="166" name="Freeform 110"/>
            <p:cNvSpPr/>
            <p:nvPr/>
          </p:nvSpPr>
          <p:spPr bwMode="auto">
            <a:xfrm>
              <a:off x="3787775" y="2665413"/>
              <a:ext cx="46038" cy="17463"/>
            </a:xfrm>
            <a:custGeom>
              <a:avLst/>
              <a:gdLst/>
              <a:ahLst/>
              <a:cxnLst>
                <a:cxn ang="0">
                  <a:pos x="175" y="34"/>
                </a:cxn>
                <a:cxn ang="0">
                  <a:pos x="167" y="67"/>
                </a:cxn>
                <a:cxn ang="0">
                  <a:pos x="0" y="33"/>
                </a:cxn>
                <a:cxn ang="0">
                  <a:pos x="7" y="0"/>
                </a:cxn>
                <a:cxn ang="0">
                  <a:pos x="175" y="34"/>
                </a:cxn>
              </a:cxnLst>
              <a:rect l="0" t="0" r="r" b="b"/>
              <a:pathLst>
                <a:path w="175" h="67">
                  <a:moveTo>
                    <a:pt x="175" y="34"/>
                  </a:moveTo>
                  <a:lnTo>
                    <a:pt x="167" y="67"/>
                  </a:lnTo>
                  <a:lnTo>
                    <a:pt x="0" y="33"/>
                  </a:lnTo>
                  <a:lnTo>
                    <a:pt x="7" y="0"/>
                  </a:lnTo>
                  <a:lnTo>
                    <a:pt x="175" y="34"/>
                  </a:lnTo>
                  <a:close/>
                </a:path>
              </a:pathLst>
            </a:custGeom>
            <a:grpFill/>
            <a:ln w="9525">
              <a:noFill/>
              <a:round/>
            </a:ln>
          </p:spPr>
          <p:txBody>
            <a:bodyPr/>
            <a:lstStyle/>
            <a:p>
              <a:pPr>
                <a:defRPr/>
              </a:pPr>
              <a:endParaRPr lang="en-US">
                <a:cs typeface="+mn-ea"/>
              </a:endParaRPr>
            </a:p>
          </p:txBody>
        </p:sp>
        <p:sp>
          <p:nvSpPr>
            <p:cNvPr id="167" name="Freeform 111"/>
            <p:cNvSpPr/>
            <p:nvPr/>
          </p:nvSpPr>
          <p:spPr bwMode="auto">
            <a:xfrm>
              <a:off x="3857625" y="2679701"/>
              <a:ext cx="46038" cy="17463"/>
            </a:xfrm>
            <a:custGeom>
              <a:avLst/>
              <a:gdLst/>
              <a:ahLst/>
              <a:cxnLst>
                <a:cxn ang="0">
                  <a:pos x="174" y="34"/>
                </a:cxn>
                <a:cxn ang="0">
                  <a:pos x="167" y="67"/>
                </a:cxn>
                <a:cxn ang="0">
                  <a:pos x="0" y="33"/>
                </a:cxn>
                <a:cxn ang="0">
                  <a:pos x="7" y="0"/>
                </a:cxn>
                <a:cxn ang="0">
                  <a:pos x="174" y="34"/>
                </a:cxn>
              </a:cxnLst>
              <a:rect l="0" t="0" r="r" b="b"/>
              <a:pathLst>
                <a:path w="174" h="67">
                  <a:moveTo>
                    <a:pt x="174" y="34"/>
                  </a:moveTo>
                  <a:lnTo>
                    <a:pt x="167" y="67"/>
                  </a:lnTo>
                  <a:lnTo>
                    <a:pt x="0" y="33"/>
                  </a:lnTo>
                  <a:lnTo>
                    <a:pt x="7" y="0"/>
                  </a:lnTo>
                  <a:lnTo>
                    <a:pt x="174" y="34"/>
                  </a:lnTo>
                  <a:close/>
                </a:path>
              </a:pathLst>
            </a:custGeom>
            <a:grpFill/>
            <a:ln w="9525">
              <a:noFill/>
              <a:round/>
            </a:ln>
          </p:spPr>
          <p:txBody>
            <a:bodyPr/>
            <a:lstStyle/>
            <a:p>
              <a:pPr>
                <a:defRPr/>
              </a:pPr>
              <a:endParaRPr lang="en-US">
                <a:cs typeface="+mn-ea"/>
              </a:endParaRPr>
            </a:p>
          </p:txBody>
        </p:sp>
        <p:sp>
          <p:nvSpPr>
            <p:cNvPr id="168" name="Freeform 112"/>
            <p:cNvSpPr/>
            <p:nvPr/>
          </p:nvSpPr>
          <p:spPr bwMode="auto">
            <a:xfrm>
              <a:off x="3929063" y="2693988"/>
              <a:ext cx="44450" cy="17463"/>
            </a:xfrm>
            <a:custGeom>
              <a:avLst/>
              <a:gdLst/>
              <a:ahLst/>
              <a:cxnLst>
                <a:cxn ang="0">
                  <a:pos x="174" y="35"/>
                </a:cxn>
                <a:cxn ang="0">
                  <a:pos x="168" y="68"/>
                </a:cxn>
                <a:cxn ang="0">
                  <a:pos x="0" y="34"/>
                </a:cxn>
                <a:cxn ang="0">
                  <a:pos x="8" y="0"/>
                </a:cxn>
                <a:cxn ang="0">
                  <a:pos x="174" y="35"/>
                </a:cxn>
              </a:cxnLst>
              <a:rect l="0" t="0" r="r" b="b"/>
              <a:pathLst>
                <a:path w="174" h="68">
                  <a:moveTo>
                    <a:pt x="174" y="35"/>
                  </a:moveTo>
                  <a:lnTo>
                    <a:pt x="168" y="68"/>
                  </a:lnTo>
                  <a:lnTo>
                    <a:pt x="0" y="34"/>
                  </a:lnTo>
                  <a:lnTo>
                    <a:pt x="8" y="0"/>
                  </a:lnTo>
                  <a:lnTo>
                    <a:pt x="174" y="35"/>
                  </a:lnTo>
                  <a:close/>
                </a:path>
              </a:pathLst>
            </a:custGeom>
            <a:grpFill/>
            <a:ln w="9525">
              <a:noFill/>
              <a:round/>
            </a:ln>
          </p:spPr>
          <p:txBody>
            <a:bodyPr/>
            <a:lstStyle/>
            <a:p>
              <a:pPr>
                <a:defRPr/>
              </a:pPr>
              <a:endParaRPr lang="en-US">
                <a:cs typeface="+mn-ea"/>
              </a:endParaRPr>
            </a:p>
          </p:txBody>
        </p:sp>
        <p:sp>
          <p:nvSpPr>
            <p:cNvPr id="169" name="Freeform 113"/>
            <p:cNvSpPr/>
            <p:nvPr/>
          </p:nvSpPr>
          <p:spPr bwMode="auto">
            <a:xfrm>
              <a:off x="3998913" y="2708276"/>
              <a:ext cx="46038" cy="17463"/>
            </a:xfrm>
            <a:custGeom>
              <a:avLst/>
              <a:gdLst/>
              <a:ahLst/>
              <a:cxnLst>
                <a:cxn ang="0">
                  <a:pos x="174" y="35"/>
                </a:cxn>
                <a:cxn ang="0">
                  <a:pos x="167" y="67"/>
                </a:cxn>
                <a:cxn ang="0">
                  <a:pos x="0" y="34"/>
                </a:cxn>
                <a:cxn ang="0">
                  <a:pos x="7" y="0"/>
                </a:cxn>
                <a:cxn ang="0">
                  <a:pos x="174" y="35"/>
                </a:cxn>
              </a:cxnLst>
              <a:rect l="0" t="0" r="r" b="b"/>
              <a:pathLst>
                <a:path w="174" h="67">
                  <a:moveTo>
                    <a:pt x="174" y="35"/>
                  </a:moveTo>
                  <a:lnTo>
                    <a:pt x="167" y="67"/>
                  </a:lnTo>
                  <a:lnTo>
                    <a:pt x="0" y="34"/>
                  </a:lnTo>
                  <a:lnTo>
                    <a:pt x="7" y="0"/>
                  </a:lnTo>
                  <a:lnTo>
                    <a:pt x="174" y="35"/>
                  </a:lnTo>
                  <a:close/>
                </a:path>
              </a:pathLst>
            </a:custGeom>
            <a:grpFill/>
            <a:ln w="9525">
              <a:noFill/>
              <a:round/>
            </a:ln>
          </p:spPr>
          <p:txBody>
            <a:bodyPr/>
            <a:lstStyle/>
            <a:p>
              <a:pPr>
                <a:defRPr/>
              </a:pPr>
              <a:endParaRPr lang="en-US">
                <a:cs typeface="+mn-ea"/>
              </a:endParaRPr>
            </a:p>
          </p:txBody>
        </p:sp>
        <p:sp>
          <p:nvSpPr>
            <p:cNvPr id="170" name="Freeform 114"/>
            <p:cNvSpPr/>
            <p:nvPr/>
          </p:nvSpPr>
          <p:spPr bwMode="auto">
            <a:xfrm>
              <a:off x="4068763" y="2722563"/>
              <a:ext cx="46038" cy="17463"/>
            </a:xfrm>
            <a:custGeom>
              <a:avLst/>
              <a:gdLst/>
              <a:ahLst/>
              <a:cxnLst>
                <a:cxn ang="0">
                  <a:pos x="174" y="35"/>
                </a:cxn>
                <a:cxn ang="0">
                  <a:pos x="168" y="67"/>
                </a:cxn>
                <a:cxn ang="0">
                  <a:pos x="0" y="34"/>
                </a:cxn>
                <a:cxn ang="0">
                  <a:pos x="8" y="0"/>
                </a:cxn>
                <a:cxn ang="0">
                  <a:pos x="174" y="35"/>
                </a:cxn>
              </a:cxnLst>
              <a:rect l="0" t="0" r="r" b="b"/>
              <a:pathLst>
                <a:path w="174" h="67">
                  <a:moveTo>
                    <a:pt x="174" y="35"/>
                  </a:moveTo>
                  <a:lnTo>
                    <a:pt x="168" y="67"/>
                  </a:lnTo>
                  <a:lnTo>
                    <a:pt x="0" y="34"/>
                  </a:lnTo>
                  <a:lnTo>
                    <a:pt x="8" y="0"/>
                  </a:lnTo>
                  <a:lnTo>
                    <a:pt x="174" y="35"/>
                  </a:lnTo>
                  <a:close/>
                </a:path>
              </a:pathLst>
            </a:custGeom>
            <a:grpFill/>
            <a:ln w="9525">
              <a:noFill/>
              <a:round/>
            </a:ln>
          </p:spPr>
          <p:txBody>
            <a:bodyPr/>
            <a:lstStyle/>
            <a:p>
              <a:pPr>
                <a:defRPr/>
              </a:pPr>
              <a:endParaRPr lang="en-US">
                <a:cs typeface="+mn-ea"/>
              </a:endParaRPr>
            </a:p>
          </p:txBody>
        </p:sp>
        <p:sp>
          <p:nvSpPr>
            <p:cNvPr id="171" name="Freeform 115"/>
            <p:cNvSpPr/>
            <p:nvPr/>
          </p:nvSpPr>
          <p:spPr bwMode="auto">
            <a:xfrm>
              <a:off x="4140200" y="2736851"/>
              <a:ext cx="46038" cy="19050"/>
            </a:xfrm>
            <a:custGeom>
              <a:avLst/>
              <a:gdLst/>
              <a:ahLst/>
              <a:cxnLst>
                <a:cxn ang="0">
                  <a:pos x="174" y="34"/>
                </a:cxn>
                <a:cxn ang="0">
                  <a:pos x="167" y="68"/>
                </a:cxn>
                <a:cxn ang="0">
                  <a:pos x="0" y="33"/>
                </a:cxn>
                <a:cxn ang="0">
                  <a:pos x="7" y="0"/>
                </a:cxn>
                <a:cxn ang="0">
                  <a:pos x="174" y="34"/>
                </a:cxn>
              </a:cxnLst>
              <a:rect l="0" t="0" r="r" b="b"/>
              <a:pathLst>
                <a:path w="174" h="68">
                  <a:moveTo>
                    <a:pt x="174" y="34"/>
                  </a:moveTo>
                  <a:lnTo>
                    <a:pt x="167" y="68"/>
                  </a:lnTo>
                  <a:lnTo>
                    <a:pt x="0" y="33"/>
                  </a:lnTo>
                  <a:lnTo>
                    <a:pt x="7" y="0"/>
                  </a:lnTo>
                  <a:lnTo>
                    <a:pt x="174" y="34"/>
                  </a:lnTo>
                  <a:close/>
                </a:path>
              </a:pathLst>
            </a:custGeom>
            <a:grpFill/>
            <a:ln w="9525">
              <a:noFill/>
              <a:round/>
            </a:ln>
          </p:spPr>
          <p:txBody>
            <a:bodyPr/>
            <a:lstStyle/>
            <a:p>
              <a:pPr>
                <a:defRPr/>
              </a:pPr>
              <a:endParaRPr lang="en-US">
                <a:cs typeface="+mn-ea"/>
              </a:endParaRPr>
            </a:p>
          </p:txBody>
        </p:sp>
        <p:sp>
          <p:nvSpPr>
            <p:cNvPr id="172" name="Freeform 116"/>
            <p:cNvSpPr/>
            <p:nvPr/>
          </p:nvSpPr>
          <p:spPr bwMode="auto">
            <a:xfrm>
              <a:off x="4210050" y="2752726"/>
              <a:ext cx="46038" cy="17463"/>
            </a:xfrm>
            <a:custGeom>
              <a:avLst/>
              <a:gdLst/>
              <a:ahLst/>
              <a:cxnLst>
                <a:cxn ang="0">
                  <a:pos x="173" y="34"/>
                </a:cxn>
                <a:cxn ang="0">
                  <a:pos x="167" y="68"/>
                </a:cxn>
                <a:cxn ang="0">
                  <a:pos x="0" y="33"/>
                </a:cxn>
                <a:cxn ang="0">
                  <a:pos x="7" y="0"/>
                </a:cxn>
                <a:cxn ang="0">
                  <a:pos x="173" y="34"/>
                </a:cxn>
              </a:cxnLst>
              <a:rect l="0" t="0" r="r" b="b"/>
              <a:pathLst>
                <a:path w="173" h="68">
                  <a:moveTo>
                    <a:pt x="173" y="34"/>
                  </a:moveTo>
                  <a:lnTo>
                    <a:pt x="167" y="68"/>
                  </a:lnTo>
                  <a:lnTo>
                    <a:pt x="0" y="33"/>
                  </a:lnTo>
                  <a:lnTo>
                    <a:pt x="7" y="0"/>
                  </a:lnTo>
                  <a:lnTo>
                    <a:pt x="173" y="34"/>
                  </a:lnTo>
                  <a:close/>
                </a:path>
              </a:pathLst>
            </a:custGeom>
            <a:grpFill/>
            <a:ln w="9525">
              <a:noFill/>
              <a:round/>
            </a:ln>
          </p:spPr>
          <p:txBody>
            <a:bodyPr/>
            <a:lstStyle/>
            <a:p>
              <a:pPr>
                <a:defRPr/>
              </a:pPr>
              <a:endParaRPr lang="en-US">
                <a:cs typeface="+mn-ea"/>
              </a:endParaRPr>
            </a:p>
          </p:txBody>
        </p:sp>
        <p:sp>
          <p:nvSpPr>
            <p:cNvPr id="173" name="Freeform 117"/>
            <p:cNvSpPr/>
            <p:nvPr/>
          </p:nvSpPr>
          <p:spPr bwMode="auto">
            <a:xfrm>
              <a:off x="4281488" y="2767013"/>
              <a:ext cx="46038" cy="17463"/>
            </a:xfrm>
            <a:custGeom>
              <a:avLst/>
              <a:gdLst/>
              <a:ahLst/>
              <a:cxnLst>
                <a:cxn ang="0">
                  <a:pos x="173" y="35"/>
                </a:cxn>
                <a:cxn ang="0">
                  <a:pos x="166" y="69"/>
                </a:cxn>
                <a:cxn ang="0">
                  <a:pos x="0" y="34"/>
                </a:cxn>
                <a:cxn ang="0">
                  <a:pos x="6" y="0"/>
                </a:cxn>
                <a:cxn ang="0">
                  <a:pos x="173" y="35"/>
                </a:cxn>
              </a:cxnLst>
              <a:rect l="0" t="0" r="r" b="b"/>
              <a:pathLst>
                <a:path w="173" h="69">
                  <a:moveTo>
                    <a:pt x="173" y="35"/>
                  </a:moveTo>
                  <a:lnTo>
                    <a:pt x="166" y="69"/>
                  </a:lnTo>
                  <a:lnTo>
                    <a:pt x="0" y="34"/>
                  </a:lnTo>
                  <a:lnTo>
                    <a:pt x="6" y="0"/>
                  </a:lnTo>
                  <a:lnTo>
                    <a:pt x="173" y="35"/>
                  </a:lnTo>
                  <a:close/>
                </a:path>
              </a:pathLst>
            </a:custGeom>
            <a:grpFill/>
            <a:ln w="9525">
              <a:noFill/>
              <a:round/>
            </a:ln>
          </p:spPr>
          <p:txBody>
            <a:bodyPr/>
            <a:lstStyle/>
            <a:p>
              <a:pPr>
                <a:defRPr/>
              </a:pPr>
              <a:endParaRPr lang="en-US">
                <a:cs typeface="+mn-ea"/>
              </a:endParaRPr>
            </a:p>
          </p:txBody>
        </p:sp>
        <p:sp>
          <p:nvSpPr>
            <p:cNvPr id="174" name="Freeform 118"/>
            <p:cNvSpPr/>
            <p:nvPr/>
          </p:nvSpPr>
          <p:spPr bwMode="auto">
            <a:xfrm>
              <a:off x="4351338" y="2781301"/>
              <a:ext cx="46038" cy="17463"/>
            </a:xfrm>
            <a:custGeom>
              <a:avLst/>
              <a:gdLst/>
              <a:ahLst/>
              <a:cxnLst>
                <a:cxn ang="0">
                  <a:pos x="173" y="35"/>
                </a:cxn>
                <a:cxn ang="0">
                  <a:pos x="166" y="69"/>
                </a:cxn>
                <a:cxn ang="0">
                  <a:pos x="0" y="34"/>
                </a:cxn>
                <a:cxn ang="0">
                  <a:pos x="7" y="0"/>
                </a:cxn>
                <a:cxn ang="0">
                  <a:pos x="173" y="35"/>
                </a:cxn>
              </a:cxnLst>
              <a:rect l="0" t="0" r="r" b="b"/>
              <a:pathLst>
                <a:path w="173" h="69">
                  <a:moveTo>
                    <a:pt x="173" y="35"/>
                  </a:moveTo>
                  <a:lnTo>
                    <a:pt x="166" y="69"/>
                  </a:lnTo>
                  <a:lnTo>
                    <a:pt x="0" y="34"/>
                  </a:lnTo>
                  <a:lnTo>
                    <a:pt x="7" y="0"/>
                  </a:lnTo>
                  <a:lnTo>
                    <a:pt x="173" y="35"/>
                  </a:lnTo>
                  <a:close/>
                </a:path>
              </a:pathLst>
            </a:custGeom>
            <a:grpFill/>
            <a:ln w="9525">
              <a:noFill/>
              <a:round/>
            </a:ln>
          </p:spPr>
          <p:txBody>
            <a:bodyPr/>
            <a:lstStyle/>
            <a:p>
              <a:pPr>
                <a:defRPr/>
              </a:pPr>
              <a:endParaRPr lang="en-US">
                <a:cs typeface="+mn-ea"/>
              </a:endParaRPr>
            </a:p>
          </p:txBody>
        </p:sp>
        <p:sp>
          <p:nvSpPr>
            <p:cNvPr id="175" name="Freeform 119"/>
            <p:cNvSpPr/>
            <p:nvPr/>
          </p:nvSpPr>
          <p:spPr bwMode="auto">
            <a:xfrm>
              <a:off x="4422775" y="2795588"/>
              <a:ext cx="44450" cy="17463"/>
            </a:xfrm>
            <a:custGeom>
              <a:avLst/>
              <a:gdLst/>
              <a:ahLst/>
              <a:cxnLst>
                <a:cxn ang="0">
                  <a:pos x="173" y="35"/>
                </a:cxn>
                <a:cxn ang="0">
                  <a:pos x="166" y="68"/>
                </a:cxn>
                <a:cxn ang="0">
                  <a:pos x="0" y="34"/>
                </a:cxn>
                <a:cxn ang="0">
                  <a:pos x="6" y="0"/>
                </a:cxn>
                <a:cxn ang="0">
                  <a:pos x="173" y="35"/>
                </a:cxn>
              </a:cxnLst>
              <a:rect l="0" t="0" r="r" b="b"/>
              <a:pathLst>
                <a:path w="173" h="68">
                  <a:moveTo>
                    <a:pt x="173" y="35"/>
                  </a:moveTo>
                  <a:lnTo>
                    <a:pt x="166" y="68"/>
                  </a:lnTo>
                  <a:lnTo>
                    <a:pt x="0" y="34"/>
                  </a:lnTo>
                  <a:lnTo>
                    <a:pt x="6" y="0"/>
                  </a:lnTo>
                  <a:lnTo>
                    <a:pt x="173" y="35"/>
                  </a:lnTo>
                  <a:close/>
                </a:path>
              </a:pathLst>
            </a:custGeom>
            <a:grpFill/>
            <a:ln w="9525">
              <a:noFill/>
              <a:round/>
            </a:ln>
          </p:spPr>
          <p:txBody>
            <a:bodyPr/>
            <a:lstStyle/>
            <a:p>
              <a:pPr>
                <a:defRPr/>
              </a:pPr>
              <a:endParaRPr lang="en-US">
                <a:cs typeface="+mn-ea"/>
              </a:endParaRPr>
            </a:p>
          </p:txBody>
        </p:sp>
        <p:sp>
          <p:nvSpPr>
            <p:cNvPr id="176" name="Freeform 120"/>
            <p:cNvSpPr/>
            <p:nvPr/>
          </p:nvSpPr>
          <p:spPr bwMode="auto">
            <a:xfrm>
              <a:off x="4492625" y="2809876"/>
              <a:ext cx="46038" cy="17463"/>
            </a:xfrm>
            <a:custGeom>
              <a:avLst/>
              <a:gdLst/>
              <a:ahLst/>
              <a:cxnLst>
                <a:cxn ang="0">
                  <a:pos x="173" y="35"/>
                </a:cxn>
                <a:cxn ang="0">
                  <a:pos x="166" y="68"/>
                </a:cxn>
                <a:cxn ang="0">
                  <a:pos x="0" y="34"/>
                </a:cxn>
                <a:cxn ang="0">
                  <a:pos x="7" y="0"/>
                </a:cxn>
                <a:cxn ang="0">
                  <a:pos x="173" y="35"/>
                </a:cxn>
              </a:cxnLst>
              <a:rect l="0" t="0" r="r" b="b"/>
              <a:pathLst>
                <a:path w="173" h="68">
                  <a:moveTo>
                    <a:pt x="173" y="35"/>
                  </a:moveTo>
                  <a:lnTo>
                    <a:pt x="166" y="68"/>
                  </a:lnTo>
                  <a:lnTo>
                    <a:pt x="0" y="34"/>
                  </a:lnTo>
                  <a:lnTo>
                    <a:pt x="7" y="0"/>
                  </a:lnTo>
                  <a:lnTo>
                    <a:pt x="173" y="35"/>
                  </a:lnTo>
                  <a:close/>
                </a:path>
              </a:pathLst>
            </a:custGeom>
            <a:grpFill/>
            <a:ln w="9525">
              <a:noFill/>
              <a:round/>
            </a:ln>
          </p:spPr>
          <p:txBody>
            <a:bodyPr/>
            <a:lstStyle/>
            <a:p>
              <a:pPr>
                <a:defRPr/>
              </a:pPr>
              <a:endParaRPr lang="en-US">
                <a:cs typeface="+mn-ea"/>
              </a:endParaRPr>
            </a:p>
          </p:txBody>
        </p:sp>
        <p:sp>
          <p:nvSpPr>
            <p:cNvPr id="177" name="Freeform 121"/>
            <p:cNvSpPr/>
            <p:nvPr/>
          </p:nvSpPr>
          <p:spPr bwMode="auto">
            <a:xfrm>
              <a:off x="4562475" y="2824163"/>
              <a:ext cx="46038" cy="17463"/>
            </a:xfrm>
            <a:custGeom>
              <a:avLst/>
              <a:gdLst/>
              <a:ahLst/>
              <a:cxnLst>
                <a:cxn ang="0">
                  <a:pos x="174" y="34"/>
                </a:cxn>
                <a:cxn ang="0">
                  <a:pos x="167" y="68"/>
                </a:cxn>
                <a:cxn ang="0">
                  <a:pos x="0" y="33"/>
                </a:cxn>
                <a:cxn ang="0">
                  <a:pos x="7" y="0"/>
                </a:cxn>
                <a:cxn ang="0">
                  <a:pos x="174" y="34"/>
                </a:cxn>
              </a:cxnLst>
              <a:rect l="0" t="0" r="r" b="b"/>
              <a:pathLst>
                <a:path w="174" h="68">
                  <a:moveTo>
                    <a:pt x="174" y="34"/>
                  </a:moveTo>
                  <a:lnTo>
                    <a:pt x="167" y="68"/>
                  </a:lnTo>
                  <a:lnTo>
                    <a:pt x="0" y="33"/>
                  </a:lnTo>
                  <a:lnTo>
                    <a:pt x="7" y="0"/>
                  </a:lnTo>
                  <a:lnTo>
                    <a:pt x="174" y="34"/>
                  </a:lnTo>
                  <a:close/>
                </a:path>
              </a:pathLst>
            </a:custGeom>
            <a:grpFill/>
            <a:ln w="9525">
              <a:noFill/>
              <a:round/>
            </a:ln>
          </p:spPr>
          <p:txBody>
            <a:bodyPr/>
            <a:lstStyle/>
            <a:p>
              <a:pPr>
                <a:defRPr/>
              </a:pPr>
              <a:endParaRPr lang="en-US">
                <a:cs typeface="+mn-ea"/>
              </a:endParaRPr>
            </a:p>
          </p:txBody>
        </p:sp>
        <p:sp>
          <p:nvSpPr>
            <p:cNvPr id="178" name="Freeform 122"/>
            <p:cNvSpPr/>
            <p:nvPr/>
          </p:nvSpPr>
          <p:spPr bwMode="auto">
            <a:xfrm>
              <a:off x="4633913" y="2838451"/>
              <a:ext cx="6350" cy="11113"/>
            </a:xfrm>
            <a:custGeom>
              <a:avLst/>
              <a:gdLst/>
              <a:ahLst/>
              <a:cxnLst>
                <a:cxn ang="0">
                  <a:pos x="25" y="4"/>
                </a:cxn>
                <a:cxn ang="0">
                  <a:pos x="7" y="0"/>
                </a:cxn>
                <a:cxn ang="0">
                  <a:pos x="0" y="33"/>
                </a:cxn>
                <a:cxn ang="0">
                  <a:pos x="18" y="37"/>
                </a:cxn>
                <a:cxn ang="0">
                  <a:pos x="25" y="4"/>
                </a:cxn>
              </a:cxnLst>
              <a:rect l="0" t="0" r="r" b="b"/>
              <a:pathLst>
                <a:path w="25" h="37">
                  <a:moveTo>
                    <a:pt x="25" y="4"/>
                  </a:moveTo>
                  <a:lnTo>
                    <a:pt x="7" y="0"/>
                  </a:lnTo>
                  <a:lnTo>
                    <a:pt x="0" y="33"/>
                  </a:lnTo>
                  <a:lnTo>
                    <a:pt x="18" y="37"/>
                  </a:lnTo>
                  <a:lnTo>
                    <a:pt x="25" y="4"/>
                  </a:lnTo>
                  <a:close/>
                </a:path>
              </a:pathLst>
            </a:custGeom>
            <a:grpFill/>
            <a:ln w="9525">
              <a:noFill/>
              <a:round/>
            </a:ln>
          </p:spPr>
          <p:txBody>
            <a:bodyPr/>
            <a:lstStyle/>
            <a:p>
              <a:pPr>
                <a:defRPr/>
              </a:pPr>
              <a:endParaRPr lang="en-US">
                <a:cs typeface="+mn-ea"/>
              </a:endParaRPr>
            </a:p>
          </p:txBody>
        </p:sp>
        <p:sp>
          <p:nvSpPr>
            <p:cNvPr id="179" name="Freeform 123"/>
            <p:cNvSpPr/>
            <p:nvPr/>
          </p:nvSpPr>
          <p:spPr bwMode="auto">
            <a:xfrm>
              <a:off x="3092450" y="2084388"/>
              <a:ext cx="46038" cy="19050"/>
            </a:xfrm>
            <a:custGeom>
              <a:avLst/>
              <a:gdLst/>
              <a:ahLst/>
              <a:cxnLst>
                <a:cxn ang="0">
                  <a:pos x="165" y="0"/>
                </a:cxn>
                <a:cxn ang="0">
                  <a:pos x="173" y="32"/>
                </a:cxn>
                <a:cxn ang="0">
                  <a:pos x="8" y="72"/>
                </a:cxn>
                <a:cxn ang="0">
                  <a:pos x="0" y="39"/>
                </a:cxn>
                <a:cxn ang="0">
                  <a:pos x="165" y="0"/>
                </a:cxn>
              </a:cxnLst>
              <a:rect l="0" t="0" r="r" b="b"/>
              <a:pathLst>
                <a:path w="173" h="72">
                  <a:moveTo>
                    <a:pt x="165" y="0"/>
                  </a:moveTo>
                  <a:lnTo>
                    <a:pt x="173" y="32"/>
                  </a:lnTo>
                  <a:lnTo>
                    <a:pt x="8" y="72"/>
                  </a:lnTo>
                  <a:lnTo>
                    <a:pt x="0" y="39"/>
                  </a:lnTo>
                  <a:lnTo>
                    <a:pt x="165" y="0"/>
                  </a:lnTo>
                  <a:close/>
                </a:path>
              </a:pathLst>
            </a:custGeom>
            <a:grpFill/>
            <a:ln w="9525">
              <a:noFill/>
              <a:round/>
            </a:ln>
          </p:spPr>
          <p:txBody>
            <a:bodyPr/>
            <a:lstStyle/>
            <a:p>
              <a:pPr>
                <a:defRPr/>
              </a:pPr>
              <a:endParaRPr lang="en-US">
                <a:cs typeface="+mn-ea"/>
              </a:endParaRPr>
            </a:p>
          </p:txBody>
        </p:sp>
        <p:sp>
          <p:nvSpPr>
            <p:cNvPr id="180" name="Freeform 124"/>
            <p:cNvSpPr/>
            <p:nvPr/>
          </p:nvSpPr>
          <p:spPr bwMode="auto">
            <a:xfrm>
              <a:off x="3162300" y="2066926"/>
              <a:ext cx="46038" cy="19050"/>
            </a:xfrm>
            <a:custGeom>
              <a:avLst/>
              <a:gdLst/>
              <a:ahLst/>
              <a:cxnLst>
                <a:cxn ang="0">
                  <a:pos x="165" y="0"/>
                </a:cxn>
                <a:cxn ang="0">
                  <a:pos x="173" y="32"/>
                </a:cxn>
                <a:cxn ang="0">
                  <a:pos x="7" y="72"/>
                </a:cxn>
                <a:cxn ang="0">
                  <a:pos x="0" y="38"/>
                </a:cxn>
                <a:cxn ang="0">
                  <a:pos x="165" y="0"/>
                </a:cxn>
              </a:cxnLst>
              <a:rect l="0" t="0" r="r" b="b"/>
              <a:pathLst>
                <a:path w="173" h="72">
                  <a:moveTo>
                    <a:pt x="165" y="0"/>
                  </a:moveTo>
                  <a:lnTo>
                    <a:pt x="173" y="32"/>
                  </a:lnTo>
                  <a:lnTo>
                    <a:pt x="7" y="72"/>
                  </a:lnTo>
                  <a:lnTo>
                    <a:pt x="0" y="38"/>
                  </a:lnTo>
                  <a:lnTo>
                    <a:pt x="165" y="0"/>
                  </a:lnTo>
                  <a:close/>
                </a:path>
              </a:pathLst>
            </a:custGeom>
            <a:grpFill/>
            <a:ln w="9525">
              <a:noFill/>
              <a:round/>
            </a:ln>
          </p:spPr>
          <p:txBody>
            <a:bodyPr/>
            <a:lstStyle/>
            <a:p>
              <a:pPr>
                <a:defRPr/>
              </a:pPr>
              <a:endParaRPr lang="en-US">
                <a:cs typeface="+mn-ea"/>
              </a:endParaRPr>
            </a:p>
          </p:txBody>
        </p:sp>
        <p:sp>
          <p:nvSpPr>
            <p:cNvPr id="181" name="Freeform 125"/>
            <p:cNvSpPr/>
            <p:nvPr/>
          </p:nvSpPr>
          <p:spPr bwMode="auto">
            <a:xfrm>
              <a:off x="3232150" y="2051051"/>
              <a:ext cx="46038" cy="19050"/>
            </a:xfrm>
            <a:custGeom>
              <a:avLst/>
              <a:gdLst/>
              <a:ahLst/>
              <a:cxnLst>
                <a:cxn ang="0">
                  <a:pos x="166" y="0"/>
                </a:cxn>
                <a:cxn ang="0">
                  <a:pos x="173" y="33"/>
                </a:cxn>
                <a:cxn ang="0">
                  <a:pos x="8" y="73"/>
                </a:cxn>
                <a:cxn ang="0">
                  <a:pos x="0" y="39"/>
                </a:cxn>
                <a:cxn ang="0">
                  <a:pos x="166" y="0"/>
                </a:cxn>
              </a:cxnLst>
              <a:rect l="0" t="0" r="r" b="b"/>
              <a:pathLst>
                <a:path w="173" h="73">
                  <a:moveTo>
                    <a:pt x="166" y="0"/>
                  </a:moveTo>
                  <a:lnTo>
                    <a:pt x="173" y="33"/>
                  </a:lnTo>
                  <a:lnTo>
                    <a:pt x="8" y="73"/>
                  </a:lnTo>
                  <a:lnTo>
                    <a:pt x="0" y="39"/>
                  </a:lnTo>
                  <a:lnTo>
                    <a:pt x="166" y="0"/>
                  </a:lnTo>
                  <a:close/>
                </a:path>
              </a:pathLst>
            </a:custGeom>
            <a:grpFill/>
            <a:ln w="9525">
              <a:noFill/>
              <a:round/>
            </a:ln>
          </p:spPr>
          <p:txBody>
            <a:bodyPr/>
            <a:lstStyle/>
            <a:p>
              <a:pPr>
                <a:defRPr/>
              </a:pPr>
              <a:endParaRPr lang="en-US">
                <a:cs typeface="+mn-ea"/>
              </a:endParaRPr>
            </a:p>
          </p:txBody>
        </p:sp>
        <p:sp>
          <p:nvSpPr>
            <p:cNvPr id="182" name="Freeform 126"/>
            <p:cNvSpPr/>
            <p:nvPr/>
          </p:nvSpPr>
          <p:spPr bwMode="auto">
            <a:xfrm>
              <a:off x="3302000" y="2033588"/>
              <a:ext cx="46038" cy="19050"/>
            </a:xfrm>
            <a:custGeom>
              <a:avLst/>
              <a:gdLst/>
              <a:ahLst/>
              <a:cxnLst>
                <a:cxn ang="0">
                  <a:pos x="165" y="0"/>
                </a:cxn>
                <a:cxn ang="0">
                  <a:pos x="173" y="33"/>
                </a:cxn>
                <a:cxn ang="0">
                  <a:pos x="8" y="73"/>
                </a:cxn>
                <a:cxn ang="0">
                  <a:pos x="0" y="40"/>
                </a:cxn>
                <a:cxn ang="0">
                  <a:pos x="165" y="0"/>
                </a:cxn>
              </a:cxnLst>
              <a:rect l="0" t="0" r="r" b="b"/>
              <a:pathLst>
                <a:path w="173" h="73">
                  <a:moveTo>
                    <a:pt x="165" y="0"/>
                  </a:moveTo>
                  <a:lnTo>
                    <a:pt x="173" y="33"/>
                  </a:lnTo>
                  <a:lnTo>
                    <a:pt x="8" y="73"/>
                  </a:lnTo>
                  <a:lnTo>
                    <a:pt x="0" y="40"/>
                  </a:lnTo>
                  <a:lnTo>
                    <a:pt x="165" y="0"/>
                  </a:lnTo>
                  <a:close/>
                </a:path>
              </a:pathLst>
            </a:custGeom>
            <a:grpFill/>
            <a:ln w="9525">
              <a:noFill/>
              <a:round/>
            </a:ln>
          </p:spPr>
          <p:txBody>
            <a:bodyPr/>
            <a:lstStyle/>
            <a:p>
              <a:pPr>
                <a:defRPr/>
              </a:pPr>
              <a:endParaRPr lang="en-US">
                <a:cs typeface="+mn-ea"/>
              </a:endParaRPr>
            </a:p>
          </p:txBody>
        </p:sp>
        <p:sp>
          <p:nvSpPr>
            <p:cNvPr id="183" name="Freeform 127"/>
            <p:cNvSpPr/>
            <p:nvPr/>
          </p:nvSpPr>
          <p:spPr bwMode="auto">
            <a:xfrm>
              <a:off x="3371850" y="2017713"/>
              <a:ext cx="46038" cy="19050"/>
            </a:xfrm>
            <a:custGeom>
              <a:avLst/>
              <a:gdLst/>
              <a:ahLst/>
              <a:cxnLst>
                <a:cxn ang="0">
                  <a:pos x="165" y="0"/>
                </a:cxn>
                <a:cxn ang="0">
                  <a:pos x="173" y="33"/>
                </a:cxn>
                <a:cxn ang="0">
                  <a:pos x="7" y="72"/>
                </a:cxn>
                <a:cxn ang="0">
                  <a:pos x="0" y="40"/>
                </a:cxn>
                <a:cxn ang="0">
                  <a:pos x="165" y="0"/>
                </a:cxn>
              </a:cxnLst>
              <a:rect l="0" t="0" r="r" b="b"/>
              <a:pathLst>
                <a:path w="173" h="72">
                  <a:moveTo>
                    <a:pt x="165" y="0"/>
                  </a:moveTo>
                  <a:lnTo>
                    <a:pt x="173" y="33"/>
                  </a:lnTo>
                  <a:lnTo>
                    <a:pt x="7" y="72"/>
                  </a:lnTo>
                  <a:lnTo>
                    <a:pt x="0" y="40"/>
                  </a:lnTo>
                  <a:lnTo>
                    <a:pt x="165" y="0"/>
                  </a:lnTo>
                  <a:close/>
                </a:path>
              </a:pathLst>
            </a:custGeom>
            <a:grpFill/>
            <a:ln w="9525">
              <a:noFill/>
              <a:round/>
            </a:ln>
          </p:spPr>
          <p:txBody>
            <a:bodyPr/>
            <a:lstStyle/>
            <a:p>
              <a:pPr>
                <a:defRPr/>
              </a:pPr>
              <a:endParaRPr lang="en-US">
                <a:cs typeface="+mn-ea"/>
              </a:endParaRPr>
            </a:p>
          </p:txBody>
        </p:sp>
        <p:sp>
          <p:nvSpPr>
            <p:cNvPr id="184" name="Freeform 128"/>
            <p:cNvSpPr/>
            <p:nvPr/>
          </p:nvSpPr>
          <p:spPr bwMode="auto">
            <a:xfrm>
              <a:off x="3441700" y="2000251"/>
              <a:ext cx="46038" cy="19050"/>
            </a:xfrm>
            <a:custGeom>
              <a:avLst/>
              <a:gdLst/>
              <a:ahLst/>
              <a:cxnLst>
                <a:cxn ang="0">
                  <a:pos x="166" y="0"/>
                </a:cxn>
                <a:cxn ang="0">
                  <a:pos x="173" y="32"/>
                </a:cxn>
                <a:cxn ang="0">
                  <a:pos x="8" y="72"/>
                </a:cxn>
                <a:cxn ang="0">
                  <a:pos x="0" y="40"/>
                </a:cxn>
                <a:cxn ang="0">
                  <a:pos x="166" y="0"/>
                </a:cxn>
              </a:cxnLst>
              <a:rect l="0" t="0" r="r" b="b"/>
              <a:pathLst>
                <a:path w="173" h="72">
                  <a:moveTo>
                    <a:pt x="166" y="0"/>
                  </a:moveTo>
                  <a:lnTo>
                    <a:pt x="173" y="32"/>
                  </a:lnTo>
                  <a:lnTo>
                    <a:pt x="8" y="72"/>
                  </a:lnTo>
                  <a:lnTo>
                    <a:pt x="0" y="40"/>
                  </a:lnTo>
                  <a:lnTo>
                    <a:pt x="166" y="0"/>
                  </a:lnTo>
                  <a:close/>
                </a:path>
              </a:pathLst>
            </a:custGeom>
            <a:grpFill/>
            <a:ln w="9525">
              <a:noFill/>
              <a:round/>
            </a:ln>
          </p:spPr>
          <p:txBody>
            <a:bodyPr/>
            <a:lstStyle/>
            <a:p>
              <a:pPr>
                <a:defRPr/>
              </a:pPr>
              <a:endParaRPr lang="en-US">
                <a:cs typeface="+mn-ea"/>
              </a:endParaRPr>
            </a:p>
          </p:txBody>
        </p:sp>
        <p:sp>
          <p:nvSpPr>
            <p:cNvPr id="185" name="Freeform 129"/>
            <p:cNvSpPr/>
            <p:nvPr/>
          </p:nvSpPr>
          <p:spPr bwMode="auto">
            <a:xfrm>
              <a:off x="3511550" y="1984376"/>
              <a:ext cx="46038" cy="19050"/>
            </a:xfrm>
            <a:custGeom>
              <a:avLst/>
              <a:gdLst/>
              <a:ahLst/>
              <a:cxnLst>
                <a:cxn ang="0">
                  <a:pos x="165" y="0"/>
                </a:cxn>
                <a:cxn ang="0">
                  <a:pos x="173" y="32"/>
                </a:cxn>
                <a:cxn ang="0">
                  <a:pos x="8" y="72"/>
                </a:cxn>
                <a:cxn ang="0">
                  <a:pos x="0" y="39"/>
                </a:cxn>
                <a:cxn ang="0">
                  <a:pos x="165" y="0"/>
                </a:cxn>
              </a:cxnLst>
              <a:rect l="0" t="0" r="r" b="b"/>
              <a:pathLst>
                <a:path w="173" h="72">
                  <a:moveTo>
                    <a:pt x="165" y="0"/>
                  </a:moveTo>
                  <a:lnTo>
                    <a:pt x="173" y="32"/>
                  </a:lnTo>
                  <a:lnTo>
                    <a:pt x="8" y="72"/>
                  </a:lnTo>
                  <a:lnTo>
                    <a:pt x="0" y="39"/>
                  </a:lnTo>
                  <a:lnTo>
                    <a:pt x="165" y="0"/>
                  </a:lnTo>
                  <a:close/>
                </a:path>
              </a:pathLst>
            </a:custGeom>
            <a:grpFill/>
            <a:ln w="9525">
              <a:noFill/>
              <a:round/>
            </a:ln>
          </p:spPr>
          <p:txBody>
            <a:bodyPr/>
            <a:lstStyle/>
            <a:p>
              <a:pPr>
                <a:defRPr/>
              </a:pPr>
              <a:endParaRPr lang="en-US">
                <a:cs typeface="+mn-ea"/>
              </a:endParaRPr>
            </a:p>
          </p:txBody>
        </p:sp>
        <p:sp>
          <p:nvSpPr>
            <p:cNvPr id="186" name="Freeform 130"/>
            <p:cNvSpPr/>
            <p:nvPr/>
          </p:nvSpPr>
          <p:spPr bwMode="auto">
            <a:xfrm>
              <a:off x="3582988" y="1970088"/>
              <a:ext cx="33338" cy="15875"/>
            </a:xfrm>
            <a:custGeom>
              <a:avLst/>
              <a:gdLst/>
              <a:ahLst/>
              <a:cxnLst>
                <a:cxn ang="0">
                  <a:pos x="117" y="0"/>
                </a:cxn>
                <a:cxn ang="0">
                  <a:pos x="0" y="28"/>
                </a:cxn>
                <a:cxn ang="0">
                  <a:pos x="7" y="61"/>
                </a:cxn>
                <a:cxn ang="0">
                  <a:pos x="125" y="33"/>
                </a:cxn>
                <a:cxn ang="0">
                  <a:pos x="125" y="0"/>
                </a:cxn>
                <a:cxn ang="0">
                  <a:pos x="117" y="0"/>
                </a:cxn>
              </a:cxnLst>
              <a:rect l="0" t="0" r="r" b="b"/>
              <a:pathLst>
                <a:path w="125" h="61">
                  <a:moveTo>
                    <a:pt x="117" y="0"/>
                  </a:moveTo>
                  <a:lnTo>
                    <a:pt x="0" y="28"/>
                  </a:lnTo>
                  <a:lnTo>
                    <a:pt x="7" y="61"/>
                  </a:lnTo>
                  <a:lnTo>
                    <a:pt x="125" y="33"/>
                  </a:lnTo>
                  <a:lnTo>
                    <a:pt x="125" y="0"/>
                  </a:lnTo>
                  <a:lnTo>
                    <a:pt x="117" y="0"/>
                  </a:lnTo>
                  <a:close/>
                </a:path>
              </a:pathLst>
            </a:custGeom>
            <a:grpFill/>
            <a:ln w="9525">
              <a:noFill/>
              <a:round/>
            </a:ln>
          </p:spPr>
          <p:txBody>
            <a:bodyPr/>
            <a:lstStyle/>
            <a:p>
              <a:pPr>
                <a:defRPr/>
              </a:pPr>
              <a:endParaRPr lang="en-US">
                <a:cs typeface="+mn-ea"/>
              </a:endParaRPr>
            </a:p>
          </p:txBody>
        </p:sp>
        <p:sp>
          <p:nvSpPr>
            <p:cNvPr id="187" name="Freeform 131"/>
            <p:cNvSpPr/>
            <p:nvPr/>
          </p:nvSpPr>
          <p:spPr bwMode="auto">
            <a:xfrm>
              <a:off x="3613150" y="1970088"/>
              <a:ext cx="3175" cy="1588"/>
            </a:xfrm>
            <a:custGeom>
              <a:avLst/>
              <a:gdLst/>
              <a:ahLst/>
              <a:cxnLst>
                <a:cxn ang="0">
                  <a:pos x="0" y="1"/>
                </a:cxn>
                <a:cxn ang="0">
                  <a:pos x="4" y="0"/>
                </a:cxn>
                <a:cxn ang="0">
                  <a:pos x="8" y="1"/>
                </a:cxn>
                <a:cxn ang="0">
                  <a:pos x="0" y="1"/>
                </a:cxn>
              </a:cxnLst>
              <a:rect l="0" t="0" r="r" b="b"/>
              <a:pathLst>
                <a:path w="8" h="1">
                  <a:moveTo>
                    <a:pt x="0" y="1"/>
                  </a:moveTo>
                  <a:lnTo>
                    <a:pt x="4" y="0"/>
                  </a:lnTo>
                  <a:lnTo>
                    <a:pt x="8" y="1"/>
                  </a:lnTo>
                  <a:lnTo>
                    <a:pt x="0" y="1"/>
                  </a:lnTo>
                  <a:close/>
                </a:path>
              </a:pathLst>
            </a:custGeom>
            <a:grpFill/>
            <a:ln w="9525">
              <a:noFill/>
              <a:round/>
            </a:ln>
          </p:spPr>
          <p:txBody>
            <a:bodyPr/>
            <a:lstStyle/>
            <a:p>
              <a:pPr>
                <a:defRPr/>
              </a:pPr>
              <a:endParaRPr lang="en-US">
                <a:cs typeface="+mn-ea"/>
              </a:endParaRPr>
            </a:p>
          </p:txBody>
        </p:sp>
        <p:sp>
          <p:nvSpPr>
            <p:cNvPr id="188" name="Freeform 132"/>
            <p:cNvSpPr/>
            <p:nvPr/>
          </p:nvSpPr>
          <p:spPr bwMode="auto">
            <a:xfrm>
              <a:off x="3613150" y="1970088"/>
              <a:ext cx="14288" cy="11113"/>
            </a:xfrm>
            <a:custGeom>
              <a:avLst/>
              <a:gdLst/>
              <a:ahLst/>
              <a:cxnLst>
                <a:cxn ang="0">
                  <a:pos x="56" y="11"/>
                </a:cxn>
                <a:cxn ang="0">
                  <a:pos x="48" y="45"/>
                </a:cxn>
                <a:cxn ang="0">
                  <a:pos x="0" y="33"/>
                </a:cxn>
                <a:cxn ang="0">
                  <a:pos x="8" y="0"/>
                </a:cxn>
                <a:cxn ang="0">
                  <a:pos x="56" y="11"/>
                </a:cxn>
              </a:cxnLst>
              <a:rect l="0" t="0" r="r" b="b"/>
              <a:pathLst>
                <a:path w="56" h="45">
                  <a:moveTo>
                    <a:pt x="56" y="11"/>
                  </a:moveTo>
                  <a:lnTo>
                    <a:pt x="48" y="45"/>
                  </a:lnTo>
                  <a:lnTo>
                    <a:pt x="0" y="33"/>
                  </a:lnTo>
                  <a:lnTo>
                    <a:pt x="8" y="0"/>
                  </a:lnTo>
                  <a:lnTo>
                    <a:pt x="56" y="11"/>
                  </a:lnTo>
                  <a:close/>
                </a:path>
              </a:pathLst>
            </a:custGeom>
            <a:grpFill/>
            <a:ln w="9525">
              <a:noFill/>
              <a:round/>
            </a:ln>
          </p:spPr>
          <p:txBody>
            <a:bodyPr/>
            <a:lstStyle/>
            <a:p>
              <a:pPr>
                <a:defRPr/>
              </a:pPr>
              <a:endParaRPr lang="en-US">
                <a:cs typeface="+mn-ea"/>
              </a:endParaRPr>
            </a:p>
          </p:txBody>
        </p:sp>
        <p:sp>
          <p:nvSpPr>
            <p:cNvPr id="189" name="Freeform 133"/>
            <p:cNvSpPr/>
            <p:nvPr/>
          </p:nvSpPr>
          <p:spPr bwMode="auto">
            <a:xfrm>
              <a:off x="3652838" y="1979613"/>
              <a:ext cx="44450" cy="19050"/>
            </a:xfrm>
            <a:custGeom>
              <a:avLst/>
              <a:gdLst/>
              <a:ahLst/>
              <a:cxnLst>
                <a:cxn ang="0">
                  <a:pos x="173" y="40"/>
                </a:cxn>
                <a:cxn ang="0">
                  <a:pos x="166" y="74"/>
                </a:cxn>
                <a:cxn ang="0">
                  <a:pos x="0" y="34"/>
                </a:cxn>
                <a:cxn ang="0">
                  <a:pos x="8" y="0"/>
                </a:cxn>
                <a:cxn ang="0">
                  <a:pos x="173" y="40"/>
                </a:cxn>
              </a:cxnLst>
              <a:rect l="0" t="0" r="r" b="b"/>
              <a:pathLst>
                <a:path w="173" h="74">
                  <a:moveTo>
                    <a:pt x="173" y="40"/>
                  </a:moveTo>
                  <a:lnTo>
                    <a:pt x="166" y="74"/>
                  </a:lnTo>
                  <a:lnTo>
                    <a:pt x="0" y="34"/>
                  </a:lnTo>
                  <a:lnTo>
                    <a:pt x="8" y="0"/>
                  </a:lnTo>
                  <a:lnTo>
                    <a:pt x="173" y="40"/>
                  </a:lnTo>
                  <a:close/>
                </a:path>
              </a:pathLst>
            </a:custGeom>
            <a:grpFill/>
            <a:ln w="9525">
              <a:noFill/>
              <a:round/>
            </a:ln>
          </p:spPr>
          <p:txBody>
            <a:bodyPr/>
            <a:lstStyle/>
            <a:p>
              <a:pPr>
                <a:defRPr/>
              </a:pPr>
              <a:endParaRPr lang="en-US">
                <a:cs typeface="+mn-ea"/>
              </a:endParaRPr>
            </a:p>
          </p:txBody>
        </p:sp>
        <p:sp>
          <p:nvSpPr>
            <p:cNvPr id="190" name="Freeform 134"/>
            <p:cNvSpPr/>
            <p:nvPr/>
          </p:nvSpPr>
          <p:spPr bwMode="auto">
            <a:xfrm>
              <a:off x="3722688" y="1995488"/>
              <a:ext cx="46038" cy="19050"/>
            </a:xfrm>
            <a:custGeom>
              <a:avLst/>
              <a:gdLst/>
              <a:ahLst/>
              <a:cxnLst>
                <a:cxn ang="0">
                  <a:pos x="173" y="39"/>
                </a:cxn>
                <a:cxn ang="0">
                  <a:pos x="165" y="72"/>
                </a:cxn>
                <a:cxn ang="0">
                  <a:pos x="0" y="33"/>
                </a:cxn>
                <a:cxn ang="0">
                  <a:pos x="8" y="0"/>
                </a:cxn>
                <a:cxn ang="0">
                  <a:pos x="173" y="39"/>
                </a:cxn>
              </a:cxnLst>
              <a:rect l="0" t="0" r="r" b="b"/>
              <a:pathLst>
                <a:path w="173" h="72">
                  <a:moveTo>
                    <a:pt x="173" y="39"/>
                  </a:moveTo>
                  <a:lnTo>
                    <a:pt x="165" y="72"/>
                  </a:lnTo>
                  <a:lnTo>
                    <a:pt x="0" y="33"/>
                  </a:lnTo>
                  <a:lnTo>
                    <a:pt x="8" y="0"/>
                  </a:lnTo>
                  <a:lnTo>
                    <a:pt x="173" y="39"/>
                  </a:lnTo>
                  <a:close/>
                </a:path>
              </a:pathLst>
            </a:custGeom>
            <a:grpFill/>
            <a:ln w="9525">
              <a:noFill/>
              <a:round/>
            </a:ln>
          </p:spPr>
          <p:txBody>
            <a:bodyPr/>
            <a:lstStyle/>
            <a:p>
              <a:pPr>
                <a:defRPr/>
              </a:pPr>
              <a:endParaRPr lang="en-US">
                <a:cs typeface="+mn-ea"/>
              </a:endParaRPr>
            </a:p>
          </p:txBody>
        </p:sp>
        <p:sp>
          <p:nvSpPr>
            <p:cNvPr id="191" name="Freeform 135"/>
            <p:cNvSpPr/>
            <p:nvPr/>
          </p:nvSpPr>
          <p:spPr bwMode="auto">
            <a:xfrm>
              <a:off x="3792538" y="2012951"/>
              <a:ext cx="46038" cy="19050"/>
            </a:xfrm>
            <a:custGeom>
              <a:avLst/>
              <a:gdLst/>
              <a:ahLst/>
              <a:cxnLst>
                <a:cxn ang="0">
                  <a:pos x="173" y="39"/>
                </a:cxn>
                <a:cxn ang="0">
                  <a:pos x="165" y="72"/>
                </a:cxn>
                <a:cxn ang="0">
                  <a:pos x="0" y="33"/>
                </a:cxn>
                <a:cxn ang="0">
                  <a:pos x="7" y="0"/>
                </a:cxn>
                <a:cxn ang="0">
                  <a:pos x="173" y="39"/>
                </a:cxn>
              </a:cxnLst>
              <a:rect l="0" t="0" r="r" b="b"/>
              <a:pathLst>
                <a:path w="173" h="72">
                  <a:moveTo>
                    <a:pt x="173" y="39"/>
                  </a:moveTo>
                  <a:lnTo>
                    <a:pt x="165" y="72"/>
                  </a:lnTo>
                  <a:lnTo>
                    <a:pt x="0" y="33"/>
                  </a:lnTo>
                  <a:lnTo>
                    <a:pt x="7" y="0"/>
                  </a:lnTo>
                  <a:lnTo>
                    <a:pt x="173" y="39"/>
                  </a:lnTo>
                  <a:close/>
                </a:path>
              </a:pathLst>
            </a:custGeom>
            <a:grpFill/>
            <a:ln w="9525">
              <a:noFill/>
              <a:round/>
            </a:ln>
          </p:spPr>
          <p:txBody>
            <a:bodyPr/>
            <a:lstStyle/>
            <a:p>
              <a:pPr>
                <a:defRPr/>
              </a:pPr>
              <a:endParaRPr lang="en-US">
                <a:cs typeface="+mn-ea"/>
              </a:endParaRPr>
            </a:p>
          </p:txBody>
        </p:sp>
        <p:sp>
          <p:nvSpPr>
            <p:cNvPr id="192" name="Freeform 136"/>
            <p:cNvSpPr/>
            <p:nvPr/>
          </p:nvSpPr>
          <p:spPr bwMode="auto">
            <a:xfrm>
              <a:off x="3862388" y="2028826"/>
              <a:ext cx="46038" cy="19050"/>
            </a:xfrm>
            <a:custGeom>
              <a:avLst/>
              <a:gdLst/>
              <a:ahLst/>
              <a:cxnLst>
                <a:cxn ang="0">
                  <a:pos x="173" y="40"/>
                </a:cxn>
                <a:cxn ang="0">
                  <a:pos x="166" y="72"/>
                </a:cxn>
                <a:cxn ang="0">
                  <a:pos x="0" y="34"/>
                </a:cxn>
                <a:cxn ang="0">
                  <a:pos x="8" y="0"/>
                </a:cxn>
                <a:cxn ang="0">
                  <a:pos x="173" y="40"/>
                </a:cxn>
              </a:cxnLst>
              <a:rect l="0" t="0" r="r" b="b"/>
              <a:pathLst>
                <a:path w="173" h="72">
                  <a:moveTo>
                    <a:pt x="173" y="40"/>
                  </a:moveTo>
                  <a:lnTo>
                    <a:pt x="166" y="72"/>
                  </a:lnTo>
                  <a:lnTo>
                    <a:pt x="0" y="34"/>
                  </a:lnTo>
                  <a:lnTo>
                    <a:pt x="8" y="0"/>
                  </a:lnTo>
                  <a:lnTo>
                    <a:pt x="173" y="40"/>
                  </a:lnTo>
                  <a:close/>
                </a:path>
              </a:pathLst>
            </a:custGeom>
            <a:grpFill/>
            <a:ln w="9525">
              <a:noFill/>
              <a:round/>
            </a:ln>
          </p:spPr>
          <p:txBody>
            <a:bodyPr/>
            <a:lstStyle/>
            <a:p>
              <a:pPr>
                <a:defRPr/>
              </a:pPr>
              <a:endParaRPr lang="en-US">
                <a:cs typeface="+mn-ea"/>
              </a:endParaRPr>
            </a:p>
          </p:txBody>
        </p:sp>
        <p:sp>
          <p:nvSpPr>
            <p:cNvPr id="193" name="Freeform 137"/>
            <p:cNvSpPr/>
            <p:nvPr/>
          </p:nvSpPr>
          <p:spPr bwMode="auto">
            <a:xfrm>
              <a:off x="3932238" y="2046288"/>
              <a:ext cx="46038" cy="19050"/>
            </a:xfrm>
            <a:custGeom>
              <a:avLst/>
              <a:gdLst/>
              <a:ahLst/>
              <a:cxnLst>
                <a:cxn ang="0">
                  <a:pos x="173" y="40"/>
                </a:cxn>
                <a:cxn ang="0">
                  <a:pos x="165" y="72"/>
                </a:cxn>
                <a:cxn ang="0">
                  <a:pos x="0" y="34"/>
                </a:cxn>
                <a:cxn ang="0">
                  <a:pos x="8" y="0"/>
                </a:cxn>
                <a:cxn ang="0">
                  <a:pos x="173" y="40"/>
                </a:cxn>
              </a:cxnLst>
              <a:rect l="0" t="0" r="r" b="b"/>
              <a:pathLst>
                <a:path w="173" h="72">
                  <a:moveTo>
                    <a:pt x="173" y="40"/>
                  </a:moveTo>
                  <a:lnTo>
                    <a:pt x="165" y="72"/>
                  </a:lnTo>
                  <a:lnTo>
                    <a:pt x="0" y="34"/>
                  </a:lnTo>
                  <a:lnTo>
                    <a:pt x="8" y="0"/>
                  </a:lnTo>
                  <a:lnTo>
                    <a:pt x="173" y="40"/>
                  </a:lnTo>
                  <a:close/>
                </a:path>
              </a:pathLst>
            </a:custGeom>
            <a:grpFill/>
            <a:ln w="9525">
              <a:noFill/>
              <a:round/>
            </a:ln>
          </p:spPr>
          <p:txBody>
            <a:bodyPr/>
            <a:lstStyle/>
            <a:p>
              <a:pPr>
                <a:defRPr/>
              </a:pPr>
              <a:endParaRPr lang="en-US">
                <a:cs typeface="+mn-ea"/>
              </a:endParaRPr>
            </a:p>
          </p:txBody>
        </p:sp>
        <p:sp>
          <p:nvSpPr>
            <p:cNvPr id="194" name="Freeform 138"/>
            <p:cNvSpPr/>
            <p:nvPr/>
          </p:nvSpPr>
          <p:spPr bwMode="auto">
            <a:xfrm>
              <a:off x="4002088" y="2062163"/>
              <a:ext cx="46038" cy="19050"/>
            </a:xfrm>
            <a:custGeom>
              <a:avLst/>
              <a:gdLst/>
              <a:ahLst/>
              <a:cxnLst>
                <a:cxn ang="0">
                  <a:pos x="173" y="40"/>
                </a:cxn>
                <a:cxn ang="0">
                  <a:pos x="165" y="73"/>
                </a:cxn>
                <a:cxn ang="0">
                  <a:pos x="0" y="33"/>
                </a:cxn>
                <a:cxn ang="0">
                  <a:pos x="7" y="0"/>
                </a:cxn>
                <a:cxn ang="0">
                  <a:pos x="173" y="40"/>
                </a:cxn>
              </a:cxnLst>
              <a:rect l="0" t="0" r="r" b="b"/>
              <a:pathLst>
                <a:path w="173" h="73">
                  <a:moveTo>
                    <a:pt x="173" y="40"/>
                  </a:moveTo>
                  <a:lnTo>
                    <a:pt x="165" y="73"/>
                  </a:lnTo>
                  <a:lnTo>
                    <a:pt x="0" y="33"/>
                  </a:lnTo>
                  <a:lnTo>
                    <a:pt x="7" y="0"/>
                  </a:lnTo>
                  <a:lnTo>
                    <a:pt x="173" y="40"/>
                  </a:lnTo>
                  <a:close/>
                </a:path>
              </a:pathLst>
            </a:custGeom>
            <a:grpFill/>
            <a:ln w="9525">
              <a:noFill/>
              <a:round/>
            </a:ln>
          </p:spPr>
          <p:txBody>
            <a:bodyPr/>
            <a:lstStyle/>
            <a:p>
              <a:pPr>
                <a:defRPr/>
              </a:pPr>
              <a:endParaRPr lang="en-US">
                <a:cs typeface="+mn-ea"/>
              </a:endParaRPr>
            </a:p>
          </p:txBody>
        </p:sp>
        <p:sp>
          <p:nvSpPr>
            <p:cNvPr id="195" name="Freeform 139"/>
            <p:cNvSpPr/>
            <p:nvPr/>
          </p:nvSpPr>
          <p:spPr bwMode="auto">
            <a:xfrm>
              <a:off x="4071938" y="2079626"/>
              <a:ext cx="46038" cy="19050"/>
            </a:xfrm>
            <a:custGeom>
              <a:avLst/>
              <a:gdLst/>
              <a:ahLst/>
              <a:cxnLst>
                <a:cxn ang="0">
                  <a:pos x="173" y="40"/>
                </a:cxn>
                <a:cxn ang="0">
                  <a:pos x="166" y="73"/>
                </a:cxn>
                <a:cxn ang="0">
                  <a:pos x="0" y="33"/>
                </a:cxn>
                <a:cxn ang="0">
                  <a:pos x="8" y="0"/>
                </a:cxn>
                <a:cxn ang="0">
                  <a:pos x="173" y="40"/>
                </a:cxn>
              </a:cxnLst>
              <a:rect l="0" t="0" r="r" b="b"/>
              <a:pathLst>
                <a:path w="173" h="73">
                  <a:moveTo>
                    <a:pt x="173" y="40"/>
                  </a:moveTo>
                  <a:lnTo>
                    <a:pt x="166" y="73"/>
                  </a:lnTo>
                  <a:lnTo>
                    <a:pt x="0" y="33"/>
                  </a:lnTo>
                  <a:lnTo>
                    <a:pt x="8" y="0"/>
                  </a:lnTo>
                  <a:lnTo>
                    <a:pt x="173" y="40"/>
                  </a:lnTo>
                  <a:close/>
                </a:path>
              </a:pathLst>
            </a:custGeom>
            <a:grpFill/>
            <a:ln w="9525">
              <a:noFill/>
              <a:round/>
            </a:ln>
          </p:spPr>
          <p:txBody>
            <a:bodyPr/>
            <a:lstStyle/>
            <a:p>
              <a:pPr>
                <a:defRPr/>
              </a:pPr>
              <a:endParaRPr lang="en-US">
                <a:cs typeface="+mn-ea"/>
              </a:endParaRPr>
            </a:p>
          </p:txBody>
        </p:sp>
      </p:grpSp>
      <p:cxnSp>
        <p:nvCxnSpPr>
          <p:cNvPr id="196" name="Straight Connector 299"/>
          <p:cNvCxnSpPr/>
          <p:nvPr/>
        </p:nvCxnSpPr>
        <p:spPr>
          <a:xfrm>
            <a:off x="3833900" y="2833518"/>
            <a:ext cx="3871276" cy="1"/>
          </a:xfrm>
          <a:prstGeom prst="line">
            <a:avLst/>
          </a:prstGeom>
          <a:ln w="19050" cap="rnd">
            <a:solidFill>
              <a:schemeClr val="accent1"/>
            </a:solidFill>
            <a:prstDash val="dash"/>
            <a:headEnd type="oval" w="lg" len="lg"/>
            <a:tailEnd type="none" w="lg" len="lg"/>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97" name="Straight Connector 300"/>
          <p:cNvCxnSpPr/>
          <p:nvPr/>
        </p:nvCxnSpPr>
        <p:spPr>
          <a:xfrm>
            <a:off x="4046670" y="3548523"/>
            <a:ext cx="3674838" cy="1"/>
          </a:xfrm>
          <a:prstGeom prst="line">
            <a:avLst/>
          </a:prstGeom>
          <a:ln w="19050" cap="rnd">
            <a:solidFill>
              <a:schemeClr val="tx2"/>
            </a:solidFill>
            <a:prstDash val="dash"/>
            <a:headEnd type="oval" w="lg" len="lg"/>
            <a:tailEnd type="none" w="lg" len="lg"/>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98" name="TextBox 197"/>
          <p:cNvSpPr txBox="1"/>
          <p:nvPr/>
        </p:nvSpPr>
        <p:spPr>
          <a:xfrm>
            <a:off x="7776776" y="2596169"/>
            <a:ext cx="1887450" cy="369332"/>
          </a:xfrm>
          <a:prstGeom prst="rect">
            <a:avLst/>
          </a:prstGeom>
          <a:noFill/>
          <a:ln>
            <a:noFill/>
          </a:ln>
        </p:spPr>
        <p:txBody>
          <a:bodyPr wrap="none" lIns="121908" tIns="60954" rIns="121908" bIns="60954" rtlCol="0">
            <a:spAutoFit/>
          </a:bodyPr>
          <a:lstStyle/>
          <a:p>
            <a:r>
              <a:rPr lang="zh-CN" altLang="en-US" sz="1600" dirty="0">
                <a:solidFill>
                  <a:schemeClr val="bg1"/>
                </a:solidFill>
                <a:latin typeface="+mn-ea"/>
                <a:cs typeface="+mn-ea"/>
              </a:rPr>
              <a:t>Click Add text content</a:t>
            </a:r>
          </a:p>
        </p:txBody>
      </p:sp>
      <p:sp>
        <p:nvSpPr>
          <p:cNvPr id="199" name="Rectangle 157"/>
          <p:cNvSpPr/>
          <p:nvPr/>
        </p:nvSpPr>
        <p:spPr>
          <a:xfrm>
            <a:off x="7731601" y="4798255"/>
            <a:ext cx="2583514" cy="4506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08" tIns="60954" rIns="121908" bIns="60954" anchor="ctr"/>
          <a:lstStyle/>
          <a:p>
            <a:pPr algn="ctr"/>
            <a:endParaRPr lang="en-US" altLang="zh-CN">
              <a:solidFill>
                <a:srgbClr val="10253F"/>
              </a:solidFill>
              <a:cs typeface="+mn-ea"/>
            </a:endParaRPr>
          </a:p>
        </p:txBody>
      </p:sp>
      <p:sp>
        <p:nvSpPr>
          <p:cNvPr id="200" name="Rectangle 157"/>
          <p:cNvSpPr/>
          <p:nvPr/>
        </p:nvSpPr>
        <p:spPr>
          <a:xfrm>
            <a:off x="7731601" y="4052381"/>
            <a:ext cx="2583514" cy="4506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08" tIns="60954" rIns="121908" bIns="60954" anchor="ctr"/>
          <a:lstStyle/>
          <a:p>
            <a:pPr algn="ctr"/>
            <a:endParaRPr lang="en-US" altLang="zh-CN">
              <a:solidFill>
                <a:srgbClr val="10253F"/>
              </a:solidFill>
              <a:cs typeface="+mn-ea"/>
            </a:endParaRPr>
          </a:p>
        </p:txBody>
      </p:sp>
      <p:sp>
        <p:nvSpPr>
          <p:cNvPr id="201" name="Rectangle 157"/>
          <p:cNvSpPr/>
          <p:nvPr/>
        </p:nvSpPr>
        <p:spPr>
          <a:xfrm>
            <a:off x="7731601" y="3306505"/>
            <a:ext cx="2583514" cy="4506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08" tIns="60954" rIns="121908" bIns="60954" anchor="ctr"/>
          <a:lstStyle/>
          <a:p>
            <a:pPr algn="ctr"/>
            <a:endParaRPr lang="en-US" altLang="zh-CN">
              <a:solidFill>
                <a:srgbClr val="10253F"/>
              </a:solidFill>
              <a:cs typeface="+mn-ea"/>
            </a:endParaRPr>
          </a:p>
        </p:txBody>
      </p:sp>
      <p:sp>
        <p:nvSpPr>
          <p:cNvPr id="202" name="TextBox 201"/>
          <p:cNvSpPr txBox="1"/>
          <p:nvPr/>
        </p:nvSpPr>
        <p:spPr>
          <a:xfrm>
            <a:off x="7776776" y="3345102"/>
            <a:ext cx="1887450" cy="369332"/>
          </a:xfrm>
          <a:prstGeom prst="rect">
            <a:avLst/>
          </a:prstGeom>
          <a:noFill/>
          <a:ln>
            <a:noFill/>
          </a:ln>
        </p:spPr>
        <p:txBody>
          <a:bodyPr wrap="none" lIns="121908" tIns="60954" rIns="121908" bIns="60954" rtlCol="0">
            <a:spAutoFit/>
          </a:bodyPr>
          <a:lstStyle/>
          <a:p>
            <a:r>
              <a:rPr lang="zh-CN" altLang="en-US" sz="1600" dirty="0">
                <a:solidFill>
                  <a:schemeClr val="bg1"/>
                </a:solidFill>
                <a:latin typeface="+mn-ea"/>
                <a:cs typeface="+mn-ea"/>
              </a:rPr>
              <a:t>Click Add text content</a:t>
            </a:r>
          </a:p>
        </p:txBody>
      </p:sp>
      <p:sp>
        <p:nvSpPr>
          <p:cNvPr id="203" name="TextBox 202"/>
          <p:cNvSpPr txBox="1"/>
          <p:nvPr/>
        </p:nvSpPr>
        <p:spPr>
          <a:xfrm>
            <a:off x="7776776" y="4083105"/>
            <a:ext cx="1887450" cy="369332"/>
          </a:xfrm>
          <a:prstGeom prst="rect">
            <a:avLst/>
          </a:prstGeom>
          <a:noFill/>
          <a:ln>
            <a:noFill/>
          </a:ln>
        </p:spPr>
        <p:txBody>
          <a:bodyPr wrap="none" lIns="121908" tIns="60954" rIns="121908" bIns="60954" rtlCol="0">
            <a:spAutoFit/>
          </a:bodyPr>
          <a:lstStyle/>
          <a:p>
            <a:r>
              <a:rPr lang="zh-CN" altLang="en-US" sz="1600" dirty="0">
                <a:solidFill>
                  <a:schemeClr val="bg1"/>
                </a:solidFill>
                <a:latin typeface="+mn-ea"/>
                <a:cs typeface="+mn-ea"/>
              </a:rPr>
              <a:t>Click Add text content</a:t>
            </a:r>
          </a:p>
        </p:txBody>
      </p:sp>
      <p:sp>
        <p:nvSpPr>
          <p:cNvPr id="204" name="TextBox 203"/>
          <p:cNvSpPr txBox="1"/>
          <p:nvPr/>
        </p:nvSpPr>
        <p:spPr>
          <a:xfrm>
            <a:off x="7776776" y="4855053"/>
            <a:ext cx="1887450" cy="369332"/>
          </a:xfrm>
          <a:prstGeom prst="rect">
            <a:avLst/>
          </a:prstGeom>
          <a:noFill/>
          <a:ln>
            <a:noFill/>
          </a:ln>
        </p:spPr>
        <p:txBody>
          <a:bodyPr wrap="none" lIns="121908" tIns="60954" rIns="121908" bIns="60954" rtlCol="0">
            <a:spAutoFit/>
          </a:bodyPr>
          <a:lstStyle/>
          <a:p>
            <a:r>
              <a:rPr lang="zh-CN" altLang="en-US" sz="1600" dirty="0">
                <a:solidFill>
                  <a:schemeClr val="bg1"/>
                </a:solidFill>
                <a:latin typeface="+mn-ea"/>
                <a:cs typeface="+mn-ea"/>
              </a:rPr>
              <a:t>Click Add text content</a:t>
            </a:r>
          </a:p>
        </p:txBody>
      </p:sp>
      <p:sp>
        <p:nvSpPr>
          <p:cNvPr id="205" name="TextBox 204"/>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Second delay character, none</a:t>
            </a:r>
            <a:endParaRPr lang="en-US" altLang="zh-CN" sz="1900" dirty="0">
              <a:solidFill>
                <a:schemeClr val="bg1"/>
              </a:solidFill>
              <a:latin typeface="+mn-ea"/>
              <a:cs typeface="+mn-ea"/>
            </a:endParaRPr>
          </a:p>
          <a:p>
            <a:r>
              <a:rPr lang="zh-CN" altLang="en-US" sz="1900" dirty="0">
                <a:solidFill>
                  <a:schemeClr val="bg1"/>
                </a:solidFill>
                <a:latin typeface="+mn-ea"/>
                <a:cs typeface="+mn-ea"/>
              </a:rPr>
              <a:t>Meaning, can be deleted</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a:xfrm>
            <a:off x="1643243" y="502036"/>
            <a:ext cx="10515600" cy="383812"/>
          </a:xfrm>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500"/>
                                        <p:tgtEl>
                                          <p:spTgt spid="3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down)">
                                      <p:cBhvr>
                                        <p:cTn id="14" dur="500"/>
                                        <p:tgtEl>
                                          <p:spTgt spid="34"/>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96"/>
                                        </p:tgtEl>
                                        <p:attrNameLst>
                                          <p:attrName>style.visibility</p:attrName>
                                        </p:attrNameLst>
                                      </p:cBhvr>
                                      <p:to>
                                        <p:strVal val="visible"/>
                                      </p:to>
                                    </p:set>
                                    <p:animEffect transition="in" filter="wipe(left)">
                                      <p:cBhvr>
                                        <p:cTn id="18" dur="500"/>
                                        <p:tgtEl>
                                          <p:spTgt spid="196"/>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Effect transition="in" filter="wipe(left)">
                                      <p:cBhvr>
                                        <p:cTn id="22" dur="500"/>
                                        <p:tgtEl>
                                          <p:spTgt spid="19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197"/>
                                        </p:tgtEl>
                                        <p:attrNameLst>
                                          <p:attrName>style.visibility</p:attrName>
                                        </p:attrNameLst>
                                      </p:cBhvr>
                                      <p:to>
                                        <p:strVal val="visible"/>
                                      </p:to>
                                    </p:set>
                                    <p:animEffect transition="in" filter="wipe(left)">
                                      <p:cBhvr>
                                        <p:cTn id="29" dur="500"/>
                                        <p:tgtEl>
                                          <p:spTgt spid="197"/>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202"/>
                                        </p:tgtEl>
                                        <p:attrNameLst>
                                          <p:attrName>style.visibility</p:attrName>
                                        </p:attrNameLst>
                                      </p:cBhvr>
                                      <p:to>
                                        <p:strVal val="visible"/>
                                      </p:to>
                                    </p:set>
                                    <p:animEffect transition="in" filter="wipe(left)">
                                      <p:cBhvr>
                                        <p:cTn id="33" dur="500"/>
                                        <p:tgtEl>
                                          <p:spTgt spid="20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1"/>
                                        </p:tgtEl>
                                        <p:attrNameLst>
                                          <p:attrName>style.visibility</p:attrName>
                                        </p:attrNameLst>
                                      </p:cBhvr>
                                      <p:to>
                                        <p:strVal val="visible"/>
                                      </p:to>
                                    </p:set>
                                    <p:animEffect transition="in" filter="wipe(left)">
                                      <p:cBhvr>
                                        <p:cTn id="36" dur="500"/>
                                        <p:tgtEl>
                                          <p:spTgt spid="201"/>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203"/>
                                        </p:tgtEl>
                                        <p:attrNameLst>
                                          <p:attrName>style.visibility</p:attrName>
                                        </p:attrNameLst>
                                      </p:cBhvr>
                                      <p:to>
                                        <p:strVal val="visible"/>
                                      </p:to>
                                    </p:set>
                                    <p:animEffect transition="in" filter="wipe(left)">
                                      <p:cBhvr>
                                        <p:cTn id="44" dur="500"/>
                                        <p:tgtEl>
                                          <p:spTgt spid="20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0"/>
                                        </p:tgtEl>
                                        <p:attrNameLst>
                                          <p:attrName>style.visibility</p:attrName>
                                        </p:attrNameLst>
                                      </p:cBhvr>
                                      <p:to>
                                        <p:strVal val="visible"/>
                                      </p:to>
                                    </p:set>
                                    <p:animEffect transition="in" filter="wipe(left)">
                                      <p:cBhvr>
                                        <p:cTn id="47" dur="500"/>
                                        <p:tgtEl>
                                          <p:spTgt spid="200"/>
                                        </p:tgtEl>
                                      </p:cBhvr>
                                    </p:animEffect>
                                  </p:childTnLst>
                                </p:cTn>
                              </p:par>
                            </p:childTnLst>
                          </p:cTn>
                        </p:par>
                        <p:par>
                          <p:cTn id="48" fill="hold">
                            <p:stCondLst>
                              <p:cond delay="4000"/>
                            </p:stCondLst>
                            <p:childTnLst>
                              <p:par>
                                <p:cTn id="49" presetID="22" presetClass="entr" presetSubtype="8"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204"/>
                                        </p:tgtEl>
                                        <p:attrNameLst>
                                          <p:attrName>style.visibility</p:attrName>
                                        </p:attrNameLst>
                                      </p:cBhvr>
                                      <p:to>
                                        <p:strVal val="visible"/>
                                      </p:to>
                                    </p:set>
                                    <p:animEffect transition="in" filter="wipe(left)">
                                      <p:cBhvr>
                                        <p:cTn id="55" dur="500"/>
                                        <p:tgtEl>
                                          <p:spTgt spid="20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99"/>
                                        </p:tgtEl>
                                        <p:attrNameLst>
                                          <p:attrName>style.visibility</p:attrName>
                                        </p:attrNameLst>
                                      </p:cBhvr>
                                      <p:to>
                                        <p:strVal val="visible"/>
                                      </p:to>
                                    </p:set>
                                    <p:animEffect transition="in" filter="wipe(left)">
                                      <p:cBhvr>
                                        <p:cTn id="58" dur="500"/>
                                        <p:tgtEl>
                                          <p:spTgt spid="199"/>
                                        </p:tgtEl>
                                      </p:cBhvr>
                                    </p:animEffect>
                                  </p:childTnLst>
                                </p:cTn>
                              </p:par>
                            </p:childTnLst>
                          </p:cTn>
                        </p:par>
                        <p:par>
                          <p:cTn id="59" fill="hold">
                            <p:stCondLst>
                              <p:cond delay="5000"/>
                            </p:stCondLst>
                            <p:childTnLst>
                              <p:par>
                                <p:cTn id="60" presetID="10" presetClass="entr" presetSubtype="0" fill="hold" grpId="0" nodeType="afterEffect">
                                  <p:stCondLst>
                                    <p:cond delay="0"/>
                                  </p:stCondLst>
                                  <p:childTnLst>
                                    <p:set>
                                      <p:cBhvr>
                                        <p:cTn id="61" dur="1" fill="hold">
                                          <p:stCondLst>
                                            <p:cond delay="0"/>
                                          </p:stCondLst>
                                        </p:cTn>
                                        <p:tgtEl>
                                          <p:spTgt spid="205"/>
                                        </p:tgtEl>
                                        <p:attrNameLst>
                                          <p:attrName>style.visibility</p:attrName>
                                        </p:attrNameLst>
                                      </p:cBhvr>
                                      <p:to>
                                        <p:strVal val="visible"/>
                                      </p:to>
                                    </p:set>
                                    <p:animEffect transition="in" filter="fade">
                                      <p:cBhvr>
                                        <p:cTn id="62"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198" grpId="0"/>
      <p:bldP spid="199" grpId="0" animBg="1"/>
      <p:bldP spid="200" grpId="0" animBg="1"/>
      <p:bldP spid="201" grpId="0" animBg="1"/>
      <p:bldP spid="202" grpId="0"/>
      <p:bldP spid="203" grpId="0"/>
      <p:bldP spid="204" grpId="0"/>
      <p:bldP spid="20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duotone>
              <a:schemeClr val="accent1">
                <a:shade val="45000"/>
                <a:satMod val="135000"/>
              </a:schemeClr>
              <a:prstClr val="white"/>
            </a:duotone>
          </a:blip>
          <a:stretch>
            <a:fillRect/>
          </a:stretch>
        </p:blipFill>
        <p:spPr>
          <a:xfrm>
            <a:off x="397" y="2256274"/>
            <a:ext cx="12191207" cy="1193723"/>
          </a:xfrm>
          <a:prstGeom prst="rect">
            <a:avLst/>
          </a:prstGeom>
          <a:solidFill>
            <a:schemeClr val="bg2"/>
          </a:solidFill>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123" y="-815438"/>
            <a:ext cx="3289231" cy="4771415"/>
          </a:xfrm>
          <a:prstGeom prst="rect">
            <a:avLst/>
          </a:prstGeom>
        </p:spPr>
      </p:pic>
      <p:sp>
        <p:nvSpPr>
          <p:cNvPr id="3" name="矩形 2"/>
          <p:cNvSpPr/>
          <p:nvPr/>
        </p:nvSpPr>
        <p:spPr>
          <a:xfrm>
            <a:off x="909246" y="2381186"/>
            <a:ext cx="1221790" cy="923330"/>
          </a:xfrm>
          <a:prstGeom prst="rect">
            <a:avLst/>
          </a:prstGeom>
        </p:spPr>
        <p:txBody>
          <a:bodyPr wrap="square">
            <a:spAutoFit/>
          </a:bodyPr>
          <a:lstStyle/>
          <a:p>
            <a:r>
              <a:rPr lang="en-US" altLang="zh-CN" sz="5400" b="1" dirty="0">
                <a:solidFill>
                  <a:srgbClr val="FFFFFF"/>
                </a:solidFill>
                <a:latin typeface="+mj-ea"/>
                <a:ea typeface="+mj-ea"/>
                <a:cs typeface="Hiragino Sans GB W6"/>
              </a:rPr>
              <a:t>05</a:t>
            </a:r>
            <a:endParaRPr lang="zh-CN" altLang="en-US" sz="5400" b="1" dirty="0">
              <a:solidFill>
                <a:srgbClr val="FFFFFF"/>
              </a:solidFill>
              <a:latin typeface="+mj-ea"/>
              <a:ea typeface="+mj-ea"/>
              <a:cs typeface="Hiragino Sans GB W6"/>
            </a:endParaRPr>
          </a:p>
        </p:txBody>
      </p:sp>
      <p:sp>
        <p:nvSpPr>
          <p:cNvPr id="4" name="矩形 3"/>
          <p:cNvSpPr/>
          <p:nvPr/>
        </p:nvSpPr>
        <p:spPr>
          <a:xfrm>
            <a:off x="2439945" y="2393539"/>
            <a:ext cx="6116757" cy="523220"/>
          </a:xfrm>
          <a:prstGeom prst="rect">
            <a:avLst/>
          </a:prstGeom>
        </p:spPr>
        <p:txBody>
          <a:bodyPr wrap="square">
            <a:spAutoFit/>
          </a:bodyPr>
          <a:lstStyle/>
          <a:p>
            <a:r>
              <a:rPr lang="zh-CN" altLang="en-US" sz="2800" b="1" spc="300" dirty="0">
                <a:solidFill>
                  <a:srgbClr val="FFFFFF"/>
                </a:solidFill>
                <a:latin typeface="+mj-ea"/>
                <a:ea typeface="+mj-ea"/>
                <a:cs typeface="Hiragino Sans GB W3"/>
              </a:rPr>
              <a:t>Work plan for next year</a:t>
            </a:r>
          </a:p>
        </p:txBody>
      </p:sp>
      <p:pic>
        <p:nvPicPr>
          <p:cNvPr id="5" name="图片 4"/>
          <p:cNvPicPr>
            <a:picLocks noChangeAspect="1"/>
          </p:cNvPicPr>
          <p:nvPr/>
        </p:nvPicPr>
        <p:blipFill>
          <a:blip r:embed="rId4"/>
          <a:stretch>
            <a:fillRect/>
          </a:stretch>
        </p:blipFill>
        <p:spPr>
          <a:xfrm>
            <a:off x="2179373" y="2944370"/>
            <a:ext cx="9709150" cy="1346200"/>
          </a:xfrm>
          <a:prstGeom prst="rect">
            <a:avLst/>
          </a:prstGeom>
        </p:spPr>
      </p:pic>
      <p:sp>
        <p:nvSpPr>
          <p:cNvPr id="6" name="矩形 5"/>
          <p:cNvSpPr/>
          <p:nvPr/>
        </p:nvSpPr>
        <p:spPr>
          <a:xfrm>
            <a:off x="2791116" y="3159061"/>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7" name="矩形 6"/>
          <p:cNvSpPr/>
          <p:nvPr/>
        </p:nvSpPr>
        <p:spPr>
          <a:xfrm>
            <a:off x="5892012" y="3159061"/>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8" name="矩形 7"/>
          <p:cNvSpPr/>
          <p:nvPr/>
        </p:nvSpPr>
        <p:spPr>
          <a:xfrm>
            <a:off x="9035836" y="3159061"/>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9" name="矩形 8"/>
          <p:cNvSpPr/>
          <p:nvPr/>
        </p:nvSpPr>
        <p:spPr>
          <a:xfrm>
            <a:off x="2791116" y="3725267"/>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10" name="矩形 9"/>
          <p:cNvSpPr/>
          <p:nvPr/>
        </p:nvSpPr>
        <p:spPr>
          <a:xfrm>
            <a:off x="5892012" y="3725267"/>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sp>
        <p:nvSpPr>
          <p:cNvPr id="11" name="矩形 10"/>
          <p:cNvSpPr/>
          <p:nvPr/>
        </p:nvSpPr>
        <p:spPr>
          <a:xfrm>
            <a:off x="9035836" y="3725267"/>
            <a:ext cx="1935145" cy="369332"/>
          </a:xfrm>
          <a:prstGeom prst="rect">
            <a:avLst/>
          </a:prstGeom>
        </p:spPr>
        <p:txBody>
          <a:bodyPr wrap="none">
            <a:spAutoFit/>
          </a:bodyPr>
          <a:lstStyle/>
          <a:p>
            <a:r>
              <a:rPr lang="zh-CN" altLang="en-US" spc="150" dirty="0">
                <a:latin typeface="+mj-ea"/>
                <a:ea typeface="+mj-ea"/>
                <a:cs typeface="Hiragino Sans GB W3"/>
              </a:rPr>
              <a:t>Add subtitle Content</a:t>
            </a:r>
          </a:p>
        </p:txBody>
      </p:sp>
      <p:pic>
        <p:nvPicPr>
          <p:cNvPr id="12" name="图片 11"/>
          <p:cNvPicPr>
            <a:picLocks noChangeAspect="1"/>
          </p:cNvPicPr>
          <p:nvPr/>
        </p:nvPicPr>
        <p:blipFill>
          <a:blip r:embed="rId5"/>
          <a:stretch>
            <a:fillRect/>
          </a:stretch>
        </p:blipFill>
        <p:spPr>
          <a:xfrm>
            <a:off x="2667807" y="3290391"/>
            <a:ext cx="95250" cy="95250"/>
          </a:xfrm>
          <a:prstGeom prst="rect">
            <a:avLst/>
          </a:prstGeom>
        </p:spPr>
      </p:pic>
      <p:pic>
        <p:nvPicPr>
          <p:cNvPr id="13" name="图片 12"/>
          <p:cNvPicPr>
            <a:picLocks noChangeAspect="1"/>
          </p:cNvPicPr>
          <p:nvPr/>
        </p:nvPicPr>
        <p:blipFill>
          <a:blip r:embed="rId5"/>
          <a:stretch>
            <a:fillRect/>
          </a:stretch>
        </p:blipFill>
        <p:spPr>
          <a:xfrm>
            <a:off x="5763380" y="3290391"/>
            <a:ext cx="95250" cy="95250"/>
          </a:xfrm>
          <a:prstGeom prst="rect">
            <a:avLst/>
          </a:prstGeom>
        </p:spPr>
      </p:pic>
      <p:pic>
        <p:nvPicPr>
          <p:cNvPr id="14" name="图片 13"/>
          <p:cNvPicPr>
            <a:picLocks noChangeAspect="1"/>
          </p:cNvPicPr>
          <p:nvPr/>
        </p:nvPicPr>
        <p:blipFill>
          <a:blip r:embed="rId5"/>
          <a:stretch>
            <a:fillRect/>
          </a:stretch>
        </p:blipFill>
        <p:spPr>
          <a:xfrm>
            <a:off x="8894230" y="3290391"/>
            <a:ext cx="95250" cy="95250"/>
          </a:xfrm>
          <a:prstGeom prst="rect">
            <a:avLst/>
          </a:prstGeom>
        </p:spPr>
      </p:pic>
      <p:pic>
        <p:nvPicPr>
          <p:cNvPr id="15" name="图片 14"/>
          <p:cNvPicPr>
            <a:picLocks noChangeAspect="1"/>
          </p:cNvPicPr>
          <p:nvPr/>
        </p:nvPicPr>
        <p:blipFill>
          <a:blip r:embed="rId5"/>
          <a:stretch>
            <a:fillRect/>
          </a:stretch>
        </p:blipFill>
        <p:spPr>
          <a:xfrm>
            <a:off x="8894230" y="3860727"/>
            <a:ext cx="95250" cy="95250"/>
          </a:xfrm>
          <a:prstGeom prst="rect">
            <a:avLst/>
          </a:prstGeom>
        </p:spPr>
      </p:pic>
      <p:pic>
        <p:nvPicPr>
          <p:cNvPr id="16" name="图片 15"/>
          <p:cNvPicPr>
            <a:picLocks noChangeAspect="1"/>
          </p:cNvPicPr>
          <p:nvPr/>
        </p:nvPicPr>
        <p:blipFill>
          <a:blip r:embed="rId5"/>
          <a:stretch>
            <a:fillRect/>
          </a:stretch>
        </p:blipFill>
        <p:spPr>
          <a:xfrm>
            <a:off x="5763380" y="3860727"/>
            <a:ext cx="95250" cy="95250"/>
          </a:xfrm>
          <a:prstGeom prst="rect">
            <a:avLst/>
          </a:prstGeom>
        </p:spPr>
      </p:pic>
      <p:pic>
        <p:nvPicPr>
          <p:cNvPr id="17" name="图片 16"/>
          <p:cNvPicPr>
            <a:picLocks noChangeAspect="1"/>
          </p:cNvPicPr>
          <p:nvPr/>
        </p:nvPicPr>
        <p:blipFill>
          <a:blip r:embed="rId5"/>
          <a:stretch>
            <a:fillRect/>
          </a:stretch>
        </p:blipFill>
        <p:spPr>
          <a:xfrm>
            <a:off x="2667807" y="3860727"/>
            <a:ext cx="95250" cy="95250"/>
          </a:xfrm>
          <a:prstGeom prst="rect">
            <a:avLst/>
          </a:prstGeom>
        </p:spPr>
      </p:pic>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00000">
            <a:off x="-460073" y="3834430"/>
            <a:ext cx="3289231" cy="47714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00"/>
                                        <p:tgtEl>
                                          <p:spTgt spid="2"/>
                                        </p:tgtEl>
                                        <p:attrNameLst>
                                          <p:attrName>ppt_x</p:attrName>
                                        </p:attrNameLst>
                                      </p:cBhvr>
                                      <p:tavLst>
                                        <p:tav tm="0">
                                          <p:val>
                                            <p:strVal val="#ppt_x-#ppt_w*1.125000"/>
                                          </p:val>
                                        </p:tav>
                                        <p:tav tm="100000">
                                          <p:val>
                                            <p:strVal val="#ppt_x"/>
                                          </p:val>
                                        </p:tav>
                                      </p:tavLst>
                                    </p:anim>
                                    <p:animEffect transition="in" filter="wipe(right)">
                                      <p:cBhvr>
                                        <p:cTn id="19" dur="700"/>
                                        <p:tgtEl>
                                          <p:spTgt spid="2"/>
                                        </p:tgtEl>
                                      </p:cBhvr>
                                    </p:animEffect>
                                  </p:childTnLst>
                                </p:cTn>
                              </p:par>
                            </p:childTnLst>
                          </p:cTn>
                        </p:par>
                        <p:par>
                          <p:cTn id="20" fill="hold">
                            <p:stCondLst>
                              <p:cond delay="2000"/>
                            </p:stCondLst>
                            <p:childTnLst>
                              <p:par>
                                <p:cTn id="21" presetID="12" presetClass="entr" presetSubtype="2"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ppt_x</p:attrName>
                                        </p:attrNameLst>
                                      </p:cBhvr>
                                      <p:tavLst>
                                        <p:tav tm="0">
                                          <p:val>
                                            <p:strVal val="#ppt_x+#ppt_w*1.125000"/>
                                          </p:val>
                                        </p:tav>
                                        <p:tav tm="100000">
                                          <p:val>
                                            <p:strVal val="#ppt_x"/>
                                          </p:val>
                                        </p:tav>
                                      </p:tavLst>
                                    </p:anim>
                                    <p:animEffect transition="in" filter="wipe(left)">
                                      <p:cBhvr>
                                        <p:cTn id="24" dur="500"/>
                                        <p:tgtEl>
                                          <p:spTgt spid="5"/>
                                        </p:tgtEl>
                                      </p:cBhvr>
                                    </p:animEffect>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anim calcmode="lin" valueType="num">
                                      <p:cBhvr>
                                        <p:cTn id="35" dur="500" fill="hold"/>
                                        <p:tgtEl>
                                          <p:spTgt spid="4"/>
                                        </p:tgtEl>
                                        <p:attrNameLst>
                                          <p:attrName>ppt_x</p:attrName>
                                        </p:attrNameLst>
                                      </p:cBhvr>
                                      <p:tavLst>
                                        <p:tav tm="0">
                                          <p:val>
                                            <p:strVal val="#ppt_x"/>
                                          </p:val>
                                        </p:tav>
                                        <p:tav tm="100000">
                                          <p:val>
                                            <p:strVal val="#ppt_x"/>
                                          </p:val>
                                        </p:tav>
                                      </p:tavLst>
                                    </p:anim>
                                    <p:anim calcmode="lin" valueType="num">
                                      <p:cBhvr>
                                        <p:cTn id="36" dur="500" fill="hold"/>
                                        <p:tgtEl>
                                          <p:spTgt spid="4"/>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10"/>
                                        <p:tgtEl>
                                          <p:spTgt spid="1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10"/>
                                        <p:tgtEl>
                                          <p:spTgt spid="17"/>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10"/>
                                        <p:tgtEl>
                                          <p:spTgt spid="6"/>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10"/>
                                        <p:tgtEl>
                                          <p:spTgt spid="9"/>
                                        </p:tgtEl>
                                      </p:cBhvr>
                                    </p:animEffect>
                                  </p:childTnLst>
                                </p:cTn>
                              </p:par>
                            </p:childTnLst>
                          </p:cTn>
                        </p:par>
                        <p:par>
                          <p:cTn id="53" fill="hold">
                            <p:stCondLst>
                              <p:cond delay="5500"/>
                            </p:stCondLst>
                            <p:childTnLst>
                              <p:par>
                                <p:cTn id="54" presetID="10" presetClass="entr" presetSubtype="0"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10"/>
                                        <p:tgtEl>
                                          <p:spTgt spid="13"/>
                                        </p:tgtEl>
                                      </p:cBhvr>
                                    </p:animEffect>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210"/>
                                        <p:tgtEl>
                                          <p:spTgt spid="7"/>
                                        </p:tgtEl>
                                      </p:cBhvr>
                                    </p:animEffect>
                                  </p:childTnLst>
                                </p:cTn>
                              </p:par>
                            </p:childTnLst>
                          </p:cTn>
                        </p:par>
                        <p:par>
                          <p:cTn id="61" fill="hold">
                            <p:stCondLst>
                              <p:cond delay="6500"/>
                            </p:stCondLst>
                            <p:childTnLst>
                              <p:par>
                                <p:cTn id="62" presetID="10" presetClass="entr" presetSubtype="0"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210"/>
                                        <p:tgtEl>
                                          <p:spTgt spid="16"/>
                                        </p:tgtEl>
                                      </p:cBhvr>
                                    </p:animEffect>
                                  </p:childTnLst>
                                </p:cTn>
                              </p:par>
                            </p:childTnLst>
                          </p:cTn>
                        </p:par>
                        <p:par>
                          <p:cTn id="65" fill="hold">
                            <p:stCondLst>
                              <p:cond delay="7000"/>
                            </p:stCondLst>
                            <p:childTnLst>
                              <p:par>
                                <p:cTn id="66" presetID="10" presetClass="entr" presetSubtype="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210"/>
                                        <p:tgtEl>
                                          <p:spTgt spid="10"/>
                                        </p:tgtEl>
                                      </p:cBhvr>
                                    </p:animEffect>
                                  </p:childTnLst>
                                </p:cTn>
                              </p:par>
                            </p:childTnLst>
                          </p:cTn>
                        </p:par>
                        <p:par>
                          <p:cTn id="69" fill="hold">
                            <p:stCondLst>
                              <p:cond delay="7500"/>
                            </p:stCondLst>
                            <p:childTnLst>
                              <p:par>
                                <p:cTn id="70" presetID="10" presetClass="entr" presetSubtype="0" fill="hold"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210"/>
                                        <p:tgtEl>
                                          <p:spTgt spid="14"/>
                                        </p:tgtEl>
                                      </p:cBhvr>
                                    </p:animEffect>
                                  </p:childTnLst>
                                </p:cTn>
                              </p:par>
                            </p:childTnLst>
                          </p:cTn>
                        </p:par>
                        <p:par>
                          <p:cTn id="73" fill="hold">
                            <p:stCondLst>
                              <p:cond delay="8000"/>
                            </p:stCondLst>
                            <p:childTnLst>
                              <p:par>
                                <p:cTn id="74" presetID="10"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210"/>
                                        <p:tgtEl>
                                          <p:spTgt spid="15"/>
                                        </p:tgtEl>
                                      </p:cBhvr>
                                    </p:animEffect>
                                  </p:childTnLst>
                                </p:cTn>
                              </p:par>
                            </p:childTnLst>
                          </p:cTn>
                        </p:par>
                        <p:par>
                          <p:cTn id="77" fill="hold">
                            <p:stCondLst>
                              <p:cond delay="8500"/>
                            </p:stCondLst>
                            <p:childTnLst>
                              <p:par>
                                <p:cTn id="78" presetID="10" presetClass="entr" presetSubtype="0" fill="hold" grpId="0"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210"/>
                                        <p:tgtEl>
                                          <p:spTgt spid="8"/>
                                        </p:tgtEl>
                                      </p:cBhvr>
                                    </p:animEffect>
                                  </p:childTnLst>
                                </p:cTn>
                              </p:par>
                            </p:childTnLst>
                          </p:cTn>
                        </p:par>
                        <p:par>
                          <p:cTn id="81" fill="hold">
                            <p:stCondLst>
                              <p:cond delay="9000"/>
                            </p:stCondLst>
                            <p:childTnLst>
                              <p:par>
                                <p:cTn id="82" presetID="10" presetClass="entr" presetSubtype="0" fill="hold" grpId="0" nodeType="after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2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流程图: 数据 6"/>
          <p:cNvSpPr/>
          <p:nvPr/>
        </p:nvSpPr>
        <p:spPr>
          <a:xfrm>
            <a:off x="1461712" y="5249113"/>
            <a:ext cx="9129196" cy="60532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8725"/>
              <a:gd name="connsiteY0-2" fmla="*/ 10441 h 10441"/>
              <a:gd name="connsiteX1-3" fmla="*/ 2000 w 8725"/>
              <a:gd name="connsiteY1-4" fmla="*/ 441 h 10441"/>
              <a:gd name="connsiteX2-5" fmla="*/ 8725 w 8725"/>
              <a:gd name="connsiteY2-6" fmla="*/ 0 h 10441"/>
              <a:gd name="connsiteX3-7" fmla="*/ 8000 w 8725"/>
              <a:gd name="connsiteY3-8" fmla="*/ 10441 h 10441"/>
              <a:gd name="connsiteX4-9" fmla="*/ 0 w 8725"/>
              <a:gd name="connsiteY4-10" fmla="*/ 10441 h 10441"/>
              <a:gd name="connsiteX0-11" fmla="*/ 0 w 10000"/>
              <a:gd name="connsiteY0-12" fmla="*/ 10000 h 10000"/>
              <a:gd name="connsiteX1-13" fmla="*/ 1164 w 10000"/>
              <a:gd name="connsiteY1-14" fmla="*/ 563 h 10000"/>
              <a:gd name="connsiteX2-15" fmla="*/ 10000 w 10000"/>
              <a:gd name="connsiteY2-16" fmla="*/ 0 h 10000"/>
              <a:gd name="connsiteX3-17" fmla="*/ 9169 w 10000"/>
              <a:gd name="connsiteY3-18" fmla="*/ 10000 h 10000"/>
              <a:gd name="connsiteX4-19" fmla="*/ 0 w 10000"/>
              <a:gd name="connsiteY4-20" fmla="*/ 10000 h 10000"/>
              <a:gd name="connsiteX0-21" fmla="*/ 0 w 10000"/>
              <a:gd name="connsiteY0-22" fmla="*/ 10141 h 10141"/>
              <a:gd name="connsiteX1-23" fmla="*/ 1177 w 10000"/>
              <a:gd name="connsiteY1-24" fmla="*/ 0 h 10141"/>
              <a:gd name="connsiteX2-25" fmla="*/ 10000 w 10000"/>
              <a:gd name="connsiteY2-26" fmla="*/ 141 h 10141"/>
              <a:gd name="connsiteX3-27" fmla="*/ 9169 w 10000"/>
              <a:gd name="connsiteY3-28" fmla="*/ 10141 h 10141"/>
              <a:gd name="connsiteX4-29" fmla="*/ 0 w 10000"/>
              <a:gd name="connsiteY4-30" fmla="*/ 10141 h 10141"/>
              <a:gd name="connsiteX0-31" fmla="*/ 0 w 10000"/>
              <a:gd name="connsiteY0-32" fmla="*/ 10141 h 10141"/>
              <a:gd name="connsiteX1-33" fmla="*/ 1177 w 10000"/>
              <a:gd name="connsiteY1-34" fmla="*/ 0 h 10141"/>
              <a:gd name="connsiteX2-35" fmla="*/ 10000 w 10000"/>
              <a:gd name="connsiteY2-36" fmla="*/ 141 h 10141"/>
              <a:gd name="connsiteX3-37" fmla="*/ 9169 w 10000"/>
              <a:gd name="connsiteY3-38" fmla="*/ 10141 h 10141"/>
              <a:gd name="connsiteX4-39" fmla="*/ 0 w 10000"/>
              <a:gd name="connsiteY4-40" fmla="*/ 10141 h 10141"/>
              <a:gd name="connsiteX0-41" fmla="*/ 0 w 10000"/>
              <a:gd name="connsiteY0-42" fmla="*/ 10000 h 10000"/>
              <a:gd name="connsiteX1-43" fmla="*/ 1158 w 10000"/>
              <a:gd name="connsiteY1-44" fmla="*/ 141 h 10000"/>
              <a:gd name="connsiteX2-45" fmla="*/ 10000 w 10000"/>
              <a:gd name="connsiteY2-46" fmla="*/ 0 h 10000"/>
              <a:gd name="connsiteX3-47" fmla="*/ 9169 w 10000"/>
              <a:gd name="connsiteY3-48" fmla="*/ 10000 h 10000"/>
              <a:gd name="connsiteX4-49" fmla="*/ 0 w 10000"/>
              <a:gd name="connsiteY4-50" fmla="*/ 10000 h 10000"/>
              <a:gd name="connsiteX0-51" fmla="*/ 0 w 10318"/>
              <a:gd name="connsiteY0-52" fmla="*/ 9859 h 9859"/>
              <a:gd name="connsiteX1-53" fmla="*/ 1158 w 10318"/>
              <a:gd name="connsiteY1-54" fmla="*/ 0 h 9859"/>
              <a:gd name="connsiteX2-55" fmla="*/ 10318 w 10318"/>
              <a:gd name="connsiteY2-56" fmla="*/ 0 h 9859"/>
              <a:gd name="connsiteX3-57" fmla="*/ 9169 w 10318"/>
              <a:gd name="connsiteY3-58" fmla="*/ 9859 h 9859"/>
              <a:gd name="connsiteX4-59" fmla="*/ 0 w 10318"/>
              <a:gd name="connsiteY4-60" fmla="*/ 9859 h 9859"/>
              <a:gd name="connsiteX0-61" fmla="*/ 0 w 10000"/>
              <a:gd name="connsiteY0-62" fmla="*/ 10000 h 10000"/>
              <a:gd name="connsiteX1-63" fmla="*/ 1595 w 10000"/>
              <a:gd name="connsiteY1-64" fmla="*/ 0 h 10000"/>
              <a:gd name="connsiteX2-65" fmla="*/ 10000 w 10000"/>
              <a:gd name="connsiteY2-66" fmla="*/ 0 h 10000"/>
              <a:gd name="connsiteX3-67" fmla="*/ 8886 w 10000"/>
              <a:gd name="connsiteY3-68" fmla="*/ 10000 h 10000"/>
              <a:gd name="connsiteX4-69" fmla="*/ 0 w 10000"/>
              <a:gd name="connsiteY4-70" fmla="*/ 10000 h 10000"/>
              <a:gd name="connsiteX0-71" fmla="*/ 0 w 10072"/>
              <a:gd name="connsiteY0-72" fmla="*/ 10000 h 10000"/>
              <a:gd name="connsiteX1-73" fmla="*/ 1595 w 10072"/>
              <a:gd name="connsiteY1-74" fmla="*/ 0 h 10000"/>
              <a:gd name="connsiteX2-75" fmla="*/ 10072 w 10072"/>
              <a:gd name="connsiteY2-76" fmla="*/ 0 h 10000"/>
              <a:gd name="connsiteX3-77" fmla="*/ 8886 w 10072"/>
              <a:gd name="connsiteY3-78" fmla="*/ 10000 h 10000"/>
              <a:gd name="connsiteX4-79" fmla="*/ 0 w 10072"/>
              <a:gd name="connsiteY4-80" fmla="*/ 10000 h 10000"/>
              <a:gd name="connsiteX0-81" fmla="*/ 0 w 9628"/>
              <a:gd name="connsiteY0-82" fmla="*/ 10214 h 10214"/>
              <a:gd name="connsiteX1-83" fmla="*/ 1595 w 9628"/>
              <a:gd name="connsiteY1-84" fmla="*/ 214 h 10214"/>
              <a:gd name="connsiteX2-85" fmla="*/ 9628 w 9628"/>
              <a:gd name="connsiteY2-86" fmla="*/ 0 h 10214"/>
              <a:gd name="connsiteX3-87" fmla="*/ 8886 w 9628"/>
              <a:gd name="connsiteY3-88" fmla="*/ 10214 h 10214"/>
              <a:gd name="connsiteX4-89" fmla="*/ 0 w 9628"/>
              <a:gd name="connsiteY4-90" fmla="*/ 10214 h 10214"/>
              <a:gd name="connsiteX0-91" fmla="*/ 0 w 10000"/>
              <a:gd name="connsiteY0-92" fmla="*/ 10000 h 10000"/>
              <a:gd name="connsiteX1-93" fmla="*/ 996 w 10000"/>
              <a:gd name="connsiteY1-94" fmla="*/ 105 h 10000"/>
              <a:gd name="connsiteX2-95" fmla="*/ 10000 w 10000"/>
              <a:gd name="connsiteY2-96" fmla="*/ 0 h 10000"/>
              <a:gd name="connsiteX3-97" fmla="*/ 9229 w 10000"/>
              <a:gd name="connsiteY3-98" fmla="*/ 10000 h 10000"/>
              <a:gd name="connsiteX4-99" fmla="*/ 0 w 10000"/>
              <a:gd name="connsiteY4-100" fmla="*/ 10000 h 10000"/>
              <a:gd name="connsiteX0-101" fmla="*/ 0 w 9783"/>
              <a:gd name="connsiteY0-102" fmla="*/ 10000 h 10000"/>
              <a:gd name="connsiteX1-103" fmla="*/ 996 w 9783"/>
              <a:gd name="connsiteY1-104" fmla="*/ 105 h 10000"/>
              <a:gd name="connsiteX2-105" fmla="*/ 9783 w 9783"/>
              <a:gd name="connsiteY2-106" fmla="*/ 0 h 10000"/>
              <a:gd name="connsiteX3-107" fmla="*/ 9229 w 9783"/>
              <a:gd name="connsiteY3-108" fmla="*/ 10000 h 10000"/>
              <a:gd name="connsiteX4-109" fmla="*/ 0 w 9783"/>
              <a:gd name="connsiteY4-110" fmla="*/ 10000 h 10000"/>
              <a:gd name="connsiteX0-111" fmla="*/ 0 w 9963"/>
              <a:gd name="connsiteY0-112" fmla="*/ 10000 h 10000"/>
              <a:gd name="connsiteX1-113" fmla="*/ 1018 w 9963"/>
              <a:gd name="connsiteY1-114" fmla="*/ 105 h 10000"/>
              <a:gd name="connsiteX2-115" fmla="*/ 9963 w 9963"/>
              <a:gd name="connsiteY2-116" fmla="*/ 0 h 10000"/>
              <a:gd name="connsiteX3-117" fmla="*/ 9434 w 9963"/>
              <a:gd name="connsiteY3-118" fmla="*/ 10000 h 10000"/>
              <a:gd name="connsiteX4-119" fmla="*/ 0 w 9963"/>
              <a:gd name="connsiteY4-120" fmla="*/ 10000 h 10000"/>
              <a:gd name="connsiteX0-121" fmla="*/ 0 w 10000"/>
              <a:gd name="connsiteY0-122" fmla="*/ 10000 h 10000"/>
              <a:gd name="connsiteX1-123" fmla="*/ 744 w 10000"/>
              <a:gd name="connsiteY1-124" fmla="*/ 105 h 10000"/>
              <a:gd name="connsiteX2-125" fmla="*/ 10000 w 10000"/>
              <a:gd name="connsiteY2-126" fmla="*/ 0 h 10000"/>
              <a:gd name="connsiteX3-127" fmla="*/ 9469 w 10000"/>
              <a:gd name="connsiteY3-128" fmla="*/ 10000 h 10000"/>
              <a:gd name="connsiteX4-129" fmla="*/ 0 w 10000"/>
              <a:gd name="connsiteY4-130" fmla="*/ 1000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10000"/>
                </a:moveTo>
                <a:lnTo>
                  <a:pt x="744" y="105"/>
                </a:lnTo>
                <a:lnTo>
                  <a:pt x="10000" y="0"/>
                </a:lnTo>
                <a:cubicBezTo>
                  <a:pt x="9810" y="3333"/>
                  <a:pt x="9659" y="6667"/>
                  <a:pt x="9469" y="10000"/>
                </a:cubicBezTo>
                <a:lnTo>
                  <a:pt x="0" y="10000"/>
                </a:lnTo>
                <a:close/>
              </a:path>
            </a:pathLst>
          </a:cu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98" name="TextBox 97"/>
          <p:cNvSpPr txBox="1"/>
          <p:nvPr/>
        </p:nvSpPr>
        <p:spPr>
          <a:xfrm>
            <a:off x="1878952" y="5888646"/>
            <a:ext cx="521871" cy="328295"/>
          </a:xfrm>
          <a:prstGeom prst="rect">
            <a:avLst/>
          </a:prstGeom>
          <a:noFill/>
          <a:ln>
            <a:noFill/>
          </a:ln>
        </p:spPr>
        <p:txBody>
          <a:bodyPr wrap="none" lIns="121908" tIns="60954" rIns="121908" bIns="60954" rtlCol="0">
            <a:spAutoFit/>
          </a:bodyPr>
          <a:lstStyle/>
          <a:p>
            <a:r>
              <a:rPr lang="en-US" altLang="zh-CN" sz="1300" dirty="0">
                <a:solidFill>
                  <a:schemeClr val="tx1">
                    <a:lumMod val="50000"/>
                    <a:lumOff val="50000"/>
                  </a:schemeClr>
                </a:solidFill>
                <a:latin typeface="+mn-ea"/>
                <a:cs typeface="+mn-ea"/>
              </a:rPr>
              <a:t>1</a:t>
            </a:r>
            <a:r>
              <a:rPr lang="zh-CN" altLang="en-US" sz="1300" dirty="0">
                <a:solidFill>
                  <a:schemeClr val="tx1">
                    <a:lumMod val="50000"/>
                    <a:lumOff val="50000"/>
                  </a:schemeClr>
                </a:solidFill>
                <a:latin typeface="+mn-ea"/>
                <a:cs typeface="+mn-ea"/>
              </a:rPr>
              <a:t>Month</a:t>
            </a:r>
          </a:p>
        </p:txBody>
      </p:sp>
      <p:sp>
        <p:nvSpPr>
          <p:cNvPr id="99" name="TextBox 98"/>
          <p:cNvSpPr txBox="1"/>
          <p:nvPr/>
        </p:nvSpPr>
        <p:spPr>
          <a:xfrm>
            <a:off x="2557969" y="5888646"/>
            <a:ext cx="521871" cy="328295"/>
          </a:xfrm>
          <a:prstGeom prst="rect">
            <a:avLst/>
          </a:prstGeom>
          <a:noFill/>
          <a:ln>
            <a:noFill/>
          </a:ln>
        </p:spPr>
        <p:txBody>
          <a:bodyPr wrap="none" lIns="121908" tIns="60954" rIns="121908" bIns="60954" rtlCol="0">
            <a:spAutoFit/>
          </a:bodyPr>
          <a:lstStyle/>
          <a:p>
            <a:r>
              <a:rPr lang="en-US" altLang="zh-CN" sz="1300" dirty="0">
                <a:solidFill>
                  <a:schemeClr val="tx1">
                    <a:lumMod val="50000"/>
                    <a:lumOff val="50000"/>
                  </a:schemeClr>
                </a:solidFill>
                <a:latin typeface="+mn-ea"/>
                <a:cs typeface="+mn-ea"/>
              </a:rPr>
              <a:t>2</a:t>
            </a:r>
            <a:r>
              <a:rPr lang="zh-CN" altLang="en-US" sz="1300" dirty="0">
                <a:solidFill>
                  <a:schemeClr val="tx1">
                    <a:lumMod val="50000"/>
                    <a:lumOff val="50000"/>
                  </a:schemeClr>
                </a:solidFill>
                <a:latin typeface="+mn-ea"/>
                <a:cs typeface="+mn-ea"/>
              </a:rPr>
              <a:t>Month</a:t>
            </a:r>
          </a:p>
        </p:txBody>
      </p:sp>
      <p:sp>
        <p:nvSpPr>
          <p:cNvPr id="100" name="TextBox 99"/>
          <p:cNvSpPr txBox="1"/>
          <p:nvPr/>
        </p:nvSpPr>
        <p:spPr>
          <a:xfrm>
            <a:off x="3236986" y="5888646"/>
            <a:ext cx="521871" cy="328295"/>
          </a:xfrm>
          <a:prstGeom prst="rect">
            <a:avLst/>
          </a:prstGeom>
          <a:noFill/>
          <a:ln>
            <a:noFill/>
          </a:ln>
        </p:spPr>
        <p:txBody>
          <a:bodyPr wrap="none" lIns="121908" tIns="60954" rIns="121908" bIns="60954" rtlCol="0">
            <a:spAutoFit/>
          </a:bodyPr>
          <a:lstStyle/>
          <a:p>
            <a:r>
              <a:rPr lang="en-US" altLang="zh-CN" sz="1300" dirty="0">
                <a:solidFill>
                  <a:schemeClr val="tx1">
                    <a:lumMod val="50000"/>
                    <a:lumOff val="50000"/>
                  </a:schemeClr>
                </a:solidFill>
                <a:latin typeface="+mn-ea"/>
                <a:cs typeface="+mn-ea"/>
              </a:rPr>
              <a:t>3</a:t>
            </a:r>
            <a:r>
              <a:rPr lang="zh-CN" altLang="en-US" sz="1300" dirty="0">
                <a:solidFill>
                  <a:schemeClr val="tx1">
                    <a:lumMod val="50000"/>
                    <a:lumOff val="50000"/>
                  </a:schemeClr>
                </a:solidFill>
                <a:latin typeface="+mn-ea"/>
                <a:cs typeface="+mn-ea"/>
              </a:rPr>
              <a:t>Month</a:t>
            </a:r>
          </a:p>
        </p:txBody>
      </p:sp>
      <p:sp>
        <p:nvSpPr>
          <p:cNvPr id="101" name="TextBox 100"/>
          <p:cNvSpPr txBox="1"/>
          <p:nvPr/>
        </p:nvSpPr>
        <p:spPr>
          <a:xfrm>
            <a:off x="3916002" y="5888646"/>
            <a:ext cx="521871" cy="328295"/>
          </a:xfrm>
          <a:prstGeom prst="rect">
            <a:avLst/>
          </a:prstGeom>
          <a:noFill/>
          <a:ln>
            <a:noFill/>
          </a:ln>
        </p:spPr>
        <p:txBody>
          <a:bodyPr wrap="none" lIns="121908" tIns="60954" rIns="121908" bIns="60954" rtlCol="0">
            <a:spAutoFit/>
          </a:bodyPr>
          <a:lstStyle/>
          <a:p>
            <a:r>
              <a:rPr lang="en-US" altLang="zh-CN" sz="1300" dirty="0">
                <a:solidFill>
                  <a:schemeClr val="tx1">
                    <a:lumMod val="50000"/>
                    <a:lumOff val="50000"/>
                  </a:schemeClr>
                </a:solidFill>
                <a:latin typeface="+mn-ea"/>
                <a:cs typeface="+mn-ea"/>
              </a:rPr>
              <a:t>4</a:t>
            </a:r>
            <a:r>
              <a:rPr lang="zh-CN" altLang="en-US" sz="1300" dirty="0">
                <a:solidFill>
                  <a:schemeClr val="tx1">
                    <a:lumMod val="50000"/>
                    <a:lumOff val="50000"/>
                  </a:schemeClr>
                </a:solidFill>
                <a:latin typeface="+mn-ea"/>
                <a:cs typeface="+mn-ea"/>
              </a:rPr>
              <a:t>Month</a:t>
            </a:r>
          </a:p>
        </p:txBody>
      </p:sp>
      <p:sp>
        <p:nvSpPr>
          <p:cNvPr id="102" name="TextBox 101"/>
          <p:cNvSpPr txBox="1"/>
          <p:nvPr/>
        </p:nvSpPr>
        <p:spPr>
          <a:xfrm>
            <a:off x="4595019" y="5888646"/>
            <a:ext cx="521871" cy="328295"/>
          </a:xfrm>
          <a:prstGeom prst="rect">
            <a:avLst/>
          </a:prstGeom>
          <a:noFill/>
          <a:ln>
            <a:noFill/>
          </a:ln>
        </p:spPr>
        <p:txBody>
          <a:bodyPr wrap="none" lIns="121908" tIns="60954" rIns="121908" bIns="60954" rtlCol="0">
            <a:spAutoFit/>
          </a:bodyPr>
          <a:lstStyle/>
          <a:p>
            <a:r>
              <a:rPr lang="en-US" altLang="zh-CN" sz="1300" dirty="0">
                <a:solidFill>
                  <a:schemeClr val="tx1">
                    <a:lumMod val="50000"/>
                    <a:lumOff val="50000"/>
                  </a:schemeClr>
                </a:solidFill>
                <a:latin typeface="+mn-ea"/>
                <a:cs typeface="+mn-ea"/>
              </a:rPr>
              <a:t>5</a:t>
            </a:r>
            <a:r>
              <a:rPr lang="zh-CN" altLang="en-US" sz="1300" dirty="0">
                <a:solidFill>
                  <a:schemeClr val="tx1">
                    <a:lumMod val="50000"/>
                    <a:lumOff val="50000"/>
                  </a:schemeClr>
                </a:solidFill>
                <a:latin typeface="+mn-ea"/>
                <a:cs typeface="+mn-ea"/>
              </a:rPr>
              <a:t>Month</a:t>
            </a:r>
          </a:p>
        </p:txBody>
      </p:sp>
      <p:sp>
        <p:nvSpPr>
          <p:cNvPr id="103" name="TextBox 102"/>
          <p:cNvSpPr txBox="1"/>
          <p:nvPr/>
        </p:nvSpPr>
        <p:spPr>
          <a:xfrm>
            <a:off x="5274036" y="5888646"/>
            <a:ext cx="521871" cy="328295"/>
          </a:xfrm>
          <a:prstGeom prst="rect">
            <a:avLst/>
          </a:prstGeom>
          <a:noFill/>
          <a:ln>
            <a:noFill/>
          </a:ln>
        </p:spPr>
        <p:txBody>
          <a:bodyPr wrap="none" lIns="121908" tIns="60954" rIns="121908" bIns="60954" rtlCol="0">
            <a:spAutoFit/>
          </a:bodyPr>
          <a:lstStyle/>
          <a:p>
            <a:r>
              <a:rPr lang="en-US" altLang="zh-CN" sz="1300" dirty="0">
                <a:solidFill>
                  <a:schemeClr val="tx1">
                    <a:lumMod val="50000"/>
                    <a:lumOff val="50000"/>
                  </a:schemeClr>
                </a:solidFill>
                <a:latin typeface="+mn-ea"/>
                <a:cs typeface="+mn-ea"/>
              </a:rPr>
              <a:t>6</a:t>
            </a:r>
            <a:r>
              <a:rPr lang="zh-CN" altLang="en-US" sz="1300" dirty="0">
                <a:solidFill>
                  <a:schemeClr val="tx1">
                    <a:lumMod val="50000"/>
                    <a:lumOff val="50000"/>
                  </a:schemeClr>
                </a:solidFill>
                <a:latin typeface="+mn-ea"/>
                <a:cs typeface="+mn-ea"/>
              </a:rPr>
              <a:t>Month</a:t>
            </a:r>
          </a:p>
        </p:txBody>
      </p:sp>
      <p:sp>
        <p:nvSpPr>
          <p:cNvPr id="104" name="TextBox 103"/>
          <p:cNvSpPr txBox="1"/>
          <p:nvPr/>
        </p:nvSpPr>
        <p:spPr>
          <a:xfrm>
            <a:off x="5953053" y="5888646"/>
            <a:ext cx="521871" cy="328295"/>
          </a:xfrm>
          <a:prstGeom prst="rect">
            <a:avLst/>
          </a:prstGeom>
          <a:noFill/>
          <a:ln>
            <a:noFill/>
          </a:ln>
        </p:spPr>
        <p:txBody>
          <a:bodyPr wrap="none" lIns="121908" tIns="60954" rIns="121908" bIns="60954" rtlCol="0">
            <a:spAutoFit/>
          </a:bodyPr>
          <a:lstStyle/>
          <a:p>
            <a:r>
              <a:rPr lang="en-US" altLang="zh-CN" sz="1300" dirty="0">
                <a:solidFill>
                  <a:schemeClr val="tx1">
                    <a:lumMod val="50000"/>
                    <a:lumOff val="50000"/>
                  </a:schemeClr>
                </a:solidFill>
                <a:latin typeface="+mn-ea"/>
                <a:cs typeface="+mn-ea"/>
              </a:rPr>
              <a:t>7</a:t>
            </a:r>
            <a:r>
              <a:rPr lang="zh-CN" altLang="en-US" sz="1300" dirty="0">
                <a:solidFill>
                  <a:schemeClr val="tx1">
                    <a:lumMod val="50000"/>
                    <a:lumOff val="50000"/>
                  </a:schemeClr>
                </a:solidFill>
                <a:latin typeface="+mn-ea"/>
                <a:cs typeface="+mn-ea"/>
              </a:rPr>
              <a:t>Month</a:t>
            </a:r>
          </a:p>
        </p:txBody>
      </p:sp>
      <p:sp>
        <p:nvSpPr>
          <p:cNvPr id="105" name="TextBox 104"/>
          <p:cNvSpPr txBox="1"/>
          <p:nvPr/>
        </p:nvSpPr>
        <p:spPr>
          <a:xfrm>
            <a:off x="6632070" y="5888646"/>
            <a:ext cx="521871" cy="328295"/>
          </a:xfrm>
          <a:prstGeom prst="rect">
            <a:avLst/>
          </a:prstGeom>
          <a:noFill/>
          <a:ln>
            <a:noFill/>
          </a:ln>
        </p:spPr>
        <p:txBody>
          <a:bodyPr wrap="none" lIns="121908" tIns="60954" rIns="121908" bIns="60954" rtlCol="0">
            <a:spAutoFit/>
          </a:bodyPr>
          <a:lstStyle/>
          <a:p>
            <a:r>
              <a:rPr lang="en-US" altLang="zh-CN" sz="1300" dirty="0">
                <a:solidFill>
                  <a:schemeClr val="tx1">
                    <a:lumMod val="50000"/>
                    <a:lumOff val="50000"/>
                  </a:schemeClr>
                </a:solidFill>
                <a:latin typeface="+mn-ea"/>
                <a:cs typeface="+mn-ea"/>
              </a:rPr>
              <a:t>8</a:t>
            </a:r>
            <a:r>
              <a:rPr lang="zh-CN" altLang="en-US" sz="1300" dirty="0">
                <a:solidFill>
                  <a:schemeClr val="tx1">
                    <a:lumMod val="50000"/>
                    <a:lumOff val="50000"/>
                  </a:schemeClr>
                </a:solidFill>
                <a:latin typeface="+mn-ea"/>
                <a:cs typeface="+mn-ea"/>
              </a:rPr>
              <a:t>Month</a:t>
            </a:r>
          </a:p>
        </p:txBody>
      </p:sp>
      <p:sp>
        <p:nvSpPr>
          <p:cNvPr id="106" name="TextBox 105"/>
          <p:cNvSpPr txBox="1"/>
          <p:nvPr/>
        </p:nvSpPr>
        <p:spPr>
          <a:xfrm>
            <a:off x="7311087" y="5888646"/>
            <a:ext cx="521871" cy="328295"/>
          </a:xfrm>
          <a:prstGeom prst="rect">
            <a:avLst/>
          </a:prstGeom>
          <a:noFill/>
          <a:ln>
            <a:noFill/>
          </a:ln>
        </p:spPr>
        <p:txBody>
          <a:bodyPr wrap="none" lIns="121908" tIns="60954" rIns="121908" bIns="60954" rtlCol="0">
            <a:spAutoFit/>
          </a:bodyPr>
          <a:lstStyle/>
          <a:p>
            <a:r>
              <a:rPr lang="en-US" altLang="zh-CN" sz="1300" dirty="0">
                <a:solidFill>
                  <a:schemeClr val="tx1">
                    <a:lumMod val="50000"/>
                    <a:lumOff val="50000"/>
                  </a:schemeClr>
                </a:solidFill>
                <a:latin typeface="+mn-ea"/>
                <a:cs typeface="+mn-ea"/>
              </a:rPr>
              <a:t>9</a:t>
            </a:r>
            <a:r>
              <a:rPr lang="zh-CN" altLang="en-US" sz="1300" dirty="0">
                <a:solidFill>
                  <a:schemeClr val="tx1">
                    <a:lumMod val="50000"/>
                    <a:lumOff val="50000"/>
                  </a:schemeClr>
                </a:solidFill>
                <a:latin typeface="+mn-ea"/>
                <a:cs typeface="+mn-ea"/>
              </a:rPr>
              <a:t>Month</a:t>
            </a:r>
          </a:p>
        </p:txBody>
      </p:sp>
      <p:sp>
        <p:nvSpPr>
          <p:cNvPr id="107" name="TextBox 106"/>
          <p:cNvSpPr txBox="1"/>
          <p:nvPr/>
        </p:nvSpPr>
        <p:spPr>
          <a:xfrm>
            <a:off x="7990104" y="5888646"/>
            <a:ext cx="626585" cy="328295"/>
          </a:xfrm>
          <a:prstGeom prst="rect">
            <a:avLst/>
          </a:prstGeom>
          <a:noFill/>
          <a:ln>
            <a:noFill/>
          </a:ln>
        </p:spPr>
        <p:txBody>
          <a:bodyPr wrap="none" lIns="121908" tIns="60954" rIns="121908" bIns="60954" rtlCol="0">
            <a:spAutoFit/>
          </a:bodyPr>
          <a:lstStyle/>
          <a:p>
            <a:r>
              <a:rPr lang="en-US" altLang="zh-CN" sz="1300" dirty="0">
                <a:solidFill>
                  <a:schemeClr val="tx1">
                    <a:lumMod val="50000"/>
                    <a:lumOff val="50000"/>
                  </a:schemeClr>
                </a:solidFill>
                <a:latin typeface="+mn-ea"/>
                <a:cs typeface="+mn-ea"/>
              </a:rPr>
              <a:t>10</a:t>
            </a:r>
            <a:r>
              <a:rPr lang="zh-CN" altLang="en-US" sz="1300" dirty="0">
                <a:solidFill>
                  <a:schemeClr val="tx1">
                    <a:lumMod val="50000"/>
                    <a:lumOff val="50000"/>
                  </a:schemeClr>
                </a:solidFill>
                <a:latin typeface="+mn-ea"/>
                <a:cs typeface="+mn-ea"/>
              </a:rPr>
              <a:t>Month</a:t>
            </a:r>
          </a:p>
        </p:txBody>
      </p:sp>
      <p:sp>
        <p:nvSpPr>
          <p:cNvPr id="108" name="TextBox 107"/>
          <p:cNvSpPr txBox="1"/>
          <p:nvPr/>
        </p:nvSpPr>
        <p:spPr>
          <a:xfrm>
            <a:off x="8773836" y="5888646"/>
            <a:ext cx="626585" cy="328295"/>
          </a:xfrm>
          <a:prstGeom prst="rect">
            <a:avLst/>
          </a:prstGeom>
          <a:noFill/>
          <a:ln>
            <a:noFill/>
          </a:ln>
        </p:spPr>
        <p:txBody>
          <a:bodyPr wrap="none" lIns="121908" tIns="60954" rIns="121908" bIns="60954" rtlCol="0">
            <a:spAutoFit/>
          </a:bodyPr>
          <a:lstStyle/>
          <a:p>
            <a:r>
              <a:rPr lang="en-US" altLang="zh-CN" sz="1300" dirty="0">
                <a:solidFill>
                  <a:schemeClr val="tx1">
                    <a:lumMod val="50000"/>
                    <a:lumOff val="50000"/>
                  </a:schemeClr>
                </a:solidFill>
                <a:latin typeface="+mn-ea"/>
                <a:cs typeface="+mn-ea"/>
              </a:rPr>
              <a:t>11</a:t>
            </a:r>
            <a:r>
              <a:rPr lang="zh-CN" altLang="en-US" sz="1300" dirty="0">
                <a:solidFill>
                  <a:schemeClr val="tx1">
                    <a:lumMod val="50000"/>
                    <a:lumOff val="50000"/>
                  </a:schemeClr>
                </a:solidFill>
                <a:latin typeface="+mn-ea"/>
                <a:cs typeface="+mn-ea"/>
              </a:rPr>
              <a:t>Month</a:t>
            </a:r>
          </a:p>
        </p:txBody>
      </p:sp>
      <p:sp>
        <p:nvSpPr>
          <p:cNvPr id="109" name="TextBox 108"/>
          <p:cNvSpPr txBox="1"/>
          <p:nvPr/>
        </p:nvSpPr>
        <p:spPr>
          <a:xfrm>
            <a:off x="9557563" y="5888646"/>
            <a:ext cx="624449" cy="328295"/>
          </a:xfrm>
          <a:prstGeom prst="rect">
            <a:avLst/>
          </a:prstGeom>
          <a:noFill/>
          <a:ln>
            <a:noFill/>
          </a:ln>
        </p:spPr>
        <p:txBody>
          <a:bodyPr wrap="none" lIns="121908" tIns="60954" rIns="121908" bIns="60954" rtlCol="0">
            <a:spAutoFit/>
          </a:bodyPr>
          <a:lstStyle/>
          <a:p>
            <a:r>
              <a:rPr lang="en-US" altLang="zh-CN" sz="1300" dirty="0">
                <a:solidFill>
                  <a:schemeClr val="tx1">
                    <a:lumMod val="50000"/>
                    <a:lumOff val="50000"/>
                  </a:schemeClr>
                </a:solidFill>
                <a:latin typeface="+mn-ea"/>
                <a:cs typeface="+mn-ea"/>
              </a:rPr>
              <a:t>12</a:t>
            </a:r>
            <a:r>
              <a:rPr lang="zh-CN" altLang="en-US" sz="1300" dirty="0">
                <a:solidFill>
                  <a:schemeClr val="tx1">
                    <a:lumMod val="50000"/>
                    <a:lumOff val="50000"/>
                  </a:schemeClr>
                </a:solidFill>
                <a:latin typeface="+mn-ea"/>
                <a:cs typeface="+mn-ea"/>
              </a:rPr>
              <a:t>Month</a:t>
            </a:r>
          </a:p>
        </p:txBody>
      </p:sp>
      <p:sp>
        <p:nvSpPr>
          <p:cNvPr id="110" name="TextBox 109"/>
          <p:cNvSpPr txBox="1"/>
          <p:nvPr/>
        </p:nvSpPr>
        <p:spPr>
          <a:xfrm>
            <a:off x="1152753" y="1647897"/>
            <a:ext cx="4225849" cy="615541"/>
          </a:xfrm>
          <a:prstGeom prst="rect">
            <a:avLst/>
          </a:prstGeom>
          <a:noFill/>
          <a:ln>
            <a:noFill/>
          </a:ln>
        </p:spPr>
        <p:txBody>
          <a:bodyPr wrap="square" lIns="121908" tIns="60954" rIns="121908" bIns="60954" rtlCol="0">
            <a:spAutoFit/>
          </a:bodyPr>
          <a:lstStyle/>
          <a:p>
            <a:r>
              <a:rPr lang="zh-CN" altLang="en-US" sz="1600" dirty="0">
                <a:solidFill>
                  <a:schemeClr val="tx1">
                    <a:lumMod val="50000"/>
                    <a:lumOff val="50000"/>
                  </a:schemeClr>
                </a:solidFill>
                <a:latin typeface="+mn-ea"/>
                <a:cs typeface="+mn-ea"/>
              </a:rPr>
              <a:t>Click to add text content, the content is brief and detailed, concise description of the content summary. Click Add text content.</a:t>
            </a:r>
          </a:p>
        </p:txBody>
      </p:sp>
      <p:grpSp>
        <p:nvGrpSpPr>
          <p:cNvPr id="14" name="组合 13"/>
          <p:cNvGrpSpPr/>
          <p:nvPr/>
        </p:nvGrpSpPr>
        <p:grpSpPr>
          <a:xfrm>
            <a:off x="9541518" y="3826433"/>
            <a:ext cx="704486" cy="1869829"/>
            <a:chOff x="7156474" y="2869824"/>
            <a:chExt cx="528433" cy="1402372"/>
          </a:xfrm>
          <a:solidFill>
            <a:schemeClr val="accent1"/>
          </a:solidFill>
        </p:grpSpPr>
        <p:sp>
          <p:nvSpPr>
            <p:cNvPr id="62" name="等腰三角形 61"/>
            <p:cNvSpPr/>
            <p:nvPr/>
          </p:nvSpPr>
          <p:spPr>
            <a:xfrm>
              <a:off x="7156474" y="2877147"/>
              <a:ext cx="416268" cy="13906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5F5F"/>
                </a:solidFill>
                <a:cs typeface="+mn-ea"/>
              </a:endParaRPr>
            </a:p>
          </p:txBody>
        </p:sp>
        <p:sp>
          <p:nvSpPr>
            <p:cNvPr id="63" name="直角三角形 4"/>
            <p:cNvSpPr/>
            <p:nvPr/>
          </p:nvSpPr>
          <p:spPr>
            <a:xfrm>
              <a:off x="7363745" y="2869824"/>
              <a:ext cx="321162" cy="1402372"/>
            </a:xfrm>
            <a:custGeom>
              <a:avLst/>
              <a:gdLst>
                <a:gd name="connsiteX0" fmla="*/ 0 w 506776"/>
                <a:gd name="connsiteY0" fmla="*/ 1983036 h 1983036"/>
                <a:gd name="connsiteX1" fmla="*/ 0 w 506776"/>
                <a:gd name="connsiteY1" fmla="*/ 0 h 1983036"/>
                <a:gd name="connsiteX2" fmla="*/ 506776 w 506776"/>
                <a:gd name="connsiteY2" fmla="*/ 1983036 h 1983036"/>
                <a:gd name="connsiteX3" fmla="*/ 0 w 506776"/>
                <a:gd name="connsiteY3" fmla="*/ 1983036 h 1983036"/>
                <a:gd name="connsiteX0-1" fmla="*/ 9525 w 506776"/>
                <a:gd name="connsiteY0-2" fmla="*/ 2040186 h 2040186"/>
                <a:gd name="connsiteX1-3" fmla="*/ 0 w 506776"/>
                <a:gd name="connsiteY1-4" fmla="*/ 0 h 2040186"/>
                <a:gd name="connsiteX2-5" fmla="*/ 506776 w 506776"/>
                <a:gd name="connsiteY2-6" fmla="*/ 1983036 h 2040186"/>
                <a:gd name="connsiteX3-7" fmla="*/ 9525 w 506776"/>
                <a:gd name="connsiteY3-8" fmla="*/ 2040186 h 2040186"/>
                <a:gd name="connsiteX0-9" fmla="*/ 352425 w 849676"/>
                <a:gd name="connsiteY0-10" fmla="*/ 1973511 h 1973511"/>
                <a:gd name="connsiteX1-11" fmla="*/ 0 w 849676"/>
                <a:gd name="connsiteY1-12" fmla="*/ 0 h 1973511"/>
                <a:gd name="connsiteX2-13" fmla="*/ 849676 w 849676"/>
                <a:gd name="connsiteY2-14" fmla="*/ 1916361 h 1973511"/>
                <a:gd name="connsiteX3-15" fmla="*/ 352425 w 849676"/>
                <a:gd name="connsiteY3-16" fmla="*/ 1973511 h 1973511"/>
                <a:gd name="connsiteX0-17" fmla="*/ 352425 w 663939"/>
                <a:gd name="connsiteY0-18" fmla="*/ 1973511 h 1973511"/>
                <a:gd name="connsiteX1-19" fmla="*/ 0 w 663939"/>
                <a:gd name="connsiteY1-20" fmla="*/ 0 h 1973511"/>
                <a:gd name="connsiteX2-21" fmla="*/ 663939 w 663939"/>
                <a:gd name="connsiteY2-22" fmla="*/ 1678236 h 1973511"/>
                <a:gd name="connsiteX3-23" fmla="*/ 352425 w 663939"/>
                <a:gd name="connsiteY3-24" fmla="*/ 1973511 h 1973511"/>
                <a:gd name="connsiteX0-25" fmla="*/ 352425 w 530589"/>
                <a:gd name="connsiteY0-26" fmla="*/ 1973511 h 1973511"/>
                <a:gd name="connsiteX1-27" fmla="*/ 0 w 530589"/>
                <a:gd name="connsiteY1-28" fmla="*/ 0 h 1973511"/>
                <a:gd name="connsiteX2-29" fmla="*/ 530589 w 530589"/>
                <a:gd name="connsiteY2-30" fmla="*/ 1798886 h 1973511"/>
                <a:gd name="connsiteX3-31" fmla="*/ 352425 w 530589"/>
                <a:gd name="connsiteY3-32" fmla="*/ 1973511 h 1973511"/>
                <a:gd name="connsiteX0-33" fmla="*/ 352425 w 530589"/>
                <a:gd name="connsiteY0-34" fmla="*/ 1992561 h 1992561"/>
                <a:gd name="connsiteX1-35" fmla="*/ 0 w 530589"/>
                <a:gd name="connsiteY1-36" fmla="*/ 0 h 1992561"/>
                <a:gd name="connsiteX2-37" fmla="*/ 530589 w 530589"/>
                <a:gd name="connsiteY2-38" fmla="*/ 1798886 h 1992561"/>
                <a:gd name="connsiteX3-39" fmla="*/ 352425 w 530589"/>
                <a:gd name="connsiteY3-40" fmla="*/ 1992561 h 1992561"/>
                <a:gd name="connsiteX0-41" fmla="*/ 397669 w 530589"/>
                <a:gd name="connsiteY0-42" fmla="*/ 1959223 h 1959223"/>
                <a:gd name="connsiteX1-43" fmla="*/ 0 w 530589"/>
                <a:gd name="connsiteY1-44" fmla="*/ 0 h 1959223"/>
                <a:gd name="connsiteX2-45" fmla="*/ 530589 w 530589"/>
                <a:gd name="connsiteY2-46" fmla="*/ 1798886 h 1959223"/>
                <a:gd name="connsiteX3-47" fmla="*/ 397669 w 530589"/>
                <a:gd name="connsiteY3-48" fmla="*/ 1959223 h 1959223"/>
                <a:gd name="connsiteX0-49" fmla="*/ 342901 w 530589"/>
                <a:gd name="connsiteY0-50" fmla="*/ 1999704 h 1999704"/>
                <a:gd name="connsiteX1-51" fmla="*/ 0 w 530589"/>
                <a:gd name="connsiteY1-52" fmla="*/ 0 h 1999704"/>
                <a:gd name="connsiteX2-53" fmla="*/ 530589 w 530589"/>
                <a:gd name="connsiteY2-54" fmla="*/ 1798886 h 1999704"/>
                <a:gd name="connsiteX3-55" fmla="*/ 342901 w 530589"/>
                <a:gd name="connsiteY3-56" fmla="*/ 1999704 h 1999704"/>
              </a:gdLst>
              <a:ahLst/>
              <a:cxnLst>
                <a:cxn ang="0">
                  <a:pos x="connsiteX0-1" y="connsiteY0-2"/>
                </a:cxn>
                <a:cxn ang="0">
                  <a:pos x="connsiteX1-3" y="connsiteY1-4"/>
                </a:cxn>
                <a:cxn ang="0">
                  <a:pos x="connsiteX2-5" y="connsiteY2-6"/>
                </a:cxn>
                <a:cxn ang="0">
                  <a:pos x="connsiteX3-7" y="connsiteY3-8"/>
                </a:cxn>
              </a:cxnLst>
              <a:rect l="l" t="t" r="r" b="b"/>
              <a:pathLst>
                <a:path w="530589" h="1999704">
                  <a:moveTo>
                    <a:pt x="342901" y="1999704"/>
                  </a:moveTo>
                  <a:lnTo>
                    <a:pt x="0" y="0"/>
                  </a:lnTo>
                  <a:lnTo>
                    <a:pt x="530589" y="1798886"/>
                  </a:lnTo>
                  <a:lnTo>
                    <a:pt x="342901" y="199970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2" name="组合 11"/>
          <p:cNvGrpSpPr/>
          <p:nvPr/>
        </p:nvGrpSpPr>
        <p:grpSpPr>
          <a:xfrm>
            <a:off x="8153884" y="2211193"/>
            <a:ext cx="704486" cy="3485069"/>
            <a:chOff x="6115613" y="1658394"/>
            <a:chExt cx="528433" cy="2613802"/>
          </a:xfrm>
          <a:solidFill>
            <a:schemeClr val="accent1"/>
          </a:solidFill>
        </p:grpSpPr>
        <p:sp>
          <p:nvSpPr>
            <p:cNvPr id="66" name="等腰三角形 65"/>
            <p:cNvSpPr/>
            <p:nvPr/>
          </p:nvSpPr>
          <p:spPr>
            <a:xfrm>
              <a:off x="6115613" y="1672043"/>
              <a:ext cx="416268" cy="25920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5F5F"/>
                </a:solidFill>
                <a:cs typeface="+mn-ea"/>
              </a:endParaRPr>
            </a:p>
          </p:txBody>
        </p:sp>
        <p:sp>
          <p:nvSpPr>
            <p:cNvPr id="67" name="直角三角形 4"/>
            <p:cNvSpPr/>
            <p:nvPr/>
          </p:nvSpPr>
          <p:spPr>
            <a:xfrm>
              <a:off x="6322884" y="1658394"/>
              <a:ext cx="321162" cy="2613802"/>
            </a:xfrm>
            <a:custGeom>
              <a:avLst/>
              <a:gdLst>
                <a:gd name="connsiteX0" fmla="*/ 0 w 506776"/>
                <a:gd name="connsiteY0" fmla="*/ 1983036 h 1983036"/>
                <a:gd name="connsiteX1" fmla="*/ 0 w 506776"/>
                <a:gd name="connsiteY1" fmla="*/ 0 h 1983036"/>
                <a:gd name="connsiteX2" fmla="*/ 506776 w 506776"/>
                <a:gd name="connsiteY2" fmla="*/ 1983036 h 1983036"/>
                <a:gd name="connsiteX3" fmla="*/ 0 w 506776"/>
                <a:gd name="connsiteY3" fmla="*/ 1983036 h 1983036"/>
                <a:gd name="connsiteX0-1" fmla="*/ 9525 w 506776"/>
                <a:gd name="connsiteY0-2" fmla="*/ 2040186 h 2040186"/>
                <a:gd name="connsiteX1-3" fmla="*/ 0 w 506776"/>
                <a:gd name="connsiteY1-4" fmla="*/ 0 h 2040186"/>
                <a:gd name="connsiteX2-5" fmla="*/ 506776 w 506776"/>
                <a:gd name="connsiteY2-6" fmla="*/ 1983036 h 2040186"/>
                <a:gd name="connsiteX3-7" fmla="*/ 9525 w 506776"/>
                <a:gd name="connsiteY3-8" fmla="*/ 2040186 h 2040186"/>
                <a:gd name="connsiteX0-9" fmla="*/ 352425 w 849676"/>
                <a:gd name="connsiteY0-10" fmla="*/ 1973511 h 1973511"/>
                <a:gd name="connsiteX1-11" fmla="*/ 0 w 849676"/>
                <a:gd name="connsiteY1-12" fmla="*/ 0 h 1973511"/>
                <a:gd name="connsiteX2-13" fmla="*/ 849676 w 849676"/>
                <a:gd name="connsiteY2-14" fmla="*/ 1916361 h 1973511"/>
                <a:gd name="connsiteX3-15" fmla="*/ 352425 w 849676"/>
                <a:gd name="connsiteY3-16" fmla="*/ 1973511 h 1973511"/>
                <a:gd name="connsiteX0-17" fmla="*/ 352425 w 663939"/>
                <a:gd name="connsiteY0-18" fmla="*/ 1973511 h 1973511"/>
                <a:gd name="connsiteX1-19" fmla="*/ 0 w 663939"/>
                <a:gd name="connsiteY1-20" fmla="*/ 0 h 1973511"/>
                <a:gd name="connsiteX2-21" fmla="*/ 663939 w 663939"/>
                <a:gd name="connsiteY2-22" fmla="*/ 1678236 h 1973511"/>
                <a:gd name="connsiteX3-23" fmla="*/ 352425 w 663939"/>
                <a:gd name="connsiteY3-24" fmla="*/ 1973511 h 1973511"/>
                <a:gd name="connsiteX0-25" fmla="*/ 352425 w 530589"/>
                <a:gd name="connsiteY0-26" fmla="*/ 1973511 h 1973511"/>
                <a:gd name="connsiteX1-27" fmla="*/ 0 w 530589"/>
                <a:gd name="connsiteY1-28" fmla="*/ 0 h 1973511"/>
                <a:gd name="connsiteX2-29" fmla="*/ 530589 w 530589"/>
                <a:gd name="connsiteY2-30" fmla="*/ 1798886 h 1973511"/>
                <a:gd name="connsiteX3-31" fmla="*/ 352425 w 530589"/>
                <a:gd name="connsiteY3-32" fmla="*/ 1973511 h 1973511"/>
                <a:gd name="connsiteX0-33" fmla="*/ 352425 w 530589"/>
                <a:gd name="connsiteY0-34" fmla="*/ 1992561 h 1992561"/>
                <a:gd name="connsiteX1-35" fmla="*/ 0 w 530589"/>
                <a:gd name="connsiteY1-36" fmla="*/ 0 h 1992561"/>
                <a:gd name="connsiteX2-37" fmla="*/ 530589 w 530589"/>
                <a:gd name="connsiteY2-38" fmla="*/ 1798886 h 1992561"/>
                <a:gd name="connsiteX3-39" fmla="*/ 352425 w 530589"/>
                <a:gd name="connsiteY3-40" fmla="*/ 1992561 h 1992561"/>
                <a:gd name="connsiteX0-41" fmla="*/ 397669 w 530589"/>
                <a:gd name="connsiteY0-42" fmla="*/ 1959223 h 1959223"/>
                <a:gd name="connsiteX1-43" fmla="*/ 0 w 530589"/>
                <a:gd name="connsiteY1-44" fmla="*/ 0 h 1959223"/>
                <a:gd name="connsiteX2-45" fmla="*/ 530589 w 530589"/>
                <a:gd name="connsiteY2-46" fmla="*/ 1798886 h 1959223"/>
                <a:gd name="connsiteX3-47" fmla="*/ 397669 w 530589"/>
                <a:gd name="connsiteY3-48" fmla="*/ 1959223 h 1959223"/>
                <a:gd name="connsiteX0-49" fmla="*/ 342901 w 530589"/>
                <a:gd name="connsiteY0-50" fmla="*/ 1999704 h 1999704"/>
                <a:gd name="connsiteX1-51" fmla="*/ 0 w 530589"/>
                <a:gd name="connsiteY1-52" fmla="*/ 0 h 1999704"/>
                <a:gd name="connsiteX2-53" fmla="*/ 530589 w 530589"/>
                <a:gd name="connsiteY2-54" fmla="*/ 1798886 h 1999704"/>
                <a:gd name="connsiteX3-55" fmla="*/ 342901 w 530589"/>
                <a:gd name="connsiteY3-56" fmla="*/ 1999704 h 1999704"/>
              </a:gdLst>
              <a:ahLst/>
              <a:cxnLst>
                <a:cxn ang="0">
                  <a:pos x="connsiteX0-1" y="connsiteY0-2"/>
                </a:cxn>
                <a:cxn ang="0">
                  <a:pos x="connsiteX1-3" y="connsiteY1-4"/>
                </a:cxn>
                <a:cxn ang="0">
                  <a:pos x="connsiteX2-5" y="connsiteY2-6"/>
                </a:cxn>
                <a:cxn ang="0">
                  <a:pos x="connsiteX3-7" y="connsiteY3-8"/>
                </a:cxn>
              </a:cxnLst>
              <a:rect l="l" t="t" r="r" b="b"/>
              <a:pathLst>
                <a:path w="530589" h="1999704">
                  <a:moveTo>
                    <a:pt x="342901" y="1999704"/>
                  </a:moveTo>
                  <a:lnTo>
                    <a:pt x="0" y="0"/>
                  </a:lnTo>
                  <a:lnTo>
                    <a:pt x="530589" y="1798886"/>
                  </a:lnTo>
                  <a:lnTo>
                    <a:pt x="342901" y="199970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0" name="组合 9"/>
          <p:cNvGrpSpPr/>
          <p:nvPr/>
        </p:nvGrpSpPr>
        <p:grpSpPr>
          <a:xfrm>
            <a:off x="6766243" y="3767133"/>
            <a:ext cx="704486" cy="1929128"/>
            <a:chOff x="5074747" y="2825350"/>
            <a:chExt cx="528433" cy="1446846"/>
          </a:xfrm>
          <a:solidFill>
            <a:schemeClr val="accent1"/>
          </a:solidFill>
        </p:grpSpPr>
        <p:sp>
          <p:nvSpPr>
            <p:cNvPr id="69" name="等腰三角形 68"/>
            <p:cNvSpPr/>
            <p:nvPr/>
          </p:nvSpPr>
          <p:spPr>
            <a:xfrm>
              <a:off x="5074747" y="2832905"/>
              <a:ext cx="416268" cy="14347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5F5F"/>
                </a:solidFill>
                <a:cs typeface="+mn-ea"/>
              </a:endParaRPr>
            </a:p>
          </p:txBody>
        </p:sp>
        <p:sp>
          <p:nvSpPr>
            <p:cNvPr id="70" name="直角三角形 4"/>
            <p:cNvSpPr/>
            <p:nvPr/>
          </p:nvSpPr>
          <p:spPr>
            <a:xfrm>
              <a:off x="5282018" y="2825350"/>
              <a:ext cx="321162" cy="1446846"/>
            </a:xfrm>
            <a:custGeom>
              <a:avLst/>
              <a:gdLst>
                <a:gd name="connsiteX0" fmla="*/ 0 w 506776"/>
                <a:gd name="connsiteY0" fmla="*/ 1983036 h 1983036"/>
                <a:gd name="connsiteX1" fmla="*/ 0 w 506776"/>
                <a:gd name="connsiteY1" fmla="*/ 0 h 1983036"/>
                <a:gd name="connsiteX2" fmla="*/ 506776 w 506776"/>
                <a:gd name="connsiteY2" fmla="*/ 1983036 h 1983036"/>
                <a:gd name="connsiteX3" fmla="*/ 0 w 506776"/>
                <a:gd name="connsiteY3" fmla="*/ 1983036 h 1983036"/>
                <a:gd name="connsiteX0-1" fmla="*/ 9525 w 506776"/>
                <a:gd name="connsiteY0-2" fmla="*/ 2040186 h 2040186"/>
                <a:gd name="connsiteX1-3" fmla="*/ 0 w 506776"/>
                <a:gd name="connsiteY1-4" fmla="*/ 0 h 2040186"/>
                <a:gd name="connsiteX2-5" fmla="*/ 506776 w 506776"/>
                <a:gd name="connsiteY2-6" fmla="*/ 1983036 h 2040186"/>
                <a:gd name="connsiteX3-7" fmla="*/ 9525 w 506776"/>
                <a:gd name="connsiteY3-8" fmla="*/ 2040186 h 2040186"/>
                <a:gd name="connsiteX0-9" fmla="*/ 352425 w 849676"/>
                <a:gd name="connsiteY0-10" fmla="*/ 1973511 h 1973511"/>
                <a:gd name="connsiteX1-11" fmla="*/ 0 w 849676"/>
                <a:gd name="connsiteY1-12" fmla="*/ 0 h 1973511"/>
                <a:gd name="connsiteX2-13" fmla="*/ 849676 w 849676"/>
                <a:gd name="connsiteY2-14" fmla="*/ 1916361 h 1973511"/>
                <a:gd name="connsiteX3-15" fmla="*/ 352425 w 849676"/>
                <a:gd name="connsiteY3-16" fmla="*/ 1973511 h 1973511"/>
                <a:gd name="connsiteX0-17" fmla="*/ 352425 w 663939"/>
                <a:gd name="connsiteY0-18" fmla="*/ 1973511 h 1973511"/>
                <a:gd name="connsiteX1-19" fmla="*/ 0 w 663939"/>
                <a:gd name="connsiteY1-20" fmla="*/ 0 h 1973511"/>
                <a:gd name="connsiteX2-21" fmla="*/ 663939 w 663939"/>
                <a:gd name="connsiteY2-22" fmla="*/ 1678236 h 1973511"/>
                <a:gd name="connsiteX3-23" fmla="*/ 352425 w 663939"/>
                <a:gd name="connsiteY3-24" fmla="*/ 1973511 h 1973511"/>
                <a:gd name="connsiteX0-25" fmla="*/ 352425 w 530589"/>
                <a:gd name="connsiteY0-26" fmla="*/ 1973511 h 1973511"/>
                <a:gd name="connsiteX1-27" fmla="*/ 0 w 530589"/>
                <a:gd name="connsiteY1-28" fmla="*/ 0 h 1973511"/>
                <a:gd name="connsiteX2-29" fmla="*/ 530589 w 530589"/>
                <a:gd name="connsiteY2-30" fmla="*/ 1798886 h 1973511"/>
                <a:gd name="connsiteX3-31" fmla="*/ 352425 w 530589"/>
                <a:gd name="connsiteY3-32" fmla="*/ 1973511 h 1973511"/>
                <a:gd name="connsiteX0-33" fmla="*/ 352425 w 530589"/>
                <a:gd name="connsiteY0-34" fmla="*/ 1992561 h 1992561"/>
                <a:gd name="connsiteX1-35" fmla="*/ 0 w 530589"/>
                <a:gd name="connsiteY1-36" fmla="*/ 0 h 1992561"/>
                <a:gd name="connsiteX2-37" fmla="*/ 530589 w 530589"/>
                <a:gd name="connsiteY2-38" fmla="*/ 1798886 h 1992561"/>
                <a:gd name="connsiteX3-39" fmla="*/ 352425 w 530589"/>
                <a:gd name="connsiteY3-40" fmla="*/ 1992561 h 1992561"/>
                <a:gd name="connsiteX0-41" fmla="*/ 397669 w 530589"/>
                <a:gd name="connsiteY0-42" fmla="*/ 1959223 h 1959223"/>
                <a:gd name="connsiteX1-43" fmla="*/ 0 w 530589"/>
                <a:gd name="connsiteY1-44" fmla="*/ 0 h 1959223"/>
                <a:gd name="connsiteX2-45" fmla="*/ 530589 w 530589"/>
                <a:gd name="connsiteY2-46" fmla="*/ 1798886 h 1959223"/>
                <a:gd name="connsiteX3-47" fmla="*/ 397669 w 530589"/>
                <a:gd name="connsiteY3-48" fmla="*/ 1959223 h 1959223"/>
                <a:gd name="connsiteX0-49" fmla="*/ 342901 w 530589"/>
                <a:gd name="connsiteY0-50" fmla="*/ 1999704 h 1999704"/>
                <a:gd name="connsiteX1-51" fmla="*/ 0 w 530589"/>
                <a:gd name="connsiteY1-52" fmla="*/ 0 h 1999704"/>
                <a:gd name="connsiteX2-53" fmla="*/ 530589 w 530589"/>
                <a:gd name="connsiteY2-54" fmla="*/ 1798886 h 1999704"/>
                <a:gd name="connsiteX3-55" fmla="*/ 342901 w 530589"/>
                <a:gd name="connsiteY3-56" fmla="*/ 1999704 h 1999704"/>
              </a:gdLst>
              <a:ahLst/>
              <a:cxnLst>
                <a:cxn ang="0">
                  <a:pos x="connsiteX0-1" y="connsiteY0-2"/>
                </a:cxn>
                <a:cxn ang="0">
                  <a:pos x="connsiteX1-3" y="connsiteY1-4"/>
                </a:cxn>
                <a:cxn ang="0">
                  <a:pos x="connsiteX2-5" y="connsiteY2-6"/>
                </a:cxn>
                <a:cxn ang="0">
                  <a:pos x="connsiteX3-7" y="connsiteY3-8"/>
                </a:cxn>
              </a:cxnLst>
              <a:rect l="l" t="t" r="r" b="b"/>
              <a:pathLst>
                <a:path w="530589" h="1999704">
                  <a:moveTo>
                    <a:pt x="342901" y="1999704"/>
                  </a:moveTo>
                  <a:lnTo>
                    <a:pt x="0" y="0"/>
                  </a:lnTo>
                  <a:lnTo>
                    <a:pt x="530589" y="1798886"/>
                  </a:lnTo>
                  <a:lnTo>
                    <a:pt x="342901" y="199970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9" name="组合 8"/>
          <p:cNvGrpSpPr/>
          <p:nvPr/>
        </p:nvGrpSpPr>
        <p:grpSpPr>
          <a:xfrm>
            <a:off x="6072423" y="3220366"/>
            <a:ext cx="704486" cy="2475897"/>
            <a:chOff x="4554314" y="2415273"/>
            <a:chExt cx="528433" cy="1856923"/>
          </a:xfrm>
          <a:solidFill>
            <a:schemeClr val="accent1"/>
          </a:solidFill>
        </p:grpSpPr>
        <p:sp>
          <p:nvSpPr>
            <p:cNvPr id="72" name="等腰三角形 71"/>
            <p:cNvSpPr/>
            <p:nvPr/>
          </p:nvSpPr>
          <p:spPr>
            <a:xfrm>
              <a:off x="4554314" y="2424969"/>
              <a:ext cx="416268" cy="184144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5F5F"/>
                </a:solidFill>
                <a:cs typeface="+mn-ea"/>
              </a:endParaRPr>
            </a:p>
          </p:txBody>
        </p:sp>
        <p:sp>
          <p:nvSpPr>
            <p:cNvPr id="73" name="直角三角形 4"/>
            <p:cNvSpPr/>
            <p:nvPr/>
          </p:nvSpPr>
          <p:spPr>
            <a:xfrm>
              <a:off x="4761585" y="2415273"/>
              <a:ext cx="321162" cy="1856923"/>
            </a:xfrm>
            <a:custGeom>
              <a:avLst/>
              <a:gdLst>
                <a:gd name="connsiteX0" fmla="*/ 0 w 506776"/>
                <a:gd name="connsiteY0" fmla="*/ 1983036 h 1983036"/>
                <a:gd name="connsiteX1" fmla="*/ 0 w 506776"/>
                <a:gd name="connsiteY1" fmla="*/ 0 h 1983036"/>
                <a:gd name="connsiteX2" fmla="*/ 506776 w 506776"/>
                <a:gd name="connsiteY2" fmla="*/ 1983036 h 1983036"/>
                <a:gd name="connsiteX3" fmla="*/ 0 w 506776"/>
                <a:gd name="connsiteY3" fmla="*/ 1983036 h 1983036"/>
                <a:gd name="connsiteX0-1" fmla="*/ 9525 w 506776"/>
                <a:gd name="connsiteY0-2" fmla="*/ 2040186 h 2040186"/>
                <a:gd name="connsiteX1-3" fmla="*/ 0 w 506776"/>
                <a:gd name="connsiteY1-4" fmla="*/ 0 h 2040186"/>
                <a:gd name="connsiteX2-5" fmla="*/ 506776 w 506776"/>
                <a:gd name="connsiteY2-6" fmla="*/ 1983036 h 2040186"/>
                <a:gd name="connsiteX3-7" fmla="*/ 9525 w 506776"/>
                <a:gd name="connsiteY3-8" fmla="*/ 2040186 h 2040186"/>
                <a:gd name="connsiteX0-9" fmla="*/ 352425 w 849676"/>
                <a:gd name="connsiteY0-10" fmla="*/ 1973511 h 1973511"/>
                <a:gd name="connsiteX1-11" fmla="*/ 0 w 849676"/>
                <a:gd name="connsiteY1-12" fmla="*/ 0 h 1973511"/>
                <a:gd name="connsiteX2-13" fmla="*/ 849676 w 849676"/>
                <a:gd name="connsiteY2-14" fmla="*/ 1916361 h 1973511"/>
                <a:gd name="connsiteX3-15" fmla="*/ 352425 w 849676"/>
                <a:gd name="connsiteY3-16" fmla="*/ 1973511 h 1973511"/>
                <a:gd name="connsiteX0-17" fmla="*/ 352425 w 663939"/>
                <a:gd name="connsiteY0-18" fmla="*/ 1973511 h 1973511"/>
                <a:gd name="connsiteX1-19" fmla="*/ 0 w 663939"/>
                <a:gd name="connsiteY1-20" fmla="*/ 0 h 1973511"/>
                <a:gd name="connsiteX2-21" fmla="*/ 663939 w 663939"/>
                <a:gd name="connsiteY2-22" fmla="*/ 1678236 h 1973511"/>
                <a:gd name="connsiteX3-23" fmla="*/ 352425 w 663939"/>
                <a:gd name="connsiteY3-24" fmla="*/ 1973511 h 1973511"/>
                <a:gd name="connsiteX0-25" fmla="*/ 352425 w 530589"/>
                <a:gd name="connsiteY0-26" fmla="*/ 1973511 h 1973511"/>
                <a:gd name="connsiteX1-27" fmla="*/ 0 w 530589"/>
                <a:gd name="connsiteY1-28" fmla="*/ 0 h 1973511"/>
                <a:gd name="connsiteX2-29" fmla="*/ 530589 w 530589"/>
                <a:gd name="connsiteY2-30" fmla="*/ 1798886 h 1973511"/>
                <a:gd name="connsiteX3-31" fmla="*/ 352425 w 530589"/>
                <a:gd name="connsiteY3-32" fmla="*/ 1973511 h 1973511"/>
                <a:gd name="connsiteX0-33" fmla="*/ 352425 w 530589"/>
                <a:gd name="connsiteY0-34" fmla="*/ 1992561 h 1992561"/>
                <a:gd name="connsiteX1-35" fmla="*/ 0 w 530589"/>
                <a:gd name="connsiteY1-36" fmla="*/ 0 h 1992561"/>
                <a:gd name="connsiteX2-37" fmla="*/ 530589 w 530589"/>
                <a:gd name="connsiteY2-38" fmla="*/ 1798886 h 1992561"/>
                <a:gd name="connsiteX3-39" fmla="*/ 352425 w 530589"/>
                <a:gd name="connsiteY3-40" fmla="*/ 1992561 h 1992561"/>
                <a:gd name="connsiteX0-41" fmla="*/ 397669 w 530589"/>
                <a:gd name="connsiteY0-42" fmla="*/ 1959223 h 1959223"/>
                <a:gd name="connsiteX1-43" fmla="*/ 0 w 530589"/>
                <a:gd name="connsiteY1-44" fmla="*/ 0 h 1959223"/>
                <a:gd name="connsiteX2-45" fmla="*/ 530589 w 530589"/>
                <a:gd name="connsiteY2-46" fmla="*/ 1798886 h 1959223"/>
                <a:gd name="connsiteX3-47" fmla="*/ 397669 w 530589"/>
                <a:gd name="connsiteY3-48" fmla="*/ 1959223 h 1959223"/>
                <a:gd name="connsiteX0-49" fmla="*/ 342901 w 530589"/>
                <a:gd name="connsiteY0-50" fmla="*/ 1999704 h 1999704"/>
                <a:gd name="connsiteX1-51" fmla="*/ 0 w 530589"/>
                <a:gd name="connsiteY1-52" fmla="*/ 0 h 1999704"/>
                <a:gd name="connsiteX2-53" fmla="*/ 530589 w 530589"/>
                <a:gd name="connsiteY2-54" fmla="*/ 1798886 h 1999704"/>
                <a:gd name="connsiteX3-55" fmla="*/ 342901 w 530589"/>
                <a:gd name="connsiteY3-56" fmla="*/ 1999704 h 1999704"/>
              </a:gdLst>
              <a:ahLst/>
              <a:cxnLst>
                <a:cxn ang="0">
                  <a:pos x="connsiteX0-1" y="connsiteY0-2"/>
                </a:cxn>
                <a:cxn ang="0">
                  <a:pos x="connsiteX1-3" y="connsiteY1-4"/>
                </a:cxn>
                <a:cxn ang="0">
                  <a:pos x="connsiteX2-5" y="connsiteY2-6"/>
                </a:cxn>
                <a:cxn ang="0">
                  <a:pos x="connsiteX3-7" y="connsiteY3-8"/>
                </a:cxn>
              </a:cxnLst>
              <a:rect l="l" t="t" r="r" b="b"/>
              <a:pathLst>
                <a:path w="530589" h="1999704">
                  <a:moveTo>
                    <a:pt x="342901" y="1999704"/>
                  </a:moveTo>
                  <a:lnTo>
                    <a:pt x="0" y="0"/>
                  </a:lnTo>
                  <a:lnTo>
                    <a:pt x="530589" y="1798886"/>
                  </a:lnTo>
                  <a:lnTo>
                    <a:pt x="342901" y="199970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3" name="组合 12"/>
          <p:cNvGrpSpPr/>
          <p:nvPr/>
        </p:nvGrpSpPr>
        <p:grpSpPr>
          <a:xfrm>
            <a:off x="8847704" y="3357504"/>
            <a:ext cx="704486" cy="2338759"/>
            <a:chOff x="6636046" y="2518127"/>
            <a:chExt cx="528433" cy="1754069"/>
          </a:xfrm>
          <a:solidFill>
            <a:schemeClr val="accent1"/>
          </a:solidFill>
        </p:grpSpPr>
        <p:sp>
          <p:nvSpPr>
            <p:cNvPr id="75" name="等腰三角形 74"/>
            <p:cNvSpPr/>
            <p:nvPr/>
          </p:nvSpPr>
          <p:spPr>
            <a:xfrm>
              <a:off x="6636046" y="2527286"/>
              <a:ext cx="416268" cy="173944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5F5F"/>
                </a:solidFill>
                <a:cs typeface="+mn-ea"/>
              </a:endParaRPr>
            </a:p>
          </p:txBody>
        </p:sp>
        <p:sp>
          <p:nvSpPr>
            <p:cNvPr id="76" name="直角三角形 4"/>
            <p:cNvSpPr/>
            <p:nvPr/>
          </p:nvSpPr>
          <p:spPr>
            <a:xfrm>
              <a:off x="6843317" y="2518127"/>
              <a:ext cx="321162" cy="1754069"/>
            </a:xfrm>
            <a:custGeom>
              <a:avLst/>
              <a:gdLst>
                <a:gd name="connsiteX0" fmla="*/ 0 w 506776"/>
                <a:gd name="connsiteY0" fmla="*/ 1983036 h 1983036"/>
                <a:gd name="connsiteX1" fmla="*/ 0 w 506776"/>
                <a:gd name="connsiteY1" fmla="*/ 0 h 1983036"/>
                <a:gd name="connsiteX2" fmla="*/ 506776 w 506776"/>
                <a:gd name="connsiteY2" fmla="*/ 1983036 h 1983036"/>
                <a:gd name="connsiteX3" fmla="*/ 0 w 506776"/>
                <a:gd name="connsiteY3" fmla="*/ 1983036 h 1983036"/>
                <a:gd name="connsiteX0-1" fmla="*/ 9525 w 506776"/>
                <a:gd name="connsiteY0-2" fmla="*/ 2040186 h 2040186"/>
                <a:gd name="connsiteX1-3" fmla="*/ 0 w 506776"/>
                <a:gd name="connsiteY1-4" fmla="*/ 0 h 2040186"/>
                <a:gd name="connsiteX2-5" fmla="*/ 506776 w 506776"/>
                <a:gd name="connsiteY2-6" fmla="*/ 1983036 h 2040186"/>
                <a:gd name="connsiteX3-7" fmla="*/ 9525 w 506776"/>
                <a:gd name="connsiteY3-8" fmla="*/ 2040186 h 2040186"/>
                <a:gd name="connsiteX0-9" fmla="*/ 352425 w 849676"/>
                <a:gd name="connsiteY0-10" fmla="*/ 1973511 h 1973511"/>
                <a:gd name="connsiteX1-11" fmla="*/ 0 w 849676"/>
                <a:gd name="connsiteY1-12" fmla="*/ 0 h 1973511"/>
                <a:gd name="connsiteX2-13" fmla="*/ 849676 w 849676"/>
                <a:gd name="connsiteY2-14" fmla="*/ 1916361 h 1973511"/>
                <a:gd name="connsiteX3-15" fmla="*/ 352425 w 849676"/>
                <a:gd name="connsiteY3-16" fmla="*/ 1973511 h 1973511"/>
                <a:gd name="connsiteX0-17" fmla="*/ 352425 w 663939"/>
                <a:gd name="connsiteY0-18" fmla="*/ 1973511 h 1973511"/>
                <a:gd name="connsiteX1-19" fmla="*/ 0 w 663939"/>
                <a:gd name="connsiteY1-20" fmla="*/ 0 h 1973511"/>
                <a:gd name="connsiteX2-21" fmla="*/ 663939 w 663939"/>
                <a:gd name="connsiteY2-22" fmla="*/ 1678236 h 1973511"/>
                <a:gd name="connsiteX3-23" fmla="*/ 352425 w 663939"/>
                <a:gd name="connsiteY3-24" fmla="*/ 1973511 h 1973511"/>
                <a:gd name="connsiteX0-25" fmla="*/ 352425 w 530589"/>
                <a:gd name="connsiteY0-26" fmla="*/ 1973511 h 1973511"/>
                <a:gd name="connsiteX1-27" fmla="*/ 0 w 530589"/>
                <a:gd name="connsiteY1-28" fmla="*/ 0 h 1973511"/>
                <a:gd name="connsiteX2-29" fmla="*/ 530589 w 530589"/>
                <a:gd name="connsiteY2-30" fmla="*/ 1798886 h 1973511"/>
                <a:gd name="connsiteX3-31" fmla="*/ 352425 w 530589"/>
                <a:gd name="connsiteY3-32" fmla="*/ 1973511 h 1973511"/>
                <a:gd name="connsiteX0-33" fmla="*/ 352425 w 530589"/>
                <a:gd name="connsiteY0-34" fmla="*/ 1992561 h 1992561"/>
                <a:gd name="connsiteX1-35" fmla="*/ 0 w 530589"/>
                <a:gd name="connsiteY1-36" fmla="*/ 0 h 1992561"/>
                <a:gd name="connsiteX2-37" fmla="*/ 530589 w 530589"/>
                <a:gd name="connsiteY2-38" fmla="*/ 1798886 h 1992561"/>
                <a:gd name="connsiteX3-39" fmla="*/ 352425 w 530589"/>
                <a:gd name="connsiteY3-40" fmla="*/ 1992561 h 1992561"/>
                <a:gd name="connsiteX0-41" fmla="*/ 397669 w 530589"/>
                <a:gd name="connsiteY0-42" fmla="*/ 1959223 h 1959223"/>
                <a:gd name="connsiteX1-43" fmla="*/ 0 w 530589"/>
                <a:gd name="connsiteY1-44" fmla="*/ 0 h 1959223"/>
                <a:gd name="connsiteX2-45" fmla="*/ 530589 w 530589"/>
                <a:gd name="connsiteY2-46" fmla="*/ 1798886 h 1959223"/>
                <a:gd name="connsiteX3-47" fmla="*/ 397669 w 530589"/>
                <a:gd name="connsiteY3-48" fmla="*/ 1959223 h 1959223"/>
                <a:gd name="connsiteX0-49" fmla="*/ 342901 w 530589"/>
                <a:gd name="connsiteY0-50" fmla="*/ 1999704 h 1999704"/>
                <a:gd name="connsiteX1-51" fmla="*/ 0 w 530589"/>
                <a:gd name="connsiteY1-52" fmla="*/ 0 h 1999704"/>
                <a:gd name="connsiteX2-53" fmla="*/ 530589 w 530589"/>
                <a:gd name="connsiteY2-54" fmla="*/ 1798886 h 1999704"/>
                <a:gd name="connsiteX3-55" fmla="*/ 342901 w 530589"/>
                <a:gd name="connsiteY3-56" fmla="*/ 1999704 h 1999704"/>
              </a:gdLst>
              <a:ahLst/>
              <a:cxnLst>
                <a:cxn ang="0">
                  <a:pos x="connsiteX0-1" y="connsiteY0-2"/>
                </a:cxn>
                <a:cxn ang="0">
                  <a:pos x="connsiteX1-3" y="connsiteY1-4"/>
                </a:cxn>
                <a:cxn ang="0">
                  <a:pos x="connsiteX2-5" y="connsiteY2-6"/>
                </a:cxn>
                <a:cxn ang="0">
                  <a:pos x="connsiteX3-7" y="connsiteY3-8"/>
                </a:cxn>
              </a:cxnLst>
              <a:rect l="l" t="t" r="r" b="b"/>
              <a:pathLst>
                <a:path w="530589" h="1999704">
                  <a:moveTo>
                    <a:pt x="342901" y="1999704"/>
                  </a:moveTo>
                  <a:lnTo>
                    <a:pt x="0" y="0"/>
                  </a:lnTo>
                  <a:lnTo>
                    <a:pt x="530589" y="1798886"/>
                  </a:lnTo>
                  <a:lnTo>
                    <a:pt x="342901" y="199970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8" name="组合 7"/>
          <p:cNvGrpSpPr/>
          <p:nvPr/>
        </p:nvGrpSpPr>
        <p:grpSpPr>
          <a:xfrm>
            <a:off x="5378602" y="3767133"/>
            <a:ext cx="704486" cy="1929128"/>
            <a:chOff x="4033881" y="2825350"/>
            <a:chExt cx="528433" cy="1446846"/>
          </a:xfrm>
          <a:solidFill>
            <a:schemeClr val="accent1"/>
          </a:solidFill>
        </p:grpSpPr>
        <p:sp>
          <p:nvSpPr>
            <p:cNvPr id="78" name="等腰三角形 77"/>
            <p:cNvSpPr/>
            <p:nvPr/>
          </p:nvSpPr>
          <p:spPr>
            <a:xfrm>
              <a:off x="4033881" y="2832905"/>
              <a:ext cx="416268" cy="14347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5F5F"/>
                </a:solidFill>
                <a:cs typeface="+mn-ea"/>
              </a:endParaRPr>
            </a:p>
          </p:txBody>
        </p:sp>
        <p:sp>
          <p:nvSpPr>
            <p:cNvPr id="79" name="直角三角形 4"/>
            <p:cNvSpPr/>
            <p:nvPr/>
          </p:nvSpPr>
          <p:spPr>
            <a:xfrm>
              <a:off x="4241152" y="2825350"/>
              <a:ext cx="321162" cy="1446846"/>
            </a:xfrm>
            <a:custGeom>
              <a:avLst/>
              <a:gdLst>
                <a:gd name="connsiteX0" fmla="*/ 0 w 506776"/>
                <a:gd name="connsiteY0" fmla="*/ 1983036 h 1983036"/>
                <a:gd name="connsiteX1" fmla="*/ 0 w 506776"/>
                <a:gd name="connsiteY1" fmla="*/ 0 h 1983036"/>
                <a:gd name="connsiteX2" fmla="*/ 506776 w 506776"/>
                <a:gd name="connsiteY2" fmla="*/ 1983036 h 1983036"/>
                <a:gd name="connsiteX3" fmla="*/ 0 w 506776"/>
                <a:gd name="connsiteY3" fmla="*/ 1983036 h 1983036"/>
                <a:gd name="connsiteX0-1" fmla="*/ 9525 w 506776"/>
                <a:gd name="connsiteY0-2" fmla="*/ 2040186 h 2040186"/>
                <a:gd name="connsiteX1-3" fmla="*/ 0 w 506776"/>
                <a:gd name="connsiteY1-4" fmla="*/ 0 h 2040186"/>
                <a:gd name="connsiteX2-5" fmla="*/ 506776 w 506776"/>
                <a:gd name="connsiteY2-6" fmla="*/ 1983036 h 2040186"/>
                <a:gd name="connsiteX3-7" fmla="*/ 9525 w 506776"/>
                <a:gd name="connsiteY3-8" fmla="*/ 2040186 h 2040186"/>
                <a:gd name="connsiteX0-9" fmla="*/ 352425 w 849676"/>
                <a:gd name="connsiteY0-10" fmla="*/ 1973511 h 1973511"/>
                <a:gd name="connsiteX1-11" fmla="*/ 0 w 849676"/>
                <a:gd name="connsiteY1-12" fmla="*/ 0 h 1973511"/>
                <a:gd name="connsiteX2-13" fmla="*/ 849676 w 849676"/>
                <a:gd name="connsiteY2-14" fmla="*/ 1916361 h 1973511"/>
                <a:gd name="connsiteX3-15" fmla="*/ 352425 w 849676"/>
                <a:gd name="connsiteY3-16" fmla="*/ 1973511 h 1973511"/>
                <a:gd name="connsiteX0-17" fmla="*/ 352425 w 663939"/>
                <a:gd name="connsiteY0-18" fmla="*/ 1973511 h 1973511"/>
                <a:gd name="connsiteX1-19" fmla="*/ 0 w 663939"/>
                <a:gd name="connsiteY1-20" fmla="*/ 0 h 1973511"/>
                <a:gd name="connsiteX2-21" fmla="*/ 663939 w 663939"/>
                <a:gd name="connsiteY2-22" fmla="*/ 1678236 h 1973511"/>
                <a:gd name="connsiteX3-23" fmla="*/ 352425 w 663939"/>
                <a:gd name="connsiteY3-24" fmla="*/ 1973511 h 1973511"/>
                <a:gd name="connsiteX0-25" fmla="*/ 352425 w 530589"/>
                <a:gd name="connsiteY0-26" fmla="*/ 1973511 h 1973511"/>
                <a:gd name="connsiteX1-27" fmla="*/ 0 w 530589"/>
                <a:gd name="connsiteY1-28" fmla="*/ 0 h 1973511"/>
                <a:gd name="connsiteX2-29" fmla="*/ 530589 w 530589"/>
                <a:gd name="connsiteY2-30" fmla="*/ 1798886 h 1973511"/>
                <a:gd name="connsiteX3-31" fmla="*/ 352425 w 530589"/>
                <a:gd name="connsiteY3-32" fmla="*/ 1973511 h 1973511"/>
                <a:gd name="connsiteX0-33" fmla="*/ 352425 w 530589"/>
                <a:gd name="connsiteY0-34" fmla="*/ 1992561 h 1992561"/>
                <a:gd name="connsiteX1-35" fmla="*/ 0 w 530589"/>
                <a:gd name="connsiteY1-36" fmla="*/ 0 h 1992561"/>
                <a:gd name="connsiteX2-37" fmla="*/ 530589 w 530589"/>
                <a:gd name="connsiteY2-38" fmla="*/ 1798886 h 1992561"/>
                <a:gd name="connsiteX3-39" fmla="*/ 352425 w 530589"/>
                <a:gd name="connsiteY3-40" fmla="*/ 1992561 h 1992561"/>
                <a:gd name="connsiteX0-41" fmla="*/ 397669 w 530589"/>
                <a:gd name="connsiteY0-42" fmla="*/ 1959223 h 1959223"/>
                <a:gd name="connsiteX1-43" fmla="*/ 0 w 530589"/>
                <a:gd name="connsiteY1-44" fmla="*/ 0 h 1959223"/>
                <a:gd name="connsiteX2-45" fmla="*/ 530589 w 530589"/>
                <a:gd name="connsiteY2-46" fmla="*/ 1798886 h 1959223"/>
                <a:gd name="connsiteX3-47" fmla="*/ 397669 w 530589"/>
                <a:gd name="connsiteY3-48" fmla="*/ 1959223 h 1959223"/>
                <a:gd name="connsiteX0-49" fmla="*/ 342901 w 530589"/>
                <a:gd name="connsiteY0-50" fmla="*/ 1999704 h 1999704"/>
                <a:gd name="connsiteX1-51" fmla="*/ 0 w 530589"/>
                <a:gd name="connsiteY1-52" fmla="*/ 0 h 1999704"/>
                <a:gd name="connsiteX2-53" fmla="*/ 530589 w 530589"/>
                <a:gd name="connsiteY2-54" fmla="*/ 1798886 h 1999704"/>
                <a:gd name="connsiteX3-55" fmla="*/ 342901 w 530589"/>
                <a:gd name="connsiteY3-56" fmla="*/ 1999704 h 1999704"/>
              </a:gdLst>
              <a:ahLst/>
              <a:cxnLst>
                <a:cxn ang="0">
                  <a:pos x="connsiteX0-1" y="connsiteY0-2"/>
                </a:cxn>
                <a:cxn ang="0">
                  <a:pos x="connsiteX1-3" y="connsiteY1-4"/>
                </a:cxn>
                <a:cxn ang="0">
                  <a:pos x="connsiteX2-5" y="connsiteY2-6"/>
                </a:cxn>
                <a:cxn ang="0">
                  <a:pos x="connsiteX3-7" y="connsiteY3-8"/>
                </a:cxn>
              </a:cxnLst>
              <a:rect l="l" t="t" r="r" b="b"/>
              <a:pathLst>
                <a:path w="530589" h="1999704">
                  <a:moveTo>
                    <a:pt x="342901" y="1999704"/>
                  </a:moveTo>
                  <a:lnTo>
                    <a:pt x="0" y="0"/>
                  </a:lnTo>
                  <a:lnTo>
                    <a:pt x="530589" y="1798886"/>
                  </a:lnTo>
                  <a:lnTo>
                    <a:pt x="342901" y="199970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1" name="组合 10"/>
          <p:cNvGrpSpPr/>
          <p:nvPr/>
        </p:nvGrpSpPr>
        <p:grpSpPr>
          <a:xfrm>
            <a:off x="7460063" y="3345228"/>
            <a:ext cx="704486" cy="2351035"/>
            <a:chOff x="5595180" y="2508920"/>
            <a:chExt cx="528433" cy="1763276"/>
          </a:xfrm>
          <a:solidFill>
            <a:schemeClr val="accent1"/>
          </a:solidFill>
        </p:grpSpPr>
        <p:sp>
          <p:nvSpPr>
            <p:cNvPr id="81" name="等腰三角形 80"/>
            <p:cNvSpPr/>
            <p:nvPr/>
          </p:nvSpPr>
          <p:spPr>
            <a:xfrm>
              <a:off x="5595180" y="2518127"/>
              <a:ext cx="416268" cy="17485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5F5F"/>
                </a:solidFill>
                <a:cs typeface="+mn-ea"/>
              </a:endParaRPr>
            </a:p>
          </p:txBody>
        </p:sp>
        <p:sp>
          <p:nvSpPr>
            <p:cNvPr id="82" name="直角三角形 4"/>
            <p:cNvSpPr/>
            <p:nvPr/>
          </p:nvSpPr>
          <p:spPr>
            <a:xfrm>
              <a:off x="5802451" y="2508920"/>
              <a:ext cx="321162" cy="1763276"/>
            </a:xfrm>
            <a:custGeom>
              <a:avLst/>
              <a:gdLst>
                <a:gd name="connsiteX0" fmla="*/ 0 w 506776"/>
                <a:gd name="connsiteY0" fmla="*/ 1983036 h 1983036"/>
                <a:gd name="connsiteX1" fmla="*/ 0 w 506776"/>
                <a:gd name="connsiteY1" fmla="*/ 0 h 1983036"/>
                <a:gd name="connsiteX2" fmla="*/ 506776 w 506776"/>
                <a:gd name="connsiteY2" fmla="*/ 1983036 h 1983036"/>
                <a:gd name="connsiteX3" fmla="*/ 0 w 506776"/>
                <a:gd name="connsiteY3" fmla="*/ 1983036 h 1983036"/>
                <a:gd name="connsiteX0-1" fmla="*/ 9525 w 506776"/>
                <a:gd name="connsiteY0-2" fmla="*/ 2040186 h 2040186"/>
                <a:gd name="connsiteX1-3" fmla="*/ 0 w 506776"/>
                <a:gd name="connsiteY1-4" fmla="*/ 0 h 2040186"/>
                <a:gd name="connsiteX2-5" fmla="*/ 506776 w 506776"/>
                <a:gd name="connsiteY2-6" fmla="*/ 1983036 h 2040186"/>
                <a:gd name="connsiteX3-7" fmla="*/ 9525 w 506776"/>
                <a:gd name="connsiteY3-8" fmla="*/ 2040186 h 2040186"/>
                <a:gd name="connsiteX0-9" fmla="*/ 352425 w 849676"/>
                <a:gd name="connsiteY0-10" fmla="*/ 1973511 h 1973511"/>
                <a:gd name="connsiteX1-11" fmla="*/ 0 w 849676"/>
                <a:gd name="connsiteY1-12" fmla="*/ 0 h 1973511"/>
                <a:gd name="connsiteX2-13" fmla="*/ 849676 w 849676"/>
                <a:gd name="connsiteY2-14" fmla="*/ 1916361 h 1973511"/>
                <a:gd name="connsiteX3-15" fmla="*/ 352425 w 849676"/>
                <a:gd name="connsiteY3-16" fmla="*/ 1973511 h 1973511"/>
                <a:gd name="connsiteX0-17" fmla="*/ 352425 w 663939"/>
                <a:gd name="connsiteY0-18" fmla="*/ 1973511 h 1973511"/>
                <a:gd name="connsiteX1-19" fmla="*/ 0 w 663939"/>
                <a:gd name="connsiteY1-20" fmla="*/ 0 h 1973511"/>
                <a:gd name="connsiteX2-21" fmla="*/ 663939 w 663939"/>
                <a:gd name="connsiteY2-22" fmla="*/ 1678236 h 1973511"/>
                <a:gd name="connsiteX3-23" fmla="*/ 352425 w 663939"/>
                <a:gd name="connsiteY3-24" fmla="*/ 1973511 h 1973511"/>
                <a:gd name="connsiteX0-25" fmla="*/ 352425 w 530589"/>
                <a:gd name="connsiteY0-26" fmla="*/ 1973511 h 1973511"/>
                <a:gd name="connsiteX1-27" fmla="*/ 0 w 530589"/>
                <a:gd name="connsiteY1-28" fmla="*/ 0 h 1973511"/>
                <a:gd name="connsiteX2-29" fmla="*/ 530589 w 530589"/>
                <a:gd name="connsiteY2-30" fmla="*/ 1798886 h 1973511"/>
                <a:gd name="connsiteX3-31" fmla="*/ 352425 w 530589"/>
                <a:gd name="connsiteY3-32" fmla="*/ 1973511 h 1973511"/>
                <a:gd name="connsiteX0-33" fmla="*/ 352425 w 530589"/>
                <a:gd name="connsiteY0-34" fmla="*/ 1992561 h 1992561"/>
                <a:gd name="connsiteX1-35" fmla="*/ 0 w 530589"/>
                <a:gd name="connsiteY1-36" fmla="*/ 0 h 1992561"/>
                <a:gd name="connsiteX2-37" fmla="*/ 530589 w 530589"/>
                <a:gd name="connsiteY2-38" fmla="*/ 1798886 h 1992561"/>
                <a:gd name="connsiteX3-39" fmla="*/ 352425 w 530589"/>
                <a:gd name="connsiteY3-40" fmla="*/ 1992561 h 1992561"/>
                <a:gd name="connsiteX0-41" fmla="*/ 397669 w 530589"/>
                <a:gd name="connsiteY0-42" fmla="*/ 1959223 h 1959223"/>
                <a:gd name="connsiteX1-43" fmla="*/ 0 w 530589"/>
                <a:gd name="connsiteY1-44" fmla="*/ 0 h 1959223"/>
                <a:gd name="connsiteX2-45" fmla="*/ 530589 w 530589"/>
                <a:gd name="connsiteY2-46" fmla="*/ 1798886 h 1959223"/>
                <a:gd name="connsiteX3-47" fmla="*/ 397669 w 530589"/>
                <a:gd name="connsiteY3-48" fmla="*/ 1959223 h 1959223"/>
                <a:gd name="connsiteX0-49" fmla="*/ 342901 w 530589"/>
                <a:gd name="connsiteY0-50" fmla="*/ 1999704 h 1999704"/>
                <a:gd name="connsiteX1-51" fmla="*/ 0 w 530589"/>
                <a:gd name="connsiteY1-52" fmla="*/ 0 h 1999704"/>
                <a:gd name="connsiteX2-53" fmla="*/ 530589 w 530589"/>
                <a:gd name="connsiteY2-54" fmla="*/ 1798886 h 1999704"/>
                <a:gd name="connsiteX3-55" fmla="*/ 342901 w 530589"/>
                <a:gd name="connsiteY3-56" fmla="*/ 1999704 h 1999704"/>
              </a:gdLst>
              <a:ahLst/>
              <a:cxnLst>
                <a:cxn ang="0">
                  <a:pos x="connsiteX0-1" y="connsiteY0-2"/>
                </a:cxn>
                <a:cxn ang="0">
                  <a:pos x="connsiteX1-3" y="connsiteY1-4"/>
                </a:cxn>
                <a:cxn ang="0">
                  <a:pos x="connsiteX2-5" y="connsiteY2-6"/>
                </a:cxn>
                <a:cxn ang="0">
                  <a:pos x="connsiteX3-7" y="connsiteY3-8"/>
                </a:cxn>
              </a:cxnLst>
              <a:rect l="l" t="t" r="r" b="b"/>
              <a:pathLst>
                <a:path w="530589" h="1999704">
                  <a:moveTo>
                    <a:pt x="342901" y="1999704"/>
                  </a:moveTo>
                  <a:lnTo>
                    <a:pt x="0" y="0"/>
                  </a:lnTo>
                  <a:lnTo>
                    <a:pt x="530589" y="1798886"/>
                  </a:lnTo>
                  <a:lnTo>
                    <a:pt x="342901" y="199970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7" name="组合 6"/>
          <p:cNvGrpSpPr/>
          <p:nvPr/>
        </p:nvGrpSpPr>
        <p:grpSpPr>
          <a:xfrm>
            <a:off x="4684782" y="4048061"/>
            <a:ext cx="704486" cy="1648201"/>
            <a:chOff x="3513448" y="3036044"/>
            <a:chExt cx="528433" cy="1236151"/>
          </a:xfrm>
          <a:solidFill>
            <a:schemeClr val="accent1"/>
          </a:solidFill>
        </p:grpSpPr>
        <p:sp>
          <p:nvSpPr>
            <p:cNvPr id="84" name="等腰三角形 83"/>
            <p:cNvSpPr/>
            <p:nvPr/>
          </p:nvSpPr>
          <p:spPr>
            <a:xfrm>
              <a:off x="3513448" y="3042499"/>
              <a:ext cx="416268" cy="122584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5F5F"/>
                </a:solidFill>
                <a:cs typeface="+mn-ea"/>
              </a:endParaRPr>
            </a:p>
          </p:txBody>
        </p:sp>
        <p:sp>
          <p:nvSpPr>
            <p:cNvPr id="85" name="直角三角形 4"/>
            <p:cNvSpPr/>
            <p:nvPr/>
          </p:nvSpPr>
          <p:spPr>
            <a:xfrm>
              <a:off x="3720719" y="3036044"/>
              <a:ext cx="321162" cy="1236151"/>
            </a:xfrm>
            <a:custGeom>
              <a:avLst/>
              <a:gdLst>
                <a:gd name="connsiteX0" fmla="*/ 0 w 506776"/>
                <a:gd name="connsiteY0" fmla="*/ 1983036 h 1983036"/>
                <a:gd name="connsiteX1" fmla="*/ 0 w 506776"/>
                <a:gd name="connsiteY1" fmla="*/ 0 h 1983036"/>
                <a:gd name="connsiteX2" fmla="*/ 506776 w 506776"/>
                <a:gd name="connsiteY2" fmla="*/ 1983036 h 1983036"/>
                <a:gd name="connsiteX3" fmla="*/ 0 w 506776"/>
                <a:gd name="connsiteY3" fmla="*/ 1983036 h 1983036"/>
                <a:gd name="connsiteX0-1" fmla="*/ 9525 w 506776"/>
                <a:gd name="connsiteY0-2" fmla="*/ 2040186 h 2040186"/>
                <a:gd name="connsiteX1-3" fmla="*/ 0 w 506776"/>
                <a:gd name="connsiteY1-4" fmla="*/ 0 h 2040186"/>
                <a:gd name="connsiteX2-5" fmla="*/ 506776 w 506776"/>
                <a:gd name="connsiteY2-6" fmla="*/ 1983036 h 2040186"/>
                <a:gd name="connsiteX3-7" fmla="*/ 9525 w 506776"/>
                <a:gd name="connsiteY3-8" fmla="*/ 2040186 h 2040186"/>
                <a:gd name="connsiteX0-9" fmla="*/ 352425 w 849676"/>
                <a:gd name="connsiteY0-10" fmla="*/ 1973511 h 1973511"/>
                <a:gd name="connsiteX1-11" fmla="*/ 0 w 849676"/>
                <a:gd name="connsiteY1-12" fmla="*/ 0 h 1973511"/>
                <a:gd name="connsiteX2-13" fmla="*/ 849676 w 849676"/>
                <a:gd name="connsiteY2-14" fmla="*/ 1916361 h 1973511"/>
                <a:gd name="connsiteX3-15" fmla="*/ 352425 w 849676"/>
                <a:gd name="connsiteY3-16" fmla="*/ 1973511 h 1973511"/>
                <a:gd name="connsiteX0-17" fmla="*/ 352425 w 663939"/>
                <a:gd name="connsiteY0-18" fmla="*/ 1973511 h 1973511"/>
                <a:gd name="connsiteX1-19" fmla="*/ 0 w 663939"/>
                <a:gd name="connsiteY1-20" fmla="*/ 0 h 1973511"/>
                <a:gd name="connsiteX2-21" fmla="*/ 663939 w 663939"/>
                <a:gd name="connsiteY2-22" fmla="*/ 1678236 h 1973511"/>
                <a:gd name="connsiteX3-23" fmla="*/ 352425 w 663939"/>
                <a:gd name="connsiteY3-24" fmla="*/ 1973511 h 1973511"/>
                <a:gd name="connsiteX0-25" fmla="*/ 352425 w 530589"/>
                <a:gd name="connsiteY0-26" fmla="*/ 1973511 h 1973511"/>
                <a:gd name="connsiteX1-27" fmla="*/ 0 w 530589"/>
                <a:gd name="connsiteY1-28" fmla="*/ 0 h 1973511"/>
                <a:gd name="connsiteX2-29" fmla="*/ 530589 w 530589"/>
                <a:gd name="connsiteY2-30" fmla="*/ 1798886 h 1973511"/>
                <a:gd name="connsiteX3-31" fmla="*/ 352425 w 530589"/>
                <a:gd name="connsiteY3-32" fmla="*/ 1973511 h 1973511"/>
                <a:gd name="connsiteX0-33" fmla="*/ 352425 w 530589"/>
                <a:gd name="connsiteY0-34" fmla="*/ 1992561 h 1992561"/>
                <a:gd name="connsiteX1-35" fmla="*/ 0 w 530589"/>
                <a:gd name="connsiteY1-36" fmla="*/ 0 h 1992561"/>
                <a:gd name="connsiteX2-37" fmla="*/ 530589 w 530589"/>
                <a:gd name="connsiteY2-38" fmla="*/ 1798886 h 1992561"/>
                <a:gd name="connsiteX3-39" fmla="*/ 352425 w 530589"/>
                <a:gd name="connsiteY3-40" fmla="*/ 1992561 h 1992561"/>
                <a:gd name="connsiteX0-41" fmla="*/ 397669 w 530589"/>
                <a:gd name="connsiteY0-42" fmla="*/ 1959223 h 1959223"/>
                <a:gd name="connsiteX1-43" fmla="*/ 0 w 530589"/>
                <a:gd name="connsiteY1-44" fmla="*/ 0 h 1959223"/>
                <a:gd name="connsiteX2-45" fmla="*/ 530589 w 530589"/>
                <a:gd name="connsiteY2-46" fmla="*/ 1798886 h 1959223"/>
                <a:gd name="connsiteX3-47" fmla="*/ 397669 w 530589"/>
                <a:gd name="connsiteY3-48" fmla="*/ 1959223 h 1959223"/>
                <a:gd name="connsiteX0-49" fmla="*/ 342901 w 530589"/>
                <a:gd name="connsiteY0-50" fmla="*/ 1999704 h 1999704"/>
                <a:gd name="connsiteX1-51" fmla="*/ 0 w 530589"/>
                <a:gd name="connsiteY1-52" fmla="*/ 0 h 1999704"/>
                <a:gd name="connsiteX2-53" fmla="*/ 530589 w 530589"/>
                <a:gd name="connsiteY2-54" fmla="*/ 1798886 h 1999704"/>
                <a:gd name="connsiteX3-55" fmla="*/ 342901 w 530589"/>
                <a:gd name="connsiteY3-56" fmla="*/ 1999704 h 1999704"/>
              </a:gdLst>
              <a:ahLst/>
              <a:cxnLst>
                <a:cxn ang="0">
                  <a:pos x="connsiteX0-1" y="connsiteY0-2"/>
                </a:cxn>
                <a:cxn ang="0">
                  <a:pos x="connsiteX1-3" y="connsiteY1-4"/>
                </a:cxn>
                <a:cxn ang="0">
                  <a:pos x="connsiteX2-5" y="connsiteY2-6"/>
                </a:cxn>
                <a:cxn ang="0">
                  <a:pos x="connsiteX3-7" y="connsiteY3-8"/>
                </a:cxn>
              </a:cxnLst>
              <a:rect l="l" t="t" r="r" b="b"/>
              <a:pathLst>
                <a:path w="530589" h="1999704">
                  <a:moveTo>
                    <a:pt x="342901" y="1999704"/>
                  </a:moveTo>
                  <a:lnTo>
                    <a:pt x="0" y="0"/>
                  </a:lnTo>
                  <a:lnTo>
                    <a:pt x="530589" y="1798886"/>
                  </a:lnTo>
                  <a:lnTo>
                    <a:pt x="342901" y="199970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5" name="组合 4"/>
          <p:cNvGrpSpPr/>
          <p:nvPr/>
        </p:nvGrpSpPr>
        <p:grpSpPr>
          <a:xfrm>
            <a:off x="3297141" y="2699769"/>
            <a:ext cx="704486" cy="2996493"/>
            <a:chOff x="2472582" y="2024826"/>
            <a:chExt cx="528433" cy="2247370"/>
          </a:xfrm>
          <a:solidFill>
            <a:schemeClr val="accent1"/>
          </a:solidFill>
        </p:grpSpPr>
        <p:sp>
          <p:nvSpPr>
            <p:cNvPr id="87" name="等腰三角形 86"/>
            <p:cNvSpPr/>
            <p:nvPr/>
          </p:nvSpPr>
          <p:spPr>
            <a:xfrm>
              <a:off x="2472582" y="2036561"/>
              <a:ext cx="416268" cy="222863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5F5F"/>
                </a:solidFill>
                <a:cs typeface="+mn-ea"/>
              </a:endParaRPr>
            </a:p>
          </p:txBody>
        </p:sp>
        <p:sp>
          <p:nvSpPr>
            <p:cNvPr id="88" name="直角三角形 4"/>
            <p:cNvSpPr/>
            <p:nvPr/>
          </p:nvSpPr>
          <p:spPr>
            <a:xfrm>
              <a:off x="2679853" y="2024826"/>
              <a:ext cx="321162" cy="2247370"/>
            </a:xfrm>
            <a:custGeom>
              <a:avLst/>
              <a:gdLst>
                <a:gd name="connsiteX0" fmla="*/ 0 w 506776"/>
                <a:gd name="connsiteY0" fmla="*/ 1983036 h 1983036"/>
                <a:gd name="connsiteX1" fmla="*/ 0 w 506776"/>
                <a:gd name="connsiteY1" fmla="*/ 0 h 1983036"/>
                <a:gd name="connsiteX2" fmla="*/ 506776 w 506776"/>
                <a:gd name="connsiteY2" fmla="*/ 1983036 h 1983036"/>
                <a:gd name="connsiteX3" fmla="*/ 0 w 506776"/>
                <a:gd name="connsiteY3" fmla="*/ 1983036 h 1983036"/>
                <a:gd name="connsiteX0-1" fmla="*/ 9525 w 506776"/>
                <a:gd name="connsiteY0-2" fmla="*/ 2040186 h 2040186"/>
                <a:gd name="connsiteX1-3" fmla="*/ 0 w 506776"/>
                <a:gd name="connsiteY1-4" fmla="*/ 0 h 2040186"/>
                <a:gd name="connsiteX2-5" fmla="*/ 506776 w 506776"/>
                <a:gd name="connsiteY2-6" fmla="*/ 1983036 h 2040186"/>
                <a:gd name="connsiteX3-7" fmla="*/ 9525 w 506776"/>
                <a:gd name="connsiteY3-8" fmla="*/ 2040186 h 2040186"/>
                <a:gd name="connsiteX0-9" fmla="*/ 352425 w 849676"/>
                <a:gd name="connsiteY0-10" fmla="*/ 1973511 h 1973511"/>
                <a:gd name="connsiteX1-11" fmla="*/ 0 w 849676"/>
                <a:gd name="connsiteY1-12" fmla="*/ 0 h 1973511"/>
                <a:gd name="connsiteX2-13" fmla="*/ 849676 w 849676"/>
                <a:gd name="connsiteY2-14" fmla="*/ 1916361 h 1973511"/>
                <a:gd name="connsiteX3-15" fmla="*/ 352425 w 849676"/>
                <a:gd name="connsiteY3-16" fmla="*/ 1973511 h 1973511"/>
                <a:gd name="connsiteX0-17" fmla="*/ 352425 w 663939"/>
                <a:gd name="connsiteY0-18" fmla="*/ 1973511 h 1973511"/>
                <a:gd name="connsiteX1-19" fmla="*/ 0 w 663939"/>
                <a:gd name="connsiteY1-20" fmla="*/ 0 h 1973511"/>
                <a:gd name="connsiteX2-21" fmla="*/ 663939 w 663939"/>
                <a:gd name="connsiteY2-22" fmla="*/ 1678236 h 1973511"/>
                <a:gd name="connsiteX3-23" fmla="*/ 352425 w 663939"/>
                <a:gd name="connsiteY3-24" fmla="*/ 1973511 h 1973511"/>
                <a:gd name="connsiteX0-25" fmla="*/ 352425 w 530589"/>
                <a:gd name="connsiteY0-26" fmla="*/ 1973511 h 1973511"/>
                <a:gd name="connsiteX1-27" fmla="*/ 0 w 530589"/>
                <a:gd name="connsiteY1-28" fmla="*/ 0 h 1973511"/>
                <a:gd name="connsiteX2-29" fmla="*/ 530589 w 530589"/>
                <a:gd name="connsiteY2-30" fmla="*/ 1798886 h 1973511"/>
                <a:gd name="connsiteX3-31" fmla="*/ 352425 w 530589"/>
                <a:gd name="connsiteY3-32" fmla="*/ 1973511 h 1973511"/>
                <a:gd name="connsiteX0-33" fmla="*/ 352425 w 530589"/>
                <a:gd name="connsiteY0-34" fmla="*/ 1992561 h 1992561"/>
                <a:gd name="connsiteX1-35" fmla="*/ 0 w 530589"/>
                <a:gd name="connsiteY1-36" fmla="*/ 0 h 1992561"/>
                <a:gd name="connsiteX2-37" fmla="*/ 530589 w 530589"/>
                <a:gd name="connsiteY2-38" fmla="*/ 1798886 h 1992561"/>
                <a:gd name="connsiteX3-39" fmla="*/ 352425 w 530589"/>
                <a:gd name="connsiteY3-40" fmla="*/ 1992561 h 1992561"/>
                <a:gd name="connsiteX0-41" fmla="*/ 397669 w 530589"/>
                <a:gd name="connsiteY0-42" fmla="*/ 1959223 h 1959223"/>
                <a:gd name="connsiteX1-43" fmla="*/ 0 w 530589"/>
                <a:gd name="connsiteY1-44" fmla="*/ 0 h 1959223"/>
                <a:gd name="connsiteX2-45" fmla="*/ 530589 w 530589"/>
                <a:gd name="connsiteY2-46" fmla="*/ 1798886 h 1959223"/>
                <a:gd name="connsiteX3-47" fmla="*/ 397669 w 530589"/>
                <a:gd name="connsiteY3-48" fmla="*/ 1959223 h 1959223"/>
                <a:gd name="connsiteX0-49" fmla="*/ 342901 w 530589"/>
                <a:gd name="connsiteY0-50" fmla="*/ 1999704 h 1999704"/>
                <a:gd name="connsiteX1-51" fmla="*/ 0 w 530589"/>
                <a:gd name="connsiteY1-52" fmla="*/ 0 h 1999704"/>
                <a:gd name="connsiteX2-53" fmla="*/ 530589 w 530589"/>
                <a:gd name="connsiteY2-54" fmla="*/ 1798886 h 1999704"/>
                <a:gd name="connsiteX3-55" fmla="*/ 342901 w 530589"/>
                <a:gd name="connsiteY3-56" fmla="*/ 1999704 h 1999704"/>
              </a:gdLst>
              <a:ahLst/>
              <a:cxnLst>
                <a:cxn ang="0">
                  <a:pos x="connsiteX0-1" y="connsiteY0-2"/>
                </a:cxn>
                <a:cxn ang="0">
                  <a:pos x="connsiteX1-3" y="connsiteY1-4"/>
                </a:cxn>
                <a:cxn ang="0">
                  <a:pos x="connsiteX2-5" y="connsiteY2-6"/>
                </a:cxn>
                <a:cxn ang="0">
                  <a:pos x="connsiteX3-7" y="connsiteY3-8"/>
                </a:cxn>
              </a:cxnLst>
              <a:rect l="l" t="t" r="r" b="b"/>
              <a:pathLst>
                <a:path w="530589" h="1999704">
                  <a:moveTo>
                    <a:pt x="342901" y="1999704"/>
                  </a:moveTo>
                  <a:lnTo>
                    <a:pt x="0" y="0"/>
                  </a:lnTo>
                  <a:lnTo>
                    <a:pt x="530589" y="1798886"/>
                  </a:lnTo>
                  <a:lnTo>
                    <a:pt x="342901" y="199970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3" name="组合 2"/>
          <p:cNvGrpSpPr/>
          <p:nvPr/>
        </p:nvGrpSpPr>
        <p:grpSpPr>
          <a:xfrm>
            <a:off x="1909501" y="3767133"/>
            <a:ext cx="704486" cy="1929128"/>
            <a:chOff x="1431716" y="2825350"/>
            <a:chExt cx="528433" cy="1446846"/>
          </a:xfrm>
          <a:solidFill>
            <a:schemeClr val="accent1"/>
          </a:solidFill>
        </p:grpSpPr>
        <p:sp>
          <p:nvSpPr>
            <p:cNvPr id="90" name="等腰三角形 89"/>
            <p:cNvSpPr/>
            <p:nvPr/>
          </p:nvSpPr>
          <p:spPr>
            <a:xfrm>
              <a:off x="1431716" y="2832905"/>
              <a:ext cx="416268" cy="14347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5F5F"/>
                </a:solidFill>
                <a:cs typeface="+mn-ea"/>
              </a:endParaRPr>
            </a:p>
          </p:txBody>
        </p:sp>
        <p:sp>
          <p:nvSpPr>
            <p:cNvPr id="91" name="直角三角形 4"/>
            <p:cNvSpPr/>
            <p:nvPr/>
          </p:nvSpPr>
          <p:spPr>
            <a:xfrm>
              <a:off x="1638987" y="2825350"/>
              <a:ext cx="321162" cy="1446846"/>
            </a:xfrm>
            <a:custGeom>
              <a:avLst/>
              <a:gdLst>
                <a:gd name="connsiteX0" fmla="*/ 0 w 506776"/>
                <a:gd name="connsiteY0" fmla="*/ 1983036 h 1983036"/>
                <a:gd name="connsiteX1" fmla="*/ 0 w 506776"/>
                <a:gd name="connsiteY1" fmla="*/ 0 h 1983036"/>
                <a:gd name="connsiteX2" fmla="*/ 506776 w 506776"/>
                <a:gd name="connsiteY2" fmla="*/ 1983036 h 1983036"/>
                <a:gd name="connsiteX3" fmla="*/ 0 w 506776"/>
                <a:gd name="connsiteY3" fmla="*/ 1983036 h 1983036"/>
                <a:gd name="connsiteX0-1" fmla="*/ 9525 w 506776"/>
                <a:gd name="connsiteY0-2" fmla="*/ 2040186 h 2040186"/>
                <a:gd name="connsiteX1-3" fmla="*/ 0 w 506776"/>
                <a:gd name="connsiteY1-4" fmla="*/ 0 h 2040186"/>
                <a:gd name="connsiteX2-5" fmla="*/ 506776 w 506776"/>
                <a:gd name="connsiteY2-6" fmla="*/ 1983036 h 2040186"/>
                <a:gd name="connsiteX3-7" fmla="*/ 9525 w 506776"/>
                <a:gd name="connsiteY3-8" fmla="*/ 2040186 h 2040186"/>
                <a:gd name="connsiteX0-9" fmla="*/ 352425 w 849676"/>
                <a:gd name="connsiteY0-10" fmla="*/ 1973511 h 1973511"/>
                <a:gd name="connsiteX1-11" fmla="*/ 0 w 849676"/>
                <a:gd name="connsiteY1-12" fmla="*/ 0 h 1973511"/>
                <a:gd name="connsiteX2-13" fmla="*/ 849676 w 849676"/>
                <a:gd name="connsiteY2-14" fmla="*/ 1916361 h 1973511"/>
                <a:gd name="connsiteX3-15" fmla="*/ 352425 w 849676"/>
                <a:gd name="connsiteY3-16" fmla="*/ 1973511 h 1973511"/>
                <a:gd name="connsiteX0-17" fmla="*/ 352425 w 663939"/>
                <a:gd name="connsiteY0-18" fmla="*/ 1973511 h 1973511"/>
                <a:gd name="connsiteX1-19" fmla="*/ 0 w 663939"/>
                <a:gd name="connsiteY1-20" fmla="*/ 0 h 1973511"/>
                <a:gd name="connsiteX2-21" fmla="*/ 663939 w 663939"/>
                <a:gd name="connsiteY2-22" fmla="*/ 1678236 h 1973511"/>
                <a:gd name="connsiteX3-23" fmla="*/ 352425 w 663939"/>
                <a:gd name="connsiteY3-24" fmla="*/ 1973511 h 1973511"/>
                <a:gd name="connsiteX0-25" fmla="*/ 352425 w 530589"/>
                <a:gd name="connsiteY0-26" fmla="*/ 1973511 h 1973511"/>
                <a:gd name="connsiteX1-27" fmla="*/ 0 w 530589"/>
                <a:gd name="connsiteY1-28" fmla="*/ 0 h 1973511"/>
                <a:gd name="connsiteX2-29" fmla="*/ 530589 w 530589"/>
                <a:gd name="connsiteY2-30" fmla="*/ 1798886 h 1973511"/>
                <a:gd name="connsiteX3-31" fmla="*/ 352425 w 530589"/>
                <a:gd name="connsiteY3-32" fmla="*/ 1973511 h 1973511"/>
                <a:gd name="connsiteX0-33" fmla="*/ 352425 w 530589"/>
                <a:gd name="connsiteY0-34" fmla="*/ 1992561 h 1992561"/>
                <a:gd name="connsiteX1-35" fmla="*/ 0 w 530589"/>
                <a:gd name="connsiteY1-36" fmla="*/ 0 h 1992561"/>
                <a:gd name="connsiteX2-37" fmla="*/ 530589 w 530589"/>
                <a:gd name="connsiteY2-38" fmla="*/ 1798886 h 1992561"/>
                <a:gd name="connsiteX3-39" fmla="*/ 352425 w 530589"/>
                <a:gd name="connsiteY3-40" fmla="*/ 1992561 h 1992561"/>
                <a:gd name="connsiteX0-41" fmla="*/ 397669 w 530589"/>
                <a:gd name="connsiteY0-42" fmla="*/ 1959223 h 1959223"/>
                <a:gd name="connsiteX1-43" fmla="*/ 0 w 530589"/>
                <a:gd name="connsiteY1-44" fmla="*/ 0 h 1959223"/>
                <a:gd name="connsiteX2-45" fmla="*/ 530589 w 530589"/>
                <a:gd name="connsiteY2-46" fmla="*/ 1798886 h 1959223"/>
                <a:gd name="connsiteX3-47" fmla="*/ 397669 w 530589"/>
                <a:gd name="connsiteY3-48" fmla="*/ 1959223 h 1959223"/>
                <a:gd name="connsiteX0-49" fmla="*/ 342901 w 530589"/>
                <a:gd name="connsiteY0-50" fmla="*/ 1999704 h 1999704"/>
                <a:gd name="connsiteX1-51" fmla="*/ 0 w 530589"/>
                <a:gd name="connsiteY1-52" fmla="*/ 0 h 1999704"/>
                <a:gd name="connsiteX2-53" fmla="*/ 530589 w 530589"/>
                <a:gd name="connsiteY2-54" fmla="*/ 1798886 h 1999704"/>
                <a:gd name="connsiteX3-55" fmla="*/ 342901 w 530589"/>
                <a:gd name="connsiteY3-56" fmla="*/ 1999704 h 1999704"/>
              </a:gdLst>
              <a:ahLst/>
              <a:cxnLst>
                <a:cxn ang="0">
                  <a:pos x="connsiteX0-1" y="connsiteY0-2"/>
                </a:cxn>
                <a:cxn ang="0">
                  <a:pos x="connsiteX1-3" y="connsiteY1-4"/>
                </a:cxn>
                <a:cxn ang="0">
                  <a:pos x="connsiteX2-5" y="connsiteY2-6"/>
                </a:cxn>
                <a:cxn ang="0">
                  <a:pos x="connsiteX3-7" y="connsiteY3-8"/>
                </a:cxn>
              </a:cxnLst>
              <a:rect l="l" t="t" r="r" b="b"/>
              <a:pathLst>
                <a:path w="530589" h="1999704">
                  <a:moveTo>
                    <a:pt x="342901" y="1999704"/>
                  </a:moveTo>
                  <a:lnTo>
                    <a:pt x="0" y="0"/>
                  </a:lnTo>
                  <a:lnTo>
                    <a:pt x="530589" y="1798886"/>
                  </a:lnTo>
                  <a:lnTo>
                    <a:pt x="342901" y="199970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6" name="组合 5"/>
          <p:cNvGrpSpPr/>
          <p:nvPr/>
        </p:nvGrpSpPr>
        <p:grpSpPr>
          <a:xfrm>
            <a:off x="3990962" y="3826433"/>
            <a:ext cx="704486" cy="1869829"/>
            <a:chOff x="2993015" y="2869824"/>
            <a:chExt cx="528433" cy="1402372"/>
          </a:xfrm>
          <a:solidFill>
            <a:schemeClr val="accent1"/>
          </a:solidFill>
        </p:grpSpPr>
        <p:sp>
          <p:nvSpPr>
            <p:cNvPr id="93" name="等腰三角形 92"/>
            <p:cNvSpPr/>
            <p:nvPr/>
          </p:nvSpPr>
          <p:spPr>
            <a:xfrm>
              <a:off x="2993015" y="2877147"/>
              <a:ext cx="416268" cy="13906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5F5F"/>
                </a:solidFill>
                <a:cs typeface="+mn-ea"/>
              </a:endParaRPr>
            </a:p>
          </p:txBody>
        </p:sp>
        <p:sp>
          <p:nvSpPr>
            <p:cNvPr id="94" name="直角三角形 4"/>
            <p:cNvSpPr/>
            <p:nvPr/>
          </p:nvSpPr>
          <p:spPr>
            <a:xfrm>
              <a:off x="3200286" y="2869824"/>
              <a:ext cx="321162" cy="1402372"/>
            </a:xfrm>
            <a:custGeom>
              <a:avLst/>
              <a:gdLst>
                <a:gd name="connsiteX0" fmla="*/ 0 w 506776"/>
                <a:gd name="connsiteY0" fmla="*/ 1983036 h 1983036"/>
                <a:gd name="connsiteX1" fmla="*/ 0 w 506776"/>
                <a:gd name="connsiteY1" fmla="*/ 0 h 1983036"/>
                <a:gd name="connsiteX2" fmla="*/ 506776 w 506776"/>
                <a:gd name="connsiteY2" fmla="*/ 1983036 h 1983036"/>
                <a:gd name="connsiteX3" fmla="*/ 0 w 506776"/>
                <a:gd name="connsiteY3" fmla="*/ 1983036 h 1983036"/>
                <a:gd name="connsiteX0-1" fmla="*/ 9525 w 506776"/>
                <a:gd name="connsiteY0-2" fmla="*/ 2040186 h 2040186"/>
                <a:gd name="connsiteX1-3" fmla="*/ 0 w 506776"/>
                <a:gd name="connsiteY1-4" fmla="*/ 0 h 2040186"/>
                <a:gd name="connsiteX2-5" fmla="*/ 506776 w 506776"/>
                <a:gd name="connsiteY2-6" fmla="*/ 1983036 h 2040186"/>
                <a:gd name="connsiteX3-7" fmla="*/ 9525 w 506776"/>
                <a:gd name="connsiteY3-8" fmla="*/ 2040186 h 2040186"/>
                <a:gd name="connsiteX0-9" fmla="*/ 352425 w 849676"/>
                <a:gd name="connsiteY0-10" fmla="*/ 1973511 h 1973511"/>
                <a:gd name="connsiteX1-11" fmla="*/ 0 w 849676"/>
                <a:gd name="connsiteY1-12" fmla="*/ 0 h 1973511"/>
                <a:gd name="connsiteX2-13" fmla="*/ 849676 w 849676"/>
                <a:gd name="connsiteY2-14" fmla="*/ 1916361 h 1973511"/>
                <a:gd name="connsiteX3-15" fmla="*/ 352425 w 849676"/>
                <a:gd name="connsiteY3-16" fmla="*/ 1973511 h 1973511"/>
                <a:gd name="connsiteX0-17" fmla="*/ 352425 w 663939"/>
                <a:gd name="connsiteY0-18" fmla="*/ 1973511 h 1973511"/>
                <a:gd name="connsiteX1-19" fmla="*/ 0 w 663939"/>
                <a:gd name="connsiteY1-20" fmla="*/ 0 h 1973511"/>
                <a:gd name="connsiteX2-21" fmla="*/ 663939 w 663939"/>
                <a:gd name="connsiteY2-22" fmla="*/ 1678236 h 1973511"/>
                <a:gd name="connsiteX3-23" fmla="*/ 352425 w 663939"/>
                <a:gd name="connsiteY3-24" fmla="*/ 1973511 h 1973511"/>
                <a:gd name="connsiteX0-25" fmla="*/ 352425 w 530589"/>
                <a:gd name="connsiteY0-26" fmla="*/ 1973511 h 1973511"/>
                <a:gd name="connsiteX1-27" fmla="*/ 0 w 530589"/>
                <a:gd name="connsiteY1-28" fmla="*/ 0 h 1973511"/>
                <a:gd name="connsiteX2-29" fmla="*/ 530589 w 530589"/>
                <a:gd name="connsiteY2-30" fmla="*/ 1798886 h 1973511"/>
                <a:gd name="connsiteX3-31" fmla="*/ 352425 w 530589"/>
                <a:gd name="connsiteY3-32" fmla="*/ 1973511 h 1973511"/>
                <a:gd name="connsiteX0-33" fmla="*/ 352425 w 530589"/>
                <a:gd name="connsiteY0-34" fmla="*/ 1992561 h 1992561"/>
                <a:gd name="connsiteX1-35" fmla="*/ 0 w 530589"/>
                <a:gd name="connsiteY1-36" fmla="*/ 0 h 1992561"/>
                <a:gd name="connsiteX2-37" fmla="*/ 530589 w 530589"/>
                <a:gd name="connsiteY2-38" fmla="*/ 1798886 h 1992561"/>
                <a:gd name="connsiteX3-39" fmla="*/ 352425 w 530589"/>
                <a:gd name="connsiteY3-40" fmla="*/ 1992561 h 1992561"/>
                <a:gd name="connsiteX0-41" fmla="*/ 397669 w 530589"/>
                <a:gd name="connsiteY0-42" fmla="*/ 1959223 h 1959223"/>
                <a:gd name="connsiteX1-43" fmla="*/ 0 w 530589"/>
                <a:gd name="connsiteY1-44" fmla="*/ 0 h 1959223"/>
                <a:gd name="connsiteX2-45" fmla="*/ 530589 w 530589"/>
                <a:gd name="connsiteY2-46" fmla="*/ 1798886 h 1959223"/>
                <a:gd name="connsiteX3-47" fmla="*/ 397669 w 530589"/>
                <a:gd name="connsiteY3-48" fmla="*/ 1959223 h 1959223"/>
                <a:gd name="connsiteX0-49" fmla="*/ 342901 w 530589"/>
                <a:gd name="connsiteY0-50" fmla="*/ 1999704 h 1999704"/>
                <a:gd name="connsiteX1-51" fmla="*/ 0 w 530589"/>
                <a:gd name="connsiteY1-52" fmla="*/ 0 h 1999704"/>
                <a:gd name="connsiteX2-53" fmla="*/ 530589 w 530589"/>
                <a:gd name="connsiteY2-54" fmla="*/ 1798886 h 1999704"/>
                <a:gd name="connsiteX3-55" fmla="*/ 342901 w 530589"/>
                <a:gd name="connsiteY3-56" fmla="*/ 1999704 h 1999704"/>
              </a:gdLst>
              <a:ahLst/>
              <a:cxnLst>
                <a:cxn ang="0">
                  <a:pos x="connsiteX0-1" y="connsiteY0-2"/>
                </a:cxn>
                <a:cxn ang="0">
                  <a:pos x="connsiteX1-3" y="connsiteY1-4"/>
                </a:cxn>
                <a:cxn ang="0">
                  <a:pos x="connsiteX2-5" y="connsiteY2-6"/>
                </a:cxn>
                <a:cxn ang="0">
                  <a:pos x="connsiteX3-7" y="connsiteY3-8"/>
                </a:cxn>
              </a:cxnLst>
              <a:rect l="l" t="t" r="r" b="b"/>
              <a:pathLst>
                <a:path w="530589" h="1999704">
                  <a:moveTo>
                    <a:pt x="342901" y="1999704"/>
                  </a:moveTo>
                  <a:lnTo>
                    <a:pt x="0" y="0"/>
                  </a:lnTo>
                  <a:lnTo>
                    <a:pt x="530589" y="1798886"/>
                  </a:lnTo>
                  <a:lnTo>
                    <a:pt x="342901" y="199970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 name="组合 3"/>
          <p:cNvGrpSpPr/>
          <p:nvPr/>
        </p:nvGrpSpPr>
        <p:grpSpPr>
          <a:xfrm>
            <a:off x="2603321" y="3207369"/>
            <a:ext cx="704486" cy="2488893"/>
            <a:chOff x="1952149" y="2405526"/>
            <a:chExt cx="528433" cy="1866670"/>
          </a:xfrm>
          <a:solidFill>
            <a:schemeClr val="accent1"/>
          </a:solidFill>
        </p:grpSpPr>
        <p:sp>
          <p:nvSpPr>
            <p:cNvPr id="96" name="等腰三角形 95"/>
            <p:cNvSpPr/>
            <p:nvPr/>
          </p:nvSpPr>
          <p:spPr>
            <a:xfrm>
              <a:off x="1952149" y="2415273"/>
              <a:ext cx="416268" cy="18511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D5F5F"/>
                </a:solidFill>
                <a:cs typeface="+mn-ea"/>
              </a:endParaRPr>
            </a:p>
          </p:txBody>
        </p:sp>
        <p:sp>
          <p:nvSpPr>
            <p:cNvPr id="97" name="直角三角形 4"/>
            <p:cNvSpPr/>
            <p:nvPr/>
          </p:nvSpPr>
          <p:spPr>
            <a:xfrm>
              <a:off x="2159420" y="2405526"/>
              <a:ext cx="321162" cy="1866670"/>
            </a:xfrm>
            <a:custGeom>
              <a:avLst/>
              <a:gdLst>
                <a:gd name="connsiteX0" fmla="*/ 0 w 506776"/>
                <a:gd name="connsiteY0" fmla="*/ 1983036 h 1983036"/>
                <a:gd name="connsiteX1" fmla="*/ 0 w 506776"/>
                <a:gd name="connsiteY1" fmla="*/ 0 h 1983036"/>
                <a:gd name="connsiteX2" fmla="*/ 506776 w 506776"/>
                <a:gd name="connsiteY2" fmla="*/ 1983036 h 1983036"/>
                <a:gd name="connsiteX3" fmla="*/ 0 w 506776"/>
                <a:gd name="connsiteY3" fmla="*/ 1983036 h 1983036"/>
                <a:gd name="connsiteX0-1" fmla="*/ 9525 w 506776"/>
                <a:gd name="connsiteY0-2" fmla="*/ 2040186 h 2040186"/>
                <a:gd name="connsiteX1-3" fmla="*/ 0 w 506776"/>
                <a:gd name="connsiteY1-4" fmla="*/ 0 h 2040186"/>
                <a:gd name="connsiteX2-5" fmla="*/ 506776 w 506776"/>
                <a:gd name="connsiteY2-6" fmla="*/ 1983036 h 2040186"/>
                <a:gd name="connsiteX3-7" fmla="*/ 9525 w 506776"/>
                <a:gd name="connsiteY3-8" fmla="*/ 2040186 h 2040186"/>
                <a:gd name="connsiteX0-9" fmla="*/ 352425 w 849676"/>
                <a:gd name="connsiteY0-10" fmla="*/ 1973511 h 1973511"/>
                <a:gd name="connsiteX1-11" fmla="*/ 0 w 849676"/>
                <a:gd name="connsiteY1-12" fmla="*/ 0 h 1973511"/>
                <a:gd name="connsiteX2-13" fmla="*/ 849676 w 849676"/>
                <a:gd name="connsiteY2-14" fmla="*/ 1916361 h 1973511"/>
                <a:gd name="connsiteX3-15" fmla="*/ 352425 w 849676"/>
                <a:gd name="connsiteY3-16" fmla="*/ 1973511 h 1973511"/>
                <a:gd name="connsiteX0-17" fmla="*/ 352425 w 663939"/>
                <a:gd name="connsiteY0-18" fmla="*/ 1973511 h 1973511"/>
                <a:gd name="connsiteX1-19" fmla="*/ 0 w 663939"/>
                <a:gd name="connsiteY1-20" fmla="*/ 0 h 1973511"/>
                <a:gd name="connsiteX2-21" fmla="*/ 663939 w 663939"/>
                <a:gd name="connsiteY2-22" fmla="*/ 1678236 h 1973511"/>
                <a:gd name="connsiteX3-23" fmla="*/ 352425 w 663939"/>
                <a:gd name="connsiteY3-24" fmla="*/ 1973511 h 1973511"/>
                <a:gd name="connsiteX0-25" fmla="*/ 352425 w 530589"/>
                <a:gd name="connsiteY0-26" fmla="*/ 1973511 h 1973511"/>
                <a:gd name="connsiteX1-27" fmla="*/ 0 w 530589"/>
                <a:gd name="connsiteY1-28" fmla="*/ 0 h 1973511"/>
                <a:gd name="connsiteX2-29" fmla="*/ 530589 w 530589"/>
                <a:gd name="connsiteY2-30" fmla="*/ 1798886 h 1973511"/>
                <a:gd name="connsiteX3-31" fmla="*/ 352425 w 530589"/>
                <a:gd name="connsiteY3-32" fmla="*/ 1973511 h 1973511"/>
                <a:gd name="connsiteX0-33" fmla="*/ 352425 w 530589"/>
                <a:gd name="connsiteY0-34" fmla="*/ 1992561 h 1992561"/>
                <a:gd name="connsiteX1-35" fmla="*/ 0 w 530589"/>
                <a:gd name="connsiteY1-36" fmla="*/ 0 h 1992561"/>
                <a:gd name="connsiteX2-37" fmla="*/ 530589 w 530589"/>
                <a:gd name="connsiteY2-38" fmla="*/ 1798886 h 1992561"/>
                <a:gd name="connsiteX3-39" fmla="*/ 352425 w 530589"/>
                <a:gd name="connsiteY3-40" fmla="*/ 1992561 h 1992561"/>
                <a:gd name="connsiteX0-41" fmla="*/ 397669 w 530589"/>
                <a:gd name="connsiteY0-42" fmla="*/ 1959223 h 1959223"/>
                <a:gd name="connsiteX1-43" fmla="*/ 0 w 530589"/>
                <a:gd name="connsiteY1-44" fmla="*/ 0 h 1959223"/>
                <a:gd name="connsiteX2-45" fmla="*/ 530589 w 530589"/>
                <a:gd name="connsiteY2-46" fmla="*/ 1798886 h 1959223"/>
                <a:gd name="connsiteX3-47" fmla="*/ 397669 w 530589"/>
                <a:gd name="connsiteY3-48" fmla="*/ 1959223 h 1959223"/>
                <a:gd name="connsiteX0-49" fmla="*/ 342901 w 530589"/>
                <a:gd name="connsiteY0-50" fmla="*/ 1999704 h 1999704"/>
                <a:gd name="connsiteX1-51" fmla="*/ 0 w 530589"/>
                <a:gd name="connsiteY1-52" fmla="*/ 0 h 1999704"/>
                <a:gd name="connsiteX2-53" fmla="*/ 530589 w 530589"/>
                <a:gd name="connsiteY2-54" fmla="*/ 1798886 h 1999704"/>
                <a:gd name="connsiteX3-55" fmla="*/ 342901 w 530589"/>
                <a:gd name="connsiteY3-56" fmla="*/ 1999704 h 1999704"/>
              </a:gdLst>
              <a:ahLst/>
              <a:cxnLst>
                <a:cxn ang="0">
                  <a:pos x="connsiteX0-1" y="connsiteY0-2"/>
                </a:cxn>
                <a:cxn ang="0">
                  <a:pos x="connsiteX1-3" y="connsiteY1-4"/>
                </a:cxn>
                <a:cxn ang="0">
                  <a:pos x="connsiteX2-5" y="connsiteY2-6"/>
                </a:cxn>
                <a:cxn ang="0">
                  <a:pos x="connsiteX3-7" y="connsiteY3-8"/>
                </a:cxn>
              </a:cxnLst>
              <a:rect l="l" t="t" r="r" b="b"/>
              <a:pathLst>
                <a:path w="530589" h="1999704">
                  <a:moveTo>
                    <a:pt x="342901" y="1999704"/>
                  </a:moveTo>
                  <a:lnTo>
                    <a:pt x="0" y="0"/>
                  </a:lnTo>
                  <a:lnTo>
                    <a:pt x="530589" y="1798886"/>
                  </a:lnTo>
                  <a:lnTo>
                    <a:pt x="342901" y="199970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111" name="TextBox 110"/>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Second delay character, none</a:t>
            </a:r>
            <a:endParaRPr lang="en-US" altLang="zh-CN" sz="1900" dirty="0">
              <a:solidFill>
                <a:schemeClr val="bg1"/>
              </a:solidFill>
              <a:latin typeface="+mn-ea"/>
              <a:cs typeface="+mn-ea"/>
            </a:endParaRPr>
          </a:p>
          <a:p>
            <a:r>
              <a:rPr lang="zh-CN" altLang="en-US" sz="1900" dirty="0">
                <a:solidFill>
                  <a:schemeClr val="bg1"/>
                </a:solidFill>
                <a:latin typeface="+mn-ea"/>
                <a:cs typeface="+mn-ea"/>
              </a:rPr>
              <a:t>Meaning, can be deleted</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par>
                                <p:cTn id="8" presetID="14" presetClass="entr" presetSubtype="10" fill="hold" grpId="0" nodeType="withEffect">
                                  <p:stCondLst>
                                    <p:cond delay="200"/>
                                  </p:stCondLst>
                                  <p:childTnLst>
                                    <p:set>
                                      <p:cBhvr>
                                        <p:cTn id="9" dur="1" fill="hold">
                                          <p:stCondLst>
                                            <p:cond delay="0"/>
                                          </p:stCondLst>
                                        </p:cTn>
                                        <p:tgtEl>
                                          <p:spTgt spid="64"/>
                                        </p:tgtEl>
                                        <p:attrNameLst>
                                          <p:attrName>style.visibility</p:attrName>
                                        </p:attrNameLst>
                                      </p:cBhvr>
                                      <p:to>
                                        <p:strVal val="visible"/>
                                      </p:to>
                                    </p:set>
                                    <p:animEffect transition="in" filter="randombar(horizontal)">
                                      <p:cBhvr>
                                        <p:cTn id="10" dur="500"/>
                                        <p:tgtEl>
                                          <p:spTgt spid="6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par>
                                <p:cTn id="36" presetID="22" presetClass="entr" presetSubtype="4"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par>
                                <p:cTn id="39" presetID="22" presetClass="entr" presetSubtype="4"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par>
                                <p:cTn id="42" presetID="22" presetClass="entr" presetSubtype="4"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par>
                                <p:cTn id="45" presetID="2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98"/>
                                        </p:tgtEl>
                                        <p:attrNameLst>
                                          <p:attrName>style.visibility</p:attrName>
                                        </p:attrNameLst>
                                      </p:cBhvr>
                                      <p:to>
                                        <p:strVal val="visible"/>
                                      </p:to>
                                    </p:set>
                                    <p:animEffect transition="in" filter="wipe(up)">
                                      <p:cBhvr>
                                        <p:cTn id="51" dur="500"/>
                                        <p:tgtEl>
                                          <p:spTgt spid="98"/>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99"/>
                                        </p:tgtEl>
                                        <p:attrNameLst>
                                          <p:attrName>style.visibility</p:attrName>
                                        </p:attrNameLst>
                                      </p:cBhvr>
                                      <p:to>
                                        <p:strVal val="visible"/>
                                      </p:to>
                                    </p:set>
                                    <p:animEffect transition="in" filter="wipe(up)">
                                      <p:cBhvr>
                                        <p:cTn id="54" dur="500"/>
                                        <p:tgtEl>
                                          <p:spTgt spid="99"/>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wipe(up)">
                                      <p:cBhvr>
                                        <p:cTn id="57" dur="500"/>
                                        <p:tgtEl>
                                          <p:spTgt spid="100"/>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01"/>
                                        </p:tgtEl>
                                        <p:attrNameLst>
                                          <p:attrName>style.visibility</p:attrName>
                                        </p:attrNameLst>
                                      </p:cBhvr>
                                      <p:to>
                                        <p:strVal val="visible"/>
                                      </p:to>
                                    </p:set>
                                    <p:animEffect transition="in" filter="wipe(up)">
                                      <p:cBhvr>
                                        <p:cTn id="60" dur="500"/>
                                        <p:tgtEl>
                                          <p:spTgt spid="101"/>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02"/>
                                        </p:tgtEl>
                                        <p:attrNameLst>
                                          <p:attrName>style.visibility</p:attrName>
                                        </p:attrNameLst>
                                      </p:cBhvr>
                                      <p:to>
                                        <p:strVal val="visible"/>
                                      </p:to>
                                    </p:set>
                                    <p:animEffect transition="in" filter="wipe(up)">
                                      <p:cBhvr>
                                        <p:cTn id="63" dur="500"/>
                                        <p:tgtEl>
                                          <p:spTgt spid="102"/>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03"/>
                                        </p:tgtEl>
                                        <p:attrNameLst>
                                          <p:attrName>style.visibility</p:attrName>
                                        </p:attrNameLst>
                                      </p:cBhvr>
                                      <p:to>
                                        <p:strVal val="visible"/>
                                      </p:to>
                                    </p:set>
                                    <p:animEffect transition="in" filter="wipe(up)">
                                      <p:cBhvr>
                                        <p:cTn id="66" dur="500"/>
                                        <p:tgtEl>
                                          <p:spTgt spid="103"/>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104"/>
                                        </p:tgtEl>
                                        <p:attrNameLst>
                                          <p:attrName>style.visibility</p:attrName>
                                        </p:attrNameLst>
                                      </p:cBhvr>
                                      <p:to>
                                        <p:strVal val="visible"/>
                                      </p:to>
                                    </p:set>
                                    <p:animEffect transition="in" filter="wipe(up)">
                                      <p:cBhvr>
                                        <p:cTn id="69" dur="500"/>
                                        <p:tgtEl>
                                          <p:spTgt spid="104"/>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105"/>
                                        </p:tgtEl>
                                        <p:attrNameLst>
                                          <p:attrName>style.visibility</p:attrName>
                                        </p:attrNameLst>
                                      </p:cBhvr>
                                      <p:to>
                                        <p:strVal val="visible"/>
                                      </p:to>
                                    </p:set>
                                    <p:animEffect transition="in" filter="wipe(up)">
                                      <p:cBhvr>
                                        <p:cTn id="72" dur="500"/>
                                        <p:tgtEl>
                                          <p:spTgt spid="105"/>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106"/>
                                        </p:tgtEl>
                                        <p:attrNameLst>
                                          <p:attrName>style.visibility</p:attrName>
                                        </p:attrNameLst>
                                      </p:cBhvr>
                                      <p:to>
                                        <p:strVal val="visible"/>
                                      </p:to>
                                    </p:set>
                                    <p:animEffect transition="in" filter="wipe(up)">
                                      <p:cBhvr>
                                        <p:cTn id="75" dur="500"/>
                                        <p:tgtEl>
                                          <p:spTgt spid="106"/>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107"/>
                                        </p:tgtEl>
                                        <p:attrNameLst>
                                          <p:attrName>style.visibility</p:attrName>
                                        </p:attrNameLst>
                                      </p:cBhvr>
                                      <p:to>
                                        <p:strVal val="visible"/>
                                      </p:to>
                                    </p:set>
                                    <p:animEffect transition="in" filter="wipe(up)">
                                      <p:cBhvr>
                                        <p:cTn id="78" dur="500"/>
                                        <p:tgtEl>
                                          <p:spTgt spid="107"/>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108"/>
                                        </p:tgtEl>
                                        <p:attrNameLst>
                                          <p:attrName>style.visibility</p:attrName>
                                        </p:attrNameLst>
                                      </p:cBhvr>
                                      <p:to>
                                        <p:strVal val="visible"/>
                                      </p:to>
                                    </p:set>
                                    <p:animEffect transition="in" filter="wipe(up)">
                                      <p:cBhvr>
                                        <p:cTn id="81" dur="500"/>
                                        <p:tgtEl>
                                          <p:spTgt spid="108"/>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109"/>
                                        </p:tgtEl>
                                        <p:attrNameLst>
                                          <p:attrName>style.visibility</p:attrName>
                                        </p:attrNameLst>
                                      </p:cBhvr>
                                      <p:to>
                                        <p:strVal val="visible"/>
                                      </p:to>
                                    </p:set>
                                    <p:animEffect transition="in" filter="wipe(up)">
                                      <p:cBhvr>
                                        <p:cTn id="84" dur="500"/>
                                        <p:tgtEl>
                                          <p:spTgt spid="109"/>
                                        </p:tgtEl>
                                      </p:cBhvr>
                                    </p:animEffect>
                                  </p:childTnLst>
                                </p:cTn>
                              </p:par>
                            </p:childTnLst>
                          </p:cTn>
                        </p:par>
                        <p:par>
                          <p:cTn id="85" fill="hold">
                            <p:stCondLst>
                              <p:cond delay="1500"/>
                            </p:stCondLst>
                            <p:childTnLst>
                              <p:par>
                                <p:cTn id="86" presetID="10" presetClass="entr" presetSubtype="0" fill="hold" grpId="0"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7251002" y="4388522"/>
            <a:ext cx="567709" cy="66785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580484" y="1917073"/>
            <a:ext cx="501013" cy="75815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442448" y="2491415"/>
            <a:ext cx="1403195" cy="162251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7315408" y="2040835"/>
            <a:ext cx="460528" cy="556544"/>
          </a:xfrm>
          <a:prstGeom prst="rect">
            <a:avLst/>
          </a:prstGeom>
          <a:noFill/>
          <a:extLst>
            <a:ext uri="{909E8E84-426E-40DD-AFC4-6F175D3DCCD1}">
              <a14:hiddenFill xmlns:a14="http://schemas.microsoft.com/office/drawing/2010/main">
                <a:solidFill>
                  <a:srgbClr val="FFFFFF"/>
                </a:solidFill>
              </a14:hiddenFill>
            </a:ext>
          </a:extLst>
        </p:spPr>
      </p:pic>
      <p:sp>
        <p:nvSpPr>
          <p:cNvPr id="38" name="椭圆 37"/>
          <p:cNvSpPr/>
          <p:nvPr/>
        </p:nvSpPr>
        <p:spPr>
          <a:xfrm>
            <a:off x="7004954" y="4241042"/>
            <a:ext cx="1022758" cy="1022891"/>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600">
              <a:solidFill>
                <a:schemeClr val="tx1">
                  <a:lumMod val="50000"/>
                  <a:lumOff val="50000"/>
                </a:schemeClr>
              </a:solidFill>
              <a:latin typeface="+mn-ea"/>
              <a:cs typeface="+mn-ea"/>
            </a:endParaRPr>
          </a:p>
        </p:txBody>
      </p:sp>
      <p:sp>
        <p:nvSpPr>
          <p:cNvPr id="39" name="椭圆 38"/>
          <p:cNvSpPr/>
          <p:nvPr/>
        </p:nvSpPr>
        <p:spPr>
          <a:xfrm>
            <a:off x="2238596" y="1772232"/>
            <a:ext cx="1141174" cy="1141323"/>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600">
              <a:solidFill>
                <a:schemeClr val="tx1">
                  <a:lumMod val="50000"/>
                  <a:lumOff val="50000"/>
                </a:schemeClr>
              </a:solidFill>
              <a:latin typeface="+mn-ea"/>
              <a:cs typeface="+mn-ea"/>
            </a:endParaRPr>
          </a:p>
        </p:txBody>
      </p:sp>
      <p:sp>
        <p:nvSpPr>
          <p:cNvPr id="40" name="椭圆 39"/>
          <p:cNvSpPr/>
          <p:nvPr/>
        </p:nvSpPr>
        <p:spPr>
          <a:xfrm>
            <a:off x="7047875" y="1844921"/>
            <a:ext cx="979836" cy="97996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600">
              <a:solidFill>
                <a:schemeClr val="tx1">
                  <a:lumMod val="50000"/>
                  <a:lumOff val="50000"/>
                </a:schemeClr>
              </a:solidFill>
              <a:latin typeface="+mn-ea"/>
              <a:cs typeface="+mn-ea"/>
            </a:endParaRPr>
          </a:p>
        </p:txBody>
      </p:sp>
      <p:sp>
        <p:nvSpPr>
          <p:cNvPr id="46" name="椭圆 45"/>
          <p:cNvSpPr/>
          <p:nvPr/>
        </p:nvSpPr>
        <p:spPr>
          <a:xfrm>
            <a:off x="4102757" y="2296151"/>
            <a:ext cx="2059707" cy="2059975"/>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600">
              <a:solidFill>
                <a:schemeClr val="tx1">
                  <a:lumMod val="50000"/>
                  <a:lumOff val="50000"/>
                </a:schemeClr>
              </a:solidFill>
              <a:latin typeface="+mn-ea"/>
              <a:cs typeface="+mn-ea"/>
            </a:endParaRPr>
          </a:p>
        </p:txBody>
      </p:sp>
      <p:sp>
        <p:nvSpPr>
          <p:cNvPr id="47" name="椭圆 46"/>
          <p:cNvSpPr/>
          <p:nvPr/>
        </p:nvSpPr>
        <p:spPr>
          <a:xfrm>
            <a:off x="1760288" y="4485721"/>
            <a:ext cx="1141174" cy="1141323"/>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600">
              <a:solidFill>
                <a:schemeClr val="tx1">
                  <a:lumMod val="50000"/>
                  <a:lumOff val="50000"/>
                </a:schemeClr>
              </a:solidFill>
              <a:latin typeface="+mn-ea"/>
              <a:cs typeface="+mn-ea"/>
            </a:endParaRPr>
          </a:p>
        </p:txBody>
      </p:sp>
      <p:sp>
        <p:nvSpPr>
          <p:cNvPr id="48" name="椭圆 47"/>
          <p:cNvSpPr/>
          <p:nvPr/>
        </p:nvSpPr>
        <p:spPr>
          <a:xfrm>
            <a:off x="9287279" y="3328274"/>
            <a:ext cx="1480851" cy="148104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600">
              <a:solidFill>
                <a:schemeClr val="tx1">
                  <a:lumMod val="50000"/>
                  <a:lumOff val="50000"/>
                </a:schemeClr>
              </a:solidFill>
              <a:latin typeface="+mn-ea"/>
              <a:cs typeface="+mn-ea"/>
            </a:endParaRPr>
          </a:p>
        </p:txBody>
      </p:sp>
      <p:sp>
        <p:nvSpPr>
          <p:cNvPr id="49" name="椭圆 48"/>
          <p:cNvSpPr/>
          <p:nvPr/>
        </p:nvSpPr>
        <p:spPr>
          <a:xfrm>
            <a:off x="4752773" y="4875374"/>
            <a:ext cx="1141174" cy="1141323"/>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600">
              <a:solidFill>
                <a:schemeClr val="tx1">
                  <a:lumMod val="50000"/>
                  <a:lumOff val="50000"/>
                </a:schemeClr>
              </a:solidFill>
              <a:latin typeface="+mn-ea"/>
              <a:cs typeface="+mn-ea"/>
            </a:endParaRPr>
          </a:p>
        </p:txBody>
      </p:sp>
      <p:pic>
        <p:nvPicPr>
          <p:cNvPr id="50" name="Picture 6"/>
          <p:cNvPicPr>
            <a:picLocks noChangeAspect="1" noChangeArrowheads="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445470" y="3484613"/>
            <a:ext cx="1168247" cy="116533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p:cNvPicPr>
            <a:picLocks noChangeAspect="1" noChangeArrowheads="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000372" y="4664401"/>
            <a:ext cx="771692" cy="75545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956180" y="5106124"/>
            <a:ext cx="787296" cy="653541"/>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直接连接符 52"/>
          <p:cNvCxnSpPr/>
          <p:nvPr/>
        </p:nvCxnSpPr>
        <p:spPr>
          <a:xfrm>
            <a:off x="5995282" y="3941243"/>
            <a:ext cx="1052592" cy="544479"/>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6089286" y="2569726"/>
            <a:ext cx="1044663" cy="33562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a:stCxn id="38" idx="6"/>
          </p:cNvCxnSpPr>
          <p:nvPr/>
        </p:nvCxnSpPr>
        <p:spPr>
          <a:xfrm flipV="1">
            <a:off x="8027711" y="4388523"/>
            <a:ext cx="1350134" cy="36396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3322326" y="2597379"/>
            <a:ext cx="790096" cy="43041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a:endCxn id="46" idx="4"/>
          </p:cNvCxnSpPr>
          <p:nvPr/>
        </p:nvCxnSpPr>
        <p:spPr>
          <a:xfrm flipH="1" flipV="1">
            <a:off x="5132610" y="4356126"/>
            <a:ext cx="95374" cy="519249"/>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2864851" y="3941245"/>
            <a:ext cx="1453872" cy="86807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383131" y="1895721"/>
            <a:ext cx="1477136" cy="369332"/>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Add text content</a:t>
            </a:r>
          </a:p>
        </p:txBody>
      </p:sp>
      <p:sp>
        <p:nvSpPr>
          <p:cNvPr id="60" name="TextBox 59"/>
          <p:cNvSpPr txBox="1"/>
          <p:nvPr/>
        </p:nvSpPr>
        <p:spPr>
          <a:xfrm>
            <a:off x="2086554" y="2964354"/>
            <a:ext cx="1477136" cy="369332"/>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Add text content</a:t>
            </a:r>
          </a:p>
        </p:txBody>
      </p:sp>
      <p:sp>
        <p:nvSpPr>
          <p:cNvPr id="61" name="TextBox 60"/>
          <p:cNvSpPr txBox="1"/>
          <p:nvPr/>
        </p:nvSpPr>
        <p:spPr>
          <a:xfrm>
            <a:off x="1639353" y="5825355"/>
            <a:ext cx="1477136" cy="369332"/>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Add text content</a:t>
            </a:r>
          </a:p>
        </p:txBody>
      </p:sp>
      <p:sp>
        <p:nvSpPr>
          <p:cNvPr id="62" name="TextBox 61"/>
          <p:cNvSpPr txBox="1"/>
          <p:nvPr/>
        </p:nvSpPr>
        <p:spPr>
          <a:xfrm>
            <a:off x="4556346" y="6067497"/>
            <a:ext cx="1477136" cy="369332"/>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Add text content</a:t>
            </a:r>
          </a:p>
        </p:txBody>
      </p:sp>
      <p:sp>
        <p:nvSpPr>
          <p:cNvPr id="63" name="TextBox 62"/>
          <p:cNvSpPr txBox="1"/>
          <p:nvPr/>
        </p:nvSpPr>
        <p:spPr>
          <a:xfrm>
            <a:off x="6823043" y="5314733"/>
            <a:ext cx="1477136" cy="369332"/>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Add text content</a:t>
            </a:r>
          </a:p>
        </p:txBody>
      </p:sp>
      <p:sp>
        <p:nvSpPr>
          <p:cNvPr id="64" name="TextBox 63"/>
          <p:cNvSpPr txBox="1"/>
          <p:nvPr/>
        </p:nvSpPr>
        <p:spPr>
          <a:xfrm>
            <a:off x="9306964" y="4860118"/>
            <a:ext cx="1477136" cy="369332"/>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Add text content</a:t>
            </a:r>
          </a:p>
        </p:txBody>
      </p:sp>
      <p:sp>
        <p:nvSpPr>
          <p:cNvPr id="65" name="TextBox 64"/>
          <p:cNvSpPr txBox="1"/>
          <p:nvPr/>
        </p:nvSpPr>
        <p:spPr>
          <a:xfrm>
            <a:off x="6823043" y="2875895"/>
            <a:ext cx="1477136" cy="369332"/>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Add text content</a:t>
            </a:r>
          </a:p>
        </p:txBody>
      </p:sp>
      <p:sp>
        <p:nvSpPr>
          <p:cNvPr id="66" name="TextBox 65"/>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Second delay character, none</a:t>
            </a:r>
            <a:endParaRPr lang="en-US" altLang="zh-CN" sz="1900" dirty="0">
              <a:solidFill>
                <a:schemeClr val="bg1"/>
              </a:solidFill>
              <a:latin typeface="+mn-ea"/>
              <a:cs typeface="+mn-ea"/>
            </a:endParaRPr>
          </a:p>
          <a:p>
            <a:r>
              <a:rPr lang="zh-CN" altLang="en-US" sz="1900" dirty="0">
                <a:solidFill>
                  <a:schemeClr val="bg1"/>
                </a:solidFill>
                <a:latin typeface="+mn-ea"/>
                <a:cs typeface="+mn-ea"/>
              </a:rPr>
              <a:t>Meaning, can be deleted</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1)">
                                      <p:cBhvr>
                                        <p:cTn id="7" dur="500"/>
                                        <p:tgtEl>
                                          <p:spTgt spid="3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heel(1)">
                                      <p:cBhvr>
                                        <p:cTn id="10" dur="500"/>
                                        <p:tgtEl>
                                          <p:spTgt spid="46"/>
                                        </p:tgtEl>
                                      </p:cBhvr>
                                    </p:animEffect>
                                  </p:childTnLst>
                                </p:cTn>
                              </p:par>
                            </p:childTnLst>
                          </p:cTn>
                        </p:par>
                        <p:par>
                          <p:cTn id="11" fill="hold">
                            <p:stCondLst>
                              <p:cond delay="500"/>
                            </p:stCondLst>
                            <p:childTnLst>
                              <p:par>
                                <p:cTn id="12" presetID="18" presetClass="entr" presetSubtype="9" fill="hold" nodeType="after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strips(upLeft)">
                                      <p:cBhvr>
                                        <p:cTn id="14" dur="500"/>
                                        <p:tgtEl>
                                          <p:spTgt spid="56"/>
                                        </p:tgtEl>
                                      </p:cBhvr>
                                    </p:animEffect>
                                  </p:childTnLst>
                                </p:cTn>
                              </p:par>
                              <p:par>
                                <p:cTn id="15" presetID="18" presetClass="entr" presetSubtype="12"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strips(downLeft)">
                                      <p:cBhvr>
                                        <p:cTn id="17" dur="500"/>
                                        <p:tgtEl>
                                          <p:spTgt spid="58"/>
                                        </p:tgtEl>
                                      </p:cBhvr>
                                    </p:animEffect>
                                  </p:childTnLst>
                                </p:cTn>
                              </p:par>
                              <p:par>
                                <p:cTn id="18" presetID="18" presetClass="entr" presetSubtype="6" fill="hold" nodeType="with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strips(downRight)">
                                      <p:cBhvr>
                                        <p:cTn id="20" dur="500"/>
                                        <p:tgtEl>
                                          <p:spTgt spid="57"/>
                                        </p:tgtEl>
                                      </p:cBhvr>
                                    </p:animEffect>
                                  </p:childTnLst>
                                </p:cTn>
                              </p:par>
                              <p:par>
                                <p:cTn id="21" presetID="18" presetClass="entr" presetSubtype="6"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strips(downRight)">
                                      <p:cBhvr>
                                        <p:cTn id="23" dur="500"/>
                                        <p:tgtEl>
                                          <p:spTgt spid="53"/>
                                        </p:tgtEl>
                                      </p:cBhvr>
                                    </p:animEffect>
                                  </p:childTnLst>
                                </p:cTn>
                              </p:par>
                              <p:par>
                                <p:cTn id="24" presetID="18" presetClass="entr" presetSubtype="3" fill="hold"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strips(upRight)">
                                      <p:cBhvr>
                                        <p:cTn id="26" dur="500"/>
                                        <p:tgtEl>
                                          <p:spTgt spid="54"/>
                                        </p:tgtEl>
                                      </p:cBhvr>
                                    </p:animEffect>
                                  </p:childTnLst>
                                </p:cTn>
                              </p:par>
                            </p:childTnLst>
                          </p:cTn>
                        </p:par>
                        <p:par>
                          <p:cTn id="27" fill="hold">
                            <p:stCondLst>
                              <p:cond delay="1000"/>
                            </p:stCondLst>
                            <p:childTnLst>
                              <p:par>
                                <p:cTn id="28" presetID="21" presetClass="entr" presetSubtype="1"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heel(1)">
                                      <p:cBhvr>
                                        <p:cTn id="30" dur="500"/>
                                        <p:tgtEl>
                                          <p:spTgt spid="35"/>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heel(1)">
                                      <p:cBhvr>
                                        <p:cTn id="33" dur="500"/>
                                        <p:tgtEl>
                                          <p:spTgt spid="39"/>
                                        </p:tgtEl>
                                      </p:cBhvr>
                                    </p:animEffect>
                                  </p:childTnLst>
                                </p:cTn>
                              </p:par>
                              <p:par>
                                <p:cTn id="34" presetID="21" presetClass="entr" presetSubtype="1"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heel(1)">
                                      <p:cBhvr>
                                        <p:cTn id="36" dur="500"/>
                                        <p:tgtEl>
                                          <p:spTgt spid="51"/>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heel(1)">
                                      <p:cBhvr>
                                        <p:cTn id="39" dur="500"/>
                                        <p:tgtEl>
                                          <p:spTgt spid="47"/>
                                        </p:tgtEl>
                                      </p:cBhvr>
                                    </p:animEffect>
                                  </p:childTnLst>
                                </p:cTn>
                              </p:par>
                              <p:par>
                                <p:cTn id="40" presetID="21" presetClass="entr" presetSubtype="1"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heel(1)">
                                      <p:cBhvr>
                                        <p:cTn id="42" dur="500"/>
                                        <p:tgtEl>
                                          <p:spTgt spid="52"/>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heel(1)">
                                      <p:cBhvr>
                                        <p:cTn id="45" dur="500"/>
                                        <p:tgtEl>
                                          <p:spTgt spid="49"/>
                                        </p:tgtEl>
                                      </p:cBhvr>
                                    </p:animEffect>
                                  </p:childTnLst>
                                </p:cTn>
                              </p:par>
                              <p:par>
                                <p:cTn id="46" presetID="21" presetClass="entr" presetSubtype="1"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heel(1)">
                                      <p:cBhvr>
                                        <p:cTn id="48" dur="500"/>
                                        <p:tgtEl>
                                          <p:spTgt spid="34"/>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heel(1)">
                                      <p:cBhvr>
                                        <p:cTn id="51" dur="500"/>
                                        <p:tgtEl>
                                          <p:spTgt spid="38"/>
                                        </p:tgtEl>
                                      </p:cBhvr>
                                    </p:animEffect>
                                  </p:childTnLst>
                                </p:cTn>
                              </p:par>
                              <p:par>
                                <p:cTn id="52" presetID="21" presetClass="entr" presetSubtype="1"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heel(1)">
                                      <p:cBhvr>
                                        <p:cTn id="54" dur="500"/>
                                        <p:tgtEl>
                                          <p:spTgt spid="37"/>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heel(1)">
                                      <p:cBhvr>
                                        <p:cTn id="57" dur="500"/>
                                        <p:tgtEl>
                                          <p:spTgt spid="40"/>
                                        </p:tgtEl>
                                      </p:cBhvr>
                                    </p:animEffect>
                                  </p:childTnLst>
                                </p:cTn>
                              </p:par>
                            </p:childTnLst>
                          </p:cTn>
                        </p:par>
                        <p:par>
                          <p:cTn id="58" fill="hold">
                            <p:stCondLst>
                              <p:cond delay="1500"/>
                            </p:stCondLst>
                            <p:childTnLst>
                              <p:par>
                                <p:cTn id="59" presetID="22" presetClass="entr" presetSubtype="1" fill="hold" grpId="0" nodeType="after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up)">
                                      <p:cBhvr>
                                        <p:cTn id="61" dur="500"/>
                                        <p:tgtEl>
                                          <p:spTgt spid="6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wipe(down)">
                                      <p:cBhvr>
                                        <p:cTn id="64" dur="500"/>
                                        <p:tgtEl>
                                          <p:spTgt spid="59"/>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wipe(up)">
                                      <p:cBhvr>
                                        <p:cTn id="67" dur="500"/>
                                        <p:tgtEl>
                                          <p:spTgt spid="65"/>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wipe(up)">
                                      <p:cBhvr>
                                        <p:cTn id="70" dur="500"/>
                                        <p:tgtEl>
                                          <p:spTgt spid="63"/>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62"/>
                                        </p:tgtEl>
                                        <p:attrNameLst>
                                          <p:attrName>style.visibility</p:attrName>
                                        </p:attrNameLst>
                                      </p:cBhvr>
                                      <p:to>
                                        <p:strVal val="visible"/>
                                      </p:to>
                                    </p:set>
                                    <p:animEffect transition="in" filter="wipe(up)">
                                      <p:cBhvr>
                                        <p:cTn id="73" dur="500"/>
                                        <p:tgtEl>
                                          <p:spTgt spid="62"/>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wipe(up)">
                                      <p:cBhvr>
                                        <p:cTn id="76" dur="500"/>
                                        <p:tgtEl>
                                          <p:spTgt spid="61"/>
                                        </p:tgtEl>
                                      </p:cBhvr>
                                    </p:animEffect>
                                  </p:childTnLst>
                                </p:cTn>
                              </p:par>
                            </p:childTnLst>
                          </p:cTn>
                        </p:par>
                        <p:par>
                          <p:cTn id="77" fill="hold">
                            <p:stCondLst>
                              <p:cond delay="2000"/>
                            </p:stCondLst>
                            <p:childTnLst>
                              <p:par>
                                <p:cTn id="78" presetID="18" presetClass="entr" presetSubtype="3" fill="hold" nodeType="afterEffect">
                                  <p:stCondLst>
                                    <p:cond delay="0"/>
                                  </p:stCondLst>
                                  <p:childTnLst>
                                    <p:set>
                                      <p:cBhvr>
                                        <p:cTn id="79" dur="1" fill="hold">
                                          <p:stCondLst>
                                            <p:cond delay="0"/>
                                          </p:stCondLst>
                                        </p:cTn>
                                        <p:tgtEl>
                                          <p:spTgt spid="55"/>
                                        </p:tgtEl>
                                        <p:attrNameLst>
                                          <p:attrName>style.visibility</p:attrName>
                                        </p:attrNameLst>
                                      </p:cBhvr>
                                      <p:to>
                                        <p:strVal val="visible"/>
                                      </p:to>
                                    </p:set>
                                    <p:animEffect transition="in" filter="strips(upRight)">
                                      <p:cBhvr>
                                        <p:cTn id="80" dur="500"/>
                                        <p:tgtEl>
                                          <p:spTgt spid="55"/>
                                        </p:tgtEl>
                                      </p:cBhvr>
                                    </p:animEffect>
                                  </p:childTnLst>
                                </p:cTn>
                              </p:par>
                            </p:childTnLst>
                          </p:cTn>
                        </p:par>
                        <p:par>
                          <p:cTn id="81" fill="hold">
                            <p:stCondLst>
                              <p:cond delay="2500"/>
                            </p:stCondLst>
                            <p:childTnLst>
                              <p:par>
                                <p:cTn id="82" presetID="21" presetClass="entr" presetSubtype="1" fill="hold" nodeType="after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heel(1)">
                                      <p:cBhvr>
                                        <p:cTn id="84" dur="500"/>
                                        <p:tgtEl>
                                          <p:spTgt spid="50"/>
                                        </p:tgtEl>
                                      </p:cBhvr>
                                    </p:animEffect>
                                  </p:childTnLst>
                                </p:cTn>
                              </p:par>
                              <p:par>
                                <p:cTn id="85" presetID="21" presetClass="entr" presetSubtype="1"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heel(1)">
                                      <p:cBhvr>
                                        <p:cTn id="87" dur="500"/>
                                        <p:tgtEl>
                                          <p:spTgt spid="48"/>
                                        </p:tgtEl>
                                      </p:cBhvr>
                                    </p:animEffect>
                                  </p:childTnLst>
                                </p:cTn>
                              </p:par>
                            </p:childTnLst>
                          </p:cTn>
                        </p:par>
                        <p:par>
                          <p:cTn id="88" fill="hold">
                            <p:stCondLst>
                              <p:cond delay="3000"/>
                            </p:stCondLst>
                            <p:childTnLst>
                              <p:par>
                                <p:cTn id="89" presetID="22" presetClass="entr" presetSubtype="1" fill="hold" grpId="0" nodeType="after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wipe(up)">
                                      <p:cBhvr>
                                        <p:cTn id="91" dur="500"/>
                                        <p:tgtEl>
                                          <p:spTgt spid="64"/>
                                        </p:tgtEl>
                                      </p:cBhvr>
                                    </p:animEffect>
                                  </p:childTnLst>
                                </p:cTn>
                              </p:par>
                            </p:childTnLst>
                          </p:cTn>
                        </p:par>
                        <p:par>
                          <p:cTn id="92" fill="hold">
                            <p:stCondLst>
                              <p:cond delay="3500"/>
                            </p:stCondLst>
                            <p:childTnLst>
                              <p:par>
                                <p:cTn id="93" presetID="10" presetClass="entr" presetSubtype="0" fill="hold" grpId="0" nodeType="afterEffect">
                                  <p:stCondLst>
                                    <p:cond delay="0"/>
                                  </p:stCondLst>
                                  <p:childTnLst>
                                    <p:set>
                                      <p:cBhvr>
                                        <p:cTn id="94" dur="1" fill="hold">
                                          <p:stCondLst>
                                            <p:cond delay="0"/>
                                          </p:stCondLst>
                                        </p:cTn>
                                        <p:tgtEl>
                                          <p:spTgt spid="66"/>
                                        </p:tgtEl>
                                        <p:attrNameLst>
                                          <p:attrName>style.visibility</p:attrName>
                                        </p:attrNameLst>
                                      </p:cBhvr>
                                      <p:to>
                                        <p:strVal val="visible"/>
                                      </p:to>
                                    </p:set>
                                    <p:animEffect transition="in" filter="fade">
                                      <p:cBhvr>
                                        <p:cTn id="9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6" grpId="0" animBg="1"/>
      <p:bldP spid="47" grpId="0" animBg="1"/>
      <p:bldP spid="48" grpId="0" animBg="1"/>
      <p:bldP spid="49" grpId="0" animBg="1"/>
      <p:bldP spid="59" grpId="0"/>
      <p:bldP spid="60" grpId="0"/>
      <p:bldP spid="61" grpId="0"/>
      <p:bldP spid="62" grpId="0"/>
      <p:bldP spid="63" grpId="0"/>
      <p:bldP spid="64" grpId="0"/>
      <p:bldP spid="65" grpId="0"/>
      <p:bldP spid="6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泪滴形 50"/>
          <p:cNvSpPr/>
          <p:nvPr/>
        </p:nvSpPr>
        <p:spPr>
          <a:xfrm>
            <a:off x="6541039" y="2262718"/>
            <a:ext cx="1563240" cy="1563444"/>
          </a:xfrm>
          <a:prstGeom prst="teardrop">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52" name="泪滴形 51"/>
          <p:cNvSpPr/>
          <p:nvPr/>
        </p:nvSpPr>
        <p:spPr>
          <a:xfrm>
            <a:off x="6541039" y="4442869"/>
            <a:ext cx="1563240" cy="1563444"/>
          </a:xfrm>
          <a:prstGeom prst="teardrop">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53" name="泪滴形 52"/>
          <p:cNvSpPr/>
          <p:nvPr/>
        </p:nvSpPr>
        <p:spPr>
          <a:xfrm>
            <a:off x="2027003" y="4459805"/>
            <a:ext cx="1563240" cy="1563444"/>
          </a:xfrm>
          <a:prstGeom prst="teardrop">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49" name="泪滴形 48"/>
          <p:cNvSpPr/>
          <p:nvPr/>
        </p:nvSpPr>
        <p:spPr>
          <a:xfrm>
            <a:off x="2027004" y="2279653"/>
            <a:ext cx="1563240" cy="1563444"/>
          </a:xfrm>
          <a:prstGeom prst="teardrop">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pic>
        <p:nvPicPr>
          <p:cNvPr id="46" name="Picture 6"/>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669421" y="2391838"/>
            <a:ext cx="1306477" cy="130664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155384" y="4588203"/>
            <a:ext cx="1306477" cy="13066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9"/>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669421" y="4571267"/>
            <a:ext cx="1306477" cy="13066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145643" y="2408771"/>
            <a:ext cx="1306477" cy="1306647"/>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直接连接符 53"/>
          <p:cNvCxnSpPr/>
          <p:nvPr/>
        </p:nvCxnSpPr>
        <p:spPr>
          <a:xfrm>
            <a:off x="8466348" y="4442990"/>
            <a:ext cx="0" cy="1001684"/>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8454939" y="4837919"/>
            <a:ext cx="2092608" cy="615553"/>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Click Add text Content,</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The content is brief and detailed.</a:t>
            </a:r>
          </a:p>
        </p:txBody>
      </p:sp>
      <p:sp>
        <p:nvSpPr>
          <p:cNvPr id="56" name="TextBox 55"/>
          <p:cNvSpPr txBox="1"/>
          <p:nvPr/>
        </p:nvSpPr>
        <p:spPr>
          <a:xfrm>
            <a:off x="8464829" y="4372185"/>
            <a:ext cx="1220823" cy="415486"/>
          </a:xfrm>
          <a:prstGeom prst="rect">
            <a:avLst/>
          </a:prstGeom>
          <a:noFill/>
          <a:ln>
            <a:noFill/>
          </a:ln>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Add a title</a:t>
            </a:r>
          </a:p>
        </p:txBody>
      </p:sp>
      <p:cxnSp>
        <p:nvCxnSpPr>
          <p:cNvPr id="57" name="直接连接符 56"/>
          <p:cNvCxnSpPr/>
          <p:nvPr/>
        </p:nvCxnSpPr>
        <p:spPr>
          <a:xfrm>
            <a:off x="3992144" y="4496862"/>
            <a:ext cx="0" cy="1001684"/>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980734" y="4891791"/>
            <a:ext cx="2663847" cy="492430"/>
          </a:xfrm>
          <a:prstGeom prst="rect">
            <a:avLst/>
          </a:prstGeom>
          <a:noFill/>
        </p:spPr>
        <p:txBody>
          <a:bodyPr wrap="none" lIns="121908" tIns="60954" rIns="121908" bIns="60954" rtlCol="0">
            <a:spAutoFit/>
          </a:bodyPr>
          <a:lstStyle/>
          <a:p>
            <a:r>
              <a:rPr lang="zh-CN" altLang="en-US" sz="1200" dirty="0">
                <a:solidFill>
                  <a:schemeClr val="tx1">
                    <a:lumMod val="50000"/>
                    <a:lumOff val="50000"/>
                  </a:schemeClr>
                </a:solidFill>
                <a:latin typeface="+mn-ea"/>
                <a:cs typeface="+mn-ea"/>
              </a:rPr>
              <a:t>Click Add text Content,</a:t>
            </a:r>
            <a:endParaRPr lang="en-US" altLang="zh-CN" sz="1200" dirty="0">
              <a:solidFill>
                <a:schemeClr val="tx1">
                  <a:lumMod val="50000"/>
                  <a:lumOff val="50000"/>
                </a:schemeClr>
              </a:solidFill>
              <a:latin typeface="+mn-ea"/>
              <a:cs typeface="+mn-ea"/>
            </a:endParaRPr>
          </a:p>
          <a:p>
            <a:r>
              <a:rPr lang="zh-CN" altLang="en-US" sz="1200" dirty="0">
                <a:solidFill>
                  <a:schemeClr val="tx1">
                    <a:lumMod val="50000"/>
                    <a:lumOff val="50000"/>
                  </a:schemeClr>
                </a:solidFill>
                <a:latin typeface="+mn-ea"/>
                <a:cs typeface="+mn-ea"/>
              </a:rPr>
              <a:t>The content is brief and detailed.</a:t>
            </a:r>
          </a:p>
        </p:txBody>
      </p:sp>
      <p:sp>
        <p:nvSpPr>
          <p:cNvPr id="59" name="TextBox 58"/>
          <p:cNvSpPr txBox="1"/>
          <p:nvPr/>
        </p:nvSpPr>
        <p:spPr>
          <a:xfrm>
            <a:off x="3990624" y="4426057"/>
            <a:ext cx="1220823" cy="415486"/>
          </a:xfrm>
          <a:prstGeom prst="rect">
            <a:avLst/>
          </a:prstGeom>
          <a:noFill/>
          <a:ln>
            <a:noFill/>
          </a:ln>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Add a title</a:t>
            </a:r>
          </a:p>
        </p:txBody>
      </p:sp>
      <p:cxnSp>
        <p:nvCxnSpPr>
          <p:cNvPr id="60" name="直接连接符 59"/>
          <p:cNvCxnSpPr/>
          <p:nvPr/>
        </p:nvCxnSpPr>
        <p:spPr>
          <a:xfrm>
            <a:off x="8456677" y="2263475"/>
            <a:ext cx="0" cy="1001684"/>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445268" y="2658405"/>
            <a:ext cx="2092608" cy="615553"/>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Click Add text Content,</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The content is brief and detailed.</a:t>
            </a:r>
          </a:p>
        </p:txBody>
      </p:sp>
      <p:sp>
        <p:nvSpPr>
          <p:cNvPr id="62" name="TextBox 61"/>
          <p:cNvSpPr txBox="1"/>
          <p:nvPr/>
        </p:nvSpPr>
        <p:spPr>
          <a:xfrm>
            <a:off x="8455158" y="2192670"/>
            <a:ext cx="1220823" cy="415486"/>
          </a:xfrm>
          <a:prstGeom prst="rect">
            <a:avLst/>
          </a:prstGeom>
          <a:noFill/>
          <a:ln>
            <a:noFill/>
          </a:ln>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Add a title</a:t>
            </a:r>
          </a:p>
        </p:txBody>
      </p:sp>
      <p:cxnSp>
        <p:nvCxnSpPr>
          <p:cNvPr id="63" name="直接连接符 62"/>
          <p:cNvCxnSpPr/>
          <p:nvPr/>
        </p:nvCxnSpPr>
        <p:spPr>
          <a:xfrm>
            <a:off x="3982473" y="2288318"/>
            <a:ext cx="0" cy="100168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971064" y="2683247"/>
            <a:ext cx="2663847" cy="492430"/>
          </a:xfrm>
          <a:prstGeom prst="rect">
            <a:avLst/>
          </a:prstGeom>
          <a:noFill/>
        </p:spPr>
        <p:txBody>
          <a:bodyPr wrap="none" lIns="121908" tIns="60954" rIns="121908" bIns="60954" rtlCol="0">
            <a:spAutoFit/>
          </a:bodyPr>
          <a:lstStyle/>
          <a:p>
            <a:r>
              <a:rPr lang="zh-CN" altLang="en-US" sz="1200" dirty="0">
                <a:solidFill>
                  <a:schemeClr val="tx1">
                    <a:lumMod val="50000"/>
                    <a:lumOff val="50000"/>
                  </a:schemeClr>
                </a:solidFill>
                <a:latin typeface="+mn-ea"/>
                <a:cs typeface="+mn-ea"/>
              </a:rPr>
              <a:t>Click Add text Content,</a:t>
            </a:r>
            <a:endParaRPr lang="en-US" altLang="zh-CN" sz="1200" dirty="0">
              <a:solidFill>
                <a:schemeClr val="tx1">
                  <a:lumMod val="50000"/>
                  <a:lumOff val="50000"/>
                </a:schemeClr>
              </a:solidFill>
              <a:latin typeface="+mn-ea"/>
              <a:cs typeface="+mn-ea"/>
            </a:endParaRPr>
          </a:p>
          <a:p>
            <a:r>
              <a:rPr lang="zh-CN" altLang="en-US" sz="1200" dirty="0">
                <a:solidFill>
                  <a:schemeClr val="tx1">
                    <a:lumMod val="50000"/>
                    <a:lumOff val="50000"/>
                  </a:schemeClr>
                </a:solidFill>
                <a:latin typeface="+mn-ea"/>
                <a:cs typeface="+mn-ea"/>
              </a:rPr>
              <a:t>The content is brief and detailed.</a:t>
            </a:r>
          </a:p>
        </p:txBody>
      </p:sp>
      <p:sp>
        <p:nvSpPr>
          <p:cNvPr id="65" name="TextBox 64"/>
          <p:cNvSpPr txBox="1"/>
          <p:nvPr/>
        </p:nvSpPr>
        <p:spPr>
          <a:xfrm>
            <a:off x="3980954" y="2217513"/>
            <a:ext cx="1220823" cy="415486"/>
          </a:xfrm>
          <a:prstGeom prst="rect">
            <a:avLst/>
          </a:prstGeom>
          <a:noFill/>
          <a:ln>
            <a:noFill/>
          </a:ln>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Add a title</a:t>
            </a:r>
          </a:p>
        </p:txBody>
      </p:sp>
      <p:sp>
        <p:nvSpPr>
          <p:cNvPr id="29" name="TextBox 28"/>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Second delay character, none</a:t>
            </a:r>
            <a:endParaRPr lang="en-US" altLang="zh-CN" sz="1900" dirty="0">
              <a:solidFill>
                <a:schemeClr val="bg1"/>
              </a:solidFill>
              <a:latin typeface="+mn-ea"/>
              <a:cs typeface="+mn-ea"/>
            </a:endParaRPr>
          </a:p>
          <a:p>
            <a:r>
              <a:rPr lang="zh-CN" altLang="en-US" sz="1900" dirty="0">
                <a:solidFill>
                  <a:schemeClr val="bg1"/>
                </a:solidFill>
                <a:latin typeface="+mn-ea"/>
                <a:cs typeface="+mn-ea"/>
              </a:rPr>
              <a:t>Meaning, can be deleted</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par>
                                <p:cTn id="8" presetID="22" presetClass="entr" presetSubtype="4"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down)">
                                      <p:cBhvr>
                                        <p:cTn id="10" dur="500"/>
                                        <p:tgtEl>
                                          <p:spTgt spid="50"/>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wipe(up)">
                                      <p:cBhvr>
                                        <p:cTn id="14" dur="500"/>
                                        <p:tgtEl>
                                          <p:spTgt spid="6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wipe(left)">
                                      <p:cBhvr>
                                        <p:cTn id="20" dur="500"/>
                                        <p:tgtEl>
                                          <p:spTgt spid="65"/>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down)">
                                      <p:cBhvr>
                                        <p:cTn id="27" dur="500"/>
                                        <p:tgtEl>
                                          <p:spTgt spid="53"/>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up)">
                                      <p:cBhvr>
                                        <p:cTn id="31" dur="500"/>
                                        <p:tgtEl>
                                          <p:spTgt spid="5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left)">
                                      <p:cBhvr>
                                        <p:cTn id="34" dur="500"/>
                                        <p:tgtEl>
                                          <p:spTgt spid="5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down)">
                                      <p:cBhvr>
                                        <p:cTn id="41" dur="500"/>
                                        <p:tgtEl>
                                          <p:spTgt spid="46"/>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down)">
                                      <p:cBhvr>
                                        <p:cTn id="44" dur="500"/>
                                        <p:tgtEl>
                                          <p:spTgt spid="51"/>
                                        </p:tgtEl>
                                      </p:cBhvr>
                                    </p:animEffect>
                                  </p:childTnLst>
                                </p:cTn>
                              </p:par>
                            </p:childTnLst>
                          </p:cTn>
                        </p:par>
                        <p:par>
                          <p:cTn id="45" fill="hold">
                            <p:stCondLst>
                              <p:cond delay="2500"/>
                            </p:stCondLst>
                            <p:childTnLst>
                              <p:par>
                                <p:cTn id="46" presetID="22" presetClass="entr" presetSubtype="1" fill="hold" nodeType="after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wipe(up)">
                                      <p:cBhvr>
                                        <p:cTn id="48" dur="500"/>
                                        <p:tgtEl>
                                          <p:spTgt spid="60"/>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left)">
                                      <p:cBhvr>
                                        <p:cTn id="51" dur="500"/>
                                        <p:tgtEl>
                                          <p:spTgt spid="61"/>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left)">
                                      <p:cBhvr>
                                        <p:cTn id="54" dur="500"/>
                                        <p:tgtEl>
                                          <p:spTgt spid="62"/>
                                        </p:tgtEl>
                                      </p:cBhvr>
                                    </p:animEffect>
                                  </p:childTnLst>
                                </p:cTn>
                              </p:par>
                            </p:childTnLst>
                          </p:cTn>
                        </p:par>
                        <p:par>
                          <p:cTn id="55" fill="hold">
                            <p:stCondLst>
                              <p:cond delay="3000"/>
                            </p:stCondLst>
                            <p:childTnLst>
                              <p:par>
                                <p:cTn id="56" presetID="22" presetClass="entr" presetSubtype="4" fill="hold"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down)">
                                      <p:cBhvr>
                                        <p:cTn id="58" dur="500"/>
                                        <p:tgtEl>
                                          <p:spTgt spid="48"/>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wipe(down)">
                                      <p:cBhvr>
                                        <p:cTn id="61" dur="500"/>
                                        <p:tgtEl>
                                          <p:spTgt spid="52"/>
                                        </p:tgtEl>
                                      </p:cBhvr>
                                    </p:animEffect>
                                  </p:childTnLst>
                                </p:cTn>
                              </p:par>
                            </p:childTnLst>
                          </p:cTn>
                        </p:par>
                        <p:par>
                          <p:cTn id="62" fill="hold">
                            <p:stCondLst>
                              <p:cond delay="3500"/>
                            </p:stCondLst>
                            <p:childTnLst>
                              <p:par>
                                <p:cTn id="63" presetID="22" presetClass="entr" presetSubtype="1" fill="hold" nodeType="after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wipe(up)">
                                      <p:cBhvr>
                                        <p:cTn id="65" dur="500"/>
                                        <p:tgtEl>
                                          <p:spTgt spid="54"/>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wipe(left)">
                                      <p:cBhvr>
                                        <p:cTn id="68" dur="500"/>
                                        <p:tgtEl>
                                          <p:spTgt spid="55"/>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left)">
                                      <p:cBhvr>
                                        <p:cTn id="71" dur="500"/>
                                        <p:tgtEl>
                                          <p:spTgt spid="56"/>
                                        </p:tgtEl>
                                      </p:cBhvr>
                                    </p:animEffect>
                                  </p:childTnLst>
                                </p:cTn>
                              </p:par>
                            </p:childTnLst>
                          </p:cTn>
                        </p:par>
                        <p:par>
                          <p:cTn id="72" fill="hold">
                            <p:stCondLst>
                              <p:cond delay="4000"/>
                            </p:stCondLst>
                            <p:childTnLst>
                              <p:par>
                                <p:cTn id="73" presetID="10" presetClass="entr" presetSubtype="0" fill="hold" grpId="0"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49" grpId="0" animBg="1"/>
      <p:bldP spid="55" grpId="0"/>
      <p:bldP spid="56" grpId="0"/>
      <p:bldP spid="58" grpId="0"/>
      <p:bldP spid="59" grpId="0"/>
      <p:bldP spid="61" grpId="0"/>
      <p:bldP spid="62" grpId="0"/>
      <p:bldP spid="64" grpId="0"/>
      <p:bldP spid="65" grpId="0"/>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385520" y="2711738"/>
            <a:ext cx="2767181" cy="3280231"/>
          </a:xfrm>
          <a:prstGeom prst="rect">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pic>
        <p:nvPicPr>
          <p:cNvPr id="35" name="Picture 2" descr="C:\Documents and Settings\Administrator\桌面\u=4118444350,3153652266&amp;fm=21&amp;gp=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9223" y="4437671"/>
            <a:ext cx="2699615" cy="1522780"/>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p:cNvSpPr/>
          <p:nvPr/>
        </p:nvSpPr>
        <p:spPr>
          <a:xfrm>
            <a:off x="8102939" y="2711738"/>
            <a:ext cx="2767181" cy="3280231"/>
          </a:xfrm>
          <a:prstGeom prst="rect">
            <a:avLst/>
          </a:prstGeom>
          <a:no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pic>
        <p:nvPicPr>
          <p:cNvPr id="37" name="Picture 3" descr="C:\Documents and Settings\Administrator\桌面\2774-110220120205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6102" y="4437671"/>
            <a:ext cx="2699615" cy="1522780"/>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4764507" y="2711738"/>
            <a:ext cx="2767181" cy="3280231"/>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pic>
        <p:nvPicPr>
          <p:cNvPr id="39" name="Picture 5" descr="C:\Documents and Settings\Administrator\桌面\78a9e16b81e4e66a9b9d54db12_56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9423" y="4440044"/>
            <a:ext cx="2698414" cy="151805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a:xfrm>
            <a:off x="-273" y="2708920"/>
            <a:ext cx="12191480"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46" name="TextBox 45"/>
          <p:cNvSpPr txBox="1"/>
          <p:nvPr/>
        </p:nvSpPr>
        <p:spPr>
          <a:xfrm>
            <a:off x="1900708" y="2835676"/>
            <a:ext cx="1708136" cy="415486"/>
          </a:xfrm>
          <a:prstGeom prst="rect">
            <a:avLst/>
          </a:prstGeom>
          <a:noFill/>
          <a:ln>
            <a:noFill/>
          </a:ln>
        </p:spPr>
        <p:txBody>
          <a:bodyPr wrap="none" lIns="121908" tIns="60954" rIns="121908" bIns="60954" rtlCol="0">
            <a:spAutoFit/>
          </a:bodyPr>
          <a:lstStyle/>
          <a:p>
            <a:r>
              <a:rPr lang="zh-CN" altLang="en-US" sz="1900" dirty="0">
                <a:solidFill>
                  <a:schemeClr val="bg1"/>
                </a:solidFill>
                <a:latin typeface="+mn-ea"/>
                <a:cs typeface="+mn-ea"/>
              </a:rPr>
              <a:t>Add a text title</a:t>
            </a:r>
          </a:p>
        </p:txBody>
      </p:sp>
      <p:sp>
        <p:nvSpPr>
          <p:cNvPr id="47" name="TextBox 46"/>
          <p:cNvSpPr txBox="1"/>
          <p:nvPr/>
        </p:nvSpPr>
        <p:spPr>
          <a:xfrm>
            <a:off x="5274487" y="2835676"/>
            <a:ext cx="1708136" cy="415486"/>
          </a:xfrm>
          <a:prstGeom prst="rect">
            <a:avLst/>
          </a:prstGeom>
          <a:noFill/>
          <a:ln>
            <a:noFill/>
          </a:ln>
        </p:spPr>
        <p:txBody>
          <a:bodyPr wrap="none" lIns="121908" tIns="60954" rIns="121908" bIns="60954" rtlCol="0">
            <a:spAutoFit/>
          </a:bodyPr>
          <a:lstStyle/>
          <a:p>
            <a:r>
              <a:rPr lang="zh-CN" altLang="en-US" sz="1900" dirty="0">
                <a:solidFill>
                  <a:schemeClr val="bg1"/>
                </a:solidFill>
                <a:latin typeface="+mn-ea"/>
                <a:cs typeface="+mn-ea"/>
              </a:rPr>
              <a:t>Add a text title</a:t>
            </a:r>
          </a:p>
        </p:txBody>
      </p:sp>
      <p:sp>
        <p:nvSpPr>
          <p:cNvPr id="48" name="TextBox 47"/>
          <p:cNvSpPr txBox="1"/>
          <p:nvPr/>
        </p:nvSpPr>
        <p:spPr>
          <a:xfrm>
            <a:off x="8612386" y="2835676"/>
            <a:ext cx="1708136" cy="415486"/>
          </a:xfrm>
          <a:prstGeom prst="rect">
            <a:avLst/>
          </a:prstGeom>
          <a:noFill/>
          <a:ln>
            <a:noFill/>
          </a:ln>
        </p:spPr>
        <p:txBody>
          <a:bodyPr wrap="none" lIns="121908" tIns="60954" rIns="121908" bIns="60954" rtlCol="0">
            <a:spAutoFit/>
          </a:bodyPr>
          <a:lstStyle/>
          <a:p>
            <a:r>
              <a:rPr lang="zh-CN" altLang="en-US" sz="1900" dirty="0">
                <a:solidFill>
                  <a:schemeClr val="bg1"/>
                </a:solidFill>
                <a:latin typeface="+mn-ea"/>
                <a:cs typeface="+mn-ea"/>
              </a:rPr>
              <a:t>Add a text title</a:t>
            </a:r>
          </a:p>
        </p:txBody>
      </p:sp>
      <p:sp>
        <p:nvSpPr>
          <p:cNvPr id="49" name="TextBox 48"/>
          <p:cNvSpPr txBox="1"/>
          <p:nvPr/>
        </p:nvSpPr>
        <p:spPr>
          <a:xfrm>
            <a:off x="1649549" y="3470642"/>
            <a:ext cx="2429487" cy="677096"/>
          </a:xfrm>
          <a:prstGeom prst="rect">
            <a:avLst/>
          </a:prstGeom>
          <a:noFill/>
        </p:spPr>
        <p:txBody>
          <a:bodyPr wrap="none" lIns="121908" tIns="60954" rIns="121908" bIns="60954" rtlCol="0">
            <a:spAutoFit/>
          </a:bodyPr>
          <a:lstStyle/>
          <a:p>
            <a:r>
              <a:rPr lang="zh-CN" altLang="en-US" sz="1200" dirty="0">
                <a:solidFill>
                  <a:schemeClr val="tx1">
                    <a:lumMod val="50000"/>
                    <a:lumOff val="50000"/>
                  </a:schemeClr>
                </a:solidFill>
                <a:latin typeface="+mn-ea"/>
                <a:cs typeface="+mn-ea"/>
              </a:rPr>
              <a:t>Click Add text content, inside</a:t>
            </a:r>
            <a:endParaRPr lang="en-US" altLang="zh-CN" sz="1200" dirty="0">
              <a:solidFill>
                <a:schemeClr val="tx1">
                  <a:lumMod val="50000"/>
                  <a:lumOff val="50000"/>
                </a:schemeClr>
              </a:solidFill>
              <a:latin typeface="+mn-ea"/>
              <a:cs typeface="+mn-ea"/>
            </a:endParaRPr>
          </a:p>
          <a:p>
            <a:r>
              <a:rPr lang="zh-CN" altLang="en-US" sz="1200" dirty="0">
                <a:solidFill>
                  <a:schemeClr val="tx1">
                    <a:lumMod val="50000"/>
                    <a:lumOff val="50000"/>
                  </a:schemeClr>
                </a:solidFill>
                <a:latin typeface="+mn-ea"/>
                <a:cs typeface="+mn-ea"/>
              </a:rPr>
              <a:t>It is briefly detailed. Click Add</a:t>
            </a:r>
            <a:endParaRPr lang="en-US" altLang="zh-CN" sz="1200" dirty="0">
              <a:solidFill>
                <a:schemeClr val="tx1">
                  <a:lumMod val="50000"/>
                  <a:lumOff val="50000"/>
                </a:schemeClr>
              </a:solidFill>
              <a:latin typeface="+mn-ea"/>
              <a:cs typeface="+mn-ea"/>
            </a:endParaRPr>
          </a:p>
          <a:p>
            <a:r>
              <a:rPr lang="zh-CN" altLang="en-US" sz="1200" dirty="0">
                <a:solidFill>
                  <a:schemeClr val="tx1">
                    <a:lumMod val="50000"/>
                    <a:lumOff val="50000"/>
                  </a:schemeClr>
                </a:solidFill>
                <a:latin typeface="+mn-ea"/>
                <a:cs typeface="+mn-ea"/>
              </a:rPr>
              <a:t>Text content.</a:t>
            </a:r>
          </a:p>
        </p:txBody>
      </p:sp>
      <p:sp>
        <p:nvSpPr>
          <p:cNvPr id="50" name="TextBox 49"/>
          <p:cNvSpPr txBox="1"/>
          <p:nvPr/>
        </p:nvSpPr>
        <p:spPr>
          <a:xfrm>
            <a:off x="5024362" y="3470642"/>
            <a:ext cx="2429487" cy="677096"/>
          </a:xfrm>
          <a:prstGeom prst="rect">
            <a:avLst/>
          </a:prstGeom>
          <a:noFill/>
        </p:spPr>
        <p:txBody>
          <a:bodyPr wrap="none" lIns="121908" tIns="60954" rIns="121908" bIns="60954" rtlCol="0">
            <a:spAutoFit/>
          </a:bodyPr>
          <a:lstStyle/>
          <a:p>
            <a:r>
              <a:rPr lang="zh-CN" altLang="en-US" sz="1200" dirty="0">
                <a:solidFill>
                  <a:schemeClr val="tx1">
                    <a:lumMod val="50000"/>
                    <a:lumOff val="50000"/>
                  </a:schemeClr>
                </a:solidFill>
                <a:latin typeface="+mn-ea"/>
                <a:cs typeface="+mn-ea"/>
              </a:rPr>
              <a:t>Click Add text content, inside</a:t>
            </a:r>
            <a:endParaRPr lang="en-US" altLang="zh-CN" sz="1200" dirty="0">
              <a:solidFill>
                <a:schemeClr val="tx1">
                  <a:lumMod val="50000"/>
                  <a:lumOff val="50000"/>
                </a:schemeClr>
              </a:solidFill>
              <a:latin typeface="+mn-ea"/>
              <a:cs typeface="+mn-ea"/>
            </a:endParaRPr>
          </a:p>
          <a:p>
            <a:r>
              <a:rPr lang="zh-CN" altLang="en-US" sz="1200" dirty="0">
                <a:solidFill>
                  <a:schemeClr val="tx1">
                    <a:lumMod val="50000"/>
                    <a:lumOff val="50000"/>
                  </a:schemeClr>
                </a:solidFill>
                <a:latin typeface="+mn-ea"/>
                <a:cs typeface="+mn-ea"/>
              </a:rPr>
              <a:t>It is briefly detailed. Click Add</a:t>
            </a:r>
            <a:endParaRPr lang="en-US" altLang="zh-CN" sz="1200" dirty="0">
              <a:solidFill>
                <a:schemeClr val="tx1">
                  <a:lumMod val="50000"/>
                  <a:lumOff val="50000"/>
                </a:schemeClr>
              </a:solidFill>
              <a:latin typeface="+mn-ea"/>
              <a:cs typeface="+mn-ea"/>
            </a:endParaRPr>
          </a:p>
          <a:p>
            <a:r>
              <a:rPr lang="zh-CN" altLang="en-US" sz="1200" dirty="0">
                <a:solidFill>
                  <a:schemeClr val="tx1">
                    <a:lumMod val="50000"/>
                    <a:lumOff val="50000"/>
                  </a:schemeClr>
                </a:solidFill>
                <a:latin typeface="+mn-ea"/>
                <a:cs typeface="+mn-ea"/>
              </a:rPr>
              <a:t>Text content.</a:t>
            </a:r>
          </a:p>
        </p:txBody>
      </p:sp>
      <p:sp>
        <p:nvSpPr>
          <p:cNvPr id="56" name="TextBox 55"/>
          <p:cNvSpPr txBox="1"/>
          <p:nvPr/>
        </p:nvSpPr>
        <p:spPr>
          <a:xfrm>
            <a:off x="8357616" y="3470642"/>
            <a:ext cx="2429487" cy="677096"/>
          </a:xfrm>
          <a:prstGeom prst="rect">
            <a:avLst/>
          </a:prstGeom>
          <a:noFill/>
        </p:spPr>
        <p:txBody>
          <a:bodyPr wrap="none" lIns="121908" tIns="60954" rIns="121908" bIns="60954" rtlCol="0">
            <a:spAutoFit/>
          </a:bodyPr>
          <a:lstStyle/>
          <a:p>
            <a:r>
              <a:rPr lang="zh-CN" altLang="en-US" sz="1200" dirty="0">
                <a:solidFill>
                  <a:schemeClr val="tx1">
                    <a:lumMod val="50000"/>
                    <a:lumOff val="50000"/>
                  </a:schemeClr>
                </a:solidFill>
                <a:latin typeface="+mn-ea"/>
                <a:cs typeface="+mn-ea"/>
              </a:rPr>
              <a:t>Click Add text content, inside</a:t>
            </a:r>
            <a:endParaRPr lang="en-US" altLang="zh-CN" sz="1200" dirty="0">
              <a:solidFill>
                <a:schemeClr val="tx1">
                  <a:lumMod val="50000"/>
                  <a:lumOff val="50000"/>
                </a:schemeClr>
              </a:solidFill>
              <a:latin typeface="+mn-ea"/>
              <a:cs typeface="+mn-ea"/>
            </a:endParaRPr>
          </a:p>
          <a:p>
            <a:r>
              <a:rPr lang="zh-CN" altLang="en-US" sz="1200" dirty="0">
                <a:solidFill>
                  <a:schemeClr val="tx1">
                    <a:lumMod val="50000"/>
                    <a:lumOff val="50000"/>
                  </a:schemeClr>
                </a:solidFill>
                <a:latin typeface="+mn-ea"/>
                <a:cs typeface="+mn-ea"/>
              </a:rPr>
              <a:t>It is briefly detailed. Click Add</a:t>
            </a:r>
            <a:endParaRPr lang="en-US" altLang="zh-CN" sz="1200" dirty="0">
              <a:solidFill>
                <a:schemeClr val="tx1">
                  <a:lumMod val="50000"/>
                  <a:lumOff val="50000"/>
                </a:schemeClr>
              </a:solidFill>
              <a:latin typeface="+mn-ea"/>
              <a:cs typeface="+mn-ea"/>
            </a:endParaRPr>
          </a:p>
          <a:p>
            <a:r>
              <a:rPr lang="zh-CN" altLang="en-US" sz="1200" dirty="0">
                <a:solidFill>
                  <a:schemeClr val="tx1">
                    <a:lumMod val="50000"/>
                    <a:lumOff val="50000"/>
                  </a:schemeClr>
                </a:solidFill>
                <a:latin typeface="+mn-ea"/>
                <a:cs typeface="+mn-ea"/>
              </a:rPr>
              <a:t>Text content.</a:t>
            </a:r>
          </a:p>
        </p:txBody>
      </p:sp>
      <p:sp>
        <p:nvSpPr>
          <p:cNvPr id="57" name="TextBox 56"/>
          <p:cNvSpPr txBox="1"/>
          <p:nvPr/>
        </p:nvSpPr>
        <p:spPr>
          <a:xfrm>
            <a:off x="4763029" y="1622011"/>
            <a:ext cx="2552534" cy="1107984"/>
          </a:xfrm>
          <a:prstGeom prst="rect">
            <a:avLst/>
          </a:prstGeom>
          <a:noFill/>
          <a:ln>
            <a:noFill/>
          </a:ln>
        </p:spPr>
        <p:txBody>
          <a:bodyPr wrap="none" lIns="121908" tIns="60954" rIns="121908" bIns="60954" rtlCol="0">
            <a:spAutoFit/>
          </a:bodyPr>
          <a:lstStyle/>
          <a:p>
            <a:r>
              <a:rPr lang="en-US" altLang="zh-CN" sz="6400" dirty="0">
                <a:solidFill>
                  <a:schemeClr val="tx1">
                    <a:lumMod val="50000"/>
                    <a:lumOff val="50000"/>
                  </a:schemeClr>
                </a:solidFill>
                <a:latin typeface="+mn-ea"/>
                <a:cs typeface="+mn-ea"/>
              </a:rPr>
              <a:t>TEAM</a:t>
            </a:r>
            <a:endParaRPr lang="zh-CN" altLang="en-US" sz="6400" dirty="0">
              <a:solidFill>
                <a:schemeClr val="tx1">
                  <a:lumMod val="50000"/>
                  <a:lumOff val="50000"/>
                </a:schemeClr>
              </a:solidFill>
              <a:latin typeface="+mn-ea"/>
              <a:cs typeface="+mn-ea"/>
            </a:endParaRPr>
          </a:p>
        </p:txBody>
      </p:sp>
      <p:sp>
        <p:nvSpPr>
          <p:cNvPr id="58" name="TextBox 57"/>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Second delay character, none</a:t>
            </a:r>
            <a:endParaRPr lang="en-US" altLang="zh-CN" sz="1900" dirty="0">
              <a:solidFill>
                <a:schemeClr val="bg1"/>
              </a:solidFill>
              <a:latin typeface="+mn-ea"/>
              <a:cs typeface="+mn-ea"/>
            </a:endParaRPr>
          </a:p>
          <a:p>
            <a:r>
              <a:rPr lang="zh-CN" altLang="en-US" sz="1900" dirty="0">
                <a:solidFill>
                  <a:schemeClr val="bg1"/>
                </a:solidFill>
                <a:latin typeface="+mn-ea"/>
                <a:cs typeface="+mn-ea"/>
              </a:rPr>
              <a:t>Meaning, can be deleted</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p:tgtEl>
                                          <p:spTgt spid="34"/>
                                        </p:tgtEl>
                                        <p:attrNameLst>
                                          <p:attrName>ppt_y</p:attrName>
                                        </p:attrNameLst>
                                      </p:cBhvr>
                                      <p:tavLst>
                                        <p:tav tm="0">
                                          <p:val>
                                            <p:strVal val="#ppt_y+#ppt_h*1.125000"/>
                                          </p:val>
                                        </p:tav>
                                        <p:tav tm="100000">
                                          <p:val>
                                            <p:strVal val="#ppt_y"/>
                                          </p:val>
                                        </p:tav>
                                      </p:tavLst>
                                    </p:anim>
                                    <p:animEffect transition="in" filter="wipe(up)">
                                      <p:cBhvr>
                                        <p:cTn id="12" dur="500"/>
                                        <p:tgtEl>
                                          <p:spTgt spid="34"/>
                                        </p:tgtEl>
                                      </p:cBhvr>
                                    </p:animEffect>
                                  </p:childTnLst>
                                </p:cTn>
                              </p:par>
                              <p:par>
                                <p:cTn id="13" presetID="1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p:tgtEl>
                                          <p:spTgt spid="35"/>
                                        </p:tgtEl>
                                        <p:attrNameLst>
                                          <p:attrName>ppt_y</p:attrName>
                                        </p:attrNameLst>
                                      </p:cBhvr>
                                      <p:tavLst>
                                        <p:tav tm="0">
                                          <p:val>
                                            <p:strVal val="#ppt_y+#ppt_h*1.125000"/>
                                          </p:val>
                                        </p:tav>
                                        <p:tav tm="100000">
                                          <p:val>
                                            <p:strVal val="#ppt_y"/>
                                          </p:val>
                                        </p:tav>
                                      </p:tavLst>
                                    </p:anim>
                                    <p:animEffect transition="in" filter="wipe(up)">
                                      <p:cBhvr>
                                        <p:cTn id="16" dur="500"/>
                                        <p:tgtEl>
                                          <p:spTgt spid="35"/>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p:tgtEl>
                                          <p:spTgt spid="49"/>
                                        </p:tgtEl>
                                        <p:attrNameLst>
                                          <p:attrName>ppt_y</p:attrName>
                                        </p:attrNameLst>
                                      </p:cBhvr>
                                      <p:tavLst>
                                        <p:tav tm="0">
                                          <p:val>
                                            <p:strVal val="#ppt_y+#ppt_h*1.125000"/>
                                          </p:val>
                                        </p:tav>
                                        <p:tav tm="100000">
                                          <p:val>
                                            <p:strVal val="#ppt_y"/>
                                          </p:val>
                                        </p:tav>
                                      </p:tavLst>
                                    </p:anim>
                                    <p:animEffect transition="in" filter="wipe(up)">
                                      <p:cBhvr>
                                        <p:cTn id="20" dur="500"/>
                                        <p:tgtEl>
                                          <p:spTgt spid="49"/>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p:tgtEl>
                                          <p:spTgt spid="46"/>
                                        </p:tgtEl>
                                        <p:attrNameLst>
                                          <p:attrName>ppt_y</p:attrName>
                                        </p:attrNameLst>
                                      </p:cBhvr>
                                      <p:tavLst>
                                        <p:tav tm="0">
                                          <p:val>
                                            <p:strVal val="#ppt_y+#ppt_h*1.125000"/>
                                          </p:val>
                                        </p:tav>
                                        <p:tav tm="100000">
                                          <p:val>
                                            <p:strVal val="#ppt_y"/>
                                          </p:val>
                                        </p:tav>
                                      </p:tavLst>
                                    </p:anim>
                                    <p:animEffect transition="in" filter="wipe(up)">
                                      <p:cBhvr>
                                        <p:cTn id="24" dur="500"/>
                                        <p:tgtEl>
                                          <p:spTgt spid="46"/>
                                        </p:tgtEl>
                                      </p:cBhvr>
                                    </p:animEffect>
                                  </p:childTnLst>
                                </p:cTn>
                              </p:par>
                            </p:childTnLst>
                          </p:cTn>
                        </p:par>
                        <p:par>
                          <p:cTn id="25" fill="hold">
                            <p:stCondLst>
                              <p:cond delay="1000"/>
                            </p:stCondLst>
                            <p:childTnLst>
                              <p:par>
                                <p:cTn id="26" presetID="12" presetClass="entr" presetSubtype="4" fill="hold" nodeType="after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p:tgtEl>
                                          <p:spTgt spid="39"/>
                                        </p:tgtEl>
                                        <p:attrNameLst>
                                          <p:attrName>ppt_y</p:attrName>
                                        </p:attrNameLst>
                                      </p:cBhvr>
                                      <p:tavLst>
                                        <p:tav tm="0">
                                          <p:val>
                                            <p:strVal val="#ppt_y+#ppt_h*1.125000"/>
                                          </p:val>
                                        </p:tav>
                                        <p:tav tm="100000">
                                          <p:val>
                                            <p:strVal val="#ppt_y"/>
                                          </p:val>
                                        </p:tav>
                                      </p:tavLst>
                                    </p:anim>
                                    <p:animEffect transition="in" filter="wipe(up)">
                                      <p:cBhvr>
                                        <p:cTn id="29" dur="500"/>
                                        <p:tgtEl>
                                          <p:spTgt spid="39"/>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additive="base">
                                        <p:cTn id="32" dur="500"/>
                                        <p:tgtEl>
                                          <p:spTgt spid="50"/>
                                        </p:tgtEl>
                                        <p:attrNameLst>
                                          <p:attrName>ppt_y</p:attrName>
                                        </p:attrNameLst>
                                      </p:cBhvr>
                                      <p:tavLst>
                                        <p:tav tm="0">
                                          <p:val>
                                            <p:strVal val="#ppt_y+#ppt_h*1.125000"/>
                                          </p:val>
                                        </p:tav>
                                        <p:tav tm="100000">
                                          <p:val>
                                            <p:strVal val="#ppt_y"/>
                                          </p:val>
                                        </p:tav>
                                      </p:tavLst>
                                    </p:anim>
                                    <p:animEffect transition="in" filter="wipe(up)">
                                      <p:cBhvr>
                                        <p:cTn id="33" dur="500"/>
                                        <p:tgtEl>
                                          <p:spTgt spid="50"/>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p:tgtEl>
                                          <p:spTgt spid="47"/>
                                        </p:tgtEl>
                                        <p:attrNameLst>
                                          <p:attrName>ppt_y</p:attrName>
                                        </p:attrNameLst>
                                      </p:cBhvr>
                                      <p:tavLst>
                                        <p:tav tm="0">
                                          <p:val>
                                            <p:strVal val="#ppt_y+#ppt_h*1.125000"/>
                                          </p:val>
                                        </p:tav>
                                        <p:tav tm="100000">
                                          <p:val>
                                            <p:strVal val="#ppt_y"/>
                                          </p:val>
                                        </p:tav>
                                      </p:tavLst>
                                    </p:anim>
                                    <p:animEffect transition="in" filter="wipe(up)">
                                      <p:cBhvr>
                                        <p:cTn id="37" dur="500"/>
                                        <p:tgtEl>
                                          <p:spTgt spid="47"/>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p:tgtEl>
                                          <p:spTgt spid="38"/>
                                        </p:tgtEl>
                                        <p:attrNameLst>
                                          <p:attrName>ppt_y</p:attrName>
                                        </p:attrNameLst>
                                      </p:cBhvr>
                                      <p:tavLst>
                                        <p:tav tm="0">
                                          <p:val>
                                            <p:strVal val="#ppt_y+#ppt_h*1.125000"/>
                                          </p:val>
                                        </p:tav>
                                        <p:tav tm="100000">
                                          <p:val>
                                            <p:strVal val="#ppt_y"/>
                                          </p:val>
                                        </p:tav>
                                      </p:tavLst>
                                    </p:anim>
                                    <p:animEffect transition="in" filter="wipe(up)">
                                      <p:cBhvr>
                                        <p:cTn id="41" dur="500"/>
                                        <p:tgtEl>
                                          <p:spTgt spid="38"/>
                                        </p:tgtEl>
                                      </p:cBhvr>
                                    </p:animEffect>
                                  </p:childTnLst>
                                </p:cTn>
                              </p:par>
                            </p:childTnLst>
                          </p:cTn>
                        </p:par>
                        <p:par>
                          <p:cTn id="42" fill="hold">
                            <p:stCondLst>
                              <p:cond delay="1500"/>
                            </p:stCondLst>
                            <p:childTnLst>
                              <p:par>
                                <p:cTn id="43" presetID="12" presetClass="entr" presetSubtype="4"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p:tgtEl>
                                          <p:spTgt spid="36"/>
                                        </p:tgtEl>
                                        <p:attrNameLst>
                                          <p:attrName>ppt_y</p:attrName>
                                        </p:attrNameLst>
                                      </p:cBhvr>
                                      <p:tavLst>
                                        <p:tav tm="0">
                                          <p:val>
                                            <p:strVal val="#ppt_y+#ppt_h*1.125000"/>
                                          </p:val>
                                        </p:tav>
                                        <p:tav tm="100000">
                                          <p:val>
                                            <p:strVal val="#ppt_y"/>
                                          </p:val>
                                        </p:tav>
                                      </p:tavLst>
                                    </p:anim>
                                    <p:animEffect transition="in" filter="wipe(up)">
                                      <p:cBhvr>
                                        <p:cTn id="46" dur="500"/>
                                        <p:tgtEl>
                                          <p:spTgt spid="36"/>
                                        </p:tgtEl>
                                      </p:cBhvr>
                                    </p:animEffect>
                                  </p:childTnLst>
                                </p:cTn>
                              </p:par>
                              <p:par>
                                <p:cTn id="47" presetID="12" presetClass="entr" presetSubtype="4"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p:tgtEl>
                                          <p:spTgt spid="37"/>
                                        </p:tgtEl>
                                        <p:attrNameLst>
                                          <p:attrName>ppt_y</p:attrName>
                                        </p:attrNameLst>
                                      </p:cBhvr>
                                      <p:tavLst>
                                        <p:tav tm="0">
                                          <p:val>
                                            <p:strVal val="#ppt_y+#ppt_h*1.125000"/>
                                          </p:val>
                                        </p:tav>
                                        <p:tav tm="100000">
                                          <p:val>
                                            <p:strVal val="#ppt_y"/>
                                          </p:val>
                                        </p:tav>
                                      </p:tavLst>
                                    </p:anim>
                                    <p:animEffect transition="in" filter="wipe(up)">
                                      <p:cBhvr>
                                        <p:cTn id="50" dur="500"/>
                                        <p:tgtEl>
                                          <p:spTgt spid="37"/>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anim calcmode="lin" valueType="num">
                                      <p:cBhvr additive="base">
                                        <p:cTn id="53" dur="500"/>
                                        <p:tgtEl>
                                          <p:spTgt spid="56"/>
                                        </p:tgtEl>
                                        <p:attrNameLst>
                                          <p:attrName>ppt_y</p:attrName>
                                        </p:attrNameLst>
                                      </p:cBhvr>
                                      <p:tavLst>
                                        <p:tav tm="0">
                                          <p:val>
                                            <p:strVal val="#ppt_y+#ppt_h*1.125000"/>
                                          </p:val>
                                        </p:tav>
                                        <p:tav tm="100000">
                                          <p:val>
                                            <p:strVal val="#ppt_y"/>
                                          </p:val>
                                        </p:tav>
                                      </p:tavLst>
                                    </p:anim>
                                    <p:animEffect transition="in" filter="wipe(up)">
                                      <p:cBhvr>
                                        <p:cTn id="54" dur="500"/>
                                        <p:tgtEl>
                                          <p:spTgt spid="56"/>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anim calcmode="lin" valueType="num">
                                      <p:cBhvr additive="base">
                                        <p:cTn id="57" dur="500"/>
                                        <p:tgtEl>
                                          <p:spTgt spid="48"/>
                                        </p:tgtEl>
                                        <p:attrNameLst>
                                          <p:attrName>ppt_y</p:attrName>
                                        </p:attrNameLst>
                                      </p:cBhvr>
                                      <p:tavLst>
                                        <p:tav tm="0">
                                          <p:val>
                                            <p:strVal val="#ppt_y+#ppt_h*1.125000"/>
                                          </p:val>
                                        </p:tav>
                                        <p:tav tm="100000">
                                          <p:val>
                                            <p:strVal val="#ppt_y"/>
                                          </p:val>
                                        </p:tav>
                                      </p:tavLst>
                                    </p:anim>
                                    <p:animEffect transition="in" filter="wipe(up)">
                                      <p:cBhvr>
                                        <p:cTn id="58" dur="500"/>
                                        <p:tgtEl>
                                          <p:spTgt spid="48"/>
                                        </p:tgtEl>
                                      </p:cBhvr>
                                    </p:animEffect>
                                  </p:childTnLst>
                                </p:cTn>
                              </p:par>
                            </p:childTnLst>
                          </p:cTn>
                        </p:par>
                        <p:par>
                          <p:cTn id="59" fill="hold">
                            <p:stCondLst>
                              <p:cond delay="2000"/>
                            </p:stCondLst>
                            <p:childTnLst>
                              <p:par>
                                <p:cTn id="60" presetID="12" presetClass="entr" presetSubtype="8" fill="hold" grpId="0" nodeType="afterEffect">
                                  <p:stCondLst>
                                    <p:cond delay="0"/>
                                  </p:stCondLst>
                                  <p:childTnLst>
                                    <p:set>
                                      <p:cBhvr>
                                        <p:cTn id="61" dur="1" fill="hold">
                                          <p:stCondLst>
                                            <p:cond delay="0"/>
                                          </p:stCondLst>
                                        </p:cTn>
                                        <p:tgtEl>
                                          <p:spTgt spid="40"/>
                                        </p:tgtEl>
                                        <p:attrNameLst>
                                          <p:attrName>style.visibility</p:attrName>
                                        </p:attrNameLst>
                                      </p:cBhvr>
                                      <p:to>
                                        <p:strVal val="visible"/>
                                      </p:to>
                                    </p:set>
                                    <p:anim calcmode="lin" valueType="num">
                                      <p:cBhvr additive="base">
                                        <p:cTn id="62" dur="500"/>
                                        <p:tgtEl>
                                          <p:spTgt spid="40"/>
                                        </p:tgtEl>
                                        <p:attrNameLst>
                                          <p:attrName>ppt_x</p:attrName>
                                        </p:attrNameLst>
                                      </p:cBhvr>
                                      <p:tavLst>
                                        <p:tav tm="0">
                                          <p:val>
                                            <p:strVal val="#ppt_x-#ppt_w*1.125000"/>
                                          </p:val>
                                        </p:tav>
                                        <p:tav tm="100000">
                                          <p:val>
                                            <p:strVal val="#ppt_x"/>
                                          </p:val>
                                        </p:tav>
                                      </p:tavLst>
                                    </p:anim>
                                    <p:animEffect transition="in" filter="wipe(right)">
                                      <p:cBhvr>
                                        <p:cTn id="63" dur="500"/>
                                        <p:tgtEl>
                                          <p:spTgt spid="40"/>
                                        </p:tgtEl>
                                      </p:cBhvr>
                                    </p:animEffect>
                                  </p:childTnLst>
                                </p:cTn>
                              </p:par>
                            </p:childTnLst>
                          </p:cTn>
                        </p:par>
                        <p:par>
                          <p:cTn id="64" fill="hold">
                            <p:stCondLst>
                              <p:cond delay="2500"/>
                            </p:stCondLst>
                            <p:childTnLst>
                              <p:par>
                                <p:cTn id="65" presetID="10" presetClass="entr" presetSubtype="0" fill="hold" grpId="0"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8" grpId="0" animBg="1"/>
      <p:bldP spid="40" grpId="0" animBg="1"/>
      <p:bldP spid="46" grpId="0"/>
      <p:bldP spid="47" grpId="0"/>
      <p:bldP spid="48" grpId="0"/>
      <p:bldP spid="49" grpId="0"/>
      <p:bldP spid="50" grpId="0"/>
      <p:bldP spid="56" grpId="0"/>
      <p:bldP spid="57" grpId="0"/>
      <p:bldP spid="5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135192" y="2695263"/>
            <a:ext cx="1123635" cy="109999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157121" y="2985716"/>
            <a:ext cx="1153554" cy="6982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489532" y="2899293"/>
            <a:ext cx="1049425" cy="87113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888932" y="2915723"/>
            <a:ext cx="943674" cy="838279"/>
          </a:xfrm>
          <a:prstGeom prst="rect">
            <a:avLst/>
          </a:prstGeom>
          <a:noFill/>
          <a:extLst>
            <a:ext uri="{909E8E84-426E-40DD-AFC4-6F175D3DCCD1}">
              <a14:hiddenFill xmlns:a14="http://schemas.microsoft.com/office/drawing/2010/main">
                <a:solidFill>
                  <a:srgbClr val="FFFFFF"/>
                </a:solidFill>
              </a14:hiddenFill>
            </a:ext>
          </a:extLst>
        </p:spPr>
      </p:pic>
      <p:sp>
        <p:nvSpPr>
          <p:cNvPr id="48" name="燕尾形 47"/>
          <p:cNvSpPr/>
          <p:nvPr/>
        </p:nvSpPr>
        <p:spPr>
          <a:xfrm>
            <a:off x="3571646" y="3182189"/>
            <a:ext cx="282287" cy="282324"/>
          </a:xfrm>
          <a:prstGeom prst="chevron">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49" name="燕尾形 48"/>
          <p:cNvSpPr/>
          <p:nvPr/>
        </p:nvSpPr>
        <p:spPr>
          <a:xfrm>
            <a:off x="3817555" y="3181433"/>
            <a:ext cx="282287" cy="282324"/>
          </a:xfrm>
          <a:prstGeom prst="chevron">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50" name="同心圆 49"/>
          <p:cNvSpPr/>
          <p:nvPr/>
        </p:nvSpPr>
        <p:spPr>
          <a:xfrm>
            <a:off x="1805527" y="2498287"/>
            <a:ext cx="1635475" cy="1635688"/>
          </a:xfrm>
          <a:prstGeom prst="donut">
            <a:avLst>
              <a:gd name="adj" fmla="val 31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56" name="同心圆 55"/>
          <p:cNvSpPr/>
          <p:nvPr/>
        </p:nvSpPr>
        <p:spPr>
          <a:xfrm>
            <a:off x="4174280" y="2498287"/>
            <a:ext cx="1635475" cy="1635688"/>
          </a:xfrm>
          <a:prstGeom prst="donut">
            <a:avLst>
              <a:gd name="adj" fmla="val 3139"/>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57" name="同心圆 56"/>
          <p:cNvSpPr/>
          <p:nvPr/>
        </p:nvSpPr>
        <p:spPr>
          <a:xfrm>
            <a:off x="6543033" y="2498287"/>
            <a:ext cx="1635475" cy="1635688"/>
          </a:xfrm>
          <a:prstGeom prst="donut">
            <a:avLst>
              <a:gd name="adj" fmla="val 31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59" name="同心圆 58"/>
          <p:cNvSpPr/>
          <p:nvPr/>
        </p:nvSpPr>
        <p:spPr>
          <a:xfrm>
            <a:off x="8911784" y="2498287"/>
            <a:ext cx="1635475" cy="1635688"/>
          </a:xfrm>
          <a:prstGeom prst="donut">
            <a:avLst>
              <a:gd name="adj" fmla="val 313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60" name="燕尾形 59"/>
          <p:cNvSpPr/>
          <p:nvPr/>
        </p:nvSpPr>
        <p:spPr>
          <a:xfrm>
            <a:off x="5908141" y="3174759"/>
            <a:ext cx="282287" cy="282324"/>
          </a:xfrm>
          <a:prstGeom prst="chevron">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61" name="燕尾形 60"/>
          <p:cNvSpPr/>
          <p:nvPr/>
        </p:nvSpPr>
        <p:spPr>
          <a:xfrm>
            <a:off x="6154051" y="3174003"/>
            <a:ext cx="282287" cy="282324"/>
          </a:xfrm>
          <a:prstGeom prst="chevron">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62" name="燕尾形 61"/>
          <p:cNvSpPr/>
          <p:nvPr/>
        </p:nvSpPr>
        <p:spPr>
          <a:xfrm>
            <a:off x="8285789" y="3191693"/>
            <a:ext cx="282287" cy="282324"/>
          </a:xfrm>
          <a:prstGeom prst="chevron">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63" name="燕尾形 62"/>
          <p:cNvSpPr/>
          <p:nvPr/>
        </p:nvSpPr>
        <p:spPr>
          <a:xfrm>
            <a:off x="8531699" y="3190937"/>
            <a:ext cx="282287" cy="282324"/>
          </a:xfrm>
          <a:prstGeom prst="chevron">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64" name="TextBox 63"/>
          <p:cNvSpPr txBox="1"/>
          <p:nvPr/>
        </p:nvSpPr>
        <p:spPr>
          <a:xfrm>
            <a:off x="1778464" y="4323298"/>
            <a:ext cx="1708136"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Add a text title</a:t>
            </a:r>
          </a:p>
        </p:txBody>
      </p:sp>
      <p:sp>
        <p:nvSpPr>
          <p:cNvPr id="65" name="TextBox 64"/>
          <p:cNvSpPr txBox="1"/>
          <p:nvPr/>
        </p:nvSpPr>
        <p:spPr>
          <a:xfrm>
            <a:off x="4157326" y="4351569"/>
            <a:ext cx="1708136"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Add a text title</a:t>
            </a:r>
          </a:p>
        </p:txBody>
      </p:sp>
      <p:sp>
        <p:nvSpPr>
          <p:cNvPr id="66" name="TextBox 65"/>
          <p:cNvSpPr txBox="1"/>
          <p:nvPr/>
        </p:nvSpPr>
        <p:spPr>
          <a:xfrm>
            <a:off x="6526779" y="4314228"/>
            <a:ext cx="1708136"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Add a text title</a:t>
            </a:r>
          </a:p>
        </p:txBody>
      </p:sp>
      <p:sp>
        <p:nvSpPr>
          <p:cNvPr id="67" name="TextBox 66"/>
          <p:cNvSpPr txBox="1"/>
          <p:nvPr/>
        </p:nvSpPr>
        <p:spPr>
          <a:xfrm>
            <a:off x="8924927" y="4301097"/>
            <a:ext cx="1708136"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Add a text title</a:t>
            </a:r>
          </a:p>
        </p:txBody>
      </p:sp>
      <p:cxnSp>
        <p:nvCxnSpPr>
          <p:cNvPr id="68" name="直接连接符 67"/>
          <p:cNvCxnSpPr/>
          <p:nvPr/>
        </p:nvCxnSpPr>
        <p:spPr>
          <a:xfrm>
            <a:off x="1828217" y="4945769"/>
            <a:ext cx="8719042"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824145" y="4991192"/>
            <a:ext cx="8808918" cy="615541"/>
          </a:xfrm>
          <a:prstGeom prst="rect">
            <a:avLst/>
          </a:prstGeom>
          <a:noFill/>
          <a:ln>
            <a:noFill/>
          </a:ln>
        </p:spPr>
        <p:txBody>
          <a:bodyPr wrap="square" lIns="121908" tIns="60954" rIns="121908" bIns="60954" rtlCol="0">
            <a:spAutoFit/>
          </a:bodyPr>
          <a:lstStyle/>
          <a:p>
            <a:r>
              <a:rPr lang="zh-CN" altLang="en-US" sz="1600" dirty="0">
                <a:solidFill>
                  <a:schemeClr val="tx1">
                    <a:lumMod val="50000"/>
                    <a:lumOff val="50000"/>
                  </a:schemeClr>
                </a:solidFill>
                <a:latin typeface="+mn-ea"/>
                <a:cs typeface="+mn-ea"/>
              </a:rPr>
              <a:t>Click to add text content, the content is brief and detailed, concise description of the content summary.</a:t>
            </a:r>
          </a:p>
        </p:txBody>
      </p:sp>
      <p:sp>
        <p:nvSpPr>
          <p:cNvPr id="29" name="TextBox 28"/>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Second delay character, none</a:t>
            </a:r>
            <a:endParaRPr lang="en-US" altLang="zh-CN" sz="1900" dirty="0">
              <a:solidFill>
                <a:schemeClr val="bg1"/>
              </a:solidFill>
              <a:latin typeface="+mn-ea"/>
              <a:cs typeface="+mn-ea"/>
            </a:endParaRPr>
          </a:p>
          <a:p>
            <a:r>
              <a:rPr lang="zh-CN" altLang="en-US" sz="1900" dirty="0">
                <a:solidFill>
                  <a:schemeClr val="bg1"/>
                </a:solidFill>
                <a:latin typeface="+mn-ea"/>
                <a:cs typeface="+mn-ea"/>
              </a:rPr>
              <a:t>Meaning, can be deleted</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500"/>
                                        <p:tgtEl>
                                          <p:spTgt spid="3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heel(1)">
                                      <p:cBhvr>
                                        <p:cTn id="10" dur="500"/>
                                        <p:tgtEl>
                                          <p:spTgt spid="5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wipe(left)">
                                      <p:cBhvr>
                                        <p:cTn id="14" dur="500"/>
                                        <p:tgtEl>
                                          <p:spTgt spid="4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wipe(up)">
                                      <p:cBhvr>
                                        <p:cTn id="20" dur="500"/>
                                        <p:tgtEl>
                                          <p:spTgt spid="64"/>
                                        </p:tgtEl>
                                      </p:cBhvr>
                                    </p:animEffect>
                                  </p:childTnLst>
                                </p:cTn>
                              </p:par>
                            </p:childTnLst>
                          </p:cTn>
                        </p:par>
                        <p:par>
                          <p:cTn id="21" fill="hold">
                            <p:stCondLst>
                              <p:cond delay="1000"/>
                            </p:stCondLst>
                            <p:childTnLst>
                              <p:par>
                                <p:cTn id="22" presetID="21" presetClass="entr" presetSubtype="1"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heel(1)">
                                      <p:cBhvr>
                                        <p:cTn id="24" dur="500"/>
                                        <p:tgtEl>
                                          <p:spTgt spid="4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heel(1)">
                                      <p:cBhvr>
                                        <p:cTn id="27" dur="500"/>
                                        <p:tgtEl>
                                          <p:spTgt spid="56"/>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left)">
                                      <p:cBhvr>
                                        <p:cTn id="31" dur="500"/>
                                        <p:tgtEl>
                                          <p:spTgt spid="6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left)">
                                      <p:cBhvr>
                                        <p:cTn id="34" dur="500"/>
                                        <p:tgtEl>
                                          <p:spTgt spid="61"/>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up)">
                                      <p:cBhvr>
                                        <p:cTn id="37" dur="500"/>
                                        <p:tgtEl>
                                          <p:spTgt spid="65"/>
                                        </p:tgtEl>
                                      </p:cBhvr>
                                    </p:animEffect>
                                  </p:childTnLst>
                                </p:cTn>
                              </p:par>
                            </p:childTnLst>
                          </p:cTn>
                        </p:par>
                        <p:par>
                          <p:cTn id="38" fill="hold">
                            <p:stCondLst>
                              <p:cond delay="2000"/>
                            </p:stCondLst>
                            <p:childTnLst>
                              <p:par>
                                <p:cTn id="39" presetID="21" presetClass="entr" presetSubtype="1"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heel(1)">
                                      <p:cBhvr>
                                        <p:cTn id="41" dur="500"/>
                                        <p:tgtEl>
                                          <p:spTgt spid="47"/>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wheel(1)">
                                      <p:cBhvr>
                                        <p:cTn id="44" dur="500"/>
                                        <p:tgtEl>
                                          <p:spTgt spid="57"/>
                                        </p:tgtEl>
                                      </p:cBhvr>
                                    </p:animEffect>
                                  </p:childTnLst>
                                </p:cTn>
                              </p:par>
                            </p:childTnLst>
                          </p:cTn>
                        </p:par>
                        <p:par>
                          <p:cTn id="45" fill="hold">
                            <p:stCondLst>
                              <p:cond delay="2500"/>
                            </p:stCondLst>
                            <p:childTnLst>
                              <p:par>
                                <p:cTn id="46" presetID="22" presetClass="entr" presetSubtype="1" fill="hold" grpId="0" nodeType="after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wipe(up)">
                                      <p:cBhvr>
                                        <p:cTn id="48" dur="500"/>
                                        <p:tgtEl>
                                          <p:spTgt spid="6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left)">
                                      <p:cBhvr>
                                        <p:cTn id="51" dur="500"/>
                                        <p:tgtEl>
                                          <p:spTgt spid="6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500"/>
                                        <p:tgtEl>
                                          <p:spTgt spid="63"/>
                                        </p:tgtEl>
                                      </p:cBhvr>
                                    </p:animEffect>
                                  </p:childTnLst>
                                </p:cTn>
                              </p:par>
                            </p:childTnLst>
                          </p:cTn>
                        </p:par>
                        <p:par>
                          <p:cTn id="55" fill="hold">
                            <p:stCondLst>
                              <p:cond delay="3000"/>
                            </p:stCondLst>
                            <p:childTnLst>
                              <p:par>
                                <p:cTn id="56" presetID="21" presetClass="entr" presetSubtype="1"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heel(1)">
                                      <p:cBhvr>
                                        <p:cTn id="58" dur="500"/>
                                        <p:tgtEl>
                                          <p:spTgt spid="40"/>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wheel(1)">
                                      <p:cBhvr>
                                        <p:cTn id="61" dur="500"/>
                                        <p:tgtEl>
                                          <p:spTgt spid="59"/>
                                        </p:tgtEl>
                                      </p:cBhvr>
                                    </p:animEffect>
                                  </p:childTnLst>
                                </p:cTn>
                              </p:par>
                            </p:childTnLst>
                          </p:cTn>
                        </p:par>
                        <p:par>
                          <p:cTn id="62" fill="hold">
                            <p:stCondLst>
                              <p:cond delay="3500"/>
                            </p:stCondLst>
                            <p:childTnLst>
                              <p:par>
                                <p:cTn id="63" presetID="22" presetClass="entr" presetSubtype="1" fill="hold" grpId="0" nodeType="after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wipe(up)">
                                      <p:cBhvr>
                                        <p:cTn id="65" dur="500"/>
                                        <p:tgtEl>
                                          <p:spTgt spid="67"/>
                                        </p:tgtEl>
                                      </p:cBhvr>
                                    </p:animEffect>
                                  </p:childTnLst>
                                </p:cTn>
                              </p:par>
                            </p:childTnLst>
                          </p:cTn>
                        </p:par>
                        <p:par>
                          <p:cTn id="66" fill="hold">
                            <p:stCondLst>
                              <p:cond delay="4000"/>
                            </p:stCondLst>
                            <p:childTnLst>
                              <p:par>
                                <p:cTn id="67" presetID="22" presetClass="entr" presetSubtype="8" fill="hold" nodeType="after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wipe(left)">
                                      <p:cBhvr>
                                        <p:cTn id="69" dur="500"/>
                                        <p:tgtEl>
                                          <p:spTgt spid="68"/>
                                        </p:tgtEl>
                                      </p:cBhvr>
                                    </p:animEffect>
                                  </p:childTnLst>
                                </p:cTn>
                              </p:par>
                            </p:childTnLst>
                          </p:cTn>
                        </p:par>
                        <p:par>
                          <p:cTn id="70" fill="hold">
                            <p:stCondLst>
                              <p:cond delay="4500"/>
                            </p:stCondLst>
                            <p:childTnLst>
                              <p:par>
                                <p:cTn id="71" presetID="22" presetClass="entr" presetSubtype="1" fill="hold" grpId="0" nodeType="afterEffect">
                                  <p:stCondLst>
                                    <p:cond delay="0"/>
                                  </p:stCondLst>
                                  <p:childTnLst>
                                    <p:set>
                                      <p:cBhvr>
                                        <p:cTn id="72" dur="1" fill="hold">
                                          <p:stCondLst>
                                            <p:cond delay="0"/>
                                          </p:stCondLst>
                                        </p:cTn>
                                        <p:tgtEl>
                                          <p:spTgt spid="69"/>
                                        </p:tgtEl>
                                        <p:attrNameLst>
                                          <p:attrName>style.visibility</p:attrName>
                                        </p:attrNameLst>
                                      </p:cBhvr>
                                      <p:to>
                                        <p:strVal val="visible"/>
                                      </p:to>
                                    </p:set>
                                    <p:animEffect transition="in" filter="wipe(up)">
                                      <p:cBhvr>
                                        <p:cTn id="73" dur="500"/>
                                        <p:tgtEl>
                                          <p:spTgt spid="69"/>
                                        </p:tgtEl>
                                      </p:cBhvr>
                                    </p:animEffect>
                                  </p:childTnLst>
                                </p:cTn>
                              </p:par>
                            </p:childTnLst>
                          </p:cTn>
                        </p:par>
                        <p:par>
                          <p:cTn id="74" fill="hold">
                            <p:stCondLst>
                              <p:cond delay="5000"/>
                            </p:stCondLst>
                            <p:childTnLst>
                              <p:par>
                                <p:cTn id="75" presetID="10" presetClass="entr" presetSubtype="0"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6" grpId="0" animBg="1"/>
      <p:bldP spid="57" grpId="0" animBg="1"/>
      <p:bldP spid="59" grpId="0" animBg="1"/>
      <p:bldP spid="60" grpId="0" animBg="1"/>
      <p:bldP spid="61" grpId="0" animBg="1"/>
      <p:bldP spid="62" grpId="0" animBg="1"/>
      <p:bldP spid="63" grpId="0" animBg="1"/>
      <p:bldP spid="64" grpId="0"/>
      <p:bldP spid="65" grpId="0"/>
      <p:bldP spid="66" grpId="0"/>
      <p:bldP spid="67" grpId="0"/>
      <p:bldP spid="69" grpId="0"/>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可选过程 1"/>
          <p:cNvSpPr/>
          <p:nvPr/>
        </p:nvSpPr>
        <p:spPr bwMode="auto">
          <a:xfrm>
            <a:off x="3205963" y="3817568"/>
            <a:ext cx="5853236" cy="430887"/>
          </a:xfrm>
          <a:prstGeom prst="flowChartAlternateProcess">
            <a:avLst/>
          </a:prstGeom>
          <a:solidFill>
            <a:srgbClr val="EA91B1"/>
          </a:solidFill>
          <a:ln w="9525" cap="flat" cmpd="sng" algn="ctr">
            <a:solidFill>
              <a:schemeClr val="bg1"/>
            </a:solidFill>
            <a:prstDash val="solid"/>
            <a:round/>
            <a:headEnd type="none" w="med" len="med"/>
            <a:tailEnd type="none" w="med" len="med"/>
          </a:ln>
          <a:effectLst/>
        </p:spPr>
        <p:txBody>
          <a:bodyPr vert="horz" wrap="square" lIns="91419" tIns="45709" rIns="91419" bIns="45709" numCol="1" rtlCol="0" anchor="t" anchorCtr="0" compatLnSpc="1"/>
          <a:lstStyle/>
          <a:p>
            <a:pPr algn="ctr" defTabSz="913765" fontAlgn="base">
              <a:spcBef>
                <a:spcPct val="0"/>
              </a:spcBef>
              <a:spcAft>
                <a:spcPct val="0"/>
              </a:spcAft>
            </a:pPr>
            <a:endParaRPr lang="zh-CN" altLang="en-US">
              <a:solidFill>
                <a:schemeClr val="tx2"/>
              </a:solidFill>
              <a:latin typeface="Arial" panose="020B0604020202020204" pitchFamily="34" charset="0"/>
              <a:ea typeface="宋体" panose="02010600030101010101" pitchFamily="2" charset="-122"/>
            </a:endParaRPr>
          </a:p>
        </p:txBody>
      </p:sp>
      <p:sp>
        <p:nvSpPr>
          <p:cNvPr id="3" name="Rectangle 3"/>
          <p:cNvSpPr txBox="1">
            <a:spLocks noChangeArrowheads="1"/>
          </p:cNvSpPr>
          <p:nvPr/>
        </p:nvSpPr>
        <p:spPr bwMode="auto">
          <a:xfrm>
            <a:off x="2304764" y="3009531"/>
            <a:ext cx="7655634" cy="67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3600" dirty="0">
                <a:solidFill>
                  <a:schemeClr val="tx2"/>
                </a:solidFill>
                <a:latin typeface="微软雅黑" panose="020B0503020204020204" pitchFamily="34" charset="-122"/>
                <a:ea typeface="微软雅黑" panose="020B0503020204020204" pitchFamily="34" charset="-122"/>
              </a:rPr>
              <a:t>Thank you for watching.</a:t>
            </a:r>
          </a:p>
        </p:txBody>
      </p:sp>
      <p:sp>
        <p:nvSpPr>
          <p:cNvPr id="4" name="TextBox 4"/>
          <p:cNvSpPr txBox="1"/>
          <p:nvPr/>
        </p:nvSpPr>
        <p:spPr>
          <a:xfrm>
            <a:off x="3074543" y="4321623"/>
            <a:ext cx="6116077" cy="499624"/>
          </a:xfrm>
          <a:prstGeom prst="rect">
            <a:avLst/>
          </a:prstGeom>
          <a:noFill/>
        </p:spPr>
        <p:txBody>
          <a:bodyPr wrap="square" rtlCol="0">
            <a:spAutoFit/>
          </a:bodyPr>
          <a:lstStyle/>
          <a:p>
            <a:pPr algn="ctr">
              <a:lnSpc>
                <a:spcPct val="150000"/>
              </a:lnSpc>
            </a:pPr>
            <a:r>
              <a:rPr lang="zh-CN" altLang="en-US" sz="2000" dirty="0">
                <a:solidFill>
                  <a:schemeClr val="tx2"/>
                </a:solidFill>
                <a:latin typeface="微软雅黑" panose="020B0503020204020204" pitchFamily="34" charset="-122"/>
                <a:ea typeface="微软雅黑" panose="020B0503020204020204" pitchFamily="34" charset="-122"/>
              </a:rPr>
              <a:t>Reporting Person:       Time:</a:t>
            </a:r>
            <a:r>
              <a:rPr lang="en-US" altLang="zh-CN" sz="2000" dirty="0">
                <a:solidFill>
                  <a:schemeClr val="tx2"/>
                </a:solidFill>
                <a:latin typeface="微软雅黑" panose="020B0503020204020204" pitchFamily="34" charset="-122"/>
                <a:ea typeface="微软雅黑" panose="020B0503020204020204" pitchFamily="34" charset="-122"/>
              </a:rPr>
              <a:t>2019</a:t>
            </a:r>
            <a:r>
              <a:rPr lang="zh-CN" altLang="en-US" sz="2000" dirty="0">
                <a:solidFill>
                  <a:schemeClr val="tx2"/>
                </a:solidFill>
                <a:latin typeface="微软雅黑" panose="020B0503020204020204" pitchFamily="34" charset="-122"/>
                <a:ea typeface="微软雅黑" panose="020B0503020204020204" pitchFamily="34" charset="-122"/>
              </a:rPr>
              <a:t>Years</a:t>
            </a:r>
            <a:r>
              <a:rPr lang="en-US" altLang="zh-CN" sz="2000" dirty="0">
                <a:solidFill>
                  <a:schemeClr val="tx2"/>
                </a:solidFill>
                <a:latin typeface="微软雅黑" panose="020B0503020204020204" pitchFamily="34" charset="-122"/>
                <a:ea typeface="微软雅黑" panose="020B0503020204020204" pitchFamily="34" charset="-122"/>
              </a:rPr>
              <a:t>4</a:t>
            </a:r>
            <a:r>
              <a:rPr lang="zh-CN" altLang="en-US" sz="2000" dirty="0">
                <a:solidFill>
                  <a:schemeClr val="tx2"/>
                </a:solidFill>
                <a:latin typeface="微软雅黑" panose="020B0503020204020204" pitchFamily="34" charset="-122"/>
                <a:ea typeface="微软雅黑" panose="020B0503020204020204" pitchFamily="34" charset="-122"/>
              </a:rPr>
              <a:t>Month</a:t>
            </a:r>
            <a:endParaRPr lang="en-US" altLang="zh-CN" sz="2000" dirty="0">
              <a:solidFill>
                <a:schemeClr val="tx2"/>
              </a:solidFill>
              <a:latin typeface="微软雅黑" panose="020B0503020204020204" pitchFamily="34" charset="-122"/>
              <a:ea typeface="微软雅黑" panose="020B0503020204020204" pitchFamily="34" charset="-122"/>
            </a:endParaRPr>
          </a:p>
        </p:txBody>
      </p:sp>
      <p:sp>
        <p:nvSpPr>
          <p:cNvPr id="5" name="TextBox 5"/>
          <p:cNvSpPr txBox="1"/>
          <p:nvPr/>
        </p:nvSpPr>
        <p:spPr>
          <a:xfrm>
            <a:off x="3247140" y="3831404"/>
            <a:ext cx="5770883" cy="400110"/>
          </a:xfrm>
          <a:prstGeom prst="rect">
            <a:avLst/>
          </a:prstGeom>
          <a:noFill/>
        </p:spPr>
        <p:txBody>
          <a:bodyPr wrap="square" rtlCol="0">
            <a:spAutoFit/>
          </a:bodyPr>
          <a:lstStyle/>
          <a:p>
            <a:pPr algn="ctr"/>
            <a:r>
              <a:rPr lang="en-US" altLang="zh-CN" sz="2000" dirty="0">
                <a:solidFill>
                  <a:schemeClr val="bg1"/>
                </a:solidFill>
                <a:latin typeface="微软雅黑" panose="020B0503020204020204" pitchFamily="34" charset="-122"/>
                <a:ea typeface="微软雅黑" panose="020B0503020204020204" pitchFamily="34" charset="-122"/>
              </a:rPr>
              <a:t>Https://www.freeppt7.com</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6" name="Rectangle 3"/>
          <p:cNvSpPr txBox="1">
            <a:spLocks noChangeArrowheads="1"/>
          </p:cNvSpPr>
          <p:nvPr/>
        </p:nvSpPr>
        <p:spPr bwMode="auto">
          <a:xfrm>
            <a:off x="4617717" y="1684328"/>
            <a:ext cx="3269912" cy="1325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11500" dirty="0">
                <a:solidFill>
                  <a:schemeClr val="tx2"/>
                </a:solidFill>
                <a:latin typeface="Impact" panose="020B0806030902050204" pitchFamily="34" charset="0"/>
              </a:rPr>
              <a:t>2019</a:t>
            </a:r>
            <a:endParaRPr lang="zh-CN" altLang="en-US" sz="11500" dirty="0">
              <a:solidFill>
                <a:schemeClr val="tx2"/>
              </a:solidFill>
              <a:latin typeface="Impact" panose="020B080603090205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75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125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6"/>
                                        </p:tgtEl>
                                        <p:attrNameLst>
                                          <p:attrName>ppt_y</p:attrName>
                                        </p:attrNameLst>
                                      </p:cBhvr>
                                      <p:tavLst>
                                        <p:tav tm="0">
                                          <p:val>
                                            <p:strVal val="#ppt_y"/>
                                          </p:val>
                                        </p:tav>
                                        <p:tav tm="100000">
                                          <p:val>
                                            <p:strVal val="#ppt_y"/>
                                          </p:val>
                                        </p:tav>
                                      </p:tavLst>
                                    </p:anim>
                                    <p:anim calcmode="lin" valueType="num">
                                      <p:cBhvr>
                                        <p:cTn id="21"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6"/>
                                        </p:tgtEl>
                                      </p:cBhvr>
                                    </p:animEffect>
                                  </p:childTnLst>
                                </p:cTn>
                              </p:par>
                            </p:childTnLst>
                          </p:cTn>
                        </p:par>
                        <p:par>
                          <p:cTn id="24" fill="hold">
                            <p:stCondLst>
                              <p:cond delay="1900"/>
                            </p:stCondLst>
                            <p:childTnLst>
                              <p:par>
                                <p:cTn id="25" presetID="16" presetClass="entr" presetSubtype="2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par>
                          <p:cTn id="28" fill="hold">
                            <p:stCondLst>
                              <p:cond delay="24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4"/>
                                        </p:tgtEl>
                                        <p:attrNameLst>
                                          <p:attrName>ppt_y</p:attrName>
                                        </p:attrNameLst>
                                      </p:cBhvr>
                                      <p:tavLst>
                                        <p:tav tm="0">
                                          <p:val>
                                            <p:strVal val="#ppt_y"/>
                                          </p:val>
                                        </p:tav>
                                        <p:tav tm="100000">
                                          <p:val>
                                            <p:strVal val="#ppt_y"/>
                                          </p:val>
                                        </p:tav>
                                      </p:tavLst>
                                    </p:anim>
                                    <p:anim calcmode="lin" valueType="num">
                                      <p:cBhvr>
                                        <p:cTn id="3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2100" y="3810000"/>
            <a:ext cx="9359900" cy="658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p>
        </p:txBody>
      </p:sp>
      <p:sp>
        <p:nvSpPr>
          <p:cNvPr id="7" name="矩形 6"/>
          <p:cNvSpPr/>
          <p:nvPr/>
        </p:nvSpPr>
        <p:spPr>
          <a:xfrm>
            <a:off x="0" y="3043767"/>
            <a:ext cx="9313333" cy="774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1217" y="3039533"/>
            <a:ext cx="855133" cy="778933"/>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717" y="3920067"/>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454866" y="1171653"/>
            <a:ext cx="5549900" cy="1280583"/>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5"/>
          <p:cNvSpPr/>
          <p:nvPr/>
        </p:nvSpPr>
        <p:spPr bwMode="auto">
          <a:xfrm>
            <a:off x="991197" y="1765059"/>
            <a:ext cx="3733476" cy="4559785"/>
          </a:xfrm>
          <a:prstGeom prst="rect">
            <a:avLst/>
          </a:prstGeom>
          <a:blipFill dpi="0" rotWithShape="0">
            <a:blip r:embed="rId3"/>
            <a:srcRect/>
            <a:stretch>
              <a:fillRect/>
            </a:stretch>
          </a:blipFill>
          <a:ln w="25400" cap="flat" cmpd="sng" algn="ctr">
            <a:noFill/>
            <a:prstDash val="solid"/>
            <a:round/>
            <a:headEnd type="none" w="med" len="med"/>
            <a:tailEnd type="none" w="med" len="med"/>
          </a:ln>
          <a:effectLst/>
        </p:spPr>
        <p:txBody>
          <a:bodyPr vert="horz" wrap="square" lIns="121908" tIns="60954" rIns="121908" bIns="60954" numCol="1" rtlCol="0" anchor="t" anchorCtr="0" compatLnSpc="1"/>
          <a:lstStyle/>
          <a:p>
            <a:pPr algn="ctr" defTabSz="1218565" fontAlgn="base">
              <a:spcBef>
                <a:spcPct val="0"/>
              </a:spcBef>
              <a:spcAft>
                <a:spcPct val="0"/>
              </a:spcAft>
            </a:pPr>
            <a:endParaRPr lang="en-US" sz="750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98" name="Group 6"/>
          <p:cNvGrpSpPr/>
          <p:nvPr/>
        </p:nvGrpSpPr>
        <p:grpSpPr bwMode="auto">
          <a:xfrm>
            <a:off x="5486501" y="3505207"/>
            <a:ext cx="5713883" cy="646113"/>
            <a:chOff x="-96" y="-115"/>
            <a:chExt cx="7198" cy="814"/>
          </a:xfrm>
        </p:grpSpPr>
        <p:grpSp>
          <p:nvGrpSpPr>
            <p:cNvPr id="99" name="Group 7"/>
            <p:cNvGrpSpPr/>
            <p:nvPr/>
          </p:nvGrpSpPr>
          <p:grpSpPr bwMode="auto">
            <a:xfrm>
              <a:off x="-96" y="40"/>
              <a:ext cx="600" cy="623"/>
              <a:chOff x="-96" y="0"/>
              <a:chExt cx="600" cy="623"/>
            </a:xfrm>
          </p:grpSpPr>
          <p:sp>
            <p:nvSpPr>
              <p:cNvPr id="101" name="AutoShape 8"/>
              <p:cNvSpPr/>
              <p:nvPr/>
            </p:nvSpPr>
            <p:spPr bwMode="auto">
              <a:xfrm>
                <a:off x="-96" y="23"/>
                <a:ext cx="600" cy="600"/>
              </a:xfrm>
              <a:prstGeom prst="roundRect">
                <a:avLst>
                  <a:gd name="adj" fmla="val 38093"/>
                </a:avLst>
              </a:prstGeom>
              <a:solidFill>
                <a:schemeClr val="accent2"/>
              </a:solidFill>
              <a:ln w="25400" cap="flat">
                <a:solidFill>
                  <a:srgbClr val="000000">
                    <a:alpha val="0"/>
                  </a:srgbClr>
                </a:solidFill>
                <a:prstDash val="solid"/>
                <a:miter lim="800000"/>
                <a:headEnd type="none" w="med" len="med"/>
                <a:tailEnd type="none" w="med" len="med"/>
              </a:ln>
            </p:spPr>
            <p:txBody>
              <a:bodyPr lIns="0" tIns="0" rIns="0" bIns="0"/>
              <a:lstStyle/>
              <a:p>
                <a:pPr algn="ctr" fontAlgn="base">
                  <a:spcBef>
                    <a:spcPct val="0"/>
                  </a:spcBef>
                  <a:spcAft>
                    <a:spcPct val="0"/>
                  </a:spcAft>
                  <a:defRPr/>
                </a:pPr>
                <a:endParaRPr lang="en-US" sz="2800" kern="0">
                  <a:solidFill>
                    <a:srgbClr val="000000"/>
                  </a:solidFill>
                  <a:latin typeface="微软雅黑" panose="020B0503020204020204" pitchFamily="34" charset="-122"/>
                  <a:ea typeface="微软雅黑" panose="020B0503020204020204" pitchFamily="34" charset="-122"/>
                  <a:cs typeface="Open Sans Condensed Light" pitchFamily="34" charset="0"/>
                  <a:sym typeface="Gill Sans" charset="0"/>
                </a:endParaRPr>
              </a:p>
            </p:txBody>
          </p:sp>
          <p:sp>
            <p:nvSpPr>
              <p:cNvPr id="102" name="Rectangle 9"/>
              <p:cNvSpPr/>
              <p:nvPr/>
            </p:nvSpPr>
            <p:spPr bwMode="auto">
              <a:xfrm>
                <a:off x="24" y="0"/>
                <a:ext cx="384"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kern="0" dirty="0">
                    <a:solidFill>
                      <a:srgbClr val="FFFFFF"/>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01</a:t>
                </a:r>
              </a:p>
            </p:txBody>
          </p:sp>
        </p:grpSp>
        <p:sp>
          <p:nvSpPr>
            <p:cNvPr id="100" name="Rectangle 10"/>
            <p:cNvSpPr/>
            <p:nvPr/>
          </p:nvSpPr>
          <p:spPr bwMode="auto">
            <a:xfrm>
              <a:off x="832" y="-115"/>
              <a:ext cx="6270" cy="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defRPr/>
              </a:pPr>
              <a:r>
                <a:rPr lang="zh-CN" altLang="en-US" sz="1000" kern="0" dirty="0">
                  <a:solidFill>
                    <a:srgbClr val="7F7F7F"/>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000" kern="0" dirty="0">
                  <a:solidFill>
                    <a:srgbClr val="7F7F7F"/>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200</a:t>
              </a:r>
              <a:r>
                <a:rPr lang="zh-CN" altLang="en-US" sz="1000" kern="0" dirty="0">
                  <a:solidFill>
                    <a:srgbClr val="7F7F7F"/>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Within the word, according to the statistics per page slide of the best control in the</a:t>
              </a:r>
              <a:r>
                <a:rPr lang="en-US" altLang="zh-CN" sz="1000" kern="0" dirty="0">
                  <a:solidFill>
                    <a:srgbClr val="7F7F7F"/>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5</a:t>
              </a:r>
              <a:r>
                <a:rPr lang="zh-CN" altLang="en-US" sz="1000" kern="0" dirty="0">
                  <a:solidFill>
                    <a:srgbClr val="7F7F7F"/>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Within minutes.</a:t>
              </a:r>
              <a:endParaRPr lang="en-US" altLang="zh-CN" sz="1000" kern="0" dirty="0">
                <a:solidFill>
                  <a:srgbClr val="7F7F7F"/>
                </a:solidFill>
                <a:latin typeface="微软雅黑" panose="020B0503020204020204" pitchFamily="34" charset="-122"/>
                <a:ea typeface="微软雅黑" panose="020B0503020204020204" pitchFamily="34" charset="-122"/>
                <a:cs typeface="Open Sans Condensed Light" pitchFamily="34" charset="0"/>
                <a:sym typeface="Open Sans Cond Light" charset="0"/>
              </a:endParaRPr>
            </a:p>
          </p:txBody>
        </p:sp>
      </p:grpSp>
      <p:grpSp>
        <p:nvGrpSpPr>
          <p:cNvPr id="103" name="Group 11"/>
          <p:cNvGrpSpPr/>
          <p:nvPr/>
        </p:nvGrpSpPr>
        <p:grpSpPr bwMode="auto">
          <a:xfrm>
            <a:off x="5486563" y="4499903"/>
            <a:ext cx="5713909" cy="500856"/>
            <a:chOff x="-99" y="16"/>
            <a:chExt cx="7429" cy="631"/>
          </a:xfrm>
        </p:grpSpPr>
        <p:grpSp>
          <p:nvGrpSpPr>
            <p:cNvPr id="104" name="Group 12"/>
            <p:cNvGrpSpPr/>
            <p:nvPr/>
          </p:nvGrpSpPr>
          <p:grpSpPr bwMode="auto">
            <a:xfrm>
              <a:off x="-99" y="16"/>
              <a:ext cx="600" cy="631"/>
              <a:chOff x="-99" y="0"/>
              <a:chExt cx="600" cy="631"/>
            </a:xfrm>
          </p:grpSpPr>
          <p:sp>
            <p:nvSpPr>
              <p:cNvPr id="106" name="AutoShape 13"/>
              <p:cNvSpPr/>
              <p:nvPr/>
            </p:nvSpPr>
            <p:spPr bwMode="auto">
              <a:xfrm>
                <a:off x="-99" y="31"/>
                <a:ext cx="600" cy="600"/>
              </a:xfrm>
              <a:prstGeom prst="roundRect">
                <a:avLst>
                  <a:gd name="adj" fmla="val 38093"/>
                </a:avLst>
              </a:prstGeom>
              <a:solidFill>
                <a:schemeClr val="accent4"/>
              </a:solidFill>
              <a:ln w="25400" cap="flat">
                <a:solidFill>
                  <a:srgbClr val="000000">
                    <a:alpha val="0"/>
                  </a:srgbClr>
                </a:solidFill>
                <a:prstDash val="solid"/>
                <a:miter lim="800000"/>
                <a:headEnd type="none" w="med" len="med"/>
                <a:tailEnd type="none" w="med" len="med"/>
              </a:ln>
            </p:spPr>
            <p:txBody>
              <a:bodyPr lIns="0" tIns="0" rIns="0" bIns="0"/>
              <a:lstStyle/>
              <a:p>
                <a:pPr algn="ctr" fontAlgn="base">
                  <a:spcBef>
                    <a:spcPct val="0"/>
                  </a:spcBef>
                  <a:spcAft>
                    <a:spcPct val="0"/>
                  </a:spcAft>
                  <a:defRPr/>
                </a:pPr>
                <a:endParaRPr lang="en-US" sz="2800" kern="0">
                  <a:solidFill>
                    <a:srgbClr val="000000"/>
                  </a:solidFill>
                  <a:latin typeface="微软雅黑" panose="020B0503020204020204" pitchFamily="34" charset="-122"/>
                  <a:ea typeface="微软雅黑" panose="020B0503020204020204" pitchFamily="34" charset="-122"/>
                  <a:cs typeface="Open Sans Condensed Light" pitchFamily="34" charset="0"/>
                  <a:sym typeface="Gill Sans" charset="0"/>
                </a:endParaRPr>
              </a:p>
            </p:txBody>
          </p:sp>
          <p:sp>
            <p:nvSpPr>
              <p:cNvPr id="107" name="Rectangle 14"/>
              <p:cNvSpPr/>
              <p:nvPr/>
            </p:nvSpPr>
            <p:spPr bwMode="auto">
              <a:xfrm>
                <a:off x="5" y="0"/>
                <a:ext cx="384"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kern="0" dirty="0">
                    <a:solidFill>
                      <a:srgbClr val="FFFFFF"/>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02</a:t>
                </a:r>
              </a:p>
            </p:txBody>
          </p:sp>
        </p:grpSp>
        <p:sp>
          <p:nvSpPr>
            <p:cNvPr id="105" name="Rectangle 15"/>
            <p:cNvSpPr/>
            <p:nvPr/>
          </p:nvSpPr>
          <p:spPr bwMode="auto">
            <a:xfrm>
              <a:off x="832" y="59"/>
              <a:ext cx="6498"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defRPr/>
              </a:pPr>
              <a:r>
                <a:rPr lang="zh-CN" altLang="en-US" sz="1000" kern="0" dirty="0">
                  <a:solidFill>
                    <a:srgbClr val="7F7F7F"/>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000" kern="0" dirty="0">
                  <a:solidFill>
                    <a:srgbClr val="7F7F7F"/>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200</a:t>
              </a:r>
              <a:r>
                <a:rPr lang="zh-CN" altLang="en-US" sz="1000" kern="0" dirty="0">
                  <a:solidFill>
                    <a:srgbClr val="7F7F7F"/>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Within the word</a:t>
              </a:r>
              <a:endParaRPr lang="en-US" sz="1000" kern="0" dirty="0">
                <a:solidFill>
                  <a:srgbClr val="7F7F7F"/>
                </a:solidFill>
                <a:latin typeface="微软雅黑" panose="020B0503020204020204" pitchFamily="34" charset="-122"/>
                <a:ea typeface="微软雅黑" panose="020B0503020204020204" pitchFamily="34" charset="-122"/>
                <a:cs typeface="Open Sans Condensed Light" pitchFamily="34" charset="0"/>
                <a:sym typeface="Open Sans Cond Light" charset="0"/>
              </a:endParaRPr>
            </a:p>
          </p:txBody>
        </p:sp>
      </p:grpSp>
      <p:grpSp>
        <p:nvGrpSpPr>
          <p:cNvPr id="108" name="Group 16"/>
          <p:cNvGrpSpPr/>
          <p:nvPr/>
        </p:nvGrpSpPr>
        <p:grpSpPr bwMode="auto">
          <a:xfrm>
            <a:off x="5486504" y="5340020"/>
            <a:ext cx="5713594" cy="638971"/>
            <a:chOff x="-96" y="88"/>
            <a:chExt cx="7198" cy="805"/>
          </a:xfrm>
        </p:grpSpPr>
        <p:grpSp>
          <p:nvGrpSpPr>
            <p:cNvPr id="109" name="Group 17"/>
            <p:cNvGrpSpPr/>
            <p:nvPr/>
          </p:nvGrpSpPr>
          <p:grpSpPr bwMode="auto">
            <a:xfrm>
              <a:off x="-96" y="88"/>
              <a:ext cx="600" cy="616"/>
              <a:chOff x="-96" y="0"/>
              <a:chExt cx="600" cy="616"/>
            </a:xfrm>
          </p:grpSpPr>
          <p:sp>
            <p:nvSpPr>
              <p:cNvPr id="111" name="AutoShape 18"/>
              <p:cNvSpPr/>
              <p:nvPr/>
            </p:nvSpPr>
            <p:spPr bwMode="auto">
              <a:xfrm>
                <a:off x="-96" y="15"/>
                <a:ext cx="600" cy="600"/>
              </a:xfrm>
              <a:prstGeom prst="roundRect">
                <a:avLst>
                  <a:gd name="adj" fmla="val 38093"/>
                </a:avLst>
              </a:prstGeom>
              <a:solidFill>
                <a:schemeClr val="accent3"/>
              </a:solidFill>
              <a:ln w="25400" cap="flat">
                <a:solidFill>
                  <a:srgbClr val="000000">
                    <a:alpha val="0"/>
                  </a:srgbClr>
                </a:solidFill>
                <a:prstDash val="solid"/>
                <a:miter lim="800000"/>
                <a:headEnd type="none" w="med" len="med"/>
                <a:tailEnd type="none" w="med" len="med"/>
              </a:ln>
            </p:spPr>
            <p:txBody>
              <a:bodyPr lIns="0" tIns="0" rIns="0" bIns="0"/>
              <a:lstStyle/>
              <a:p>
                <a:pPr algn="ctr" fontAlgn="base">
                  <a:spcBef>
                    <a:spcPct val="0"/>
                  </a:spcBef>
                  <a:spcAft>
                    <a:spcPct val="0"/>
                  </a:spcAft>
                  <a:defRPr/>
                </a:pPr>
                <a:endParaRPr lang="en-US" sz="2800" kern="0">
                  <a:solidFill>
                    <a:srgbClr val="000000"/>
                  </a:solidFill>
                  <a:latin typeface="微软雅黑" panose="020B0503020204020204" pitchFamily="34" charset="-122"/>
                  <a:ea typeface="微软雅黑" panose="020B0503020204020204" pitchFamily="34" charset="-122"/>
                  <a:cs typeface="Open Sans Condensed Light" pitchFamily="34" charset="0"/>
                  <a:sym typeface="Gill Sans" charset="0"/>
                </a:endParaRPr>
              </a:p>
            </p:txBody>
          </p:sp>
          <p:sp>
            <p:nvSpPr>
              <p:cNvPr id="112" name="Rectangle 19"/>
              <p:cNvSpPr/>
              <p:nvPr/>
            </p:nvSpPr>
            <p:spPr bwMode="auto">
              <a:xfrm>
                <a:off x="16" y="0"/>
                <a:ext cx="384"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kern="0" dirty="0">
                    <a:solidFill>
                      <a:srgbClr val="FFFFFF"/>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03</a:t>
                </a:r>
              </a:p>
            </p:txBody>
          </p:sp>
        </p:grpSp>
        <p:sp>
          <p:nvSpPr>
            <p:cNvPr id="110" name="Rectangle 20"/>
            <p:cNvSpPr/>
            <p:nvPr/>
          </p:nvSpPr>
          <p:spPr bwMode="auto">
            <a:xfrm>
              <a:off x="832" y="117"/>
              <a:ext cx="6270"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defRPr/>
              </a:pPr>
              <a:r>
                <a:rPr lang="zh-CN" altLang="en-US" sz="1000" kern="0" dirty="0">
                  <a:solidFill>
                    <a:srgbClr val="7F7F7F"/>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000" kern="0" dirty="0">
                  <a:solidFill>
                    <a:srgbClr val="7F7F7F"/>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200</a:t>
              </a:r>
              <a:r>
                <a:rPr lang="zh-CN" altLang="en-US" sz="1000" kern="0" dirty="0">
                  <a:solidFill>
                    <a:srgbClr val="7F7F7F"/>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Within the word, according to the statistics per page slide of the best control in the</a:t>
              </a:r>
              <a:r>
                <a:rPr lang="en-US" altLang="zh-CN" sz="1000" kern="0" dirty="0">
                  <a:solidFill>
                    <a:srgbClr val="7F7F7F"/>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5</a:t>
              </a:r>
              <a:r>
                <a:rPr lang="zh-CN" altLang="en-US" sz="1000" kern="0" dirty="0">
                  <a:solidFill>
                    <a:srgbClr val="7F7F7F"/>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Within minutes.</a:t>
              </a:r>
              <a:endParaRPr lang="en-US" sz="1000" kern="0" dirty="0">
                <a:solidFill>
                  <a:srgbClr val="7F7F7F"/>
                </a:solidFill>
                <a:latin typeface="微软雅黑" panose="020B0503020204020204" pitchFamily="34" charset="-122"/>
                <a:ea typeface="微软雅黑" panose="020B0503020204020204" pitchFamily="34" charset="-122"/>
                <a:cs typeface="Open Sans Condensed Light" pitchFamily="34" charset="0"/>
                <a:sym typeface="Open Sans Cond Light" charset="0"/>
              </a:endParaRPr>
            </a:p>
          </p:txBody>
        </p:sp>
      </p:grpSp>
      <p:sp>
        <p:nvSpPr>
          <p:cNvPr id="113" name="Rectangle 20"/>
          <p:cNvSpPr/>
          <p:nvPr/>
        </p:nvSpPr>
        <p:spPr bwMode="auto">
          <a:xfrm>
            <a:off x="5410338" y="2088771"/>
            <a:ext cx="5866231" cy="87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rgbClr val="474747"/>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200" dirty="0">
                <a:solidFill>
                  <a:srgbClr val="474747"/>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200</a:t>
            </a:r>
            <a:r>
              <a:rPr lang="zh-CN" altLang="en-US" sz="1200" dirty="0">
                <a:solidFill>
                  <a:srgbClr val="474747"/>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Within the word, according to the statistics per page slide of the best control in the</a:t>
            </a:r>
            <a:r>
              <a:rPr lang="en-US" altLang="zh-CN" sz="1200" dirty="0">
                <a:solidFill>
                  <a:srgbClr val="474747"/>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5</a:t>
            </a:r>
            <a:r>
              <a:rPr lang="zh-CN" altLang="en-US" sz="1200" dirty="0">
                <a:solidFill>
                  <a:srgbClr val="474747"/>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Within minutes.</a:t>
            </a:r>
          </a:p>
        </p:txBody>
      </p:sp>
      <p:cxnSp>
        <p:nvCxnSpPr>
          <p:cNvPr id="114" name="Straight Connector 4"/>
          <p:cNvCxnSpPr/>
          <p:nvPr/>
        </p:nvCxnSpPr>
        <p:spPr bwMode="auto">
          <a:xfrm flipH="1">
            <a:off x="5486524" y="3200380"/>
            <a:ext cx="5790045" cy="0"/>
          </a:xfrm>
          <a:prstGeom prst="line">
            <a:avLst/>
          </a:prstGeom>
          <a:blipFill dpi="0" rotWithShape="0">
            <a:blip r:embed="rId4"/>
            <a:srcRect/>
            <a:tile tx="0" ty="0" sx="100000" sy="100000" flip="none" algn="tl"/>
          </a:blipFill>
          <a:ln w="31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标题 1"/>
          <p:cNvSpPr>
            <a:spLocks noGrp="1"/>
          </p:cNvSpPr>
          <p:nvPr>
            <p:ph type="title"/>
          </p:nvPr>
        </p:nvSpPr>
        <p:spPr/>
        <p:txBody>
          <a:bodyPr>
            <a:normAutofit fontScale="90000"/>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dissolve">
                                      <p:cBhvr>
                                        <p:cTn id="7" dur="200"/>
                                        <p:tgtEl>
                                          <p:spTgt spid="9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wipe(left)">
                                      <p:cBhvr>
                                        <p:cTn id="11" dur="200"/>
                                        <p:tgtEl>
                                          <p:spTgt spid="113"/>
                                        </p:tgtEl>
                                      </p:cBhvr>
                                    </p:animEffect>
                                  </p:childTnLst>
                                </p:cTn>
                              </p:par>
                              <p:par>
                                <p:cTn id="12" presetID="22" presetClass="entr" presetSubtype="8" fill="hold" nodeType="with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left)">
                                      <p:cBhvr>
                                        <p:cTn id="14" dur="200"/>
                                        <p:tgtEl>
                                          <p:spTgt spid="114"/>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fade">
                                      <p:cBhvr>
                                        <p:cTn id="18" dur="200"/>
                                        <p:tgtEl>
                                          <p:spTgt spid="98"/>
                                        </p:tgtEl>
                                      </p:cBhvr>
                                    </p:animEffect>
                                    <p:anim calcmode="lin" valueType="num">
                                      <p:cBhvr>
                                        <p:cTn id="19" dur="200" fill="hold"/>
                                        <p:tgtEl>
                                          <p:spTgt spid="98"/>
                                        </p:tgtEl>
                                        <p:attrNameLst>
                                          <p:attrName>ppt_x</p:attrName>
                                        </p:attrNameLst>
                                      </p:cBhvr>
                                      <p:tavLst>
                                        <p:tav tm="0">
                                          <p:val>
                                            <p:strVal val="#ppt_x"/>
                                          </p:val>
                                        </p:tav>
                                        <p:tav tm="100000">
                                          <p:val>
                                            <p:strVal val="#ppt_x"/>
                                          </p:val>
                                        </p:tav>
                                      </p:tavLst>
                                    </p:anim>
                                    <p:anim calcmode="lin" valueType="num">
                                      <p:cBhvr>
                                        <p:cTn id="20" dur="200" fill="hold"/>
                                        <p:tgtEl>
                                          <p:spTgt spid="9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fade">
                                      <p:cBhvr>
                                        <p:cTn id="24" dur="200"/>
                                        <p:tgtEl>
                                          <p:spTgt spid="103"/>
                                        </p:tgtEl>
                                      </p:cBhvr>
                                    </p:animEffect>
                                    <p:anim calcmode="lin" valueType="num">
                                      <p:cBhvr>
                                        <p:cTn id="25" dur="200" fill="hold"/>
                                        <p:tgtEl>
                                          <p:spTgt spid="103"/>
                                        </p:tgtEl>
                                        <p:attrNameLst>
                                          <p:attrName>ppt_x</p:attrName>
                                        </p:attrNameLst>
                                      </p:cBhvr>
                                      <p:tavLst>
                                        <p:tav tm="0">
                                          <p:val>
                                            <p:strVal val="#ppt_x"/>
                                          </p:val>
                                        </p:tav>
                                        <p:tav tm="100000">
                                          <p:val>
                                            <p:strVal val="#ppt_x"/>
                                          </p:val>
                                        </p:tav>
                                      </p:tavLst>
                                    </p:anim>
                                    <p:anim calcmode="lin" valueType="num">
                                      <p:cBhvr>
                                        <p:cTn id="26" dur="200" fill="hold"/>
                                        <p:tgtEl>
                                          <p:spTgt spid="103"/>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108"/>
                                        </p:tgtEl>
                                        <p:attrNameLst>
                                          <p:attrName>style.visibility</p:attrName>
                                        </p:attrNameLst>
                                      </p:cBhvr>
                                      <p:to>
                                        <p:strVal val="visible"/>
                                      </p:to>
                                    </p:set>
                                    <p:animEffect transition="in" filter="fade">
                                      <p:cBhvr>
                                        <p:cTn id="30" dur="200"/>
                                        <p:tgtEl>
                                          <p:spTgt spid="108"/>
                                        </p:tgtEl>
                                      </p:cBhvr>
                                    </p:animEffect>
                                    <p:anim calcmode="lin" valueType="num">
                                      <p:cBhvr>
                                        <p:cTn id="31" dur="200" fill="hold"/>
                                        <p:tgtEl>
                                          <p:spTgt spid="108"/>
                                        </p:tgtEl>
                                        <p:attrNameLst>
                                          <p:attrName>ppt_x</p:attrName>
                                        </p:attrNameLst>
                                      </p:cBhvr>
                                      <p:tavLst>
                                        <p:tav tm="0">
                                          <p:val>
                                            <p:strVal val="#ppt_x"/>
                                          </p:val>
                                        </p:tav>
                                        <p:tav tm="100000">
                                          <p:val>
                                            <p:strVal val="#ppt_x"/>
                                          </p:val>
                                        </p:tav>
                                      </p:tavLst>
                                    </p:anim>
                                    <p:anim calcmode="lin" valueType="num">
                                      <p:cBhvr>
                                        <p:cTn id="32" dur="200" fill="hold"/>
                                        <p:tgtEl>
                                          <p:spTgt spid="1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接连接符 77"/>
          <p:cNvCxnSpPr/>
          <p:nvPr/>
        </p:nvCxnSpPr>
        <p:spPr>
          <a:xfrm>
            <a:off x="2414736" y="1949867"/>
            <a:ext cx="0" cy="3312584"/>
          </a:xfrm>
          <a:prstGeom prst="line">
            <a:avLst/>
          </a:prstGeom>
          <a:noFill/>
          <a:ln w="6350" cap="flat" cmpd="sng" algn="ctr">
            <a:solidFill>
              <a:schemeClr val="tx1">
                <a:lumMod val="50000"/>
                <a:lumOff val="50000"/>
              </a:schemeClr>
            </a:solidFill>
            <a:prstDash val="dash"/>
            <a:miter lim="800000"/>
          </a:ln>
          <a:effectLst/>
        </p:spPr>
      </p:cxnSp>
      <p:cxnSp>
        <p:nvCxnSpPr>
          <p:cNvPr id="79" name="直接连接符 78"/>
          <p:cNvCxnSpPr/>
          <p:nvPr/>
        </p:nvCxnSpPr>
        <p:spPr>
          <a:xfrm>
            <a:off x="3549121" y="1949867"/>
            <a:ext cx="0" cy="3312584"/>
          </a:xfrm>
          <a:prstGeom prst="line">
            <a:avLst/>
          </a:prstGeom>
          <a:noFill/>
          <a:ln w="6350" cap="flat" cmpd="sng" algn="ctr">
            <a:solidFill>
              <a:schemeClr val="tx1">
                <a:lumMod val="50000"/>
                <a:lumOff val="50000"/>
              </a:schemeClr>
            </a:solidFill>
            <a:prstDash val="dash"/>
            <a:miter lim="800000"/>
          </a:ln>
          <a:effectLst/>
        </p:spPr>
      </p:cxnSp>
      <p:cxnSp>
        <p:nvCxnSpPr>
          <p:cNvPr id="80" name="直接连接符 79"/>
          <p:cNvCxnSpPr/>
          <p:nvPr/>
        </p:nvCxnSpPr>
        <p:spPr>
          <a:xfrm>
            <a:off x="4683507" y="1949867"/>
            <a:ext cx="0" cy="3312584"/>
          </a:xfrm>
          <a:prstGeom prst="line">
            <a:avLst/>
          </a:prstGeom>
          <a:noFill/>
          <a:ln w="6350" cap="flat" cmpd="sng" algn="ctr">
            <a:solidFill>
              <a:schemeClr val="tx1">
                <a:lumMod val="50000"/>
                <a:lumOff val="50000"/>
              </a:schemeClr>
            </a:solidFill>
            <a:prstDash val="dash"/>
            <a:miter lim="800000"/>
          </a:ln>
          <a:effectLst/>
        </p:spPr>
      </p:cxnSp>
      <p:cxnSp>
        <p:nvCxnSpPr>
          <p:cNvPr id="81" name="直接连接符 80"/>
          <p:cNvCxnSpPr/>
          <p:nvPr/>
        </p:nvCxnSpPr>
        <p:spPr>
          <a:xfrm>
            <a:off x="5817893" y="1949867"/>
            <a:ext cx="0" cy="3312584"/>
          </a:xfrm>
          <a:prstGeom prst="line">
            <a:avLst/>
          </a:prstGeom>
          <a:noFill/>
          <a:ln w="6350" cap="flat" cmpd="sng" algn="ctr">
            <a:solidFill>
              <a:schemeClr val="tx1">
                <a:lumMod val="50000"/>
                <a:lumOff val="50000"/>
              </a:schemeClr>
            </a:solidFill>
            <a:prstDash val="dash"/>
            <a:miter lim="800000"/>
          </a:ln>
          <a:effectLst/>
        </p:spPr>
      </p:cxnSp>
      <p:sp>
        <p:nvSpPr>
          <p:cNvPr id="82" name="同侧圆角矩形 81"/>
          <p:cNvSpPr/>
          <p:nvPr/>
        </p:nvSpPr>
        <p:spPr>
          <a:xfrm rot="5400000">
            <a:off x="3569207" y="448155"/>
            <a:ext cx="347133" cy="4988333"/>
          </a:xfrm>
          <a:prstGeom prst="round2SameRect">
            <a:avLst>
              <a:gd name="adj1" fmla="val 50000"/>
              <a:gd name="adj2" fmla="val 0"/>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83" name="同侧圆角矩形 82"/>
          <p:cNvSpPr/>
          <p:nvPr/>
        </p:nvSpPr>
        <p:spPr>
          <a:xfrm rot="5400000">
            <a:off x="3189314" y="1441615"/>
            <a:ext cx="345016" cy="4226432"/>
          </a:xfrm>
          <a:prstGeom prst="round2SameRect">
            <a:avLst>
              <a:gd name="adj1" fmla="val 50000"/>
              <a:gd name="adj2" fmla="val 0"/>
            </a:avLst>
          </a:prstGeom>
          <a:solidFill>
            <a:schemeClr val="accent2"/>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84" name="同侧圆角矩形 83"/>
          <p:cNvSpPr/>
          <p:nvPr/>
        </p:nvSpPr>
        <p:spPr>
          <a:xfrm rot="5400000">
            <a:off x="2767094" y="2475287"/>
            <a:ext cx="345016" cy="3381993"/>
          </a:xfrm>
          <a:prstGeom prst="round2SameRect">
            <a:avLst>
              <a:gd name="adj1" fmla="val 50000"/>
              <a:gd name="adj2" fmla="val 0"/>
            </a:avLst>
          </a:prstGeom>
          <a:solidFill>
            <a:schemeClr val="accent3"/>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85" name="同侧圆角矩形 84"/>
          <p:cNvSpPr/>
          <p:nvPr/>
        </p:nvSpPr>
        <p:spPr>
          <a:xfrm rot="5400000">
            <a:off x="2322652" y="3531180"/>
            <a:ext cx="345017" cy="2493109"/>
          </a:xfrm>
          <a:prstGeom prst="round2SameRect">
            <a:avLst>
              <a:gd name="adj1" fmla="val 50000"/>
              <a:gd name="adj2" fmla="val 0"/>
            </a:avLst>
          </a:prstGeom>
          <a:solidFill>
            <a:schemeClr val="accent4"/>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86" name="同侧圆角矩形 85"/>
          <p:cNvSpPr/>
          <p:nvPr/>
        </p:nvSpPr>
        <p:spPr>
          <a:xfrm rot="5400000">
            <a:off x="3953331" y="-549541"/>
            <a:ext cx="347133" cy="5756584"/>
          </a:xfrm>
          <a:prstGeom prst="round2SameRect">
            <a:avLst>
              <a:gd name="adj1" fmla="val 50000"/>
              <a:gd name="adj2" fmla="val 0"/>
            </a:avLst>
          </a:prstGeom>
          <a:solidFill>
            <a:schemeClr val="tx2"/>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87" name="任意多边形 86"/>
          <p:cNvSpPr/>
          <p:nvPr/>
        </p:nvSpPr>
        <p:spPr>
          <a:xfrm>
            <a:off x="738555" y="2155185"/>
            <a:ext cx="372485" cy="347133"/>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solidFill>
            <a:schemeClr val="tx2"/>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r>
              <a:rPr lang="en-US" altLang="zh-CN" sz="2400" kern="0" dirty="0">
                <a:solidFill>
                  <a:srgbClr val="FFFFFF"/>
                </a:solidFill>
                <a:latin typeface="Calibri" panose="020F0502020204030204"/>
                <a:ea typeface="幼圆" panose="02010509060101010101" charset="-122"/>
              </a:rPr>
              <a:t>A</a:t>
            </a:r>
            <a:endParaRPr lang="zh-CN" altLang="en-US" sz="2400" kern="0" dirty="0">
              <a:solidFill>
                <a:srgbClr val="FFFFFF"/>
              </a:solidFill>
              <a:latin typeface="Calibri" panose="020F0502020204030204"/>
              <a:ea typeface="幼圆" panose="02010509060101010101" charset="-122"/>
            </a:endParaRPr>
          </a:p>
        </p:txBody>
      </p:sp>
      <p:sp>
        <p:nvSpPr>
          <p:cNvPr id="88" name="任意多边形 87"/>
          <p:cNvSpPr/>
          <p:nvPr/>
        </p:nvSpPr>
        <p:spPr>
          <a:xfrm>
            <a:off x="738555" y="2763992"/>
            <a:ext cx="372485" cy="347133"/>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solidFill>
            <a:schemeClr val="accent1"/>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r>
              <a:rPr lang="en-US" altLang="zh-CN" sz="2400" kern="0">
                <a:solidFill>
                  <a:srgbClr val="FFFFFF"/>
                </a:solidFill>
                <a:latin typeface="Calibri" panose="020F0502020204030204"/>
                <a:ea typeface="幼圆" panose="02010509060101010101" charset="-122"/>
              </a:rPr>
              <a:t>B</a:t>
            </a:r>
            <a:endParaRPr lang="zh-CN" altLang="en-US" sz="2400" kern="0">
              <a:solidFill>
                <a:srgbClr val="FFFFFF"/>
              </a:solidFill>
              <a:latin typeface="Calibri" panose="020F0502020204030204"/>
              <a:ea typeface="幼圆" panose="02010509060101010101" charset="-122"/>
            </a:endParaRPr>
          </a:p>
        </p:txBody>
      </p:sp>
      <p:sp>
        <p:nvSpPr>
          <p:cNvPr id="89" name="任意多边形 88"/>
          <p:cNvSpPr/>
          <p:nvPr/>
        </p:nvSpPr>
        <p:spPr>
          <a:xfrm>
            <a:off x="738555" y="3372799"/>
            <a:ext cx="372485" cy="347133"/>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solidFill>
            <a:schemeClr val="accent2"/>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r>
              <a:rPr lang="en-US" altLang="zh-CN" sz="2400" kern="0">
                <a:solidFill>
                  <a:srgbClr val="FFFFFF"/>
                </a:solidFill>
                <a:latin typeface="Calibri" panose="020F0502020204030204"/>
                <a:ea typeface="幼圆" panose="02010509060101010101" charset="-122"/>
              </a:rPr>
              <a:t>C</a:t>
            </a:r>
            <a:endParaRPr lang="zh-CN" altLang="en-US" sz="2400" kern="0">
              <a:solidFill>
                <a:srgbClr val="FFFFFF"/>
              </a:solidFill>
              <a:latin typeface="Calibri" panose="020F0502020204030204"/>
              <a:ea typeface="幼圆" panose="02010509060101010101" charset="-122"/>
            </a:endParaRPr>
          </a:p>
        </p:txBody>
      </p:sp>
      <p:sp>
        <p:nvSpPr>
          <p:cNvPr id="90" name="任意多边形 89"/>
          <p:cNvSpPr/>
          <p:nvPr/>
        </p:nvSpPr>
        <p:spPr>
          <a:xfrm>
            <a:off x="738555" y="3981605"/>
            <a:ext cx="372485" cy="347133"/>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solidFill>
            <a:schemeClr val="accent3"/>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r>
              <a:rPr lang="en-US" altLang="zh-CN" sz="2400" kern="0" dirty="0">
                <a:solidFill>
                  <a:srgbClr val="FFFFFF"/>
                </a:solidFill>
                <a:latin typeface="Calibri" panose="020F0502020204030204"/>
                <a:ea typeface="幼圆" panose="02010509060101010101" charset="-122"/>
              </a:rPr>
              <a:t>D</a:t>
            </a:r>
            <a:endParaRPr lang="zh-CN" altLang="en-US" sz="2400" kern="0" dirty="0">
              <a:solidFill>
                <a:srgbClr val="FFFFFF"/>
              </a:solidFill>
              <a:latin typeface="Calibri" panose="020F0502020204030204"/>
              <a:ea typeface="幼圆" panose="02010509060101010101" charset="-122"/>
            </a:endParaRPr>
          </a:p>
        </p:txBody>
      </p:sp>
      <p:sp>
        <p:nvSpPr>
          <p:cNvPr id="91" name="任意多边形 90"/>
          <p:cNvSpPr/>
          <p:nvPr/>
        </p:nvSpPr>
        <p:spPr>
          <a:xfrm>
            <a:off x="738555" y="4590409"/>
            <a:ext cx="372485" cy="347133"/>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solidFill>
            <a:schemeClr val="accent4"/>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r>
              <a:rPr lang="en-US" altLang="zh-CN" sz="2400" kern="0">
                <a:solidFill>
                  <a:srgbClr val="FFFFFF"/>
                </a:solidFill>
                <a:latin typeface="Calibri" panose="020F0502020204030204"/>
                <a:ea typeface="幼圆" panose="02010509060101010101" charset="-122"/>
              </a:rPr>
              <a:t>E</a:t>
            </a:r>
            <a:endParaRPr lang="zh-CN" altLang="en-US" sz="2400" kern="0">
              <a:solidFill>
                <a:srgbClr val="FFFFFF"/>
              </a:solidFill>
              <a:latin typeface="Calibri" panose="020F0502020204030204"/>
              <a:ea typeface="幼圆" panose="02010509060101010101" charset="-122"/>
            </a:endParaRPr>
          </a:p>
        </p:txBody>
      </p:sp>
      <p:sp>
        <p:nvSpPr>
          <p:cNvPr id="92" name="文本框 54"/>
          <p:cNvSpPr txBox="1">
            <a:spLocks noChangeArrowheads="1"/>
          </p:cNvSpPr>
          <p:nvPr/>
        </p:nvSpPr>
        <p:spPr bwMode="auto">
          <a:xfrm>
            <a:off x="7257039" y="2095918"/>
            <a:ext cx="1159782"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r>
              <a:rPr lang="en-US" altLang="zh-CN" sz="2700" dirty="0">
                <a:solidFill>
                  <a:schemeClr val="tx1">
                    <a:lumMod val="65000"/>
                    <a:lumOff val="35000"/>
                  </a:schemeClr>
                </a:solidFill>
                <a:latin typeface="Impact" panose="020B0806030902050204" pitchFamily="34" charset="0"/>
                <a:ea typeface="华文细黑" panose="02010600040101010101" pitchFamily="2" charset="-122"/>
              </a:rPr>
              <a:t>100%</a:t>
            </a:r>
            <a:endParaRPr lang="zh-CN" altLang="en-US" sz="2700" dirty="0">
              <a:solidFill>
                <a:schemeClr val="tx1">
                  <a:lumMod val="65000"/>
                  <a:lumOff val="35000"/>
                </a:schemeClr>
              </a:solidFill>
              <a:latin typeface="Impact" panose="020B0806030902050204" pitchFamily="34" charset="0"/>
              <a:ea typeface="华文细黑" panose="02010600040101010101" pitchFamily="2" charset="-122"/>
            </a:endParaRPr>
          </a:p>
        </p:txBody>
      </p:sp>
      <p:sp>
        <p:nvSpPr>
          <p:cNvPr id="93" name="文本框 55"/>
          <p:cNvSpPr txBox="1">
            <a:spLocks noChangeArrowheads="1"/>
          </p:cNvSpPr>
          <p:nvPr/>
        </p:nvSpPr>
        <p:spPr bwMode="auto">
          <a:xfrm>
            <a:off x="7257039" y="2704725"/>
            <a:ext cx="1159782"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r>
              <a:rPr lang="en-US" altLang="zh-CN" sz="2700" dirty="0">
                <a:solidFill>
                  <a:schemeClr val="tx1">
                    <a:lumMod val="65000"/>
                    <a:lumOff val="35000"/>
                  </a:schemeClr>
                </a:solidFill>
                <a:latin typeface="Impact" panose="020B0806030902050204" pitchFamily="34" charset="0"/>
                <a:ea typeface="华文细黑" panose="02010600040101010101" pitchFamily="2" charset="-122"/>
              </a:rPr>
              <a:t>88%</a:t>
            </a:r>
            <a:endParaRPr lang="zh-CN" altLang="en-US" sz="2700" dirty="0">
              <a:solidFill>
                <a:schemeClr val="tx1">
                  <a:lumMod val="65000"/>
                  <a:lumOff val="35000"/>
                </a:schemeClr>
              </a:solidFill>
              <a:latin typeface="Impact" panose="020B0806030902050204" pitchFamily="34" charset="0"/>
              <a:ea typeface="华文细黑" panose="02010600040101010101" pitchFamily="2" charset="-122"/>
            </a:endParaRPr>
          </a:p>
        </p:txBody>
      </p:sp>
      <p:sp>
        <p:nvSpPr>
          <p:cNvPr id="94" name="文本框 56"/>
          <p:cNvSpPr txBox="1">
            <a:spLocks noChangeArrowheads="1"/>
          </p:cNvSpPr>
          <p:nvPr/>
        </p:nvSpPr>
        <p:spPr bwMode="auto">
          <a:xfrm>
            <a:off x="7257039" y="3313532"/>
            <a:ext cx="1159782"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r>
              <a:rPr lang="en-US" altLang="zh-CN" sz="2700" dirty="0">
                <a:solidFill>
                  <a:schemeClr val="tx1">
                    <a:lumMod val="65000"/>
                    <a:lumOff val="35000"/>
                  </a:schemeClr>
                </a:solidFill>
                <a:latin typeface="Impact" panose="020B0806030902050204" pitchFamily="34" charset="0"/>
                <a:ea typeface="华文细黑" panose="02010600040101010101" pitchFamily="2" charset="-122"/>
              </a:rPr>
              <a:t>75%</a:t>
            </a:r>
            <a:endParaRPr lang="zh-CN" altLang="en-US" sz="2700" dirty="0">
              <a:solidFill>
                <a:schemeClr val="tx1">
                  <a:lumMod val="65000"/>
                  <a:lumOff val="35000"/>
                </a:schemeClr>
              </a:solidFill>
              <a:latin typeface="Impact" panose="020B0806030902050204" pitchFamily="34" charset="0"/>
              <a:ea typeface="华文细黑" panose="02010600040101010101" pitchFamily="2" charset="-122"/>
            </a:endParaRPr>
          </a:p>
        </p:txBody>
      </p:sp>
      <p:sp>
        <p:nvSpPr>
          <p:cNvPr id="95" name="文本框 57"/>
          <p:cNvSpPr txBox="1">
            <a:spLocks noChangeArrowheads="1"/>
          </p:cNvSpPr>
          <p:nvPr/>
        </p:nvSpPr>
        <p:spPr bwMode="auto">
          <a:xfrm>
            <a:off x="7257039" y="3922338"/>
            <a:ext cx="1159782"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r>
              <a:rPr lang="en-US" altLang="zh-CN" sz="2700" dirty="0">
                <a:solidFill>
                  <a:schemeClr val="tx1">
                    <a:lumMod val="65000"/>
                    <a:lumOff val="35000"/>
                  </a:schemeClr>
                </a:solidFill>
                <a:latin typeface="Impact" panose="020B0806030902050204" pitchFamily="34" charset="0"/>
                <a:ea typeface="华文细黑" panose="02010600040101010101" pitchFamily="2" charset="-122"/>
              </a:rPr>
              <a:t>58%</a:t>
            </a:r>
            <a:endParaRPr lang="zh-CN" altLang="en-US" sz="2700" dirty="0">
              <a:solidFill>
                <a:schemeClr val="tx1">
                  <a:lumMod val="65000"/>
                  <a:lumOff val="35000"/>
                </a:schemeClr>
              </a:solidFill>
              <a:latin typeface="Impact" panose="020B0806030902050204" pitchFamily="34" charset="0"/>
              <a:ea typeface="华文细黑" panose="02010600040101010101" pitchFamily="2" charset="-122"/>
            </a:endParaRPr>
          </a:p>
        </p:txBody>
      </p:sp>
      <p:sp>
        <p:nvSpPr>
          <p:cNvPr id="96" name="文本框 58"/>
          <p:cNvSpPr txBox="1">
            <a:spLocks noChangeArrowheads="1"/>
          </p:cNvSpPr>
          <p:nvPr/>
        </p:nvSpPr>
        <p:spPr bwMode="auto">
          <a:xfrm>
            <a:off x="7257039" y="4531142"/>
            <a:ext cx="1159782"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r>
              <a:rPr lang="en-US" altLang="zh-CN" sz="2700" dirty="0">
                <a:solidFill>
                  <a:schemeClr val="tx1">
                    <a:lumMod val="65000"/>
                    <a:lumOff val="35000"/>
                  </a:schemeClr>
                </a:solidFill>
                <a:latin typeface="Impact" panose="020B0806030902050204" pitchFamily="34" charset="0"/>
                <a:ea typeface="华文细黑" panose="02010600040101010101" pitchFamily="2" charset="-122"/>
              </a:rPr>
              <a:t>45%</a:t>
            </a:r>
            <a:endParaRPr lang="zh-CN" altLang="en-US" sz="2700" dirty="0">
              <a:solidFill>
                <a:schemeClr val="tx1">
                  <a:lumMod val="65000"/>
                  <a:lumOff val="35000"/>
                </a:schemeClr>
              </a:solidFill>
              <a:latin typeface="Impact" panose="020B0806030902050204" pitchFamily="34" charset="0"/>
              <a:ea typeface="华文细黑" panose="02010600040101010101" pitchFamily="2" charset="-122"/>
            </a:endParaRPr>
          </a:p>
        </p:txBody>
      </p:sp>
      <p:sp>
        <p:nvSpPr>
          <p:cNvPr id="97" name="矩形 96"/>
          <p:cNvSpPr/>
          <p:nvPr/>
        </p:nvSpPr>
        <p:spPr>
          <a:xfrm>
            <a:off x="738555" y="5262452"/>
            <a:ext cx="7678267" cy="60959"/>
          </a:xfrm>
          <a:prstGeom prst="rect">
            <a:avLst/>
          </a:prstGeom>
          <a:solidFill>
            <a:schemeClr val="accent4"/>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98" name="矩形 97"/>
          <p:cNvSpPr>
            <a:spLocks noChangeArrowheads="1"/>
          </p:cNvSpPr>
          <p:nvPr/>
        </p:nvSpPr>
        <p:spPr bwMode="auto">
          <a:xfrm>
            <a:off x="720103" y="5502261"/>
            <a:ext cx="7696718" cy="81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defTabSz="1218565">
              <a:lnSpc>
                <a:spcPts val="2665"/>
              </a:lnSpc>
              <a:defRPr/>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Please enter your text here, or copy your text and paste it here Please enter your text here, or copy your text paste please enter your text here,</a:t>
            </a:r>
            <a:endParaRPr lang="zh-CN" altLang="en-US" sz="1600" kern="0" dirty="0">
              <a:latin typeface="微软雅黑" panose="020B0503020204020204" pitchFamily="34" charset="-122"/>
              <a:ea typeface="微软雅黑" panose="020B0503020204020204" pitchFamily="34" charset="-122"/>
            </a:endParaRPr>
          </a:p>
        </p:txBody>
      </p:sp>
      <p:sp>
        <p:nvSpPr>
          <p:cNvPr id="99" name="矩形 98"/>
          <p:cNvSpPr/>
          <p:nvPr/>
        </p:nvSpPr>
        <p:spPr>
          <a:xfrm>
            <a:off x="8668670" y="1949867"/>
            <a:ext cx="2767082" cy="4213401"/>
          </a:xfrm>
          <a:prstGeom prst="rect">
            <a:avLst/>
          </a:prstGeom>
          <a:blipFill>
            <a:blip r:embed="rId4"/>
            <a:stretch>
              <a:fillRect/>
            </a:stretch>
          </a:blipFill>
          <a:ln w="2540">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 name="标题 1"/>
          <p:cNvSpPr>
            <a:spLocks noGrp="1"/>
          </p:cNvSpPr>
          <p:nvPr>
            <p:ph type="title"/>
          </p:nvPr>
        </p:nvSpPr>
        <p:spPr/>
        <p:txBody>
          <a:bodyPr>
            <a:normAutofit fontScale="90000"/>
          </a:bodyPr>
          <a:lstStyle/>
          <a:p>
            <a:r>
              <a:rPr lang="zh-CN" altLang="en-US" dirty="0"/>
              <a:t>Click here to add a title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wipe(down)">
                                      <p:cBhvr>
                                        <p:cTn id="11" dur="500"/>
                                        <p:tgtEl>
                                          <p:spTgt spid="78"/>
                                        </p:tgtEl>
                                      </p:cBhvr>
                                    </p:animEffect>
                                  </p:childTnLst>
                                </p:cTn>
                              </p:par>
                              <p:par>
                                <p:cTn id="12" presetID="22" presetClass="entr" presetSubtype="4" fill="hold" nodeType="withEffect">
                                  <p:stCondLst>
                                    <p:cond delay="200"/>
                                  </p:stCondLst>
                                  <p:childTnLst>
                                    <p:set>
                                      <p:cBhvr>
                                        <p:cTn id="13" dur="1" fill="hold">
                                          <p:stCondLst>
                                            <p:cond delay="0"/>
                                          </p:stCondLst>
                                        </p:cTn>
                                        <p:tgtEl>
                                          <p:spTgt spid="79"/>
                                        </p:tgtEl>
                                        <p:attrNameLst>
                                          <p:attrName>style.visibility</p:attrName>
                                        </p:attrNameLst>
                                      </p:cBhvr>
                                      <p:to>
                                        <p:strVal val="visible"/>
                                      </p:to>
                                    </p:set>
                                    <p:animEffect transition="in" filter="wipe(down)">
                                      <p:cBhvr>
                                        <p:cTn id="14" dur="500"/>
                                        <p:tgtEl>
                                          <p:spTgt spid="79"/>
                                        </p:tgtEl>
                                      </p:cBhvr>
                                    </p:animEffect>
                                  </p:childTnLst>
                                </p:cTn>
                              </p:par>
                              <p:par>
                                <p:cTn id="15" presetID="22" presetClass="entr" presetSubtype="4" fill="hold" nodeType="withEffect">
                                  <p:stCondLst>
                                    <p:cond delay="400"/>
                                  </p:stCondLst>
                                  <p:childTnLst>
                                    <p:set>
                                      <p:cBhvr>
                                        <p:cTn id="16" dur="1" fill="hold">
                                          <p:stCondLst>
                                            <p:cond delay="0"/>
                                          </p:stCondLst>
                                        </p:cTn>
                                        <p:tgtEl>
                                          <p:spTgt spid="80"/>
                                        </p:tgtEl>
                                        <p:attrNameLst>
                                          <p:attrName>style.visibility</p:attrName>
                                        </p:attrNameLst>
                                      </p:cBhvr>
                                      <p:to>
                                        <p:strVal val="visible"/>
                                      </p:to>
                                    </p:set>
                                    <p:animEffect transition="in" filter="wipe(down)">
                                      <p:cBhvr>
                                        <p:cTn id="17" dur="500"/>
                                        <p:tgtEl>
                                          <p:spTgt spid="80"/>
                                        </p:tgtEl>
                                      </p:cBhvr>
                                    </p:animEffect>
                                  </p:childTnLst>
                                </p:cTn>
                              </p:par>
                              <p:par>
                                <p:cTn id="18" presetID="22" presetClass="entr" presetSubtype="4" fill="hold" nodeType="withEffect">
                                  <p:stCondLst>
                                    <p:cond delay="600"/>
                                  </p:stCondLst>
                                  <p:childTnLst>
                                    <p:set>
                                      <p:cBhvr>
                                        <p:cTn id="19" dur="1" fill="hold">
                                          <p:stCondLst>
                                            <p:cond delay="0"/>
                                          </p:stCondLst>
                                        </p:cTn>
                                        <p:tgtEl>
                                          <p:spTgt spid="81"/>
                                        </p:tgtEl>
                                        <p:attrNameLst>
                                          <p:attrName>style.visibility</p:attrName>
                                        </p:attrNameLst>
                                      </p:cBhvr>
                                      <p:to>
                                        <p:strVal val="visible"/>
                                      </p:to>
                                    </p:set>
                                    <p:animEffect transition="in" filter="wipe(down)">
                                      <p:cBhvr>
                                        <p:cTn id="20" dur="500"/>
                                        <p:tgtEl>
                                          <p:spTgt spid="81"/>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87"/>
                                        </p:tgtEl>
                                        <p:attrNameLst>
                                          <p:attrName>style.visibility</p:attrName>
                                        </p:attrNameLst>
                                      </p:cBhvr>
                                      <p:to>
                                        <p:strVal val="visible"/>
                                      </p:to>
                                    </p:set>
                                    <p:anim calcmode="lin" valueType="num">
                                      <p:cBhvr>
                                        <p:cTn id="24" dur="200" fill="hold"/>
                                        <p:tgtEl>
                                          <p:spTgt spid="87"/>
                                        </p:tgtEl>
                                        <p:attrNameLst>
                                          <p:attrName>ppt_w</p:attrName>
                                        </p:attrNameLst>
                                      </p:cBhvr>
                                      <p:tavLst>
                                        <p:tav tm="0">
                                          <p:val>
                                            <p:fltVal val="0"/>
                                          </p:val>
                                        </p:tav>
                                        <p:tav tm="100000">
                                          <p:val>
                                            <p:strVal val="#ppt_w"/>
                                          </p:val>
                                        </p:tav>
                                      </p:tavLst>
                                    </p:anim>
                                    <p:anim calcmode="lin" valueType="num">
                                      <p:cBhvr>
                                        <p:cTn id="25" dur="200" fill="hold"/>
                                        <p:tgtEl>
                                          <p:spTgt spid="87"/>
                                        </p:tgtEl>
                                        <p:attrNameLst>
                                          <p:attrName>ppt_h</p:attrName>
                                        </p:attrNameLst>
                                      </p:cBhvr>
                                      <p:tavLst>
                                        <p:tav tm="0">
                                          <p:val>
                                            <p:fltVal val="0"/>
                                          </p:val>
                                        </p:tav>
                                        <p:tav tm="100000">
                                          <p:val>
                                            <p:strVal val="#ppt_h"/>
                                          </p:val>
                                        </p:tav>
                                      </p:tavLst>
                                    </p:anim>
                                    <p:animEffect transition="in" filter="fade">
                                      <p:cBhvr>
                                        <p:cTn id="26" dur="200"/>
                                        <p:tgtEl>
                                          <p:spTgt spid="87"/>
                                        </p:tgtEl>
                                      </p:cBhvr>
                                    </p:animEffect>
                                  </p:childTnLst>
                                </p:cTn>
                              </p:par>
                              <p:par>
                                <p:cTn id="27" presetID="6" presetClass="emph" presetSubtype="0" autoRev="1" fill="hold" grpId="1" nodeType="withEffect">
                                  <p:stCondLst>
                                    <p:cond delay="150"/>
                                  </p:stCondLst>
                                  <p:childTnLst>
                                    <p:animScale>
                                      <p:cBhvr>
                                        <p:cTn id="28" dur="100" fill="hold"/>
                                        <p:tgtEl>
                                          <p:spTgt spid="87"/>
                                        </p:tgtEl>
                                      </p:cBhvr>
                                      <p:by x="130000" y="130000"/>
                                    </p:animScale>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wipe(left)">
                                      <p:cBhvr>
                                        <p:cTn id="32" dur="500"/>
                                        <p:tgtEl>
                                          <p:spTgt spid="86"/>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92"/>
                                        </p:tgtEl>
                                        <p:attrNameLst>
                                          <p:attrName>style.visibility</p:attrName>
                                        </p:attrNameLst>
                                      </p:cBhvr>
                                      <p:to>
                                        <p:strVal val="visible"/>
                                      </p:to>
                                    </p:set>
                                    <p:anim calcmode="lin" valueType="num">
                                      <p:cBhvr>
                                        <p:cTn id="36" dur="200" fill="hold"/>
                                        <p:tgtEl>
                                          <p:spTgt spid="92"/>
                                        </p:tgtEl>
                                        <p:attrNameLst>
                                          <p:attrName>ppt_w</p:attrName>
                                        </p:attrNameLst>
                                      </p:cBhvr>
                                      <p:tavLst>
                                        <p:tav tm="0">
                                          <p:val>
                                            <p:fltVal val="0"/>
                                          </p:val>
                                        </p:tav>
                                        <p:tav tm="100000">
                                          <p:val>
                                            <p:strVal val="#ppt_w"/>
                                          </p:val>
                                        </p:tav>
                                      </p:tavLst>
                                    </p:anim>
                                    <p:anim calcmode="lin" valueType="num">
                                      <p:cBhvr>
                                        <p:cTn id="37" dur="200" fill="hold"/>
                                        <p:tgtEl>
                                          <p:spTgt spid="92"/>
                                        </p:tgtEl>
                                        <p:attrNameLst>
                                          <p:attrName>ppt_h</p:attrName>
                                        </p:attrNameLst>
                                      </p:cBhvr>
                                      <p:tavLst>
                                        <p:tav tm="0">
                                          <p:val>
                                            <p:fltVal val="0"/>
                                          </p:val>
                                        </p:tav>
                                        <p:tav tm="100000">
                                          <p:val>
                                            <p:strVal val="#ppt_h"/>
                                          </p:val>
                                        </p:tav>
                                      </p:tavLst>
                                    </p:anim>
                                    <p:animEffect transition="in" filter="fade">
                                      <p:cBhvr>
                                        <p:cTn id="38" dur="200"/>
                                        <p:tgtEl>
                                          <p:spTgt spid="92"/>
                                        </p:tgtEl>
                                      </p:cBhvr>
                                    </p:animEffect>
                                  </p:childTnLst>
                                </p:cTn>
                              </p:par>
                              <p:par>
                                <p:cTn id="39" presetID="6" presetClass="emph" presetSubtype="0" autoRev="1" fill="hold" grpId="1" nodeType="withEffect">
                                  <p:stCondLst>
                                    <p:cond delay="150"/>
                                  </p:stCondLst>
                                  <p:childTnLst>
                                    <p:animScale>
                                      <p:cBhvr>
                                        <p:cTn id="40" dur="100" fill="hold"/>
                                        <p:tgtEl>
                                          <p:spTgt spid="92"/>
                                        </p:tgtEl>
                                      </p:cBhvr>
                                      <p:by x="130000" y="130000"/>
                                    </p:animScale>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88"/>
                                        </p:tgtEl>
                                        <p:attrNameLst>
                                          <p:attrName>style.visibility</p:attrName>
                                        </p:attrNameLst>
                                      </p:cBhvr>
                                      <p:to>
                                        <p:strVal val="visible"/>
                                      </p:to>
                                    </p:set>
                                    <p:anim calcmode="lin" valueType="num">
                                      <p:cBhvr>
                                        <p:cTn id="44" dur="200" fill="hold"/>
                                        <p:tgtEl>
                                          <p:spTgt spid="88"/>
                                        </p:tgtEl>
                                        <p:attrNameLst>
                                          <p:attrName>ppt_w</p:attrName>
                                        </p:attrNameLst>
                                      </p:cBhvr>
                                      <p:tavLst>
                                        <p:tav tm="0">
                                          <p:val>
                                            <p:fltVal val="0"/>
                                          </p:val>
                                        </p:tav>
                                        <p:tav tm="100000">
                                          <p:val>
                                            <p:strVal val="#ppt_w"/>
                                          </p:val>
                                        </p:tav>
                                      </p:tavLst>
                                    </p:anim>
                                    <p:anim calcmode="lin" valueType="num">
                                      <p:cBhvr>
                                        <p:cTn id="45" dur="200" fill="hold"/>
                                        <p:tgtEl>
                                          <p:spTgt spid="88"/>
                                        </p:tgtEl>
                                        <p:attrNameLst>
                                          <p:attrName>ppt_h</p:attrName>
                                        </p:attrNameLst>
                                      </p:cBhvr>
                                      <p:tavLst>
                                        <p:tav tm="0">
                                          <p:val>
                                            <p:fltVal val="0"/>
                                          </p:val>
                                        </p:tav>
                                        <p:tav tm="100000">
                                          <p:val>
                                            <p:strVal val="#ppt_h"/>
                                          </p:val>
                                        </p:tav>
                                      </p:tavLst>
                                    </p:anim>
                                    <p:animEffect transition="in" filter="fade">
                                      <p:cBhvr>
                                        <p:cTn id="46" dur="200"/>
                                        <p:tgtEl>
                                          <p:spTgt spid="88"/>
                                        </p:tgtEl>
                                      </p:cBhvr>
                                    </p:animEffect>
                                  </p:childTnLst>
                                </p:cTn>
                              </p:par>
                              <p:par>
                                <p:cTn id="47" presetID="6" presetClass="emph" presetSubtype="0" autoRev="1" fill="hold" grpId="1" nodeType="withEffect">
                                  <p:stCondLst>
                                    <p:cond delay="150"/>
                                  </p:stCondLst>
                                  <p:childTnLst>
                                    <p:animScale>
                                      <p:cBhvr>
                                        <p:cTn id="48" dur="100" fill="hold"/>
                                        <p:tgtEl>
                                          <p:spTgt spid="88"/>
                                        </p:tgtEl>
                                      </p:cBhvr>
                                      <p:by x="130000" y="130000"/>
                                    </p:animScale>
                                  </p:childTnLst>
                                </p:cTn>
                              </p:par>
                            </p:childTnLst>
                          </p:cTn>
                        </p:par>
                        <p:par>
                          <p:cTn id="49" fill="hold">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wipe(left)">
                                      <p:cBhvr>
                                        <p:cTn id="52" dur="500"/>
                                        <p:tgtEl>
                                          <p:spTgt spid="82"/>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93"/>
                                        </p:tgtEl>
                                        <p:attrNameLst>
                                          <p:attrName>style.visibility</p:attrName>
                                        </p:attrNameLst>
                                      </p:cBhvr>
                                      <p:to>
                                        <p:strVal val="visible"/>
                                      </p:to>
                                    </p:set>
                                    <p:anim calcmode="lin" valueType="num">
                                      <p:cBhvr>
                                        <p:cTn id="56" dur="200" fill="hold"/>
                                        <p:tgtEl>
                                          <p:spTgt spid="93"/>
                                        </p:tgtEl>
                                        <p:attrNameLst>
                                          <p:attrName>ppt_w</p:attrName>
                                        </p:attrNameLst>
                                      </p:cBhvr>
                                      <p:tavLst>
                                        <p:tav tm="0">
                                          <p:val>
                                            <p:fltVal val="0"/>
                                          </p:val>
                                        </p:tav>
                                        <p:tav tm="100000">
                                          <p:val>
                                            <p:strVal val="#ppt_w"/>
                                          </p:val>
                                        </p:tav>
                                      </p:tavLst>
                                    </p:anim>
                                    <p:anim calcmode="lin" valueType="num">
                                      <p:cBhvr>
                                        <p:cTn id="57" dur="200" fill="hold"/>
                                        <p:tgtEl>
                                          <p:spTgt spid="93"/>
                                        </p:tgtEl>
                                        <p:attrNameLst>
                                          <p:attrName>ppt_h</p:attrName>
                                        </p:attrNameLst>
                                      </p:cBhvr>
                                      <p:tavLst>
                                        <p:tav tm="0">
                                          <p:val>
                                            <p:fltVal val="0"/>
                                          </p:val>
                                        </p:tav>
                                        <p:tav tm="100000">
                                          <p:val>
                                            <p:strVal val="#ppt_h"/>
                                          </p:val>
                                        </p:tav>
                                      </p:tavLst>
                                    </p:anim>
                                    <p:animEffect transition="in" filter="fade">
                                      <p:cBhvr>
                                        <p:cTn id="58" dur="200"/>
                                        <p:tgtEl>
                                          <p:spTgt spid="93"/>
                                        </p:tgtEl>
                                      </p:cBhvr>
                                    </p:animEffect>
                                  </p:childTnLst>
                                </p:cTn>
                              </p:par>
                              <p:par>
                                <p:cTn id="59" presetID="6" presetClass="emph" presetSubtype="0" autoRev="1" fill="hold" grpId="1" nodeType="withEffect">
                                  <p:stCondLst>
                                    <p:cond delay="150"/>
                                  </p:stCondLst>
                                  <p:childTnLst>
                                    <p:animScale>
                                      <p:cBhvr>
                                        <p:cTn id="60" dur="100" fill="hold"/>
                                        <p:tgtEl>
                                          <p:spTgt spid="93"/>
                                        </p:tgtEl>
                                      </p:cBhvr>
                                      <p:by x="130000" y="130000"/>
                                    </p:animScale>
                                  </p:childTnLst>
                                </p:cTn>
                              </p:par>
                            </p:childTnLst>
                          </p:cTn>
                        </p:par>
                        <p:par>
                          <p:cTn id="61" fill="hold">
                            <p:stCondLst>
                              <p:cond delay="4000"/>
                            </p:stCondLst>
                            <p:childTnLst>
                              <p:par>
                                <p:cTn id="62" presetID="53" presetClass="entr" presetSubtype="16" fill="hold" grpId="0" nodeType="afterEffect">
                                  <p:stCondLst>
                                    <p:cond delay="0"/>
                                  </p:stCondLst>
                                  <p:childTnLst>
                                    <p:set>
                                      <p:cBhvr>
                                        <p:cTn id="63" dur="1" fill="hold">
                                          <p:stCondLst>
                                            <p:cond delay="0"/>
                                          </p:stCondLst>
                                        </p:cTn>
                                        <p:tgtEl>
                                          <p:spTgt spid="89"/>
                                        </p:tgtEl>
                                        <p:attrNameLst>
                                          <p:attrName>style.visibility</p:attrName>
                                        </p:attrNameLst>
                                      </p:cBhvr>
                                      <p:to>
                                        <p:strVal val="visible"/>
                                      </p:to>
                                    </p:set>
                                    <p:anim calcmode="lin" valueType="num">
                                      <p:cBhvr>
                                        <p:cTn id="64" dur="200" fill="hold"/>
                                        <p:tgtEl>
                                          <p:spTgt spid="89"/>
                                        </p:tgtEl>
                                        <p:attrNameLst>
                                          <p:attrName>ppt_w</p:attrName>
                                        </p:attrNameLst>
                                      </p:cBhvr>
                                      <p:tavLst>
                                        <p:tav tm="0">
                                          <p:val>
                                            <p:fltVal val="0"/>
                                          </p:val>
                                        </p:tav>
                                        <p:tav tm="100000">
                                          <p:val>
                                            <p:strVal val="#ppt_w"/>
                                          </p:val>
                                        </p:tav>
                                      </p:tavLst>
                                    </p:anim>
                                    <p:anim calcmode="lin" valueType="num">
                                      <p:cBhvr>
                                        <p:cTn id="65" dur="200" fill="hold"/>
                                        <p:tgtEl>
                                          <p:spTgt spid="89"/>
                                        </p:tgtEl>
                                        <p:attrNameLst>
                                          <p:attrName>ppt_h</p:attrName>
                                        </p:attrNameLst>
                                      </p:cBhvr>
                                      <p:tavLst>
                                        <p:tav tm="0">
                                          <p:val>
                                            <p:fltVal val="0"/>
                                          </p:val>
                                        </p:tav>
                                        <p:tav tm="100000">
                                          <p:val>
                                            <p:strVal val="#ppt_h"/>
                                          </p:val>
                                        </p:tav>
                                      </p:tavLst>
                                    </p:anim>
                                    <p:animEffect transition="in" filter="fade">
                                      <p:cBhvr>
                                        <p:cTn id="66" dur="200"/>
                                        <p:tgtEl>
                                          <p:spTgt spid="89"/>
                                        </p:tgtEl>
                                      </p:cBhvr>
                                    </p:animEffect>
                                  </p:childTnLst>
                                </p:cTn>
                              </p:par>
                              <p:par>
                                <p:cTn id="67" presetID="6" presetClass="emph" presetSubtype="0" autoRev="1" fill="hold" grpId="1" nodeType="withEffect">
                                  <p:stCondLst>
                                    <p:cond delay="150"/>
                                  </p:stCondLst>
                                  <p:childTnLst>
                                    <p:animScale>
                                      <p:cBhvr>
                                        <p:cTn id="68" dur="100" fill="hold"/>
                                        <p:tgtEl>
                                          <p:spTgt spid="89"/>
                                        </p:tgtEl>
                                      </p:cBhvr>
                                      <p:by x="130000" y="130000"/>
                                    </p:animScale>
                                  </p:childTnLst>
                                </p:cTn>
                              </p:par>
                            </p:childTnLst>
                          </p:cTn>
                        </p:par>
                        <p:par>
                          <p:cTn id="69" fill="hold">
                            <p:stCondLst>
                              <p:cond delay="4500"/>
                            </p:stCondLst>
                            <p:childTnLst>
                              <p:par>
                                <p:cTn id="70" presetID="22" presetClass="entr" presetSubtype="8" fill="hold" grpId="0" nodeType="after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wipe(left)">
                                      <p:cBhvr>
                                        <p:cTn id="72" dur="500"/>
                                        <p:tgtEl>
                                          <p:spTgt spid="83"/>
                                        </p:tgtEl>
                                      </p:cBhvr>
                                    </p:animEffect>
                                  </p:childTnLst>
                                </p:cTn>
                              </p:par>
                            </p:childTnLst>
                          </p:cTn>
                        </p:par>
                        <p:par>
                          <p:cTn id="73" fill="hold">
                            <p:stCondLst>
                              <p:cond delay="5000"/>
                            </p:stCondLst>
                            <p:childTnLst>
                              <p:par>
                                <p:cTn id="74" presetID="53" presetClass="entr" presetSubtype="16" fill="hold" grpId="0" nodeType="afterEffect">
                                  <p:stCondLst>
                                    <p:cond delay="0"/>
                                  </p:stCondLst>
                                  <p:childTnLst>
                                    <p:set>
                                      <p:cBhvr>
                                        <p:cTn id="75" dur="1" fill="hold">
                                          <p:stCondLst>
                                            <p:cond delay="0"/>
                                          </p:stCondLst>
                                        </p:cTn>
                                        <p:tgtEl>
                                          <p:spTgt spid="94"/>
                                        </p:tgtEl>
                                        <p:attrNameLst>
                                          <p:attrName>style.visibility</p:attrName>
                                        </p:attrNameLst>
                                      </p:cBhvr>
                                      <p:to>
                                        <p:strVal val="visible"/>
                                      </p:to>
                                    </p:set>
                                    <p:anim calcmode="lin" valueType="num">
                                      <p:cBhvr>
                                        <p:cTn id="76" dur="200" fill="hold"/>
                                        <p:tgtEl>
                                          <p:spTgt spid="94"/>
                                        </p:tgtEl>
                                        <p:attrNameLst>
                                          <p:attrName>ppt_w</p:attrName>
                                        </p:attrNameLst>
                                      </p:cBhvr>
                                      <p:tavLst>
                                        <p:tav tm="0">
                                          <p:val>
                                            <p:fltVal val="0"/>
                                          </p:val>
                                        </p:tav>
                                        <p:tav tm="100000">
                                          <p:val>
                                            <p:strVal val="#ppt_w"/>
                                          </p:val>
                                        </p:tav>
                                      </p:tavLst>
                                    </p:anim>
                                    <p:anim calcmode="lin" valueType="num">
                                      <p:cBhvr>
                                        <p:cTn id="77" dur="200" fill="hold"/>
                                        <p:tgtEl>
                                          <p:spTgt spid="94"/>
                                        </p:tgtEl>
                                        <p:attrNameLst>
                                          <p:attrName>ppt_h</p:attrName>
                                        </p:attrNameLst>
                                      </p:cBhvr>
                                      <p:tavLst>
                                        <p:tav tm="0">
                                          <p:val>
                                            <p:fltVal val="0"/>
                                          </p:val>
                                        </p:tav>
                                        <p:tav tm="100000">
                                          <p:val>
                                            <p:strVal val="#ppt_h"/>
                                          </p:val>
                                        </p:tav>
                                      </p:tavLst>
                                    </p:anim>
                                    <p:animEffect transition="in" filter="fade">
                                      <p:cBhvr>
                                        <p:cTn id="78" dur="200"/>
                                        <p:tgtEl>
                                          <p:spTgt spid="94"/>
                                        </p:tgtEl>
                                      </p:cBhvr>
                                    </p:animEffect>
                                  </p:childTnLst>
                                </p:cTn>
                              </p:par>
                              <p:par>
                                <p:cTn id="79" presetID="6" presetClass="emph" presetSubtype="0" autoRev="1" fill="hold" grpId="1" nodeType="withEffect">
                                  <p:stCondLst>
                                    <p:cond delay="150"/>
                                  </p:stCondLst>
                                  <p:childTnLst>
                                    <p:animScale>
                                      <p:cBhvr>
                                        <p:cTn id="80" dur="100" fill="hold"/>
                                        <p:tgtEl>
                                          <p:spTgt spid="94"/>
                                        </p:tgtEl>
                                      </p:cBhvr>
                                      <p:by x="130000" y="130000"/>
                                    </p:animScale>
                                  </p:childTnLst>
                                </p:cTn>
                              </p:par>
                            </p:childTnLst>
                          </p:cTn>
                        </p:par>
                        <p:par>
                          <p:cTn id="81" fill="hold">
                            <p:stCondLst>
                              <p:cond delay="5500"/>
                            </p:stCondLst>
                            <p:childTnLst>
                              <p:par>
                                <p:cTn id="82" presetID="53" presetClass="entr" presetSubtype="16" fill="hold" grpId="0" nodeType="afterEffect">
                                  <p:stCondLst>
                                    <p:cond delay="0"/>
                                  </p:stCondLst>
                                  <p:childTnLst>
                                    <p:set>
                                      <p:cBhvr>
                                        <p:cTn id="83" dur="1" fill="hold">
                                          <p:stCondLst>
                                            <p:cond delay="0"/>
                                          </p:stCondLst>
                                        </p:cTn>
                                        <p:tgtEl>
                                          <p:spTgt spid="90"/>
                                        </p:tgtEl>
                                        <p:attrNameLst>
                                          <p:attrName>style.visibility</p:attrName>
                                        </p:attrNameLst>
                                      </p:cBhvr>
                                      <p:to>
                                        <p:strVal val="visible"/>
                                      </p:to>
                                    </p:set>
                                    <p:anim calcmode="lin" valueType="num">
                                      <p:cBhvr>
                                        <p:cTn id="84" dur="200" fill="hold"/>
                                        <p:tgtEl>
                                          <p:spTgt spid="90"/>
                                        </p:tgtEl>
                                        <p:attrNameLst>
                                          <p:attrName>ppt_w</p:attrName>
                                        </p:attrNameLst>
                                      </p:cBhvr>
                                      <p:tavLst>
                                        <p:tav tm="0">
                                          <p:val>
                                            <p:fltVal val="0"/>
                                          </p:val>
                                        </p:tav>
                                        <p:tav tm="100000">
                                          <p:val>
                                            <p:strVal val="#ppt_w"/>
                                          </p:val>
                                        </p:tav>
                                      </p:tavLst>
                                    </p:anim>
                                    <p:anim calcmode="lin" valueType="num">
                                      <p:cBhvr>
                                        <p:cTn id="85" dur="200" fill="hold"/>
                                        <p:tgtEl>
                                          <p:spTgt spid="90"/>
                                        </p:tgtEl>
                                        <p:attrNameLst>
                                          <p:attrName>ppt_h</p:attrName>
                                        </p:attrNameLst>
                                      </p:cBhvr>
                                      <p:tavLst>
                                        <p:tav tm="0">
                                          <p:val>
                                            <p:fltVal val="0"/>
                                          </p:val>
                                        </p:tav>
                                        <p:tav tm="100000">
                                          <p:val>
                                            <p:strVal val="#ppt_h"/>
                                          </p:val>
                                        </p:tav>
                                      </p:tavLst>
                                    </p:anim>
                                    <p:animEffect transition="in" filter="fade">
                                      <p:cBhvr>
                                        <p:cTn id="86" dur="200"/>
                                        <p:tgtEl>
                                          <p:spTgt spid="90"/>
                                        </p:tgtEl>
                                      </p:cBhvr>
                                    </p:animEffect>
                                  </p:childTnLst>
                                </p:cTn>
                              </p:par>
                              <p:par>
                                <p:cTn id="87" presetID="6" presetClass="emph" presetSubtype="0" autoRev="1" fill="hold" grpId="1" nodeType="withEffect">
                                  <p:stCondLst>
                                    <p:cond delay="150"/>
                                  </p:stCondLst>
                                  <p:childTnLst>
                                    <p:animScale>
                                      <p:cBhvr>
                                        <p:cTn id="88" dur="100" fill="hold"/>
                                        <p:tgtEl>
                                          <p:spTgt spid="90"/>
                                        </p:tgtEl>
                                      </p:cBhvr>
                                      <p:by x="130000" y="130000"/>
                                    </p:animScale>
                                  </p:childTnLst>
                                </p:cTn>
                              </p:par>
                            </p:childTnLst>
                          </p:cTn>
                        </p:par>
                        <p:par>
                          <p:cTn id="89" fill="hold">
                            <p:stCondLst>
                              <p:cond delay="6000"/>
                            </p:stCondLst>
                            <p:childTnLst>
                              <p:par>
                                <p:cTn id="90" presetID="22" presetClass="entr" presetSubtype="8" fill="hold" grpId="0" nodeType="afterEffect">
                                  <p:stCondLst>
                                    <p:cond delay="0"/>
                                  </p:stCondLst>
                                  <p:childTnLst>
                                    <p:set>
                                      <p:cBhvr>
                                        <p:cTn id="91" dur="1" fill="hold">
                                          <p:stCondLst>
                                            <p:cond delay="0"/>
                                          </p:stCondLst>
                                        </p:cTn>
                                        <p:tgtEl>
                                          <p:spTgt spid="84"/>
                                        </p:tgtEl>
                                        <p:attrNameLst>
                                          <p:attrName>style.visibility</p:attrName>
                                        </p:attrNameLst>
                                      </p:cBhvr>
                                      <p:to>
                                        <p:strVal val="visible"/>
                                      </p:to>
                                    </p:set>
                                    <p:animEffect transition="in" filter="wipe(left)">
                                      <p:cBhvr>
                                        <p:cTn id="92" dur="500"/>
                                        <p:tgtEl>
                                          <p:spTgt spid="84"/>
                                        </p:tgtEl>
                                      </p:cBhvr>
                                    </p:animEffect>
                                  </p:childTnLst>
                                </p:cTn>
                              </p:par>
                            </p:childTnLst>
                          </p:cTn>
                        </p:par>
                        <p:par>
                          <p:cTn id="93" fill="hold">
                            <p:stCondLst>
                              <p:cond delay="6500"/>
                            </p:stCondLst>
                            <p:childTnLst>
                              <p:par>
                                <p:cTn id="94" presetID="53" presetClass="entr" presetSubtype="16" fill="hold" grpId="0" nodeType="afterEffect">
                                  <p:stCondLst>
                                    <p:cond delay="0"/>
                                  </p:stCondLst>
                                  <p:childTnLst>
                                    <p:set>
                                      <p:cBhvr>
                                        <p:cTn id="95" dur="1" fill="hold">
                                          <p:stCondLst>
                                            <p:cond delay="0"/>
                                          </p:stCondLst>
                                        </p:cTn>
                                        <p:tgtEl>
                                          <p:spTgt spid="95"/>
                                        </p:tgtEl>
                                        <p:attrNameLst>
                                          <p:attrName>style.visibility</p:attrName>
                                        </p:attrNameLst>
                                      </p:cBhvr>
                                      <p:to>
                                        <p:strVal val="visible"/>
                                      </p:to>
                                    </p:set>
                                    <p:anim calcmode="lin" valueType="num">
                                      <p:cBhvr>
                                        <p:cTn id="96" dur="200" fill="hold"/>
                                        <p:tgtEl>
                                          <p:spTgt spid="95"/>
                                        </p:tgtEl>
                                        <p:attrNameLst>
                                          <p:attrName>ppt_w</p:attrName>
                                        </p:attrNameLst>
                                      </p:cBhvr>
                                      <p:tavLst>
                                        <p:tav tm="0">
                                          <p:val>
                                            <p:fltVal val="0"/>
                                          </p:val>
                                        </p:tav>
                                        <p:tav tm="100000">
                                          <p:val>
                                            <p:strVal val="#ppt_w"/>
                                          </p:val>
                                        </p:tav>
                                      </p:tavLst>
                                    </p:anim>
                                    <p:anim calcmode="lin" valueType="num">
                                      <p:cBhvr>
                                        <p:cTn id="97" dur="200" fill="hold"/>
                                        <p:tgtEl>
                                          <p:spTgt spid="95"/>
                                        </p:tgtEl>
                                        <p:attrNameLst>
                                          <p:attrName>ppt_h</p:attrName>
                                        </p:attrNameLst>
                                      </p:cBhvr>
                                      <p:tavLst>
                                        <p:tav tm="0">
                                          <p:val>
                                            <p:fltVal val="0"/>
                                          </p:val>
                                        </p:tav>
                                        <p:tav tm="100000">
                                          <p:val>
                                            <p:strVal val="#ppt_h"/>
                                          </p:val>
                                        </p:tav>
                                      </p:tavLst>
                                    </p:anim>
                                    <p:animEffect transition="in" filter="fade">
                                      <p:cBhvr>
                                        <p:cTn id="98" dur="200"/>
                                        <p:tgtEl>
                                          <p:spTgt spid="95"/>
                                        </p:tgtEl>
                                      </p:cBhvr>
                                    </p:animEffect>
                                  </p:childTnLst>
                                </p:cTn>
                              </p:par>
                              <p:par>
                                <p:cTn id="99" presetID="6" presetClass="emph" presetSubtype="0" autoRev="1" fill="hold" grpId="1" nodeType="withEffect">
                                  <p:stCondLst>
                                    <p:cond delay="150"/>
                                  </p:stCondLst>
                                  <p:childTnLst>
                                    <p:animScale>
                                      <p:cBhvr>
                                        <p:cTn id="100" dur="100" fill="hold"/>
                                        <p:tgtEl>
                                          <p:spTgt spid="95"/>
                                        </p:tgtEl>
                                      </p:cBhvr>
                                      <p:by x="130000" y="130000"/>
                                    </p:animScale>
                                  </p:childTnLst>
                                </p:cTn>
                              </p:par>
                            </p:childTnLst>
                          </p:cTn>
                        </p:par>
                        <p:par>
                          <p:cTn id="101" fill="hold">
                            <p:stCondLst>
                              <p:cond delay="7000"/>
                            </p:stCondLst>
                            <p:childTnLst>
                              <p:par>
                                <p:cTn id="102" presetID="53" presetClass="entr" presetSubtype="16" fill="hold" grpId="0" nodeType="afterEffect">
                                  <p:stCondLst>
                                    <p:cond delay="0"/>
                                  </p:stCondLst>
                                  <p:childTnLst>
                                    <p:set>
                                      <p:cBhvr>
                                        <p:cTn id="103" dur="1" fill="hold">
                                          <p:stCondLst>
                                            <p:cond delay="0"/>
                                          </p:stCondLst>
                                        </p:cTn>
                                        <p:tgtEl>
                                          <p:spTgt spid="91"/>
                                        </p:tgtEl>
                                        <p:attrNameLst>
                                          <p:attrName>style.visibility</p:attrName>
                                        </p:attrNameLst>
                                      </p:cBhvr>
                                      <p:to>
                                        <p:strVal val="visible"/>
                                      </p:to>
                                    </p:set>
                                    <p:anim calcmode="lin" valueType="num">
                                      <p:cBhvr>
                                        <p:cTn id="104" dur="200" fill="hold"/>
                                        <p:tgtEl>
                                          <p:spTgt spid="91"/>
                                        </p:tgtEl>
                                        <p:attrNameLst>
                                          <p:attrName>ppt_w</p:attrName>
                                        </p:attrNameLst>
                                      </p:cBhvr>
                                      <p:tavLst>
                                        <p:tav tm="0">
                                          <p:val>
                                            <p:fltVal val="0"/>
                                          </p:val>
                                        </p:tav>
                                        <p:tav tm="100000">
                                          <p:val>
                                            <p:strVal val="#ppt_w"/>
                                          </p:val>
                                        </p:tav>
                                      </p:tavLst>
                                    </p:anim>
                                    <p:anim calcmode="lin" valueType="num">
                                      <p:cBhvr>
                                        <p:cTn id="105" dur="200" fill="hold"/>
                                        <p:tgtEl>
                                          <p:spTgt spid="91"/>
                                        </p:tgtEl>
                                        <p:attrNameLst>
                                          <p:attrName>ppt_h</p:attrName>
                                        </p:attrNameLst>
                                      </p:cBhvr>
                                      <p:tavLst>
                                        <p:tav tm="0">
                                          <p:val>
                                            <p:fltVal val="0"/>
                                          </p:val>
                                        </p:tav>
                                        <p:tav tm="100000">
                                          <p:val>
                                            <p:strVal val="#ppt_h"/>
                                          </p:val>
                                        </p:tav>
                                      </p:tavLst>
                                    </p:anim>
                                    <p:animEffect transition="in" filter="fade">
                                      <p:cBhvr>
                                        <p:cTn id="106" dur="200"/>
                                        <p:tgtEl>
                                          <p:spTgt spid="91"/>
                                        </p:tgtEl>
                                      </p:cBhvr>
                                    </p:animEffect>
                                  </p:childTnLst>
                                </p:cTn>
                              </p:par>
                              <p:par>
                                <p:cTn id="107" presetID="6" presetClass="emph" presetSubtype="0" autoRev="1" fill="hold" grpId="1" nodeType="withEffect">
                                  <p:stCondLst>
                                    <p:cond delay="150"/>
                                  </p:stCondLst>
                                  <p:childTnLst>
                                    <p:animScale>
                                      <p:cBhvr>
                                        <p:cTn id="108" dur="100" fill="hold"/>
                                        <p:tgtEl>
                                          <p:spTgt spid="91"/>
                                        </p:tgtEl>
                                      </p:cBhvr>
                                      <p:by x="130000" y="130000"/>
                                    </p:animScale>
                                  </p:childTnLst>
                                </p:cTn>
                              </p:par>
                            </p:childTnLst>
                          </p:cTn>
                        </p:par>
                        <p:par>
                          <p:cTn id="109" fill="hold">
                            <p:stCondLst>
                              <p:cond delay="7500"/>
                            </p:stCondLst>
                            <p:childTnLst>
                              <p:par>
                                <p:cTn id="110" presetID="22" presetClass="entr" presetSubtype="8" fill="hold" grpId="0" nodeType="afterEffect">
                                  <p:stCondLst>
                                    <p:cond delay="0"/>
                                  </p:stCondLst>
                                  <p:childTnLst>
                                    <p:set>
                                      <p:cBhvr>
                                        <p:cTn id="111" dur="1" fill="hold">
                                          <p:stCondLst>
                                            <p:cond delay="0"/>
                                          </p:stCondLst>
                                        </p:cTn>
                                        <p:tgtEl>
                                          <p:spTgt spid="85"/>
                                        </p:tgtEl>
                                        <p:attrNameLst>
                                          <p:attrName>style.visibility</p:attrName>
                                        </p:attrNameLst>
                                      </p:cBhvr>
                                      <p:to>
                                        <p:strVal val="visible"/>
                                      </p:to>
                                    </p:set>
                                    <p:animEffect transition="in" filter="wipe(left)">
                                      <p:cBhvr>
                                        <p:cTn id="112" dur="500"/>
                                        <p:tgtEl>
                                          <p:spTgt spid="85"/>
                                        </p:tgtEl>
                                      </p:cBhvr>
                                    </p:animEffect>
                                  </p:childTnLst>
                                </p:cTn>
                              </p:par>
                            </p:childTnLst>
                          </p:cTn>
                        </p:par>
                        <p:par>
                          <p:cTn id="113" fill="hold">
                            <p:stCondLst>
                              <p:cond delay="8000"/>
                            </p:stCondLst>
                            <p:childTnLst>
                              <p:par>
                                <p:cTn id="114" presetID="53" presetClass="entr" presetSubtype="16" fill="hold" grpId="0" nodeType="afterEffect">
                                  <p:stCondLst>
                                    <p:cond delay="0"/>
                                  </p:stCondLst>
                                  <p:childTnLst>
                                    <p:set>
                                      <p:cBhvr>
                                        <p:cTn id="115" dur="1" fill="hold">
                                          <p:stCondLst>
                                            <p:cond delay="0"/>
                                          </p:stCondLst>
                                        </p:cTn>
                                        <p:tgtEl>
                                          <p:spTgt spid="96"/>
                                        </p:tgtEl>
                                        <p:attrNameLst>
                                          <p:attrName>style.visibility</p:attrName>
                                        </p:attrNameLst>
                                      </p:cBhvr>
                                      <p:to>
                                        <p:strVal val="visible"/>
                                      </p:to>
                                    </p:set>
                                    <p:anim calcmode="lin" valueType="num">
                                      <p:cBhvr>
                                        <p:cTn id="116" dur="200" fill="hold"/>
                                        <p:tgtEl>
                                          <p:spTgt spid="96"/>
                                        </p:tgtEl>
                                        <p:attrNameLst>
                                          <p:attrName>ppt_w</p:attrName>
                                        </p:attrNameLst>
                                      </p:cBhvr>
                                      <p:tavLst>
                                        <p:tav tm="0">
                                          <p:val>
                                            <p:fltVal val="0"/>
                                          </p:val>
                                        </p:tav>
                                        <p:tav tm="100000">
                                          <p:val>
                                            <p:strVal val="#ppt_w"/>
                                          </p:val>
                                        </p:tav>
                                      </p:tavLst>
                                    </p:anim>
                                    <p:anim calcmode="lin" valueType="num">
                                      <p:cBhvr>
                                        <p:cTn id="117" dur="200" fill="hold"/>
                                        <p:tgtEl>
                                          <p:spTgt spid="96"/>
                                        </p:tgtEl>
                                        <p:attrNameLst>
                                          <p:attrName>ppt_h</p:attrName>
                                        </p:attrNameLst>
                                      </p:cBhvr>
                                      <p:tavLst>
                                        <p:tav tm="0">
                                          <p:val>
                                            <p:fltVal val="0"/>
                                          </p:val>
                                        </p:tav>
                                        <p:tav tm="100000">
                                          <p:val>
                                            <p:strVal val="#ppt_h"/>
                                          </p:val>
                                        </p:tav>
                                      </p:tavLst>
                                    </p:anim>
                                    <p:animEffect transition="in" filter="fade">
                                      <p:cBhvr>
                                        <p:cTn id="118" dur="200"/>
                                        <p:tgtEl>
                                          <p:spTgt spid="96"/>
                                        </p:tgtEl>
                                      </p:cBhvr>
                                    </p:animEffect>
                                  </p:childTnLst>
                                </p:cTn>
                              </p:par>
                              <p:par>
                                <p:cTn id="119" presetID="6" presetClass="emph" presetSubtype="0" autoRev="1" fill="hold" grpId="1" nodeType="withEffect">
                                  <p:stCondLst>
                                    <p:cond delay="150"/>
                                  </p:stCondLst>
                                  <p:childTnLst>
                                    <p:animScale>
                                      <p:cBhvr>
                                        <p:cTn id="120" dur="100" fill="hold"/>
                                        <p:tgtEl>
                                          <p:spTgt spid="96"/>
                                        </p:tgtEl>
                                      </p:cBhvr>
                                      <p:by x="130000" y="130000"/>
                                    </p:animScale>
                                  </p:childTnLst>
                                </p:cTn>
                              </p:par>
                            </p:childTnLst>
                          </p:cTn>
                        </p:par>
                        <p:par>
                          <p:cTn id="121" fill="hold">
                            <p:stCondLst>
                              <p:cond delay="8500"/>
                            </p:stCondLst>
                            <p:childTnLst>
                              <p:par>
                                <p:cTn id="122" presetID="53" presetClass="entr" presetSubtype="16" fill="hold" grpId="0" nodeType="afterEffect">
                                  <p:stCondLst>
                                    <p:cond delay="0"/>
                                  </p:stCondLst>
                                  <p:childTnLst>
                                    <p:set>
                                      <p:cBhvr>
                                        <p:cTn id="123" dur="1" fill="hold">
                                          <p:stCondLst>
                                            <p:cond delay="0"/>
                                          </p:stCondLst>
                                        </p:cTn>
                                        <p:tgtEl>
                                          <p:spTgt spid="98"/>
                                        </p:tgtEl>
                                        <p:attrNameLst>
                                          <p:attrName>style.visibility</p:attrName>
                                        </p:attrNameLst>
                                      </p:cBhvr>
                                      <p:to>
                                        <p:strVal val="visible"/>
                                      </p:to>
                                    </p:set>
                                    <p:anim calcmode="lin" valueType="num">
                                      <p:cBhvr>
                                        <p:cTn id="124" dur="800" fill="hold"/>
                                        <p:tgtEl>
                                          <p:spTgt spid="98"/>
                                        </p:tgtEl>
                                        <p:attrNameLst>
                                          <p:attrName>ppt_w</p:attrName>
                                        </p:attrNameLst>
                                      </p:cBhvr>
                                      <p:tavLst>
                                        <p:tav tm="0">
                                          <p:val>
                                            <p:fltVal val="0"/>
                                          </p:val>
                                        </p:tav>
                                        <p:tav tm="100000">
                                          <p:val>
                                            <p:strVal val="#ppt_w"/>
                                          </p:val>
                                        </p:tav>
                                      </p:tavLst>
                                    </p:anim>
                                    <p:anim calcmode="lin" valueType="num">
                                      <p:cBhvr>
                                        <p:cTn id="125" dur="800" fill="hold"/>
                                        <p:tgtEl>
                                          <p:spTgt spid="98"/>
                                        </p:tgtEl>
                                        <p:attrNameLst>
                                          <p:attrName>ppt_h</p:attrName>
                                        </p:attrNameLst>
                                      </p:cBhvr>
                                      <p:tavLst>
                                        <p:tav tm="0">
                                          <p:val>
                                            <p:fltVal val="0"/>
                                          </p:val>
                                        </p:tav>
                                        <p:tav tm="100000">
                                          <p:val>
                                            <p:strVal val="#ppt_h"/>
                                          </p:val>
                                        </p:tav>
                                      </p:tavLst>
                                    </p:anim>
                                    <p:animEffect transition="in" filter="fade">
                                      <p:cBhvr>
                                        <p:cTn id="126" dur="800"/>
                                        <p:tgtEl>
                                          <p:spTgt spid="98"/>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99"/>
                                        </p:tgtEl>
                                        <p:attrNameLst>
                                          <p:attrName>style.visibility</p:attrName>
                                        </p:attrNameLst>
                                      </p:cBhvr>
                                      <p:to>
                                        <p:strVal val="visible"/>
                                      </p:to>
                                    </p:set>
                                    <p:animEffect transition="in" filter="fade">
                                      <p:cBhvr>
                                        <p:cTn id="129"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86" grpId="0"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p:bldP spid="92" grpId="1"/>
      <p:bldP spid="93" grpId="0"/>
      <p:bldP spid="93" grpId="1"/>
      <p:bldP spid="94" grpId="0"/>
      <p:bldP spid="94" grpId="1"/>
      <p:bldP spid="95" grpId="0"/>
      <p:bldP spid="95" grpId="1"/>
      <p:bldP spid="96" grpId="0"/>
      <p:bldP spid="96" grpId="1"/>
      <p:bldP spid="97" grpId="0" animBg="1"/>
      <p:bldP spid="98" grpId="0"/>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组合 89"/>
          <p:cNvGrpSpPr/>
          <p:nvPr/>
        </p:nvGrpSpPr>
        <p:grpSpPr>
          <a:xfrm>
            <a:off x="5547257" y="1594487"/>
            <a:ext cx="1085248" cy="651488"/>
            <a:chOff x="4160389" y="713345"/>
            <a:chExt cx="814042" cy="488616"/>
          </a:xfrm>
        </p:grpSpPr>
        <p:sp>
          <p:nvSpPr>
            <p:cNvPr id="91" name="六边形 90"/>
            <p:cNvSpPr/>
            <p:nvPr/>
          </p:nvSpPr>
          <p:spPr>
            <a:xfrm>
              <a:off x="4160389" y="713345"/>
              <a:ext cx="814042" cy="488616"/>
            </a:xfrm>
            <a:prstGeom prst="hexagon">
              <a:avLst/>
            </a:prstGeom>
            <a:solidFill>
              <a:srgbClr val="B7B7C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latin typeface="微软雅黑" panose="020B0503020204020204" pitchFamily="34" charset="-122"/>
                <a:ea typeface="微软雅黑" panose="020B0503020204020204" pitchFamily="34" charset="-122"/>
              </a:endParaRPr>
            </a:p>
          </p:txBody>
        </p:sp>
        <p:sp>
          <p:nvSpPr>
            <p:cNvPr id="92" name="六边形 91"/>
            <p:cNvSpPr/>
            <p:nvPr/>
          </p:nvSpPr>
          <p:spPr>
            <a:xfrm>
              <a:off x="4189585" y="735951"/>
              <a:ext cx="755650" cy="443405"/>
            </a:xfrm>
            <a:prstGeom prst="hexagon">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latin typeface="微软雅黑" panose="020B0503020204020204" pitchFamily="34" charset="-122"/>
                  <a:ea typeface="微软雅黑" panose="020B0503020204020204" pitchFamily="34" charset="-122"/>
                </a:rPr>
                <a:t>Vs</a:t>
              </a:r>
              <a:endParaRPr lang="zh-CN" altLang="en-US" sz="2700" dirty="0">
                <a:latin typeface="微软雅黑" panose="020B0503020204020204" pitchFamily="34" charset="-122"/>
                <a:ea typeface="微软雅黑" panose="020B0503020204020204" pitchFamily="34" charset="-122"/>
              </a:endParaRPr>
            </a:p>
          </p:txBody>
        </p:sp>
      </p:grpSp>
      <p:sp>
        <p:nvSpPr>
          <p:cNvPr id="93" name="矩形 92"/>
          <p:cNvSpPr/>
          <p:nvPr/>
        </p:nvSpPr>
        <p:spPr>
          <a:xfrm>
            <a:off x="5745603" y="2572719"/>
            <a:ext cx="688560" cy="328295"/>
          </a:xfrm>
          <a:prstGeom prst="rect">
            <a:avLst/>
          </a:prstGeom>
          <a:noFill/>
          <a:ln>
            <a:noFill/>
          </a:ln>
        </p:spPr>
        <p:txBody>
          <a:bodyPr wrap="none" lIns="121908" tIns="60954" rIns="121908" bIns="60954" anchor="ctr">
            <a:spAutoFit/>
          </a:bodyPr>
          <a:lstStyle/>
          <a:p>
            <a:pPr algn="ctr"/>
            <a:r>
              <a:rPr lang="en-US" altLang="zh-CN" sz="1300" dirty="0">
                <a:solidFill>
                  <a:srgbClr val="404066"/>
                </a:solidFill>
                <a:latin typeface="微软雅黑" panose="020B0503020204020204" pitchFamily="34" charset="-122"/>
                <a:ea typeface="微软雅黑" panose="020B0503020204020204" pitchFamily="34" charset="-122"/>
              </a:rPr>
              <a:t>1</a:t>
            </a:r>
            <a:r>
              <a:rPr lang="zh-CN" altLang="en-US" sz="1300" dirty="0">
                <a:solidFill>
                  <a:srgbClr val="404066"/>
                </a:solidFill>
                <a:latin typeface="微软雅黑" panose="020B0503020204020204" pitchFamily="34" charset="-122"/>
                <a:ea typeface="微软雅黑" panose="020B0503020204020204" pitchFamily="34" charset="-122"/>
              </a:rPr>
              <a:t>Quarter</a:t>
            </a:r>
          </a:p>
        </p:txBody>
      </p:sp>
      <p:sp>
        <p:nvSpPr>
          <p:cNvPr id="94" name="矩形 93"/>
          <p:cNvSpPr/>
          <p:nvPr/>
        </p:nvSpPr>
        <p:spPr>
          <a:xfrm>
            <a:off x="5745602" y="3312342"/>
            <a:ext cx="688561" cy="328295"/>
          </a:xfrm>
          <a:prstGeom prst="rect">
            <a:avLst/>
          </a:prstGeom>
          <a:noFill/>
          <a:ln>
            <a:noFill/>
          </a:ln>
        </p:spPr>
        <p:txBody>
          <a:bodyPr wrap="none" lIns="121908" tIns="60954" rIns="121908" bIns="60954" anchor="ctr">
            <a:spAutoFit/>
          </a:bodyPr>
          <a:lstStyle/>
          <a:p>
            <a:pPr algn="ctr"/>
            <a:r>
              <a:rPr lang="en-US" altLang="zh-CN" sz="1300" dirty="0">
                <a:solidFill>
                  <a:srgbClr val="404066"/>
                </a:solidFill>
                <a:latin typeface="微软雅黑" panose="020B0503020204020204" pitchFamily="34" charset="-122"/>
                <a:ea typeface="微软雅黑" panose="020B0503020204020204" pitchFamily="34" charset="-122"/>
              </a:rPr>
              <a:t>2</a:t>
            </a:r>
            <a:r>
              <a:rPr lang="zh-CN" altLang="en-US" sz="1300" dirty="0">
                <a:solidFill>
                  <a:srgbClr val="404066"/>
                </a:solidFill>
                <a:latin typeface="微软雅黑" panose="020B0503020204020204" pitchFamily="34" charset="-122"/>
                <a:ea typeface="微软雅黑" panose="020B0503020204020204" pitchFamily="34" charset="-122"/>
              </a:rPr>
              <a:t>Quarter</a:t>
            </a:r>
          </a:p>
        </p:txBody>
      </p:sp>
      <p:sp>
        <p:nvSpPr>
          <p:cNvPr id="95" name="矩形 94"/>
          <p:cNvSpPr/>
          <p:nvPr/>
        </p:nvSpPr>
        <p:spPr>
          <a:xfrm>
            <a:off x="5745602" y="4050576"/>
            <a:ext cx="688561" cy="328295"/>
          </a:xfrm>
          <a:prstGeom prst="rect">
            <a:avLst/>
          </a:prstGeom>
          <a:noFill/>
          <a:ln>
            <a:noFill/>
          </a:ln>
        </p:spPr>
        <p:txBody>
          <a:bodyPr wrap="none" lIns="121908" tIns="60954" rIns="121908" bIns="60954" anchor="ctr">
            <a:spAutoFit/>
          </a:bodyPr>
          <a:lstStyle/>
          <a:p>
            <a:pPr algn="ctr"/>
            <a:r>
              <a:rPr lang="en-US" altLang="zh-CN" sz="1300" dirty="0">
                <a:solidFill>
                  <a:srgbClr val="404066"/>
                </a:solidFill>
                <a:latin typeface="微软雅黑" panose="020B0503020204020204" pitchFamily="34" charset="-122"/>
                <a:ea typeface="微软雅黑" panose="020B0503020204020204" pitchFamily="34" charset="-122"/>
              </a:rPr>
              <a:t>3</a:t>
            </a:r>
            <a:r>
              <a:rPr lang="zh-CN" altLang="en-US" sz="1300" dirty="0">
                <a:solidFill>
                  <a:srgbClr val="404066"/>
                </a:solidFill>
                <a:latin typeface="微软雅黑" panose="020B0503020204020204" pitchFamily="34" charset="-122"/>
                <a:ea typeface="微软雅黑" panose="020B0503020204020204" pitchFamily="34" charset="-122"/>
              </a:rPr>
              <a:t>Quarter</a:t>
            </a:r>
          </a:p>
        </p:txBody>
      </p:sp>
      <p:sp>
        <p:nvSpPr>
          <p:cNvPr id="96" name="矩形 95"/>
          <p:cNvSpPr/>
          <p:nvPr/>
        </p:nvSpPr>
        <p:spPr>
          <a:xfrm>
            <a:off x="5745602" y="4788811"/>
            <a:ext cx="688561" cy="328295"/>
          </a:xfrm>
          <a:prstGeom prst="rect">
            <a:avLst/>
          </a:prstGeom>
          <a:noFill/>
          <a:ln>
            <a:noFill/>
          </a:ln>
        </p:spPr>
        <p:txBody>
          <a:bodyPr wrap="none" lIns="121908" tIns="60954" rIns="121908" bIns="60954" anchor="ctr">
            <a:spAutoFit/>
          </a:bodyPr>
          <a:lstStyle/>
          <a:p>
            <a:pPr algn="ctr"/>
            <a:r>
              <a:rPr lang="en-US" altLang="zh-CN" sz="1300" dirty="0">
                <a:solidFill>
                  <a:srgbClr val="404066"/>
                </a:solidFill>
                <a:latin typeface="微软雅黑" panose="020B0503020204020204" pitchFamily="34" charset="-122"/>
                <a:ea typeface="微软雅黑" panose="020B0503020204020204" pitchFamily="34" charset="-122"/>
              </a:rPr>
              <a:t>4</a:t>
            </a:r>
            <a:r>
              <a:rPr lang="zh-CN" altLang="en-US" sz="1300" dirty="0">
                <a:solidFill>
                  <a:srgbClr val="404066"/>
                </a:solidFill>
                <a:latin typeface="微软雅黑" panose="020B0503020204020204" pitchFamily="34" charset="-122"/>
                <a:ea typeface="微软雅黑" panose="020B0503020204020204" pitchFamily="34" charset="-122"/>
              </a:rPr>
              <a:t>Quarter</a:t>
            </a:r>
          </a:p>
        </p:txBody>
      </p:sp>
      <p:sp>
        <p:nvSpPr>
          <p:cNvPr id="97" name="矩形 96"/>
          <p:cNvSpPr/>
          <p:nvPr/>
        </p:nvSpPr>
        <p:spPr>
          <a:xfrm>
            <a:off x="5770179" y="5527043"/>
            <a:ext cx="639409" cy="328295"/>
          </a:xfrm>
          <a:prstGeom prst="rect">
            <a:avLst/>
          </a:prstGeom>
          <a:noFill/>
          <a:ln>
            <a:noFill/>
          </a:ln>
        </p:spPr>
        <p:txBody>
          <a:bodyPr wrap="none" lIns="121908" tIns="60954" rIns="121908" bIns="60954" anchor="ctr">
            <a:spAutoFit/>
          </a:bodyPr>
          <a:lstStyle/>
          <a:p>
            <a:pPr algn="ctr"/>
            <a:r>
              <a:rPr lang="zh-CN" altLang="en-US" sz="1300" dirty="0">
                <a:solidFill>
                  <a:srgbClr val="404066"/>
                </a:solidFill>
                <a:latin typeface="微软雅黑" panose="020B0503020204020204" pitchFamily="34" charset="-122"/>
                <a:ea typeface="微软雅黑" panose="020B0503020204020204" pitchFamily="34" charset="-122"/>
              </a:rPr>
              <a:t>Throughout</a:t>
            </a:r>
          </a:p>
        </p:txBody>
      </p:sp>
      <p:sp>
        <p:nvSpPr>
          <p:cNvPr id="98" name="六边形 97"/>
          <p:cNvSpPr/>
          <p:nvPr/>
        </p:nvSpPr>
        <p:spPr>
          <a:xfrm>
            <a:off x="1414147" y="2616864"/>
            <a:ext cx="4319438" cy="240000"/>
          </a:xfrm>
          <a:prstGeom prst="hexagon">
            <a:avLst/>
          </a:prstGeom>
          <a:solidFill>
            <a:schemeClr val="bg1">
              <a:lumMod val="8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EF4B62"/>
              </a:solidFill>
            </a:endParaRPr>
          </a:p>
        </p:txBody>
      </p:sp>
      <p:sp>
        <p:nvSpPr>
          <p:cNvPr id="99" name="六边形 98"/>
          <p:cNvSpPr/>
          <p:nvPr/>
        </p:nvSpPr>
        <p:spPr>
          <a:xfrm>
            <a:off x="2709979" y="2616864"/>
            <a:ext cx="3023606" cy="24000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EF4B62"/>
              </a:solidFill>
            </a:endParaRPr>
          </a:p>
        </p:txBody>
      </p:sp>
      <p:sp>
        <p:nvSpPr>
          <p:cNvPr id="100" name="六边形 99"/>
          <p:cNvSpPr/>
          <p:nvPr/>
        </p:nvSpPr>
        <p:spPr>
          <a:xfrm>
            <a:off x="6476188" y="2616864"/>
            <a:ext cx="4319436" cy="240000"/>
          </a:xfrm>
          <a:prstGeom prst="hexagon">
            <a:avLst/>
          </a:prstGeom>
          <a:solidFill>
            <a:schemeClr val="bg1">
              <a:lumMod val="8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EF4B62"/>
              </a:solidFill>
            </a:endParaRPr>
          </a:p>
        </p:txBody>
      </p:sp>
      <p:sp>
        <p:nvSpPr>
          <p:cNvPr id="101" name="六边形 100"/>
          <p:cNvSpPr/>
          <p:nvPr/>
        </p:nvSpPr>
        <p:spPr>
          <a:xfrm>
            <a:off x="6476190" y="2616864"/>
            <a:ext cx="3455549" cy="24000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EF4B62"/>
              </a:solidFill>
            </a:endParaRPr>
          </a:p>
        </p:txBody>
      </p:sp>
      <p:sp>
        <p:nvSpPr>
          <p:cNvPr id="102" name="矩形 101"/>
          <p:cNvSpPr/>
          <p:nvPr/>
        </p:nvSpPr>
        <p:spPr>
          <a:xfrm>
            <a:off x="10736828" y="2572719"/>
            <a:ext cx="598805" cy="328295"/>
          </a:xfrm>
          <a:prstGeom prst="rect">
            <a:avLst/>
          </a:prstGeom>
        </p:spPr>
        <p:txBody>
          <a:bodyPr wrap="none" lIns="121908" tIns="60954" rIns="121908" bIns="60954">
            <a:spAutoFit/>
          </a:bodyPr>
          <a:lstStyle/>
          <a:p>
            <a:r>
              <a:rPr lang="en-US" altLang="zh-CN" sz="1300" dirty="0">
                <a:solidFill>
                  <a:srgbClr val="404066"/>
                </a:solidFill>
                <a:latin typeface="微软雅黑" panose="020B0503020204020204" pitchFamily="34" charset="-122"/>
                <a:ea typeface="微软雅黑" panose="020B0503020204020204" pitchFamily="34" charset="-122"/>
              </a:rPr>
              <a:t>80%</a:t>
            </a:r>
            <a:endParaRPr lang="zh-CN" altLang="en-US" sz="1300" dirty="0">
              <a:solidFill>
                <a:srgbClr val="404066"/>
              </a:solidFill>
            </a:endParaRPr>
          </a:p>
        </p:txBody>
      </p:sp>
      <p:sp>
        <p:nvSpPr>
          <p:cNvPr id="103" name="矩形 102"/>
          <p:cNvSpPr/>
          <p:nvPr/>
        </p:nvSpPr>
        <p:spPr>
          <a:xfrm>
            <a:off x="856370" y="2572719"/>
            <a:ext cx="598805" cy="328295"/>
          </a:xfrm>
          <a:prstGeom prst="rect">
            <a:avLst/>
          </a:prstGeom>
        </p:spPr>
        <p:txBody>
          <a:bodyPr wrap="none" lIns="121908" tIns="60954" rIns="121908" bIns="60954">
            <a:spAutoFit/>
          </a:bodyPr>
          <a:lstStyle/>
          <a:p>
            <a:pPr algn="r"/>
            <a:r>
              <a:rPr lang="en-US" altLang="zh-CN" sz="1300" dirty="0">
                <a:solidFill>
                  <a:srgbClr val="404066"/>
                </a:solidFill>
                <a:latin typeface="微软雅黑" panose="020B0503020204020204" pitchFamily="34" charset="-122"/>
                <a:ea typeface="微软雅黑" panose="020B0503020204020204" pitchFamily="34" charset="-122"/>
              </a:rPr>
              <a:t>70%</a:t>
            </a:r>
            <a:endParaRPr lang="zh-CN" altLang="en-US" sz="1300" dirty="0">
              <a:solidFill>
                <a:srgbClr val="404066"/>
              </a:solidFill>
            </a:endParaRPr>
          </a:p>
        </p:txBody>
      </p:sp>
      <p:sp>
        <p:nvSpPr>
          <p:cNvPr id="104" name="六边形 103"/>
          <p:cNvSpPr/>
          <p:nvPr/>
        </p:nvSpPr>
        <p:spPr>
          <a:xfrm>
            <a:off x="1363927" y="3356487"/>
            <a:ext cx="4319438" cy="240000"/>
          </a:xfrm>
          <a:prstGeom prst="hexagon">
            <a:avLst/>
          </a:prstGeom>
          <a:solidFill>
            <a:schemeClr val="bg1">
              <a:lumMod val="8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FF891A"/>
              </a:solidFill>
            </a:endParaRPr>
          </a:p>
        </p:txBody>
      </p:sp>
      <p:sp>
        <p:nvSpPr>
          <p:cNvPr id="105" name="六边形 104"/>
          <p:cNvSpPr/>
          <p:nvPr/>
        </p:nvSpPr>
        <p:spPr>
          <a:xfrm>
            <a:off x="1795871" y="3356487"/>
            <a:ext cx="3887494" cy="240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FF891A"/>
              </a:solidFill>
            </a:endParaRPr>
          </a:p>
        </p:txBody>
      </p:sp>
      <p:sp>
        <p:nvSpPr>
          <p:cNvPr id="106" name="六边形 105"/>
          <p:cNvSpPr/>
          <p:nvPr/>
        </p:nvSpPr>
        <p:spPr>
          <a:xfrm>
            <a:off x="6425968" y="3356487"/>
            <a:ext cx="4319436" cy="240000"/>
          </a:xfrm>
          <a:prstGeom prst="hexagon">
            <a:avLst/>
          </a:prstGeom>
          <a:solidFill>
            <a:schemeClr val="bg1">
              <a:lumMod val="8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FF891A"/>
              </a:solidFill>
            </a:endParaRPr>
          </a:p>
        </p:txBody>
      </p:sp>
      <p:sp>
        <p:nvSpPr>
          <p:cNvPr id="107" name="六边形 106"/>
          <p:cNvSpPr/>
          <p:nvPr/>
        </p:nvSpPr>
        <p:spPr>
          <a:xfrm>
            <a:off x="6425969" y="3356487"/>
            <a:ext cx="4319436" cy="240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FF891A"/>
              </a:solidFill>
            </a:endParaRPr>
          </a:p>
        </p:txBody>
      </p:sp>
      <p:sp>
        <p:nvSpPr>
          <p:cNvPr id="108" name="矩形 107"/>
          <p:cNvSpPr/>
          <p:nvPr/>
        </p:nvSpPr>
        <p:spPr>
          <a:xfrm>
            <a:off x="10686608" y="3312342"/>
            <a:ext cx="699246" cy="328295"/>
          </a:xfrm>
          <a:prstGeom prst="rect">
            <a:avLst/>
          </a:prstGeom>
        </p:spPr>
        <p:txBody>
          <a:bodyPr wrap="none" lIns="121908" tIns="60954" rIns="121908" bIns="60954">
            <a:spAutoFit/>
          </a:bodyPr>
          <a:lstStyle/>
          <a:p>
            <a:r>
              <a:rPr lang="en-US" altLang="zh-CN" sz="1300" dirty="0">
                <a:solidFill>
                  <a:srgbClr val="404066"/>
                </a:solidFill>
                <a:latin typeface="微软雅黑" panose="020B0503020204020204" pitchFamily="34" charset="-122"/>
                <a:ea typeface="微软雅黑" panose="020B0503020204020204" pitchFamily="34" charset="-122"/>
              </a:rPr>
              <a:t>100%</a:t>
            </a:r>
            <a:endParaRPr lang="zh-CN" altLang="en-US" sz="1300" dirty="0">
              <a:solidFill>
                <a:srgbClr val="404066"/>
              </a:solidFill>
            </a:endParaRPr>
          </a:p>
        </p:txBody>
      </p:sp>
      <p:sp>
        <p:nvSpPr>
          <p:cNvPr id="109" name="矩形 108"/>
          <p:cNvSpPr/>
          <p:nvPr/>
        </p:nvSpPr>
        <p:spPr>
          <a:xfrm>
            <a:off x="806150" y="3312342"/>
            <a:ext cx="598805" cy="328295"/>
          </a:xfrm>
          <a:prstGeom prst="rect">
            <a:avLst/>
          </a:prstGeom>
        </p:spPr>
        <p:txBody>
          <a:bodyPr wrap="none" lIns="121908" tIns="60954" rIns="121908" bIns="60954">
            <a:spAutoFit/>
          </a:bodyPr>
          <a:lstStyle/>
          <a:p>
            <a:pPr algn="r"/>
            <a:r>
              <a:rPr lang="en-US" altLang="zh-CN" sz="1300" dirty="0">
                <a:solidFill>
                  <a:srgbClr val="404066"/>
                </a:solidFill>
                <a:latin typeface="微软雅黑" panose="020B0503020204020204" pitchFamily="34" charset="-122"/>
                <a:ea typeface="微软雅黑" panose="020B0503020204020204" pitchFamily="34" charset="-122"/>
              </a:rPr>
              <a:t>90%</a:t>
            </a:r>
            <a:endParaRPr lang="zh-CN" altLang="en-US" sz="1300" dirty="0">
              <a:solidFill>
                <a:srgbClr val="404066"/>
              </a:solidFill>
            </a:endParaRPr>
          </a:p>
        </p:txBody>
      </p:sp>
      <p:sp>
        <p:nvSpPr>
          <p:cNvPr id="110" name="六边形 109"/>
          <p:cNvSpPr/>
          <p:nvPr/>
        </p:nvSpPr>
        <p:spPr>
          <a:xfrm>
            <a:off x="1414147" y="4094721"/>
            <a:ext cx="4319438" cy="240000"/>
          </a:xfrm>
          <a:prstGeom prst="hexagon">
            <a:avLst/>
          </a:prstGeom>
          <a:solidFill>
            <a:schemeClr val="bg1">
              <a:lumMod val="8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FFBF00"/>
              </a:solidFill>
            </a:endParaRPr>
          </a:p>
        </p:txBody>
      </p:sp>
      <p:sp>
        <p:nvSpPr>
          <p:cNvPr id="111" name="六边形 110"/>
          <p:cNvSpPr/>
          <p:nvPr/>
        </p:nvSpPr>
        <p:spPr>
          <a:xfrm>
            <a:off x="4005811" y="4094721"/>
            <a:ext cx="1727775" cy="24000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FFBF00"/>
              </a:solidFill>
            </a:endParaRPr>
          </a:p>
        </p:txBody>
      </p:sp>
      <p:sp>
        <p:nvSpPr>
          <p:cNvPr id="112" name="六边形 111"/>
          <p:cNvSpPr/>
          <p:nvPr/>
        </p:nvSpPr>
        <p:spPr>
          <a:xfrm>
            <a:off x="6476188" y="4094721"/>
            <a:ext cx="4319436" cy="240000"/>
          </a:xfrm>
          <a:prstGeom prst="hexagon">
            <a:avLst/>
          </a:prstGeom>
          <a:solidFill>
            <a:schemeClr val="bg1">
              <a:lumMod val="8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FFBF00"/>
              </a:solidFill>
            </a:endParaRPr>
          </a:p>
        </p:txBody>
      </p:sp>
      <p:sp>
        <p:nvSpPr>
          <p:cNvPr id="113" name="六边形 112"/>
          <p:cNvSpPr/>
          <p:nvPr/>
        </p:nvSpPr>
        <p:spPr>
          <a:xfrm>
            <a:off x="6476190" y="4094721"/>
            <a:ext cx="2807633" cy="24000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FFBF00"/>
              </a:solidFill>
            </a:endParaRPr>
          </a:p>
        </p:txBody>
      </p:sp>
      <p:sp>
        <p:nvSpPr>
          <p:cNvPr id="114" name="矩形 113"/>
          <p:cNvSpPr/>
          <p:nvPr/>
        </p:nvSpPr>
        <p:spPr>
          <a:xfrm>
            <a:off x="10736828" y="4050576"/>
            <a:ext cx="598805" cy="328295"/>
          </a:xfrm>
          <a:prstGeom prst="rect">
            <a:avLst/>
          </a:prstGeom>
        </p:spPr>
        <p:txBody>
          <a:bodyPr wrap="none" lIns="121908" tIns="60954" rIns="121908" bIns="60954">
            <a:spAutoFit/>
          </a:bodyPr>
          <a:lstStyle/>
          <a:p>
            <a:r>
              <a:rPr lang="en-US" altLang="zh-CN" sz="1300" dirty="0">
                <a:solidFill>
                  <a:srgbClr val="404066"/>
                </a:solidFill>
                <a:latin typeface="微软雅黑" panose="020B0503020204020204" pitchFamily="34" charset="-122"/>
                <a:ea typeface="微软雅黑" panose="020B0503020204020204" pitchFamily="34" charset="-122"/>
              </a:rPr>
              <a:t>65%</a:t>
            </a:r>
            <a:endParaRPr lang="zh-CN" altLang="en-US" sz="1300" dirty="0">
              <a:solidFill>
                <a:srgbClr val="404066"/>
              </a:solidFill>
            </a:endParaRPr>
          </a:p>
        </p:txBody>
      </p:sp>
      <p:sp>
        <p:nvSpPr>
          <p:cNvPr id="115" name="矩形 114"/>
          <p:cNvSpPr/>
          <p:nvPr/>
        </p:nvSpPr>
        <p:spPr>
          <a:xfrm>
            <a:off x="856370" y="4050576"/>
            <a:ext cx="598805" cy="328295"/>
          </a:xfrm>
          <a:prstGeom prst="rect">
            <a:avLst/>
          </a:prstGeom>
        </p:spPr>
        <p:txBody>
          <a:bodyPr wrap="none" lIns="121908" tIns="60954" rIns="121908" bIns="60954">
            <a:spAutoFit/>
          </a:bodyPr>
          <a:lstStyle/>
          <a:p>
            <a:pPr algn="r"/>
            <a:r>
              <a:rPr lang="en-US" altLang="zh-CN" sz="1300" dirty="0">
                <a:solidFill>
                  <a:srgbClr val="404066"/>
                </a:solidFill>
                <a:latin typeface="微软雅黑" panose="020B0503020204020204" pitchFamily="34" charset="-122"/>
                <a:ea typeface="微软雅黑" panose="020B0503020204020204" pitchFamily="34" charset="-122"/>
              </a:rPr>
              <a:t>40%</a:t>
            </a:r>
            <a:endParaRPr lang="zh-CN" altLang="en-US" sz="1300" dirty="0">
              <a:solidFill>
                <a:srgbClr val="404066"/>
              </a:solidFill>
            </a:endParaRPr>
          </a:p>
        </p:txBody>
      </p:sp>
      <p:sp>
        <p:nvSpPr>
          <p:cNvPr id="116" name="六边形 115"/>
          <p:cNvSpPr/>
          <p:nvPr/>
        </p:nvSpPr>
        <p:spPr>
          <a:xfrm>
            <a:off x="1414147" y="4832956"/>
            <a:ext cx="4319438" cy="240000"/>
          </a:xfrm>
          <a:prstGeom prst="hexagon">
            <a:avLst/>
          </a:prstGeom>
          <a:solidFill>
            <a:schemeClr val="bg1">
              <a:lumMod val="8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6DBC4A"/>
              </a:solidFill>
            </a:endParaRPr>
          </a:p>
        </p:txBody>
      </p:sp>
      <p:sp>
        <p:nvSpPr>
          <p:cNvPr id="117" name="六边形 116"/>
          <p:cNvSpPr/>
          <p:nvPr/>
        </p:nvSpPr>
        <p:spPr>
          <a:xfrm>
            <a:off x="1846091" y="4832956"/>
            <a:ext cx="3887494" cy="240000"/>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6DBC4A"/>
              </a:solidFill>
            </a:endParaRPr>
          </a:p>
        </p:txBody>
      </p:sp>
      <p:sp>
        <p:nvSpPr>
          <p:cNvPr id="118" name="六边形 117"/>
          <p:cNvSpPr/>
          <p:nvPr/>
        </p:nvSpPr>
        <p:spPr>
          <a:xfrm>
            <a:off x="6476188" y="4832956"/>
            <a:ext cx="4319436" cy="240000"/>
          </a:xfrm>
          <a:prstGeom prst="hexagon">
            <a:avLst/>
          </a:prstGeom>
          <a:solidFill>
            <a:schemeClr val="bg1">
              <a:lumMod val="8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6DBC4A"/>
              </a:solidFill>
            </a:endParaRPr>
          </a:p>
        </p:txBody>
      </p:sp>
      <p:sp>
        <p:nvSpPr>
          <p:cNvPr id="119" name="六边形 118"/>
          <p:cNvSpPr/>
          <p:nvPr/>
        </p:nvSpPr>
        <p:spPr>
          <a:xfrm>
            <a:off x="6476190" y="4832956"/>
            <a:ext cx="3887493" cy="240000"/>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6DBC4A"/>
              </a:solidFill>
            </a:endParaRPr>
          </a:p>
        </p:txBody>
      </p:sp>
      <p:sp>
        <p:nvSpPr>
          <p:cNvPr id="120" name="矩形 119"/>
          <p:cNvSpPr/>
          <p:nvPr/>
        </p:nvSpPr>
        <p:spPr>
          <a:xfrm>
            <a:off x="10736828" y="4788811"/>
            <a:ext cx="598805" cy="328295"/>
          </a:xfrm>
          <a:prstGeom prst="rect">
            <a:avLst/>
          </a:prstGeom>
        </p:spPr>
        <p:txBody>
          <a:bodyPr wrap="none" lIns="121908" tIns="60954" rIns="121908" bIns="60954">
            <a:spAutoFit/>
          </a:bodyPr>
          <a:lstStyle/>
          <a:p>
            <a:r>
              <a:rPr lang="en-US" altLang="zh-CN" sz="1300" dirty="0">
                <a:solidFill>
                  <a:srgbClr val="404066"/>
                </a:solidFill>
                <a:latin typeface="微软雅黑" panose="020B0503020204020204" pitchFamily="34" charset="-122"/>
                <a:ea typeface="微软雅黑" panose="020B0503020204020204" pitchFamily="34" charset="-122"/>
              </a:rPr>
              <a:t>90%</a:t>
            </a:r>
            <a:endParaRPr lang="zh-CN" altLang="en-US" sz="1300" dirty="0">
              <a:solidFill>
                <a:srgbClr val="404066"/>
              </a:solidFill>
            </a:endParaRPr>
          </a:p>
        </p:txBody>
      </p:sp>
      <p:sp>
        <p:nvSpPr>
          <p:cNvPr id="121" name="矩形 120"/>
          <p:cNvSpPr/>
          <p:nvPr/>
        </p:nvSpPr>
        <p:spPr>
          <a:xfrm>
            <a:off x="856370" y="4788811"/>
            <a:ext cx="598805" cy="328295"/>
          </a:xfrm>
          <a:prstGeom prst="rect">
            <a:avLst/>
          </a:prstGeom>
        </p:spPr>
        <p:txBody>
          <a:bodyPr wrap="none" lIns="121908" tIns="60954" rIns="121908" bIns="60954">
            <a:spAutoFit/>
          </a:bodyPr>
          <a:lstStyle/>
          <a:p>
            <a:pPr algn="r"/>
            <a:r>
              <a:rPr lang="en-US" altLang="zh-CN" sz="1300" dirty="0">
                <a:solidFill>
                  <a:srgbClr val="404066"/>
                </a:solidFill>
                <a:latin typeface="微软雅黑" panose="020B0503020204020204" pitchFamily="34" charset="-122"/>
                <a:ea typeface="微软雅黑" panose="020B0503020204020204" pitchFamily="34" charset="-122"/>
              </a:rPr>
              <a:t>90%</a:t>
            </a:r>
            <a:endParaRPr lang="zh-CN" altLang="en-US" sz="1300" dirty="0">
              <a:solidFill>
                <a:srgbClr val="404066"/>
              </a:solidFill>
            </a:endParaRPr>
          </a:p>
        </p:txBody>
      </p:sp>
      <p:sp>
        <p:nvSpPr>
          <p:cNvPr id="122" name="六边形 121"/>
          <p:cNvSpPr/>
          <p:nvPr/>
        </p:nvSpPr>
        <p:spPr>
          <a:xfrm>
            <a:off x="1363926" y="5571188"/>
            <a:ext cx="4319438" cy="240000"/>
          </a:xfrm>
          <a:prstGeom prst="hexagon">
            <a:avLst/>
          </a:prstGeom>
          <a:solidFill>
            <a:schemeClr val="bg1">
              <a:lumMod val="8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14C8BC"/>
              </a:solidFill>
            </a:endParaRPr>
          </a:p>
        </p:txBody>
      </p:sp>
      <p:sp>
        <p:nvSpPr>
          <p:cNvPr id="123" name="六边形 122"/>
          <p:cNvSpPr/>
          <p:nvPr/>
        </p:nvSpPr>
        <p:spPr>
          <a:xfrm>
            <a:off x="1795870" y="5571188"/>
            <a:ext cx="3887494" cy="24000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14C8BC"/>
              </a:solidFill>
            </a:endParaRPr>
          </a:p>
        </p:txBody>
      </p:sp>
      <p:sp>
        <p:nvSpPr>
          <p:cNvPr id="124" name="六边形 123"/>
          <p:cNvSpPr/>
          <p:nvPr/>
        </p:nvSpPr>
        <p:spPr>
          <a:xfrm>
            <a:off x="6425966" y="5571188"/>
            <a:ext cx="4319436" cy="240000"/>
          </a:xfrm>
          <a:prstGeom prst="hexagon">
            <a:avLst/>
          </a:prstGeom>
          <a:solidFill>
            <a:schemeClr val="bg1">
              <a:lumMod val="8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14C8BC"/>
              </a:solidFill>
            </a:endParaRPr>
          </a:p>
        </p:txBody>
      </p:sp>
      <p:sp>
        <p:nvSpPr>
          <p:cNvPr id="125" name="六边形 124"/>
          <p:cNvSpPr/>
          <p:nvPr/>
        </p:nvSpPr>
        <p:spPr>
          <a:xfrm>
            <a:off x="6425968" y="5571188"/>
            <a:ext cx="4319436" cy="24000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14C8BC"/>
              </a:solidFill>
            </a:endParaRPr>
          </a:p>
        </p:txBody>
      </p:sp>
      <p:sp>
        <p:nvSpPr>
          <p:cNvPr id="126" name="矩形 125"/>
          <p:cNvSpPr/>
          <p:nvPr/>
        </p:nvSpPr>
        <p:spPr>
          <a:xfrm>
            <a:off x="10686605" y="5527043"/>
            <a:ext cx="699248" cy="328295"/>
          </a:xfrm>
          <a:prstGeom prst="rect">
            <a:avLst/>
          </a:prstGeom>
        </p:spPr>
        <p:txBody>
          <a:bodyPr wrap="none" lIns="121908" tIns="60954" rIns="121908" bIns="60954">
            <a:spAutoFit/>
          </a:bodyPr>
          <a:lstStyle/>
          <a:p>
            <a:r>
              <a:rPr lang="en-US" altLang="zh-CN" sz="1300" dirty="0">
                <a:solidFill>
                  <a:srgbClr val="404066"/>
                </a:solidFill>
                <a:latin typeface="微软雅黑" panose="020B0503020204020204" pitchFamily="34" charset="-122"/>
                <a:ea typeface="微软雅黑" panose="020B0503020204020204" pitchFamily="34" charset="-122"/>
              </a:rPr>
              <a:t>100%</a:t>
            </a:r>
            <a:endParaRPr lang="zh-CN" altLang="en-US" sz="1300" dirty="0">
              <a:solidFill>
                <a:srgbClr val="404066"/>
              </a:solidFill>
            </a:endParaRPr>
          </a:p>
        </p:txBody>
      </p:sp>
      <p:sp>
        <p:nvSpPr>
          <p:cNvPr id="127" name="矩形 126"/>
          <p:cNvSpPr/>
          <p:nvPr/>
        </p:nvSpPr>
        <p:spPr>
          <a:xfrm>
            <a:off x="806149" y="5527043"/>
            <a:ext cx="598805" cy="328295"/>
          </a:xfrm>
          <a:prstGeom prst="rect">
            <a:avLst/>
          </a:prstGeom>
        </p:spPr>
        <p:txBody>
          <a:bodyPr wrap="none" lIns="121908" tIns="60954" rIns="121908" bIns="60954">
            <a:spAutoFit/>
          </a:bodyPr>
          <a:lstStyle/>
          <a:p>
            <a:pPr algn="r"/>
            <a:r>
              <a:rPr lang="en-US" altLang="zh-CN" sz="1300" dirty="0">
                <a:solidFill>
                  <a:srgbClr val="404066"/>
                </a:solidFill>
                <a:latin typeface="微软雅黑" panose="020B0503020204020204" pitchFamily="34" charset="-122"/>
                <a:ea typeface="微软雅黑" panose="020B0503020204020204" pitchFamily="34" charset="-122"/>
              </a:rPr>
              <a:t>90%</a:t>
            </a:r>
            <a:endParaRPr lang="zh-CN" altLang="en-US" sz="1300" dirty="0">
              <a:solidFill>
                <a:srgbClr val="404066"/>
              </a:solidFill>
            </a:endParaRPr>
          </a:p>
        </p:txBody>
      </p:sp>
      <p:sp>
        <p:nvSpPr>
          <p:cNvPr id="128" name="矩形 127"/>
          <p:cNvSpPr/>
          <p:nvPr/>
        </p:nvSpPr>
        <p:spPr>
          <a:xfrm>
            <a:off x="4542349" y="1625158"/>
            <a:ext cx="1087774" cy="615541"/>
          </a:xfrm>
          <a:prstGeom prst="rect">
            <a:avLst/>
          </a:prstGeom>
        </p:spPr>
        <p:txBody>
          <a:bodyPr wrap="none" lIns="121908" tIns="60954" rIns="121908" bIns="60954">
            <a:spAutoFit/>
          </a:bodyPr>
          <a:lstStyle/>
          <a:p>
            <a:pPr algn="ctr"/>
            <a:r>
              <a:rPr lang="en-US" altLang="zh-CN" sz="3200" dirty="0">
                <a:solidFill>
                  <a:srgbClr val="404066"/>
                </a:solidFill>
                <a:latin typeface="微软雅黑 Light" panose="020B0502040204020203" pitchFamily="34" charset="-122"/>
                <a:ea typeface="微软雅黑 Light" panose="020B0502040204020203" pitchFamily="34" charset="-122"/>
              </a:rPr>
              <a:t>2018</a:t>
            </a:r>
            <a:endParaRPr lang="zh-CN" altLang="en-US" sz="3200" dirty="0">
              <a:solidFill>
                <a:srgbClr val="404066"/>
              </a:solidFill>
              <a:latin typeface="微软雅黑 Light" panose="020B0502040204020203" pitchFamily="34" charset="-122"/>
              <a:ea typeface="微软雅黑 Light" panose="020B0502040204020203" pitchFamily="34" charset="-122"/>
            </a:endParaRPr>
          </a:p>
        </p:txBody>
      </p:sp>
      <p:sp>
        <p:nvSpPr>
          <p:cNvPr id="129" name="矩形 128"/>
          <p:cNvSpPr/>
          <p:nvPr/>
        </p:nvSpPr>
        <p:spPr>
          <a:xfrm>
            <a:off x="6558676" y="1625158"/>
            <a:ext cx="1087774" cy="615541"/>
          </a:xfrm>
          <a:prstGeom prst="rect">
            <a:avLst/>
          </a:prstGeom>
        </p:spPr>
        <p:txBody>
          <a:bodyPr wrap="none" lIns="121908" tIns="60954" rIns="121908" bIns="60954">
            <a:spAutoFit/>
          </a:bodyPr>
          <a:lstStyle/>
          <a:p>
            <a:pPr algn="ctr"/>
            <a:r>
              <a:rPr lang="en-US" altLang="zh-CN" sz="3200" dirty="0">
                <a:solidFill>
                  <a:srgbClr val="404066"/>
                </a:solidFill>
                <a:latin typeface="微软雅黑 Light" panose="020B0502040204020203" pitchFamily="34" charset="-122"/>
                <a:ea typeface="微软雅黑 Light" panose="020B0502040204020203" pitchFamily="34" charset="-122"/>
              </a:rPr>
              <a:t>2019</a:t>
            </a:r>
            <a:endParaRPr lang="zh-CN" altLang="en-US" sz="3200" dirty="0">
              <a:solidFill>
                <a:srgbClr val="404066"/>
              </a:solidFill>
              <a:latin typeface="微软雅黑 Light" panose="020B0502040204020203" pitchFamily="34" charset="-122"/>
              <a:ea typeface="微软雅黑 Light" panose="020B0502040204020203" pitchFamily="34" charset="-122"/>
            </a:endParaRPr>
          </a:p>
        </p:txBody>
      </p:sp>
      <p:sp>
        <p:nvSpPr>
          <p:cNvPr id="2" name="标题 1"/>
          <p:cNvSpPr>
            <a:spLocks noGrp="1"/>
          </p:cNvSpPr>
          <p:nvPr>
            <p:ph type="title"/>
          </p:nvPr>
        </p:nvSpPr>
        <p:spPr/>
        <p:txBody>
          <a:bodyPr>
            <a:normAutofit fontScale="90000"/>
          </a:bodyPr>
          <a:lstStyle/>
          <a:p>
            <a:r>
              <a:rPr lang="zh-CN" altLang="en-US" dirty="0"/>
              <a:t>Click here to add a title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Effect transition="in" filter="fade">
                                      <p:cBhvr>
                                        <p:cTn id="9" dur="500"/>
                                        <p:tgtEl>
                                          <p:spTgt spid="90"/>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250" tmFilter="0, 0; .2, .5; .8, .5; 1, 0"/>
                                        <p:tgtEl>
                                          <p:spTgt spid="90"/>
                                        </p:tgtEl>
                                      </p:cBhvr>
                                    </p:animEffect>
                                    <p:animScale>
                                      <p:cBhvr>
                                        <p:cTn id="13" dur="125" autoRev="1" fill="hold"/>
                                        <p:tgtEl>
                                          <p:spTgt spid="90"/>
                                        </p:tgtEl>
                                      </p:cBhvr>
                                      <p:by x="105000" y="105000"/>
                                    </p:animScale>
                                  </p:childTnLst>
                                </p:cTn>
                              </p:par>
                            </p:childTnLst>
                          </p:cTn>
                        </p:par>
                        <p:par>
                          <p:cTn id="14" fill="hold">
                            <p:stCondLst>
                              <p:cond delay="1000"/>
                            </p:stCondLst>
                            <p:childTnLst>
                              <p:par>
                                <p:cTn id="15" presetID="26" presetClass="emph" presetSubtype="0" repeatCount="2000" fill="hold" nodeType="afterEffect">
                                  <p:stCondLst>
                                    <p:cond delay="0"/>
                                  </p:stCondLst>
                                  <p:childTnLst>
                                    <p:animEffect transition="out" filter="fade">
                                      <p:cBhvr>
                                        <p:cTn id="16" dur="150" tmFilter="0, 0; .2, .5; .8, .5; 1, 0"/>
                                        <p:tgtEl>
                                          <p:spTgt spid="90"/>
                                        </p:tgtEl>
                                      </p:cBhvr>
                                    </p:animEffect>
                                    <p:animScale>
                                      <p:cBhvr>
                                        <p:cTn id="17" dur="75" autoRev="1" fill="hold"/>
                                        <p:tgtEl>
                                          <p:spTgt spid="90"/>
                                        </p:tgtEl>
                                      </p:cBhvr>
                                      <p:by x="105000" y="105000"/>
                                    </p:animScale>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28"/>
                                        </p:tgtEl>
                                        <p:attrNameLst>
                                          <p:attrName>style.visibility</p:attrName>
                                        </p:attrNameLst>
                                      </p:cBhvr>
                                      <p:to>
                                        <p:strVal val="visible"/>
                                      </p:to>
                                    </p:set>
                                    <p:anim calcmode="lin" valueType="num">
                                      <p:cBhvr>
                                        <p:cTn id="21" dur="250" fill="hold"/>
                                        <p:tgtEl>
                                          <p:spTgt spid="128"/>
                                        </p:tgtEl>
                                        <p:attrNameLst>
                                          <p:attrName>ppt_w</p:attrName>
                                        </p:attrNameLst>
                                      </p:cBhvr>
                                      <p:tavLst>
                                        <p:tav tm="0">
                                          <p:val>
                                            <p:fltVal val="0"/>
                                          </p:val>
                                        </p:tav>
                                        <p:tav tm="100000">
                                          <p:val>
                                            <p:strVal val="#ppt_w"/>
                                          </p:val>
                                        </p:tav>
                                      </p:tavLst>
                                    </p:anim>
                                    <p:anim calcmode="lin" valueType="num">
                                      <p:cBhvr>
                                        <p:cTn id="22" dur="250" fill="hold"/>
                                        <p:tgtEl>
                                          <p:spTgt spid="128"/>
                                        </p:tgtEl>
                                        <p:attrNameLst>
                                          <p:attrName>ppt_h</p:attrName>
                                        </p:attrNameLst>
                                      </p:cBhvr>
                                      <p:tavLst>
                                        <p:tav tm="0">
                                          <p:val>
                                            <p:fltVal val="0"/>
                                          </p:val>
                                        </p:tav>
                                        <p:tav tm="100000">
                                          <p:val>
                                            <p:strVal val="#ppt_h"/>
                                          </p:val>
                                        </p:tav>
                                      </p:tavLst>
                                    </p:anim>
                                    <p:animEffect transition="in" filter="fade">
                                      <p:cBhvr>
                                        <p:cTn id="23" dur="250"/>
                                        <p:tgtEl>
                                          <p:spTgt spid="12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29"/>
                                        </p:tgtEl>
                                        <p:attrNameLst>
                                          <p:attrName>style.visibility</p:attrName>
                                        </p:attrNameLst>
                                      </p:cBhvr>
                                      <p:to>
                                        <p:strVal val="visible"/>
                                      </p:to>
                                    </p:set>
                                    <p:anim calcmode="lin" valueType="num">
                                      <p:cBhvr>
                                        <p:cTn id="26" dur="250" fill="hold"/>
                                        <p:tgtEl>
                                          <p:spTgt spid="129"/>
                                        </p:tgtEl>
                                        <p:attrNameLst>
                                          <p:attrName>ppt_w</p:attrName>
                                        </p:attrNameLst>
                                      </p:cBhvr>
                                      <p:tavLst>
                                        <p:tav tm="0">
                                          <p:val>
                                            <p:fltVal val="0"/>
                                          </p:val>
                                        </p:tav>
                                        <p:tav tm="100000">
                                          <p:val>
                                            <p:strVal val="#ppt_w"/>
                                          </p:val>
                                        </p:tav>
                                      </p:tavLst>
                                    </p:anim>
                                    <p:anim calcmode="lin" valueType="num">
                                      <p:cBhvr>
                                        <p:cTn id="27" dur="250" fill="hold"/>
                                        <p:tgtEl>
                                          <p:spTgt spid="129"/>
                                        </p:tgtEl>
                                        <p:attrNameLst>
                                          <p:attrName>ppt_h</p:attrName>
                                        </p:attrNameLst>
                                      </p:cBhvr>
                                      <p:tavLst>
                                        <p:tav tm="0">
                                          <p:val>
                                            <p:fltVal val="0"/>
                                          </p:val>
                                        </p:tav>
                                        <p:tav tm="100000">
                                          <p:val>
                                            <p:strVal val="#ppt_h"/>
                                          </p:val>
                                        </p:tav>
                                      </p:tavLst>
                                    </p:anim>
                                    <p:animEffect transition="in" filter="fade">
                                      <p:cBhvr>
                                        <p:cTn id="28" dur="250"/>
                                        <p:tgtEl>
                                          <p:spTgt spid="129"/>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93"/>
                                        </p:tgtEl>
                                        <p:attrNameLst>
                                          <p:attrName>style.visibility</p:attrName>
                                        </p:attrNameLst>
                                      </p:cBhvr>
                                      <p:to>
                                        <p:strVal val="visible"/>
                                      </p:to>
                                    </p:set>
                                    <p:anim calcmode="lin" valueType="num">
                                      <p:cBhvr>
                                        <p:cTn id="32" dur="250" fill="hold"/>
                                        <p:tgtEl>
                                          <p:spTgt spid="93"/>
                                        </p:tgtEl>
                                        <p:attrNameLst>
                                          <p:attrName>ppt_w</p:attrName>
                                        </p:attrNameLst>
                                      </p:cBhvr>
                                      <p:tavLst>
                                        <p:tav tm="0">
                                          <p:val>
                                            <p:fltVal val="0"/>
                                          </p:val>
                                        </p:tav>
                                        <p:tav tm="100000">
                                          <p:val>
                                            <p:strVal val="#ppt_w"/>
                                          </p:val>
                                        </p:tav>
                                      </p:tavLst>
                                    </p:anim>
                                    <p:anim calcmode="lin" valueType="num">
                                      <p:cBhvr>
                                        <p:cTn id="33" dur="250" fill="hold"/>
                                        <p:tgtEl>
                                          <p:spTgt spid="93"/>
                                        </p:tgtEl>
                                        <p:attrNameLst>
                                          <p:attrName>ppt_h</p:attrName>
                                        </p:attrNameLst>
                                      </p:cBhvr>
                                      <p:tavLst>
                                        <p:tav tm="0">
                                          <p:val>
                                            <p:fltVal val="0"/>
                                          </p:val>
                                        </p:tav>
                                        <p:tav tm="100000">
                                          <p:val>
                                            <p:strVal val="#ppt_h"/>
                                          </p:val>
                                        </p:tav>
                                      </p:tavLst>
                                    </p:anim>
                                    <p:animEffect transition="in" filter="fade">
                                      <p:cBhvr>
                                        <p:cTn id="34" dur="250"/>
                                        <p:tgtEl>
                                          <p:spTgt spid="93"/>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p:cTn id="38" dur="250" fill="hold"/>
                                        <p:tgtEl>
                                          <p:spTgt spid="94"/>
                                        </p:tgtEl>
                                        <p:attrNameLst>
                                          <p:attrName>ppt_w</p:attrName>
                                        </p:attrNameLst>
                                      </p:cBhvr>
                                      <p:tavLst>
                                        <p:tav tm="0">
                                          <p:val>
                                            <p:fltVal val="0"/>
                                          </p:val>
                                        </p:tav>
                                        <p:tav tm="100000">
                                          <p:val>
                                            <p:strVal val="#ppt_w"/>
                                          </p:val>
                                        </p:tav>
                                      </p:tavLst>
                                    </p:anim>
                                    <p:anim calcmode="lin" valueType="num">
                                      <p:cBhvr>
                                        <p:cTn id="39" dur="250" fill="hold"/>
                                        <p:tgtEl>
                                          <p:spTgt spid="94"/>
                                        </p:tgtEl>
                                        <p:attrNameLst>
                                          <p:attrName>ppt_h</p:attrName>
                                        </p:attrNameLst>
                                      </p:cBhvr>
                                      <p:tavLst>
                                        <p:tav tm="0">
                                          <p:val>
                                            <p:fltVal val="0"/>
                                          </p:val>
                                        </p:tav>
                                        <p:tav tm="100000">
                                          <p:val>
                                            <p:strVal val="#ppt_h"/>
                                          </p:val>
                                        </p:tav>
                                      </p:tavLst>
                                    </p:anim>
                                    <p:animEffect transition="in" filter="fade">
                                      <p:cBhvr>
                                        <p:cTn id="40" dur="250"/>
                                        <p:tgtEl>
                                          <p:spTgt spid="94"/>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95"/>
                                        </p:tgtEl>
                                        <p:attrNameLst>
                                          <p:attrName>style.visibility</p:attrName>
                                        </p:attrNameLst>
                                      </p:cBhvr>
                                      <p:to>
                                        <p:strVal val="visible"/>
                                      </p:to>
                                    </p:set>
                                    <p:anim calcmode="lin" valueType="num">
                                      <p:cBhvr>
                                        <p:cTn id="44" dur="250" fill="hold"/>
                                        <p:tgtEl>
                                          <p:spTgt spid="95"/>
                                        </p:tgtEl>
                                        <p:attrNameLst>
                                          <p:attrName>ppt_w</p:attrName>
                                        </p:attrNameLst>
                                      </p:cBhvr>
                                      <p:tavLst>
                                        <p:tav tm="0">
                                          <p:val>
                                            <p:fltVal val="0"/>
                                          </p:val>
                                        </p:tav>
                                        <p:tav tm="100000">
                                          <p:val>
                                            <p:strVal val="#ppt_w"/>
                                          </p:val>
                                        </p:tav>
                                      </p:tavLst>
                                    </p:anim>
                                    <p:anim calcmode="lin" valueType="num">
                                      <p:cBhvr>
                                        <p:cTn id="45" dur="250" fill="hold"/>
                                        <p:tgtEl>
                                          <p:spTgt spid="95"/>
                                        </p:tgtEl>
                                        <p:attrNameLst>
                                          <p:attrName>ppt_h</p:attrName>
                                        </p:attrNameLst>
                                      </p:cBhvr>
                                      <p:tavLst>
                                        <p:tav tm="0">
                                          <p:val>
                                            <p:fltVal val="0"/>
                                          </p:val>
                                        </p:tav>
                                        <p:tav tm="100000">
                                          <p:val>
                                            <p:strVal val="#ppt_h"/>
                                          </p:val>
                                        </p:tav>
                                      </p:tavLst>
                                    </p:anim>
                                    <p:animEffect transition="in" filter="fade">
                                      <p:cBhvr>
                                        <p:cTn id="46" dur="250"/>
                                        <p:tgtEl>
                                          <p:spTgt spid="95"/>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96"/>
                                        </p:tgtEl>
                                        <p:attrNameLst>
                                          <p:attrName>style.visibility</p:attrName>
                                        </p:attrNameLst>
                                      </p:cBhvr>
                                      <p:to>
                                        <p:strVal val="visible"/>
                                      </p:to>
                                    </p:set>
                                    <p:anim calcmode="lin" valueType="num">
                                      <p:cBhvr>
                                        <p:cTn id="50" dur="250" fill="hold"/>
                                        <p:tgtEl>
                                          <p:spTgt spid="96"/>
                                        </p:tgtEl>
                                        <p:attrNameLst>
                                          <p:attrName>ppt_w</p:attrName>
                                        </p:attrNameLst>
                                      </p:cBhvr>
                                      <p:tavLst>
                                        <p:tav tm="0">
                                          <p:val>
                                            <p:fltVal val="0"/>
                                          </p:val>
                                        </p:tav>
                                        <p:tav tm="100000">
                                          <p:val>
                                            <p:strVal val="#ppt_w"/>
                                          </p:val>
                                        </p:tav>
                                      </p:tavLst>
                                    </p:anim>
                                    <p:anim calcmode="lin" valueType="num">
                                      <p:cBhvr>
                                        <p:cTn id="51" dur="250" fill="hold"/>
                                        <p:tgtEl>
                                          <p:spTgt spid="96"/>
                                        </p:tgtEl>
                                        <p:attrNameLst>
                                          <p:attrName>ppt_h</p:attrName>
                                        </p:attrNameLst>
                                      </p:cBhvr>
                                      <p:tavLst>
                                        <p:tav tm="0">
                                          <p:val>
                                            <p:fltVal val="0"/>
                                          </p:val>
                                        </p:tav>
                                        <p:tav tm="100000">
                                          <p:val>
                                            <p:strVal val="#ppt_h"/>
                                          </p:val>
                                        </p:tav>
                                      </p:tavLst>
                                    </p:anim>
                                    <p:animEffect transition="in" filter="fade">
                                      <p:cBhvr>
                                        <p:cTn id="52" dur="250"/>
                                        <p:tgtEl>
                                          <p:spTgt spid="96"/>
                                        </p:tgtEl>
                                      </p:cBhvr>
                                    </p:animEffect>
                                  </p:childTnLst>
                                </p:cTn>
                              </p:par>
                            </p:childTnLst>
                          </p:cTn>
                        </p:par>
                        <p:par>
                          <p:cTn id="53" fill="hold">
                            <p:stCondLst>
                              <p:cond delay="4000"/>
                            </p:stCondLst>
                            <p:childTnLst>
                              <p:par>
                                <p:cTn id="54" presetID="53" presetClass="entr" presetSubtype="16" fill="hold" grpId="0" nodeType="afterEffect">
                                  <p:stCondLst>
                                    <p:cond delay="0"/>
                                  </p:stCondLst>
                                  <p:childTnLst>
                                    <p:set>
                                      <p:cBhvr>
                                        <p:cTn id="55" dur="1" fill="hold">
                                          <p:stCondLst>
                                            <p:cond delay="0"/>
                                          </p:stCondLst>
                                        </p:cTn>
                                        <p:tgtEl>
                                          <p:spTgt spid="97"/>
                                        </p:tgtEl>
                                        <p:attrNameLst>
                                          <p:attrName>style.visibility</p:attrName>
                                        </p:attrNameLst>
                                      </p:cBhvr>
                                      <p:to>
                                        <p:strVal val="visible"/>
                                      </p:to>
                                    </p:set>
                                    <p:anim calcmode="lin" valueType="num">
                                      <p:cBhvr>
                                        <p:cTn id="56" dur="250" fill="hold"/>
                                        <p:tgtEl>
                                          <p:spTgt spid="97"/>
                                        </p:tgtEl>
                                        <p:attrNameLst>
                                          <p:attrName>ppt_w</p:attrName>
                                        </p:attrNameLst>
                                      </p:cBhvr>
                                      <p:tavLst>
                                        <p:tav tm="0">
                                          <p:val>
                                            <p:fltVal val="0"/>
                                          </p:val>
                                        </p:tav>
                                        <p:tav tm="100000">
                                          <p:val>
                                            <p:strVal val="#ppt_w"/>
                                          </p:val>
                                        </p:tav>
                                      </p:tavLst>
                                    </p:anim>
                                    <p:anim calcmode="lin" valueType="num">
                                      <p:cBhvr>
                                        <p:cTn id="57" dur="250" fill="hold"/>
                                        <p:tgtEl>
                                          <p:spTgt spid="97"/>
                                        </p:tgtEl>
                                        <p:attrNameLst>
                                          <p:attrName>ppt_h</p:attrName>
                                        </p:attrNameLst>
                                      </p:cBhvr>
                                      <p:tavLst>
                                        <p:tav tm="0">
                                          <p:val>
                                            <p:fltVal val="0"/>
                                          </p:val>
                                        </p:tav>
                                        <p:tav tm="100000">
                                          <p:val>
                                            <p:strVal val="#ppt_h"/>
                                          </p:val>
                                        </p:tav>
                                      </p:tavLst>
                                    </p:anim>
                                    <p:animEffect transition="in" filter="fade">
                                      <p:cBhvr>
                                        <p:cTn id="58" dur="250"/>
                                        <p:tgtEl>
                                          <p:spTgt spid="97"/>
                                        </p:tgtEl>
                                      </p:cBhvr>
                                    </p:animEffect>
                                  </p:childTnLst>
                                </p:cTn>
                              </p:par>
                            </p:childTnLst>
                          </p:cTn>
                        </p:par>
                        <p:par>
                          <p:cTn id="59" fill="hold">
                            <p:stCondLst>
                              <p:cond delay="4500"/>
                            </p:stCondLst>
                            <p:childTnLst>
                              <p:par>
                                <p:cTn id="60" presetID="22" presetClass="entr" presetSubtype="2" fill="hold" grpId="0" nodeType="afterEffect">
                                  <p:stCondLst>
                                    <p:cond delay="0"/>
                                  </p:stCondLst>
                                  <p:childTnLst>
                                    <p:set>
                                      <p:cBhvr>
                                        <p:cTn id="61" dur="1" fill="hold">
                                          <p:stCondLst>
                                            <p:cond delay="0"/>
                                          </p:stCondLst>
                                        </p:cTn>
                                        <p:tgtEl>
                                          <p:spTgt spid="98"/>
                                        </p:tgtEl>
                                        <p:attrNameLst>
                                          <p:attrName>style.visibility</p:attrName>
                                        </p:attrNameLst>
                                      </p:cBhvr>
                                      <p:to>
                                        <p:strVal val="visible"/>
                                      </p:to>
                                    </p:set>
                                    <p:animEffect transition="in" filter="wipe(right)">
                                      <p:cBhvr>
                                        <p:cTn id="62" dur="500"/>
                                        <p:tgtEl>
                                          <p:spTgt spid="98"/>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00"/>
                                        </p:tgtEl>
                                        <p:attrNameLst>
                                          <p:attrName>style.visibility</p:attrName>
                                        </p:attrNameLst>
                                      </p:cBhvr>
                                      <p:to>
                                        <p:strVal val="visible"/>
                                      </p:to>
                                    </p:set>
                                    <p:animEffect transition="in" filter="wipe(left)">
                                      <p:cBhvr>
                                        <p:cTn id="65" dur="500"/>
                                        <p:tgtEl>
                                          <p:spTgt spid="100"/>
                                        </p:tgtEl>
                                      </p:cBhvr>
                                    </p:animEffect>
                                  </p:childTnLst>
                                </p:cTn>
                              </p:par>
                            </p:childTnLst>
                          </p:cTn>
                        </p:par>
                        <p:par>
                          <p:cTn id="66" fill="hold">
                            <p:stCondLst>
                              <p:cond delay="5000"/>
                            </p:stCondLst>
                            <p:childTnLst>
                              <p:par>
                                <p:cTn id="67" presetID="22" presetClass="entr" presetSubtype="2" fill="hold" grpId="0" nodeType="afterEffect">
                                  <p:stCondLst>
                                    <p:cond delay="0"/>
                                  </p:stCondLst>
                                  <p:childTnLst>
                                    <p:set>
                                      <p:cBhvr>
                                        <p:cTn id="68" dur="1" fill="hold">
                                          <p:stCondLst>
                                            <p:cond delay="0"/>
                                          </p:stCondLst>
                                        </p:cTn>
                                        <p:tgtEl>
                                          <p:spTgt spid="104"/>
                                        </p:tgtEl>
                                        <p:attrNameLst>
                                          <p:attrName>style.visibility</p:attrName>
                                        </p:attrNameLst>
                                      </p:cBhvr>
                                      <p:to>
                                        <p:strVal val="visible"/>
                                      </p:to>
                                    </p:set>
                                    <p:animEffect transition="in" filter="wipe(right)">
                                      <p:cBhvr>
                                        <p:cTn id="69" dur="500"/>
                                        <p:tgtEl>
                                          <p:spTgt spid="104"/>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106"/>
                                        </p:tgtEl>
                                        <p:attrNameLst>
                                          <p:attrName>style.visibility</p:attrName>
                                        </p:attrNameLst>
                                      </p:cBhvr>
                                      <p:to>
                                        <p:strVal val="visible"/>
                                      </p:to>
                                    </p:set>
                                    <p:animEffect transition="in" filter="wipe(left)">
                                      <p:cBhvr>
                                        <p:cTn id="72" dur="500"/>
                                        <p:tgtEl>
                                          <p:spTgt spid="106"/>
                                        </p:tgtEl>
                                      </p:cBhvr>
                                    </p:animEffect>
                                  </p:childTnLst>
                                </p:cTn>
                              </p:par>
                            </p:childTnLst>
                          </p:cTn>
                        </p:par>
                        <p:par>
                          <p:cTn id="73" fill="hold">
                            <p:stCondLst>
                              <p:cond delay="5500"/>
                            </p:stCondLst>
                            <p:childTnLst>
                              <p:par>
                                <p:cTn id="74" presetID="22" presetClass="entr" presetSubtype="2" fill="hold" grpId="0" nodeType="afterEffect">
                                  <p:stCondLst>
                                    <p:cond delay="0"/>
                                  </p:stCondLst>
                                  <p:childTnLst>
                                    <p:set>
                                      <p:cBhvr>
                                        <p:cTn id="75" dur="1" fill="hold">
                                          <p:stCondLst>
                                            <p:cond delay="0"/>
                                          </p:stCondLst>
                                        </p:cTn>
                                        <p:tgtEl>
                                          <p:spTgt spid="110"/>
                                        </p:tgtEl>
                                        <p:attrNameLst>
                                          <p:attrName>style.visibility</p:attrName>
                                        </p:attrNameLst>
                                      </p:cBhvr>
                                      <p:to>
                                        <p:strVal val="visible"/>
                                      </p:to>
                                    </p:set>
                                    <p:animEffect transition="in" filter="wipe(right)">
                                      <p:cBhvr>
                                        <p:cTn id="76" dur="500"/>
                                        <p:tgtEl>
                                          <p:spTgt spid="110"/>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12"/>
                                        </p:tgtEl>
                                        <p:attrNameLst>
                                          <p:attrName>style.visibility</p:attrName>
                                        </p:attrNameLst>
                                      </p:cBhvr>
                                      <p:to>
                                        <p:strVal val="visible"/>
                                      </p:to>
                                    </p:set>
                                    <p:animEffect transition="in" filter="wipe(left)">
                                      <p:cBhvr>
                                        <p:cTn id="79" dur="500"/>
                                        <p:tgtEl>
                                          <p:spTgt spid="112"/>
                                        </p:tgtEl>
                                      </p:cBhvr>
                                    </p:animEffect>
                                  </p:childTnLst>
                                </p:cTn>
                              </p:par>
                            </p:childTnLst>
                          </p:cTn>
                        </p:par>
                        <p:par>
                          <p:cTn id="80" fill="hold">
                            <p:stCondLst>
                              <p:cond delay="6000"/>
                            </p:stCondLst>
                            <p:childTnLst>
                              <p:par>
                                <p:cTn id="81" presetID="22" presetClass="entr" presetSubtype="2" fill="hold" grpId="0" nodeType="afterEffect">
                                  <p:stCondLst>
                                    <p:cond delay="0"/>
                                  </p:stCondLst>
                                  <p:childTnLst>
                                    <p:set>
                                      <p:cBhvr>
                                        <p:cTn id="82" dur="1" fill="hold">
                                          <p:stCondLst>
                                            <p:cond delay="0"/>
                                          </p:stCondLst>
                                        </p:cTn>
                                        <p:tgtEl>
                                          <p:spTgt spid="116"/>
                                        </p:tgtEl>
                                        <p:attrNameLst>
                                          <p:attrName>style.visibility</p:attrName>
                                        </p:attrNameLst>
                                      </p:cBhvr>
                                      <p:to>
                                        <p:strVal val="visible"/>
                                      </p:to>
                                    </p:set>
                                    <p:animEffect transition="in" filter="wipe(right)">
                                      <p:cBhvr>
                                        <p:cTn id="83" dur="500"/>
                                        <p:tgtEl>
                                          <p:spTgt spid="116"/>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18"/>
                                        </p:tgtEl>
                                        <p:attrNameLst>
                                          <p:attrName>style.visibility</p:attrName>
                                        </p:attrNameLst>
                                      </p:cBhvr>
                                      <p:to>
                                        <p:strVal val="visible"/>
                                      </p:to>
                                    </p:set>
                                    <p:animEffect transition="in" filter="wipe(left)">
                                      <p:cBhvr>
                                        <p:cTn id="86" dur="500"/>
                                        <p:tgtEl>
                                          <p:spTgt spid="118"/>
                                        </p:tgtEl>
                                      </p:cBhvr>
                                    </p:animEffect>
                                  </p:childTnLst>
                                </p:cTn>
                              </p:par>
                            </p:childTnLst>
                          </p:cTn>
                        </p:par>
                        <p:par>
                          <p:cTn id="87" fill="hold">
                            <p:stCondLst>
                              <p:cond delay="6500"/>
                            </p:stCondLst>
                            <p:childTnLst>
                              <p:par>
                                <p:cTn id="88" presetID="22" presetClass="entr" presetSubtype="2" fill="hold" grpId="0" nodeType="afterEffect">
                                  <p:stCondLst>
                                    <p:cond delay="0"/>
                                  </p:stCondLst>
                                  <p:childTnLst>
                                    <p:set>
                                      <p:cBhvr>
                                        <p:cTn id="89" dur="1" fill="hold">
                                          <p:stCondLst>
                                            <p:cond delay="0"/>
                                          </p:stCondLst>
                                        </p:cTn>
                                        <p:tgtEl>
                                          <p:spTgt spid="122"/>
                                        </p:tgtEl>
                                        <p:attrNameLst>
                                          <p:attrName>style.visibility</p:attrName>
                                        </p:attrNameLst>
                                      </p:cBhvr>
                                      <p:to>
                                        <p:strVal val="visible"/>
                                      </p:to>
                                    </p:set>
                                    <p:animEffect transition="in" filter="wipe(right)">
                                      <p:cBhvr>
                                        <p:cTn id="90" dur="500"/>
                                        <p:tgtEl>
                                          <p:spTgt spid="122"/>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124"/>
                                        </p:tgtEl>
                                        <p:attrNameLst>
                                          <p:attrName>style.visibility</p:attrName>
                                        </p:attrNameLst>
                                      </p:cBhvr>
                                      <p:to>
                                        <p:strVal val="visible"/>
                                      </p:to>
                                    </p:set>
                                    <p:animEffect transition="in" filter="wipe(left)">
                                      <p:cBhvr>
                                        <p:cTn id="93" dur="500"/>
                                        <p:tgtEl>
                                          <p:spTgt spid="124"/>
                                        </p:tgtEl>
                                      </p:cBhvr>
                                    </p:animEffect>
                                  </p:childTnLst>
                                </p:cTn>
                              </p:par>
                            </p:childTnLst>
                          </p:cTn>
                        </p:par>
                        <p:par>
                          <p:cTn id="94" fill="hold">
                            <p:stCondLst>
                              <p:cond delay="7000"/>
                            </p:stCondLst>
                            <p:childTnLst>
                              <p:par>
                                <p:cTn id="95" presetID="22" presetClass="entr" presetSubtype="2" fill="hold" grpId="0" nodeType="afterEffect">
                                  <p:stCondLst>
                                    <p:cond delay="0"/>
                                  </p:stCondLst>
                                  <p:childTnLst>
                                    <p:set>
                                      <p:cBhvr>
                                        <p:cTn id="96" dur="1" fill="hold">
                                          <p:stCondLst>
                                            <p:cond delay="0"/>
                                          </p:stCondLst>
                                        </p:cTn>
                                        <p:tgtEl>
                                          <p:spTgt spid="99"/>
                                        </p:tgtEl>
                                        <p:attrNameLst>
                                          <p:attrName>style.visibility</p:attrName>
                                        </p:attrNameLst>
                                      </p:cBhvr>
                                      <p:to>
                                        <p:strVal val="visible"/>
                                      </p:to>
                                    </p:set>
                                    <p:animEffect transition="in" filter="wipe(right)">
                                      <p:cBhvr>
                                        <p:cTn id="97" dur="500"/>
                                        <p:tgtEl>
                                          <p:spTgt spid="99"/>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101"/>
                                        </p:tgtEl>
                                        <p:attrNameLst>
                                          <p:attrName>style.visibility</p:attrName>
                                        </p:attrNameLst>
                                      </p:cBhvr>
                                      <p:to>
                                        <p:strVal val="visible"/>
                                      </p:to>
                                    </p:set>
                                    <p:animEffect transition="in" filter="wipe(left)">
                                      <p:cBhvr>
                                        <p:cTn id="100" dur="500"/>
                                        <p:tgtEl>
                                          <p:spTgt spid="101"/>
                                        </p:tgtEl>
                                      </p:cBhvr>
                                    </p:animEffect>
                                  </p:childTnLst>
                                </p:cTn>
                              </p:par>
                            </p:childTnLst>
                          </p:cTn>
                        </p:par>
                        <p:par>
                          <p:cTn id="101" fill="hold">
                            <p:stCondLst>
                              <p:cond delay="7500"/>
                            </p:stCondLst>
                            <p:childTnLst>
                              <p:par>
                                <p:cTn id="102" presetID="53" presetClass="entr" presetSubtype="16" fill="hold" grpId="0" nodeType="afterEffect">
                                  <p:stCondLst>
                                    <p:cond delay="0"/>
                                  </p:stCondLst>
                                  <p:childTnLst>
                                    <p:set>
                                      <p:cBhvr>
                                        <p:cTn id="103" dur="1" fill="hold">
                                          <p:stCondLst>
                                            <p:cond delay="0"/>
                                          </p:stCondLst>
                                        </p:cTn>
                                        <p:tgtEl>
                                          <p:spTgt spid="103"/>
                                        </p:tgtEl>
                                        <p:attrNameLst>
                                          <p:attrName>style.visibility</p:attrName>
                                        </p:attrNameLst>
                                      </p:cBhvr>
                                      <p:to>
                                        <p:strVal val="visible"/>
                                      </p:to>
                                    </p:set>
                                    <p:anim calcmode="lin" valueType="num">
                                      <p:cBhvr>
                                        <p:cTn id="104" dur="250" fill="hold"/>
                                        <p:tgtEl>
                                          <p:spTgt spid="103"/>
                                        </p:tgtEl>
                                        <p:attrNameLst>
                                          <p:attrName>ppt_w</p:attrName>
                                        </p:attrNameLst>
                                      </p:cBhvr>
                                      <p:tavLst>
                                        <p:tav tm="0">
                                          <p:val>
                                            <p:fltVal val="0"/>
                                          </p:val>
                                        </p:tav>
                                        <p:tav tm="100000">
                                          <p:val>
                                            <p:strVal val="#ppt_w"/>
                                          </p:val>
                                        </p:tav>
                                      </p:tavLst>
                                    </p:anim>
                                    <p:anim calcmode="lin" valueType="num">
                                      <p:cBhvr>
                                        <p:cTn id="105" dur="250" fill="hold"/>
                                        <p:tgtEl>
                                          <p:spTgt spid="103"/>
                                        </p:tgtEl>
                                        <p:attrNameLst>
                                          <p:attrName>ppt_h</p:attrName>
                                        </p:attrNameLst>
                                      </p:cBhvr>
                                      <p:tavLst>
                                        <p:tav tm="0">
                                          <p:val>
                                            <p:fltVal val="0"/>
                                          </p:val>
                                        </p:tav>
                                        <p:tav tm="100000">
                                          <p:val>
                                            <p:strVal val="#ppt_h"/>
                                          </p:val>
                                        </p:tav>
                                      </p:tavLst>
                                    </p:anim>
                                    <p:animEffect transition="in" filter="fade">
                                      <p:cBhvr>
                                        <p:cTn id="106" dur="250"/>
                                        <p:tgtEl>
                                          <p:spTgt spid="103"/>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102"/>
                                        </p:tgtEl>
                                        <p:attrNameLst>
                                          <p:attrName>style.visibility</p:attrName>
                                        </p:attrNameLst>
                                      </p:cBhvr>
                                      <p:to>
                                        <p:strVal val="visible"/>
                                      </p:to>
                                    </p:set>
                                    <p:anim calcmode="lin" valueType="num">
                                      <p:cBhvr>
                                        <p:cTn id="109" dur="250" fill="hold"/>
                                        <p:tgtEl>
                                          <p:spTgt spid="102"/>
                                        </p:tgtEl>
                                        <p:attrNameLst>
                                          <p:attrName>ppt_w</p:attrName>
                                        </p:attrNameLst>
                                      </p:cBhvr>
                                      <p:tavLst>
                                        <p:tav tm="0">
                                          <p:val>
                                            <p:fltVal val="0"/>
                                          </p:val>
                                        </p:tav>
                                        <p:tav tm="100000">
                                          <p:val>
                                            <p:strVal val="#ppt_w"/>
                                          </p:val>
                                        </p:tav>
                                      </p:tavLst>
                                    </p:anim>
                                    <p:anim calcmode="lin" valueType="num">
                                      <p:cBhvr>
                                        <p:cTn id="110" dur="250" fill="hold"/>
                                        <p:tgtEl>
                                          <p:spTgt spid="102"/>
                                        </p:tgtEl>
                                        <p:attrNameLst>
                                          <p:attrName>ppt_h</p:attrName>
                                        </p:attrNameLst>
                                      </p:cBhvr>
                                      <p:tavLst>
                                        <p:tav tm="0">
                                          <p:val>
                                            <p:fltVal val="0"/>
                                          </p:val>
                                        </p:tav>
                                        <p:tav tm="100000">
                                          <p:val>
                                            <p:strVal val="#ppt_h"/>
                                          </p:val>
                                        </p:tav>
                                      </p:tavLst>
                                    </p:anim>
                                    <p:animEffect transition="in" filter="fade">
                                      <p:cBhvr>
                                        <p:cTn id="111" dur="250"/>
                                        <p:tgtEl>
                                          <p:spTgt spid="102"/>
                                        </p:tgtEl>
                                      </p:cBhvr>
                                    </p:animEffect>
                                  </p:childTnLst>
                                </p:cTn>
                              </p:par>
                            </p:childTnLst>
                          </p:cTn>
                        </p:par>
                        <p:par>
                          <p:cTn id="112" fill="hold">
                            <p:stCondLst>
                              <p:cond delay="8000"/>
                            </p:stCondLst>
                            <p:childTnLst>
                              <p:par>
                                <p:cTn id="113" presetID="22" presetClass="entr" presetSubtype="2" fill="hold" grpId="0" nodeType="afterEffect">
                                  <p:stCondLst>
                                    <p:cond delay="0"/>
                                  </p:stCondLst>
                                  <p:childTnLst>
                                    <p:set>
                                      <p:cBhvr>
                                        <p:cTn id="114" dur="1" fill="hold">
                                          <p:stCondLst>
                                            <p:cond delay="0"/>
                                          </p:stCondLst>
                                        </p:cTn>
                                        <p:tgtEl>
                                          <p:spTgt spid="105"/>
                                        </p:tgtEl>
                                        <p:attrNameLst>
                                          <p:attrName>style.visibility</p:attrName>
                                        </p:attrNameLst>
                                      </p:cBhvr>
                                      <p:to>
                                        <p:strVal val="visible"/>
                                      </p:to>
                                    </p:set>
                                    <p:animEffect transition="in" filter="wipe(right)">
                                      <p:cBhvr>
                                        <p:cTn id="115" dur="500"/>
                                        <p:tgtEl>
                                          <p:spTgt spid="105"/>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107"/>
                                        </p:tgtEl>
                                        <p:attrNameLst>
                                          <p:attrName>style.visibility</p:attrName>
                                        </p:attrNameLst>
                                      </p:cBhvr>
                                      <p:to>
                                        <p:strVal val="visible"/>
                                      </p:to>
                                    </p:set>
                                    <p:animEffect transition="in" filter="wipe(left)">
                                      <p:cBhvr>
                                        <p:cTn id="118" dur="500"/>
                                        <p:tgtEl>
                                          <p:spTgt spid="107"/>
                                        </p:tgtEl>
                                      </p:cBhvr>
                                    </p:animEffect>
                                  </p:childTnLst>
                                </p:cTn>
                              </p:par>
                            </p:childTnLst>
                          </p:cTn>
                        </p:par>
                        <p:par>
                          <p:cTn id="119" fill="hold">
                            <p:stCondLst>
                              <p:cond delay="8500"/>
                            </p:stCondLst>
                            <p:childTnLst>
                              <p:par>
                                <p:cTn id="120" presetID="53" presetClass="entr" presetSubtype="16" fill="hold" grpId="0" nodeType="afterEffect">
                                  <p:stCondLst>
                                    <p:cond delay="0"/>
                                  </p:stCondLst>
                                  <p:childTnLst>
                                    <p:set>
                                      <p:cBhvr>
                                        <p:cTn id="121" dur="1" fill="hold">
                                          <p:stCondLst>
                                            <p:cond delay="0"/>
                                          </p:stCondLst>
                                        </p:cTn>
                                        <p:tgtEl>
                                          <p:spTgt spid="109"/>
                                        </p:tgtEl>
                                        <p:attrNameLst>
                                          <p:attrName>style.visibility</p:attrName>
                                        </p:attrNameLst>
                                      </p:cBhvr>
                                      <p:to>
                                        <p:strVal val="visible"/>
                                      </p:to>
                                    </p:set>
                                    <p:anim calcmode="lin" valueType="num">
                                      <p:cBhvr>
                                        <p:cTn id="122" dur="250" fill="hold"/>
                                        <p:tgtEl>
                                          <p:spTgt spid="109"/>
                                        </p:tgtEl>
                                        <p:attrNameLst>
                                          <p:attrName>ppt_w</p:attrName>
                                        </p:attrNameLst>
                                      </p:cBhvr>
                                      <p:tavLst>
                                        <p:tav tm="0">
                                          <p:val>
                                            <p:fltVal val="0"/>
                                          </p:val>
                                        </p:tav>
                                        <p:tav tm="100000">
                                          <p:val>
                                            <p:strVal val="#ppt_w"/>
                                          </p:val>
                                        </p:tav>
                                      </p:tavLst>
                                    </p:anim>
                                    <p:anim calcmode="lin" valueType="num">
                                      <p:cBhvr>
                                        <p:cTn id="123" dur="250" fill="hold"/>
                                        <p:tgtEl>
                                          <p:spTgt spid="109"/>
                                        </p:tgtEl>
                                        <p:attrNameLst>
                                          <p:attrName>ppt_h</p:attrName>
                                        </p:attrNameLst>
                                      </p:cBhvr>
                                      <p:tavLst>
                                        <p:tav tm="0">
                                          <p:val>
                                            <p:fltVal val="0"/>
                                          </p:val>
                                        </p:tav>
                                        <p:tav tm="100000">
                                          <p:val>
                                            <p:strVal val="#ppt_h"/>
                                          </p:val>
                                        </p:tav>
                                      </p:tavLst>
                                    </p:anim>
                                    <p:animEffect transition="in" filter="fade">
                                      <p:cBhvr>
                                        <p:cTn id="124" dur="250"/>
                                        <p:tgtEl>
                                          <p:spTgt spid="109"/>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108"/>
                                        </p:tgtEl>
                                        <p:attrNameLst>
                                          <p:attrName>style.visibility</p:attrName>
                                        </p:attrNameLst>
                                      </p:cBhvr>
                                      <p:to>
                                        <p:strVal val="visible"/>
                                      </p:to>
                                    </p:set>
                                    <p:anim calcmode="lin" valueType="num">
                                      <p:cBhvr>
                                        <p:cTn id="127" dur="250" fill="hold"/>
                                        <p:tgtEl>
                                          <p:spTgt spid="108"/>
                                        </p:tgtEl>
                                        <p:attrNameLst>
                                          <p:attrName>ppt_w</p:attrName>
                                        </p:attrNameLst>
                                      </p:cBhvr>
                                      <p:tavLst>
                                        <p:tav tm="0">
                                          <p:val>
                                            <p:fltVal val="0"/>
                                          </p:val>
                                        </p:tav>
                                        <p:tav tm="100000">
                                          <p:val>
                                            <p:strVal val="#ppt_w"/>
                                          </p:val>
                                        </p:tav>
                                      </p:tavLst>
                                    </p:anim>
                                    <p:anim calcmode="lin" valueType="num">
                                      <p:cBhvr>
                                        <p:cTn id="128" dur="250" fill="hold"/>
                                        <p:tgtEl>
                                          <p:spTgt spid="108"/>
                                        </p:tgtEl>
                                        <p:attrNameLst>
                                          <p:attrName>ppt_h</p:attrName>
                                        </p:attrNameLst>
                                      </p:cBhvr>
                                      <p:tavLst>
                                        <p:tav tm="0">
                                          <p:val>
                                            <p:fltVal val="0"/>
                                          </p:val>
                                        </p:tav>
                                        <p:tav tm="100000">
                                          <p:val>
                                            <p:strVal val="#ppt_h"/>
                                          </p:val>
                                        </p:tav>
                                      </p:tavLst>
                                    </p:anim>
                                    <p:animEffect transition="in" filter="fade">
                                      <p:cBhvr>
                                        <p:cTn id="129" dur="250"/>
                                        <p:tgtEl>
                                          <p:spTgt spid="108"/>
                                        </p:tgtEl>
                                      </p:cBhvr>
                                    </p:animEffect>
                                  </p:childTnLst>
                                </p:cTn>
                              </p:par>
                            </p:childTnLst>
                          </p:cTn>
                        </p:par>
                        <p:par>
                          <p:cTn id="130" fill="hold">
                            <p:stCondLst>
                              <p:cond delay="9000"/>
                            </p:stCondLst>
                            <p:childTnLst>
                              <p:par>
                                <p:cTn id="131" presetID="22" presetClass="entr" presetSubtype="2" fill="hold" grpId="0" nodeType="afterEffect">
                                  <p:stCondLst>
                                    <p:cond delay="0"/>
                                  </p:stCondLst>
                                  <p:childTnLst>
                                    <p:set>
                                      <p:cBhvr>
                                        <p:cTn id="132" dur="1" fill="hold">
                                          <p:stCondLst>
                                            <p:cond delay="0"/>
                                          </p:stCondLst>
                                        </p:cTn>
                                        <p:tgtEl>
                                          <p:spTgt spid="111"/>
                                        </p:tgtEl>
                                        <p:attrNameLst>
                                          <p:attrName>style.visibility</p:attrName>
                                        </p:attrNameLst>
                                      </p:cBhvr>
                                      <p:to>
                                        <p:strVal val="visible"/>
                                      </p:to>
                                    </p:set>
                                    <p:animEffect transition="in" filter="wipe(right)">
                                      <p:cBhvr>
                                        <p:cTn id="133" dur="500"/>
                                        <p:tgtEl>
                                          <p:spTgt spid="111"/>
                                        </p:tgtEl>
                                      </p:cBhvr>
                                    </p:animEffect>
                                  </p:childTnLst>
                                </p:cTn>
                              </p:par>
                              <p:par>
                                <p:cTn id="134" presetID="22" presetClass="entr" presetSubtype="8" fill="hold" grpId="0" nodeType="withEffect">
                                  <p:stCondLst>
                                    <p:cond delay="0"/>
                                  </p:stCondLst>
                                  <p:childTnLst>
                                    <p:set>
                                      <p:cBhvr>
                                        <p:cTn id="135" dur="1" fill="hold">
                                          <p:stCondLst>
                                            <p:cond delay="0"/>
                                          </p:stCondLst>
                                        </p:cTn>
                                        <p:tgtEl>
                                          <p:spTgt spid="113"/>
                                        </p:tgtEl>
                                        <p:attrNameLst>
                                          <p:attrName>style.visibility</p:attrName>
                                        </p:attrNameLst>
                                      </p:cBhvr>
                                      <p:to>
                                        <p:strVal val="visible"/>
                                      </p:to>
                                    </p:set>
                                    <p:animEffect transition="in" filter="wipe(left)">
                                      <p:cBhvr>
                                        <p:cTn id="136" dur="500"/>
                                        <p:tgtEl>
                                          <p:spTgt spid="113"/>
                                        </p:tgtEl>
                                      </p:cBhvr>
                                    </p:animEffect>
                                  </p:childTnLst>
                                </p:cTn>
                              </p:par>
                            </p:childTnLst>
                          </p:cTn>
                        </p:par>
                        <p:par>
                          <p:cTn id="137" fill="hold">
                            <p:stCondLst>
                              <p:cond delay="9500"/>
                            </p:stCondLst>
                            <p:childTnLst>
                              <p:par>
                                <p:cTn id="138" presetID="53" presetClass="entr" presetSubtype="16" fill="hold" grpId="0" nodeType="afterEffect">
                                  <p:stCondLst>
                                    <p:cond delay="0"/>
                                  </p:stCondLst>
                                  <p:childTnLst>
                                    <p:set>
                                      <p:cBhvr>
                                        <p:cTn id="139" dur="1" fill="hold">
                                          <p:stCondLst>
                                            <p:cond delay="0"/>
                                          </p:stCondLst>
                                        </p:cTn>
                                        <p:tgtEl>
                                          <p:spTgt spid="115"/>
                                        </p:tgtEl>
                                        <p:attrNameLst>
                                          <p:attrName>style.visibility</p:attrName>
                                        </p:attrNameLst>
                                      </p:cBhvr>
                                      <p:to>
                                        <p:strVal val="visible"/>
                                      </p:to>
                                    </p:set>
                                    <p:anim calcmode="lin" valueType="num">
                                      <p:cBhvr>
                                        <p:cTn id="140" dur="250" fill="hold"/>
                                        <p:tgtEl>
                                          <p:spTgt spid="115"/>
                                        </p:tgtEl>
                                        <p:attrNameLst>
                                          <p:attrName>ppt_w</p:attrName>
                                        </p:attrNameLst>
                                      </p:cBhvr>
                                      <p:tavLst>
                                        <p:tav tm="0">
                                          <p:val>
                                            <p:fltVal val="0"/>
                                          </p:val>
                                        </p:tav>
                                        <p:tav tm="100000">
                                          <p:val>
                                            <p:strVal val="#ppt_w"/>
                                          </p:val>
                                        </p:tav>
                                      </p:tavLst>
                                    </p:anim>
                                    <p:anim calcmode="lin" valueType="num">
                                      <p:cBhvr>
                                        <p:cTn id="141" dur="250" fill="hold"/>
                                        <p:tgtEl>
                                          <p:spTgt spid="115"/>
                                        </p:tgtEl>
                                        <p:attrNameLst>
                                          <p:attrName>ppt_h</p:attrName>
                                        </p:attrNameLst>
                                      </p:cBhvr>
                                      <p:tavLst>
                                        <p:tav tm="0">
                                          <p:val>
                                            <p:fltVal val="0"/>
                                          </p:val>
                                        </p:tav>
                                        <p:tav tm="100000">
                                          <p:val>
                                            <p:strVal val="#ppt_h"/>
                                          </p:val>
                                        </p:tav>
                                      </p:tavLst>
                                    </p:anim>
                                    <p:animEffect transition="in" filter="fade">
                                      <p:cBhvr>
                                        <p:cTn id="142" dur="250"/>
                                        <p:tgtEl>
                                          <p:spTgt spid="115"/>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114"/>
                                        </p:tgtEl>
                                        <p:attrNameLst>
                                          <p:attrName>style.visibility</p:attrName>
                                        </p:attrNameLst>
                                      </p:cBhvr>
                                      <p:to>
                                        <p:strVal val="visible"/>
                                      </p:to>
                                    </p:set>
                                    <p:anim calcmode="lin" valueType="num">
                                      <p:cBhvr>
                                        <p:cTn id="145" dur="250" fill="hold"/>
                                        <p:tgtEl>
                                          <p:spTgt spid="114"/>
                                        </p:tgtEl>
                                        <p:attrNameLst>
                                          <p:attrName>ppt_w</p:attrName>
                                        </p:attrNameLst>
                                      </p:cBhvr>
                                      <p:tavLst>
                                        <p:tav tm="0">
                                          <p:val>
                                            <p:fltVal val="0"/>
                                          </p:val>
                                        </p:tav>
                                        <p:tav tm="100000">
                                          <p:val>
                                            <p:strVal val="#ppt_w"/>
                                          </p:val>
                                        </p:tav>
                                      </p:tavLst>
                                    </p:anim>
                                    <p:anim calcmode="lin" valueType="num">
                                      <p:cBhvr>
                                        <p:cTn id="146" dur="250" fill="hold"/>
                                        <p:tgtEl>
                                          <p:spTgt spid="114"/>
                                        </p:tgtEl>
                                        <p:attrNameLst>
                                          <p:attrName>ppt_h</p:attrName>
                                        </p:attrNameLst>
                                      </p:cBhvr>
                                      <p:tavLst>
                                        <p:tav tm="0">
                                          <p:val>
                                            <p:fltVal val="0"/>
                                          </p:val>
                                        </p:tav>
                                        <p:tav tm="100000">
                                          <p:val>
                                            <p:strVal val="#ppt_h"/>
                                          </p:val>
                                        </p:tav>
                                      </p:tavLst>
                                    </p:anim>
                                    <p:animEffect transition="in" filter="fade">
                                      <p:cBhvr>
                                        <p:cTn id="147" dur="250"/>
                                        <p:tgtEl>
                                          <p:spTgt spid="114"/>
                                        </p:tgtEl>
                                      </p:cBhvr>
                                    </p:animEffect>
                                  </p:childTnLst>
                                </p:cTn>
                              </p:par>
                            </p:childTnLst>
                          </p:cTn>
                        </p:par>
                        <p:par>
                          <p:cTn id="148" fill="hold">
                            <p:stCondLst>
                              <p:cond delay="10000"/>
                            </p:stCondLst>
                            <p:childTnLst>
                              <p:par>
                                <p:cTn id="149" presetID="22" presetClass="entr" presetSubtype="2" fill="hold" grpId="0" nodeType="afterEffect">
                                  <p:stCondLst>
                                    <p:cond delay="0"/>
                                  </p:stCondLst>
                                  <p:childTnLst>
                                    <p:set>
                                      <p:cBhvr>
                                        <p:cTn id="150" dur="1" fill="hold">
                                          <p:stCondLst>
                                            <p:cond delay="0"/>
                                          </p:stCondLst>
                                        </p:cTn>
                                        <p:tgtEl>
                                          <p:spTgt spid="117"/>
                                        </p:tgtEl>
                                        <p:attrNameLst>
                                          <p:attrName>style.visibility</p:attrName>
                                        </p:attrNameLst>
                                      </p:cBhvr>
                                      <p:to>
                                        <p:strVal val="visible"/>
                                      </p:to>
                                    </p:set>
                                    <p:animEffect transition="in" filter="wipe(right)">
                                      <p:cBhvr>
                                        <p:cTn id="151" dur="500"/>
                                        <p:tgtEl>
                                          <p:spTgt spid="117"/>
                                        </p:tgtEl>
                                      </p:cBhvr>
                                    </p:animEffect>
                                  </p:childTnLst>
                                </p:cTn>
                              </p:par>
                              <p:par>
                                <p:cTn id="152" presetID="22" presetClass="entr" presetSubtype="8" fill="hold" grpId="0" nodeType="withEffect">
                                  <p:stCondLst>
                                    <p:cond delay="0"/>
                                  </p:stCondLst>
                                  <p:childTnLst>
                                    <p:set>
                                      <p:cBhvr>
                                        <p:cTn id="153" dur="1" fill="hold">
                                          <p:stCondLst>
                                            <p:cond delay="0"/>
                                          </p:stCondLst>
                                        </p:cTn>
                                        <p:tgtEl>
                                          <p:spTgt spid="119"/>
                                        </p:tgtEl>
                                        <p:attrNameLst>
                                          <p:attrName>style.visibility</p:attrName>
                                        </p:attrNameLst>
                                      </p:cBhvr>
                                      <p:to>
                                        <p:strVal val="visible"/>
                                      </p:to>
                                    </p:set>
                                    <p:animEffect transition="in" filter="wipe(left)">
                                      <p:cBhvr>
                                        <p:cTn id="154" dur="500"/>
                                        <p:tgtEl>
                                          <p:spTgt spid="119"/>
                                        </p:tgtEl>
                                      </p:cBhvr>
                                    </p:animEffect>
                                  </p:childTnLst>
                                </p:cTn>
                              </p:par>
                            </p:childTnLst>
                          </p:cTn>
                        </p:par>
                        <p:par>
                          <p:cTn id="155" fill="hold">
                            <p:stCondLst>
                              <p:cond delay="10500"/>
                            </p:stCondLst>
                            <p:childTnLst>
                              <p:par>
                                <p:cTn id="156" presetID="53" presetClass="entr" presetSubtype="16" fill="hold" grpId="0" nodeType="afterEffect">
                                  <p:stCondLst>
                                    <p:cond delay="0"/>
                                  </p:stCondLst>
                                  <p:childTnLst>
                                    <p:set>
                                      <p:cBhvr>
                                        <p:cTn id="157" dur="1" fill="hold">
                                          <p:stCondLst>
                                            <p:cond delay="0"/>
                                          </p:stCondLst>
                                        </p:cTn>
                                        <p:tgtEl>
                                          <p:spTgt spid="121"/>
                                        </p:tgtEl>
                                        <p:attrNameLst>
                                          <p:attrName>style.visibility</p:attrName>
                                        </p:attrNameLst>
                                      </p:cBhvr>
                                      <p:to>
                                        <p:strVal val="visible"/>
                                      </p:to>
                                    </p:set>
                                    <p:anim calcmode="lin" valueType="num">
                                      <p:cBhvr>
                                        <p:cTn id="158" dur="250" fill="hold"/>
                                        <p:tgtEl>
                                          <p:spTgt spid="121"/>
                                        </p:tgtEl>
                                        <p:attrNameLst>
                                          <p:attrName>ppt_w</p:attrName>
                                        </p:attrNameLst>
                                      </p:cBhvr>
                                      <p:tavLst>
                                        <p:tav tm="0">
                                          <p:val>
                                            <p:fltVal val="0"/>
                                          </p:val>
                                        </p:tav>
                                        <p:tav tm="100000">
                                          <p:val>
                                            <p:strVal val="#ppt_w"/>
                                          </p:val>
                                        </p:tav>
                                      </p:tavLst>
                                    </p:anim>
                                    <p:anim calcmode="lin" valueType="num">
                                      <p:cBhvr>
                                        <p:cTn id="159" dur="250" fill="hold"/>
                                        <p:tgtEl>
                                          <p:spTgt spid="121"/>
                                        </p:tgtEl>
                                        <p:attrNameLst>
                                          <p:attrName>ppt_h</p:attrName>
                                        </p:attrNameLst>
                                      </p:cBhvr>
                                      <p:tavLst>
                                        <p:tav tm="0">
                                          <p:val>
                                            <p:fltVal val="0"/>
                                          </p:val>
                                        </p:tav>
                                        <p:tav tm="100000">
                                          <p:val>
                                            <p:strVal val="#ppt_h"/>
                                          </p:val>
                                        </p:tav>
                                      </p:tavLst>
                                    </p:anim>
                                    <p:animEffect transition="in" filter="fade">
                                      <p:cBhvr>
                                        <p:cTn id="160" dur="250"/>
                                        <p:tgtEl>
                                          <p:spTgt spid="121"/>
                                        </p:tgtEl>
                                      </p:cBhvr>
                                    </p:animEffect>
                                  </p:childTnLst>
                                </p:cTn>
                              </p:par>
                              <p:par>
                                <p:cTn id="161" presetID="53" presetClass="entr" presetSubtype="16" fill="hold" grpId="0" nodeType="withEffect">
                                  <p:stCondLst>
                                    <p:cond delay="0"/>
                                  </p:stCondLst>
                                  <p:childTnLst>
                                    <p:set>
                                      <p:cBhvr>
                                        <p:cTn id="162" dur="1" fill="hold">
                                          <p:stCondLst>
                                            <p:cond delay="0"/>
                                          </p:stCondLst>
                                        </p:cTn>
                                        <p:tgtEl>
                                          <p:spTgt spid="120"/>
                                        </p:tgtEl>
                                        <p:attrNameLst>
                                          <p:attrName>style.visibility</p:attrName>
                                        </p:attrNameLst>
                                      </p:cBhvr>
                                      <p:to>
                                        <p:strVal val="visible"/>
                                      </p:to>
                                    </p:set>
                                    <p:anim calcmode="lin" valueType="num">
                                      <p:cBhvr>
                                        <p:cTn id="163" dur="250" fill="hold"/>
                                        <p:tgtEl>
                                          <p:spTgt spid="120"/>
                                        </p:tgtEl>
                                        <p:attrNameLst>
                                          <p:attrName>ppt_w</p:attrName>
                                        </p:attrNameLst>
                                      </p:cBhvr>
                                      <p:tavLst>
                                        <p:tav tm="0">
                                          <p:val>
                                            <p:fltVal val="0"/>
                                          </p:val>
                                        </p:tav>
                                        <p:tav tm="100000">
                                          <p:val>
                                            <p:strVal val="#ppt_w"/>
                                          </p:val>
                                        </p:tav>
                                      </p:tavLst>
                                    </p:anim>
                                    <p:anim calcmode="lin" valueType="num">
                                      <p:cBhvr>
                                        <p:cTn id="164" dur="250" fill="hold"/>
                                        <p:tgtEl>
                                          <p:spTgt spid="120"/>
                                        </p:tgtEl>
                                        <p:attrNameLst>
                                          <p:attrName>ppt_h</p:attrName>
                                        </p:attrNameLst>
                                      </p:cBhvr>
                                      <p:tavLst>
                                        <p:tav tm="0">
                                          <p:val>
                                            <p:fltVal val="0"/>
                                          </p:val>
                                        </p:tav>
                                        <p:tav tm="100000">
                                          <p:val>
                                            <p:strVal val="#ppt_h"/>
                                          </p:val>
                                        </p:tav>
                                      </p:tavLst>
                                    </p:anim>
                                    <p:animEffect transition="in" filter="fade">
                                      <p:cBhvr>
                                        <p:cTn id="165" dur="250"/>
                                        <p:tgtEl>
                                          <p:spTgt spid="120"/>
                                        </p:tgtEl>
                                      </p:cBhvr>
                                    </p:animEffect>
                                  </p:childTnLst>
                                </p:cTn>
                              </p:par>
                            </p:childTnLst>
                          </p:cTn>
                        </p:par>
                        <p:par>
                          <p:cTn id="166" fill="hold">
                            <p:stCondLst>
                              <p:cond delay="11000"/>
                            </p:stCondLst>
                            <p:childTnLst>
                              <p:par>
                                <p:cTn id="167" presetID="22" presetClass="entr" presetSubtype="2" fill="hold" grpId="0" nodeType="afterEffect">
                                  <p:stCondLst>
                                    <p:cond delay="0"/>
                                  </p:stCondLst>
                                  <p:childTnLst>
                                    <p:set>
                                      <p:cBhvr>
                                        <p:cTn id="168" dur="1" fill="hold">
                                          <p:stCondLst>
                                            <p:cond delay="0"/>
                                          </p:stCondLst>
                                        </p:cTn>
                                        <p:tgtEl>
                                          <p:spTgt spid="123"/>
                                        </p:tgtEl>
                                        <p:attrNameLst>
                                          <p:attrName>style.visibility</p:attrName>
                                        </p:attrNameLst>
                                      </p:cBhvr>
                                      <p:to>
                                        <p:strVal val="visible"/>
                                      </p:to>
                                    </p:set>
                                    <p:animEffect transition="in" filter="wipe(right)">
                                      <p:cBhvr>
                                        <p:cTn id="169" dur="500"/>
                                        <p:tgtEl>
                                          <p:spTgt spid="123"/>
                                        </p:tgtEl>
                                      </p:cBhvr>
                                    </p:animEffect>
                                  </p:childTnLst>
                                </p:cTn>
                              </p:par>
                              <p:par>
                                <p:cTn id="170" presetID="22" presetClass="entr" presetSubtype="8" fill="hold" grpId="0" nodeType="withEffect">
                                  <p:stCondLst>
                                    <p:cond delay="0"/>
                                  </p:stCondLst>
                                  <p:childTnLst>
                                    <p:set>
                                      <p:cBhvr>
                                        <p:cTn id="171" dur="1" fill="hold">
                                          <p:stCondLst>
                                            <p:cond delay="0"/>
                                          </p:stCondLst>
                                        </p:cTn>
                                        <p:tgtEl>
                                          <p:spTgt spid="125"/>
                                        </p:tgtEl>
                                        <p:attrNameLst>
                                          <p:attrName>style.visibility</p:attrName>
                                        </p:attrNameLst>
                                      </p:cBhvr>
                                      <p:to>
                                        <p:strVal val="visible"/>
                                      </p:to>
                                    </p:set>
                                    <p:animEffect transition="in" filter="wipe(left)">
                                      <p:cBhvr>
                                        <p:cTn id="172" dur="500"/>
                                        <p:tgtEl>
                                          <p:spTgt spid="125"/>
                                        </p:tgtEl>
                                      </p:cBhvr>
                                    </p:animEffect>
                                  </p:childTnLst>
                                </p:cTn>
                              </p:par>
                            </p:childTnLst>
                          </p:cTn>
                        </p:par>
                        <p:par>
                          <p:cTn id="173" fill="hold">
                            <p:stCondLst>
                              <p:cond delay="11500"/>
                            </p:stCondLst>
                            <p:childTnLst>
                              <p:par>
                                <p:cTn id="174" presetID="53" presetClass="entr" presetSubtype="16" fill="hold" grpId="0" nodeType="afterEffect">
                                  <p:stCondLst>
                                    <p:cond delay="0"/>
                                  </p:stCondLst>
                                  <p:childTnLst>
                                    <p:set>
                                      <p:cBhvr>
                                        <p:cTn id="175" dur="1" fill="hold">
                                          <p:stCondLst>
                                            <p:cond delay="0"/>
                                          </p:stCondLst>
                                        </p:cTn>
                                        <p:tgtEl>
                                          <p:spTgt spid="127"/>
                                        </p:tgtEl>
                                        <p:attrNameLst>
                                          <p:attrName>style.visibility</p:attrName>
                                        </p:attrNameLst>
                                      </p:cBhvr>
                                      <p:to>
                                        <p:strVal val="visible"/>
                                      </p:to>
                                    </p:set>
                                    <p:anim calcmode="lin" valueType="num">
                                      <p:cBhvr>
                                        <p:cTn id="176" dur="250" fill="hold"/>
                                        <p:tgtEl>
                                          <p:spTgt spid="127"/>
                                        </p:tgtEl>
                                        <p:attrNameLst>
                                          <p:attrName>ppt_w</p:attrName>
                                        </p:attrNameLst>
                                      </p:cBhvr>
                                      <p:tavLst>
                                        <p:tav tm="0">
                                          <p:val>
                                            <p:fltVal val="0"/>
                                          </p:val>
                                        </p:tav>
                                        <p:tav tm="100000">
                                          <p:val>
                                            <p:strVal val="#ppt_w"/>
                                          </p:val>
                                        </p:tav>
                                      </p:tavLst>
                                    </p:anim>
                                    <p:anim calcmode="lin" valueType="num">
                                      <p:cBhvr>
                                        <p:cTn id="177" dur="250" fill="hold"/>
                                        <p:tgtEl>
                                          <p:spTgt spid="127"/>
                                        </p:tgtEl>
                                        <p:attrNameLst>
                                          <p:attrName>ppt_h</p:attrName>
                                        </p:attrNameLst>
                                      </p:cBhvr>
                                      <p:tavLst>
                                        <p:tav tm="0">
                                          <p:val>
                                            <p:fltVal val="0"/>
                                          </p:val>
                                        </p:tav>
                                        <p:tav tm="100000">
                                          <p:val>
                                            <p:strVal val="#ppt_h"/>
                                          </p:val>
                                        </p:tav>
                                      </p:tavLst>
                                    </p:anim>
                                    <p:animEffect transition="in" filter="fade">
                                      <p:cBhvr>
                                        <p:cTn id="178" dur="250"/>
                                        <p:tgtEl>
                                          <p:spTgt spid="127"/>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126"/>
                                        </p:tgtEl>
                                        <p:attrNameLst>
                                          <p:attrName>style.visibility</p:attrName>
                                        </p:attrNameLst>
                                      </p:cBhvr>
                                      <p:to>
                                        <p:strVal val="visible"/>
                                      </p:to>
                                    </p:set>
                                    <p:anim calcmode="lin" valueType="num">
                                      <p:cBhvr>
                                        <p:cTn id="181" dur="250" fill="hold"/>
                                        <p:tgtEl>
                                          <p:spTgt spid="126"/>
                                        </p:tgtEl>
                                        <p:attrNameLst>
                                          <p:attrName>ppt_w</p:attrName>
                                        </p:attrNameLst>
                                      </p:cBhvr>
                                      <p:tavLst>
                                        <p:tav tm="0">
                                          <p:val>
                                            <p:fltVal val="0"/>
                                          </p:val>
                                        </p:tav>
                                        <p:tav tm="100000">
                                          <p:val>
                                            <p:strVal val="#ppt_w"/>
                                          </p:val>
                                        </p:tav>
                                      </p:tavLst>
                                    </p:anim>
                                    <p:anim calcmode="lin" valueType="num">
                                      <p:cBhvr>
                                        <p:cTn id="182" dur="250" fill="hold"/>
                                        <p:tgtEl>
                                          <p:spTgt spid="126"/>
                                        </p:tgtEl>
                                        <p:attrNameLst>
                                          <p:attrName>ppt_h</p:attrName>
                                        </p:attrNameLst>
                                      </p:cBhvr>
                                      <p:tavLst>
                                        <p:tav tm="0">
                                          <p:val>
                                            <p:fltVal val="0"/>
                                          </p:val>
                                        </p:tav>
                                        <p:tav tm="100000">
                                          <p:val>
                                            <p:strVal val="#ppt_h"/>
                                          </p:val>
                                        </p:tav>
                                      </p:tavLst>
                                    </p:anim>
                                    <p:animEffect transition="in" filter="fade">
                                      <p:cBhvr>
                                        <p:cTn id="183" dur="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P spid="97" grpId="0"/>
      <p:bldP spid="98" grpId="0" animBg="1"/>
      <p:bldP spid="99" grpId="0" animBg="1"/>
      <p:bldP spid="100" grpId="0" animBg="1"/>
      <p:bldP spid="101" grpId="0" animBg="1"/>
      <p:bldP spid="102" grpId="0"/>
      <p:bldP spid="103" grpId="0"/>
      <p:bldP spid="104" grpId="0" animBg="1"/>
      <p:bldP spid="105" grpId="0" animBg="1"/>
      <p:bldP spid="106" grpId="0" animBg="1"/>
      <p:bldP spid="107" grpId="0" animBg="1"/>
      <p:bldP spid="108" grpId="0"/>
      <p:bldP spid="109" grpId="0"/>
      <p:bldP spid="110" grpId="0" animBg="1"/>
      <p:bldP spid="111" grpId="0" animBg="1"/>
      <p:bldP spid="112" grpId="0" animBg="1"/>
      <p:bldP spid="113" grpId="0" animBg="1"/>
      <p:bldP spid="114" grpId="0"/>
      <p:bldP spid="115" grpId="0"/>
      <p:bldP spid="116" grpId="0" animBg="1"/>
      <p:bldP spid="117" grpId="0" animBg="1"/>
      <p:bldP spid="118" grpId="0" animBg="1"/>
      <p:bldP spid="119" grpId="0" animBg="1"/>
      <p:bldP spid="120" grpId="0"/>
      <p:bldP spid="121" grpId="0"/>
      <p:bldP spid="122" grpId="0" animBg="1"/>
      <p:bldP spid="123" grpId="0" animBg="1"/>
      <p:bldP spid="124" grpId="0" animBg="1"/>
      <p:bldP spid="125" grpId="0" animBg="1"/>
      <p:bldP spid="126" grpId="0"/>
      <p:bldP spid="127" grpId="0"/>
      <p:bldP spid="128" grpId="0"/>
      <p:bldP spid="1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1597117" y="4557781"/>
            <a:ext cx="2227878" cy="1270464"/>
          </a:xfrm>
          <a:prstGeom prst="rect">
            <a:avLst/>
          </a:prstGeom>
        </p:spPr>
        <p:txBody>
          <a:bodyPr wrap="square" lIns="121908" tIns="60954" rIns="121908" bIns="60954">
            <a:spAutoFit/>
          </a:bodyPr>
          <a:lstStyle/>
          <a:p>
            <a:pPr algn="ctr">
              <a:lnSpc>
                <a:spcPct val="15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Enter your text title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50000"/>
              </a:lnSpc>
            </a:pP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Enter your chart here to specify the text, enter your chart here</a:t>
            </a:r>
          </a:p>
        </p:txBody>
      </p:sp>
      <p:sp>
        <p:nvSpPr>
          <p:cNvPr id="47" name="矩形 46"/>
          <p:cNvSpPr/>
          <p:nvPr/>
        </p:nvSpPr>
        <p:spPr>
          <a:xfrm>
            <a:off x="4010919" y="3998357"/>
            <a:ext cx="2227878" cy="1270464"/>
          </a:xfrm>
          <a:prstGeom prst="rect">
            <a:avLst/>
          </a:prstGeom>
        </p:spPr>
        <p:txBody>
          <a:bodyPr wrap="square" lIns="121908" tIns="60954" rIns="121908" bIns="60954">
            <a:spAutoFit/>
          </a:bodyPr>
          <a:lstStyle/>
          <a:p>
            <a:pPr algn="ctr">
              <a:lnSpc>
                <a:spcPct val="15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Enter your text title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50000"/>
              </a:lnSpc>
            </a:pP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Enter your chart here to specify the text, enter your chart here</a:t>
            </a:r>
          </a:p>
        </p:txBody>
      </p:sp>
      <p:sp>
        <p:nvSpPr>
          <p:cNvPr id="48" name="矩形 47"/>
          <p:cNvSpPr/>
          <p:nvPr/>
        </p:nvSpPr>
        <p:spPr>
          <a:xfrm>
            <a:off x="6398741" y="3362417"/>
            <a:ext cx="2227878" cy="1270464"/>
          </a:xfrm>
          <a:prstGeom prst="rect">
            <a:avLst/>
          </a:prstGeom>
        </p:spPr>
        <p:txBody>
          <a:bodyPr wrap="square" lIns="121908" tIns="60954" rIns="121908" bIns="60954">
            <a:spAutoFit/>
          </a:bodyPr>
          <a:lstStyle/>
          <a:p>
            <a:pPr algn="ctr">
              <a:lnSpc>
                <a:spcPct val="15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Enter your text title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50000"/>
              </a:lnSpc>
            </a:pP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Enter your chart here to specify the text, enter your chart here</a:t>
            </a:r>
          </a:p>
        </p:txBody>
      </p:sp>
      <p:sp>
        <p:nvSpPr>
          <p:cNvPr id="49" name="矩形 48"/>
          <p:cNvSpPr/>
          <p:nvPr/>
        </p:nvSpPr>
        <p:spPr>
          <a:xfrm>
            <a:off x="8800934" y="2758779"/>
            <a:ext cx="2227878" cy="1270464"/>
          </a:xfrm>
          <a:prstGeom prst="rect">
            <a:avLst/>
          </a:prstGeom>
        </p:spPr>
        <p:txBody>
          <a:bodyPr wrap="square" lIns="121908" tIns="60954" rIns="121908" bIns="60954">
            <a:spAutoFit/>
          </a:bodyPr>
          <a:lstStyle/>
          <a:p>
            <a:pPr algn="ctr">
              <a:lnSpc>
                <a:spcPct val="15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Enter your text title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50000"/>
              </a:lnSpc>
            </a:pP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Enter your chart here to specify the text, enter your chart here</a:t>
            </a:r>
          </a:p>
        </p:txBody>
      </p:sp>
      <p:sp>
        <p:nvSpPr>
          <p:cNvPr id="50" name="流程图: 过程 49"/>
          <p:cNvSpPr/>
          <p:nvPr/>
        </p:nvSpPr>
        <p:spPr>
          <a:xfrm>
            <a:off x="1438124" y="5056977"/>
            <a:ext cx="2399688" cy="121920"/>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1" name="流程图: 过程 50"/>
          <p:cNvSpPr/>
          <p:nvPr/>
        </p:nvSpPr>
        <p:spPr>
          <a:xfrm>
            <a:off x="3837812" y="4458897"/>
            <a:ext cx="2399688" cy="121920"/>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2" name="流程图: 过程 51"/>
          <p:cNvSpPr/>
          <p:nvPr/>
        </p:nvSpPr>
        <p:spPr>
          <a:xfrm>
            <a:off x="6237499" y="3860817"/>
            <a:ext cx="2399688" cy="121920"/>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3" name="流程图: 过程 52"/>
          <p:cNvSpPr/>
          <p:nvPr/>
        </p:nvSpPr>
        <p:spPr>
          <a:xfrm>
            <a:off x="8637187" y="3262737"/>
            <a:ext cx="2399688" cy="121920"/>
          </a:xfrm>
          <a:prstGeom prst="flowChartProces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4" name="流程图: 过程 53"/>
          <p:cNvSpPr/>
          <p:nvPr/>
        </p:nvSpPr>
        <p:spPr>
          <a:xfrm rot="5400000">
            <a:off x="3416860" y="4757945"/>
            <a:ext cx="720000" cy="121904"/>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5" name="流程图: 过程 54"/>
          <p:cNvSpPr/>
          <p:nvPr/>
        </p:nvSpPr>
        <p:spPr>
          <a:xfrm rot="5400000">
            <a:off x="5816547" y="4159865"/>
            <a:ext cx="720000" cy="121904"/>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6" name="流程图: 过程 55"/>
          <p:cNvSpPr/>
          <p:nvPr/>
        </p:nvSpPr>
        <p:spPr>
          <a:xfrm rot="5400000">
            <a:off x="8216235" y="3561785"/>
            <a:ext cx="720000" cy="121904"/>
          </a:xfrm>
          <a:prstGeom prst="flowChartProces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57" name="组合 56"/>
          <p:cNvGrpSpPr/>
          <p:nvPr/>
        </p:nvGrpSpPr>
        <p:grpSpPr>
          <a:xfrm>
            <a:off x="10800082" y="2528848"/>
            <a:ext cx="351682" cy="855811"/>
            <a:chOff x="8036911" y="1771955"/>
            <a:chExt cx="263796" cy="641858"/>
          </a:xfrm>
          <a:solidFill>
            <a:schemeClr val="accent4"/>
          </a:solidFill>
        </p:grpSpPr>
        <p:sp>
          <p:nvSpPr>
            <p:cNvPr id="58" name="流程图: 过程 57"/>
            <p:cNvSpPr/>
            <p:nvPr/>
          </p:nvSpPr>
          <p:spPr>
            <a:xfrm rot="5400000">
              <a:off x="7898809" y="2098093"/>
              <a:ext cx="540000" cy="9144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燕尾形 58"/>
            <p:cNvSpPr/>
            <p:nvPr/>
          </p:nvSpPr>
          <p:spPr>
            <a:xfrm rot="16200000">
              <a:off x="8058371" y="1750495"/>
              <a:ext cx="220875" cy="263796"/>
            </a:xfrm>
            <a:prstGeom prst="chevron">
              <a:avLst>
                <a:gd name="adj" fmla="val 472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0" name="椭圆 59"/>
          <p:cNvSpPr/>
          <p:nvPr/>
        </p:nvSpPr>
        <p:spPr>
          <a:xfrm>
            <a:off x="1076251" y="4877937"/>
            <a:ext cx="479938" cy="480000"/>
          </a:xfrm>
          <a:prstGeom prst="ellipse">
            <a:avLst/>
          </a:prstGeom>
          <a:solidFill>
            <a:schemeClr val="accent1"/>
          </a:solidFill>
          <a:ln w="19050">
            <a:solidFill>
              <a:srgbClr val="C2C2CC"/>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dirty="0"/>
              <a:t>A</a:t>
            </a:r>
            <a:endParaRPr lang="zh-CN" altLang="en-US" dirty="0"/>
          </a:p>
        </p:txBody>
      </p:sp>
      <p:sp>
        <p:nvSpPr>
          <p:cNvPr id="61" name="椭圆 60"/>
          <p:cNvSpPr/>
          <p:nvPr/>
        </p:nvSpPr>
        <p:spPr>
          <a:xfrm>
            <a:off x="3536891" y="4277937"/>
            <a:ext cx="479938" cy="480000"/>
          </a:xfrm>
          <a:prstGeom prst="ellipse">
            <a:avLst/>
          </a:prstGeom>
          <a:solidFill>
            <a:schemeClr val="tx2"/>
          </a:solidFill>
          <a:ln w="19050">
            <a:solidFill>
              <a:srgbClr val="C2C2CC"/>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dirty="0"/>
              <a:t>B</a:t>
            </a:r>
            <a:endParaRPr lang="zh-CN" altLang="en-US" dirty="0"/>
          </a:p>
        </p:txBody>
      </p:sp>
      <p:sp>
        <p:nvSpPr>
          <p:cNvPr id="62" name="椭圆 61"/>
          <p:cNvSpPr/>
          <p:nvPr/>
        </p:nvSpPr>
        <p:spPr>
          <a:xfrm>
            <a:off x="5944641" y="3679857"/>
            <a:ext cx="479938" cy="480000"/>
          </a:xfrm>
          <a:prstGeom prst="ellipse">
            <a:avLst/>
          </a:prstGeom>
          <a:solidFill>
            <a:schemeClr val="accent2"/>
          </a:solidFill>
          <a:ln w="19050">
            <a:solidFill>
              <a:srgbClr val="C2C2CC"/>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dirty="0"/>
              <a:t>C</a:t>
            </a:r>
            <a:endParaRPr lang="zh-CN" altLang="en-US" dirty="0"/>
          </a:p>
        </p:txBody>
      </p:sp>
      <p:sp>
        <p:nvSpPr>
          <p:cNvPr id="63" name="椭圆 62"/>
          <p:cNvSpPr/>
          <p:nvPr/>
        </p:nvSpPr>
        <p:spPr>
          <a:xfrm>
            <a:off x="8336266" y="3081777"/>
            <a:ext cx="479938" cy="480000"/>
          </a:xfrm>
          <a:prstGeom prst="ellipse">
            <a:avLst/>
          </a:prstGeom>
          <a:solidFill>
            <a:schemeClr val="accent3"/>
          </a:solidFill>
          <a:ln w="19050">
            <a:solidFill>
              <a:srgbClr val="C2C2CC"/>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dirty="0"/>
              <a:t>D</a:t>
            </a:r>
            <a:endParaRPr lang="zh-CN" altLang="en-US" dirty="0"/>
          </a:p>
        </p:txBody>
      </p:sp>
      <p:sp>
        <p:nvSpPr>
          <p:cNvPr id="64" name="Freeform 20"/>
          <p:cNvSpPr>
            <a:spLocks noEditPoints="1"/>
          </p:cNvSpPr>
          <p:nvPr/>
        </p:nvSpPr>
        <p:spPr bwMode="auto">
          <a:xfrm rot="20791425">
            <a:off x="7238191" y="1316311"/>
            <a:ext cx="1902368" cy="1945613"/>
          </a:xfrm>
          <a:custGeom>
            <a:avLst/>
            <a:gdLst>
              <a:gd name="T0" fmla="*/ 1358 w 1416"/>
              <a:gd name="T1" fmla="*/ 2 h 1448"/>
              <a:gd name="T2" fmla="*/ 1330 w 1416"/>
              <a:gd name="T3" fmla="*/ 72 h 1448"/>
              <a:gd name="T4" fmla="*/ 1264 w 1416"/>
              <a:gd name="T5" fmla="*/ 162 h 1448"/>
              <a:gd name="T6" fmla="*/ 1198 w 1416"/>
              <a:gd name="T7" fmla="*/ 232 h 1448"/>
              <a:gd name="T8" fmla="*/ 1170 w 1416"/>
              <a:gd name="T9" fmla="*/ 206 h 1448"/>
              <a:gd name="T10" fmla="*/ 1194 w 1416"/>
              <a:gd name="T11" fmla="*/ 130 h 1448"/>
              <a:gd name="T12" fmla="*/ 1212 w 1416"/>
              <a:gd name="T13" fmla="*/ 124 h 1448"/>
              <a:gd name="T14" fmla="*/ 1178 w 1416"/>
              <a:gd name="T15" fmla="*/ 36 h 1448"/>
              <a:gd name="T16" fmla="*/ 1076 w 1416"/>
              <a:gd name="T17" fmla="*/ 18 h 1448"/>
              <a:gd name="T18" fmla="*/ 988 w 1416"/>
              <a:gd name="T19" fmla="*/ 84 h 1448"/>
              <a:gd name="T20" fmla="*/ 930 w 1416"/>
              <a:gd name="T21" fmla="*/ 148 h 1448"/>
              <a:gd name="T22" fmla="*/ 866 w 1416"/>
              <a:gd name="T23" fmla="*/ 106 h 1448"/>
              <a:gd name="T24" fmla="*/ 782 w 1416"/>
              <a:gd name="T25" fmla="*/ 114 h 1448"/>
              <a:gd name="T26" fmla="*/ 698 w 1416"/>
              <a:gd name="T27" fmla="*/ 122 h 1448"/>
              <a:gd name="T28" fmla="*/ 624 w 1416"/>
              <a:gd name="T29" fmla="*/ 130 h 1448"/>
              <a:gd name="T30" fmla="*/ 396 w 1416"/>
              <a:gd name="T31" fmla="*/ 224 h 1448"/>
              <a:gd name="T32" fmla="*/ 332 w 1416"/>
              <a:gd name="T33" fmla="*/ 304 h 1448"/>
              <a:gd name="T34" fmla="*/ 192 w 1416"/>
              <a:gd name="T35" fmla="*/ 274 h 1448"/>
              <a:gd name="T36" fmla="*/ 2 w 1416"/>
              <a:gd name="T37" fmla="*/ 488 h 1448"/>
              <a:gd name="T38" fmla="*/ 318 w 1416"/>
              <a:gd name="T39" fmla="*/ 714 h 1448"/>
              <a:gd name="T40" fmla="*/ 444 w 1416"/>
              <a:gd name="T41" fmla="*/ 456 h 1448"/>
              <a:gd name="T42" fmla="*/ 410 w 1416"/>
              <a:gd name="T43" fmla="*/ 348 h 1448"/>
              <a:gd name="T44" fmla="*/ 504 w 1416"/>
              <a:gd name="T45" fmla="*/ 268 h 1448"/>
              <a:gd name="T46" fmla="*/ 662 w 1416"/>
              <a:gd name="T47" fmla="*/ 234 h 1448"/>
              <a:gd name="T48" fmla="*/ 680 w 1416"/>
              <a:gd name="T49" fmla="*/ 276 h 1448"/>
              <a:gd name="T50" fmla="*/ 592 w 1416"/>
              <a:gd name="T51" fmla="*/ 358 h 1448"/>
              <a:gd name="T52" fmla="*/ 612 w 1416"/>
              <a:gd name="T53" fmla="*/ 426 h 1448"/>
              <a:gd name="T54" fmla="*/ 656 w 1416"/>
              <a:gd name="T55" fmla="*/ 518 h 1448"/>
              <a:gd name="T56" fmla="*/ 664 w 1416"/>
              <a:gd name="T57" fmla="*/ 634 h 1448"/>
              <a:gd name="T58" fmla="*/ 656 w 1416"/>
              <a:gd name="T59" fmla="*/ 716 h 1448"/>
              <a:gd name="T60" fmla="*/ 636 w 1416"/>
              <a:gd name="T61" fmla="*/ 874 h 1448"/>
              <a:gd name="T62" fmla="*/ 336 w 1416"/>
              <a:gd name="T63" fmla="*/ 1190 h 1448"/>
              <a:gd name="T64" fmla="*/ 266 w 1416"/>
              <a:gd name="T65" fmla="*/ 1178 h 1448"/>
              <a:gd name="T66" fmla="*/ 248 w 1416"/>
              <a:gd name="T67" fmla="*/ 1258 h 1448"/>
              <a:gd name="T68" fmla="*/ 206 w 1416"/>
              <a:gd name="T69" fmla="*/ 1394 h 1448"/>
              <a:gd name="T70" fmla="*/ 240 w 1416"/>
              <a:gd name="T71" fmla="*/ 1438 h 1448"/>
              <a:gd name="T72" fmla="*/ 328 w 1416"/>
              <a:gd name="T73" fmla="*/ 1322 h 1448"/>
              <a:gd name="T74" fmla="*/ 410 w 1416"/>
              <a:gd name="T75" fmla="*/ 1284 h 1448"/>
              <a:gd name="T76" fmla="*/ 704 w 1416"/>
              <a:gd name="T77" fmla="*/ 1030 h 1448"/>
              <a:gd name="T78" fmla="*/ 878 w 1416"/>
              <a:gd name="T79" fmla="*/ 868 h 1448"/>
              <a:gd name="T80" fmla="*/ 1030 w 1416"/>
              <a:gd name="T81" fmla="*/ 922 h 1448"/>
              <a:gd name="T82" fmla="*/ 1058 w 1416"/>
              <a:gd name="T83" fmla="*/ 1152 h 1448"/>
              <a:gd name="T84" fmla="*/ 1066 w 1416"/>
              <a:gd name="T85" fmla="*/ 1250 h 1448"/>
              <a:gd name="T86" fmla="*/ 1138 w 1416"/>
              <a:gd name="T87" fmla="*/ 1290 h 1448"/>
              <a:gd name="T88" fmla="*/ 1306 w 1416"/>
              <a:gd name="T89" fmla="*/ 1248 h 1448"/>
              <a:gd name="T90" fmla="*/ 1244 w 1416"/>
              <a:gd name="T91" fmla="*/ 1212 h 1448"/>
              <a:gd name="T92" fmla="*/ 1178 w 1416"/>
              <a:gd name="T93" fmla="*/ 1104 h 1448"/>
              <a:gd name="T94" fmla="*/ 1182 w 1416"/>
              <a:gd name="T95" fmla="*/ 996 h 1448"/>
              <a:gd name="T96" fmla="*/ 1172 w 1416"/>
              <a:gd name="T97" fmla="*/ 820 h 1448"/>
              <a:gd name="T98" fmla="*/ 980 w 1416"/>
              <a:gd name="T99" fmla="*/ 700 h 1448"/>
              <a:gd name="T100" fmla="*/ 904 w 1416"/>
              <a:gd name="T101" fmla="*/ 646 h 1448"/>
              <a:gd name="T102" fmla="*/ 1002 w 1416"/>
              <a:gd name="T103" fmla="*/ 592 h 1448"/>
              <a:gd name="T104" fmla="*/ 1010 w 1416"/>
              <a:gd name="T105" fmla="*/ 590 h 1448"/>
              <a:gd name="T106" fmla="*/ 1208 w 1416"/>
              <a:gd name="T107" fmla="*/ 594 h 1448"/>
              <a:gd name="T108" fmla="*/ 1322 w 1416"/>
              <a:gd name="T109" fmla="*/ 514 h 1448"/>
              <a:gd name="T110" fmla="*/ 1234 w 1416"/>
              <a:gd name="T111" fmla="*/ 388 h 1448"/>
              <a:gd name="T112" fmla="*/ 1290 w 1416"/>
              <a:gd name="T113" fmla="*/ 280 h 1448"/>
              <a:gd name="T114" fmla="*/ 1404 w 1416"/>
              <a:gd name="T115" fmla="*/ 116 h 1448"/>
              <a:gd name="T116" fmla="*/ 1414 w 1416"/>
              <a:gd name="T117" fmla="*/ 14 h 1448"/>
              <a:gd name="T118" fmla="*/ 344 w 1416"/>
              <a:gd name="T119" fmla="*/ 344 h 1448"/>
              <a:gd name="T120" fmla="*/ 370 w 1416"/>
              <a:gd name="T121" fmla="*/ 382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6" h="1448">
                <a:moveTo>
                  <a:pt x="1406" y="12"/>
                </a:moveTo>
                <a:lnTo>
                  <a:pt x="1406" y="12"/>
                </a:lnTo>
                <a:lnTo>
                  <a:pt x="1400" y="8"/>
                </a:lnTo>
                <a:lnTo>
                  <a:pt x="1396" y="8"/>
                </a:lnTo>
                <a:lnTo>
                  <a:pt x="1392" y="8"/>
                </a:lnTo>
                <a:lnTo>
                  <a:pt x="1392" y="8"/>
                </a:lnTo>
                <a:lnTo>
                  <a:pt x="1390" y="6"/>
                </a:lnTo>
                <a:lnTo>
                  <a:pt x="1388" y="4"/>
                </a:lnTo>
                <a:lnTo>
                  <a:pt x="1382" y="2"/>
                </a:lnTo>
                <a:lnTo>
                  <a:pt x="1378" y="2"/>
                </a:lnTo>
                <a:lnTo>
                  <a:pt x="1372" y="4"/>
                </a:lnTo>
                <a:lnTo>
                  <a:pt x="1372" y="4"/>
                </a:lnTo>
                <a:lnTo>
                  <a:pt x="1366" y="2"/>
                </a:lnTo>
                <a:lnTo>
                  <a:pt x="1358" y="2"/>
                </a:lnTo>
                <a:lnTo>
                  <a:pt x="1348" y="6"/>
                </a:lnTo>
                <a:lnTo>
                  <a:pt x="1348" y="6"/>
                </a:lnTo>
                <a:lnTo>
                  <a:pt x="1338" y="8"/>
                </a:lnTo>
                <a:lnTo>
                  <a:pt x="1336" y="12"/>
                </a:lnTo>
                <a:lnTo>
                  <a:pt x="1334" y="16"/>
                </a:lnTo>
                <a:lnTo>
                  <a:pt x="1334" y="16"/>
                </a:lnTo>
                <a:lnTo>
                  <a:pt x="1332" y="40"/>
                </a:lnTo>
                <a:lnTo>
                  <a:pt x="1332" y="40"/>
                </a:lnTo>
                <a:lnTo>
                  <a:pt x="1328" y="42"/>
                </a:lnTo>
                <a:lnTo>
                  <a:pt x="1326" y="44"/>
                </a:lnTo>
                <a:lnTo>
                  <a:pt x="1326" y="48"/>
                </a:lnTo>
                <a:lnTo>
                  <a:pt x="1326" y="48"/>
                </a:lnTo>
                <a:lnTo>
                  <a:pt x="1330" y="72"/>
                </a:lnTo>
                <a:lnTo>
                  <a:pt x="1330" y="72"/>
                </a:lnTo>
                <a:lnTo>
                  <a:pt x="1314" y="86"/>
                </a:lnTo>
                <a:lnTo>
                  <a:pt x="1304" y="98"/>
                </a:lnTo>
                <a:lnTo>
                  <a:pt x="1296" y="106"/>
                </a:lnTo>
                <a:lnTo>
                  <a:pt x="1296" y="106"/>
                </a:lnTo>
                <a:lnTo>
                  <a:pt x="1292" y="116"/>
                </a:lnTo>
                <a:lnTo>
                  <a:pt x="1284" y="126"/>
                </a:lnTo>
                <a:lnTo>
                  <a:pt x="1274" y="140"/>
                </a:lnTo>
                <a:lnTo>
                  <a:pt x="1274" y="140"/>
                </a:lnTo>
                <a:lnTo>
                  <a:pt x="1268" y="144"/>
                </a:lnTo>
                <a:lnTo>
                  <a:pt x="1266" y="148"/>
                </a:lnTo>
                <a:lnTo>
                  <a:pt x="1266" y="152"/>
                </a:lnTo>
                <a:lnTo>
                  <a:pt x="1266" y="152"/>
                </a:lnTo>
                <a:lnTo>
                  <a:pt x="1266" y="156"/>
                </a:lnTo>
                <a:lnTo>
                  <a:pt x="1264" y="162"/>
                </a:lnTo>
                <a:lnTo>
                  <a:pt x="1256" y="170"/>
                </a:lnTo>
                <a:lnTo>
                  <a:pt x="1256" y="170"/>
                </a:lnTo>
                <a:lnTo>
                  <a:pt x="1246" y="182"/>
                </a:lnTo>
                <a:lnTo>
                  <a:pt x="1234" y="192"/>
                </a:lnTo>
                <a:lnTo>
                  <a:pt x="1234" y="192"/>
                </a:lnTo>
                <a:lnTo>
                  <a:pt x="1224" y="206"/>
                </a:lnTo>
                <a:lnTo>
                  <a:pt x="1214" y="222"/>
                </a:lnTo>
                <a:lnTo>
                  <a:pt x="1214" y="222"/>
                </a:lnTo>
                <a:lnTo>
                  <a:pt x="1210" y="226"/>
                </a:lnTo>
                <a:lnTo>
                  <a:pt x="1208" y="226"/>
                </a:lnTo>
                <a:lnTo>
                  <a:pt x="1204" y="226"/>
                </a:lnTo>
                <a:lnTo>
                  <a:pt x="1202" y="228"/>
                </a:lnTo>
                <a:lnTo>
                  <a:pt x="1202" y="228"/>
                </a:lnTo>
                <a:lnTo>
                  <a:pt x="1198" y="232"/>
                </a:lnTo>
                <a:lnTo>
                  <a:pt x="1190" y="236"/>
                </a:lnTo>
                <a:lnTo>
                  <a:pt x="1190" y="236"/>
                </a:lnTo>
                <a:lnTo>
                  <a:pt x="1174" y="240"/>
                </a:lnTo>
                <a:lnTo>
                  <a:pt x="1164" y="242"/>
                </a:lnTo>
                <a:lnTo>
                  <a:pt x="1164" y="242"/>
                </a:lnTo>
                <a:lnTo>
                  <a:pt x="1154" y="230"/>
                </a:lnTo>
                <a:lnTo>
                  <a:pt x="1154" y="230"/>
                </a:lnTo>
                <a:lnTo>
                  <a:pt x="1152" y="226"/>
                </a:lnTo>
                <a:lnTo>
                  <a:pt x="1156" y="216"/>
                </a:lnTo>
                <a:lnTo>
                  <a:pt x="1156" y="216"/>
                </a:lnTo>
                <a:lnTo>
                  <a:pt x="1164" y="214"/>
                </a:lnTo>
                <a:lnTo>
                  <a:pt x="1170" y="212"/>
                </a:lnTo>
                <a:lnTo>
                  <a:pt x="1170" y="210"/>
                </a:lnTo>
                <a:lnTo>
                  <a:pt x="1170" y="206"/>
                </a:lnTo>
                <a:lnTo>
                  <a:pt x="1170" y="206"/>
                </a:lnTo>
                <a:lnTo>
                  <a:pt x="1168" y="180"/>
                </a:lnTo>
                <a:lnTo>
                  <a:pt x="1168" y="180"/>
                </a:lnTo>
                <a:lnTo>
                  <a:pt x="1168" y="172"/>
                </a:lnTo>
                <a:lnTo>
                  <a:pt x="1170" y="164"/>
                </a:lnTo>
                <a:lnTo>
                  <a:pt x="1176" y="158"/>
                </a:lnTo>
                <a:lnTo>
                  <a:pt x="1176" y="158"/>
                </a:lnTo>
                <a:lnTo>
                  <a:pt x="1184" y="150"/>
                </a:lnTo>
                <a:lnTo>
                  <a:pt x="1186" y="144"/>
                </a:lnTo>
                <a:lnTo>
                  <a:pt x="1186" y="144"/>
                </a:lnTo>
                <a:lnTo>
                  <a:pt x="1186" y="128"/>
                </a:lnTo>
                <a:lnTo>
                  <a:pt x="1190" y="138"/>
                </a:lnTo>
                <a:lnTo>
                  <a:pt x="1190" y="138"/>
                </a:lnTo>
                <a:lnTo>
                  <a:pt x="1194" y="130"/>
                </a:lnTo>
                <a:lnTo>
                  <a:pt x="1198" y="122"/>
                </a:lnTo>
                <a:lnTo>
                  <a:pt x="1202" y="118"/>
                </a:lnTo>
                <a:lnTo>
                  <a:pt x="1202" y="118"/>
                </a:lnTo>
                <a:lnTo>
                  <a:pt x="1202" y="126"/>
                </a:lnTo>
                <a:lnTo>
                  <a:pt x="1200" y="132"/>
                </a:lnTo>
                <a:lnTo>
                  <a:pt x="1200" y="132"/>
                </a:lnTo>
                <a:lnTo>
                  <a:pt x="1200" y="132"/>
                </a:lnTo>
                <a:lnTo>
                  <a:pt x="1200" y="132"/>
                </a:lnTo>
                <a:lnTo>
                  <a:pt x="1204" y="130"/>
                </a:lnTo>
                <a:lnTo>
                  <a:pt x="1208" y="126"/>
                </a:lnTo>
                <a:lnTo>
                  <a:pt x="1210" y="122"/>
                </a:lnTo>
                <a:lnTo>
                  <a:pt x="1210" y="122"/>
                </a:lnTo>
                <a:lnTo>
                  <a:pt x="1212" y="120"/>
                </a:lnTo>
                <a:lnTo>
                  <a:pt x="1212" y="124"/>
                </a:lnTo>
                <a:lnTo>
                  <a:pt x="1214" y="130"/>
                </a:lnTo>
                <a:lnTo>
                  <a:pt x="1214" y="130"/>
                </a:lnTo>
                <a:lnTo>
                  <a:pt x="1214" y="122"/>
                </a:lnTo>
                <a:lnTo>
                  <a:pt x="1210" y="104"/>
                </a:lnTo>
                <a:lnTo>
                  <a:pt x="1210" y="104"/>
                </a:lnTo>
                <a:lnTo>
                  <a:pt x="1206" y="92"/>
                </a:lnTo>
                <a:lnTo>
                  <a:pt x="1200" y="80"/>
                </a:lnTo>
                <a:lnTo>
                  <a:pt x="1192" y="66"/>
                </a:lnTo>
                <a:lnTo>
                  <a:pt x="1192" y="66"/>
                </a:lnTo>
                <a:lnTo>
                  <a:pt x="1202" y="74"/>
                </a:lnTo>
                <a:lnTo>
                  <a:pt x="1202" y="74"/>
                </a:lnTo>
                <a:lnTo>
                  <a:pt x="1196" y="60"/>
                </a:lnTo>
                <a:lnTo>
                  <a:pt x="1188" y="48"/>
                </a:lnTo>
                <a:lnTo>
                  <a:pt x="1178" y="36"/>
                </a:lnTo>
                <a:lnTo>
                  <a:pt x="1178" y="36"/>
                </a:lnTo>
                <a:lnTo>
                  <a:pt x="1164" y="26"/>
                </a:lnTo>
                <a:lnTo>
                  <a:pt x="1148" y="16"/>
                </a:lnTo>
                <a:lnTo>
                  <a:pt x="1128" y="8"/>
                </a:lnTo>
                <a:lnTo>
                  <a:pt x="1116" y="4"/>
                </a:lnTo>
                <a:lnTo>
                  <a:pt x="1104" y="2"/>
                </a:lnTo>
                <a:lnTo>
                  <a:pt x="1104" y="2"/>
                </a:lnTo>
                <a:lnTo>
                  <a:pt x="1096" y="0"/>
                </a:lnTo>
                <a:lnTo>
                  <a:pt x="1090" y="2"/>
                </a:lnTo>
                <a:lnTo>
                  <a:pt x="1086" y="4"/>
                </a:lnTo>
                <a:lnTo>
                  <a:pt x="1082" y="8"/>
                </a:lnTo>
                <a:lnTo>
                  <a:pt x="1078" y="14"/>
                </a:lnTo>
                <a:lnTo>
                  <a:pt x="1076" y="18"/>
                </a:lnTo>
                <a:lnTo>
                  <a:pt x="1076" y="18"/>
                </a:lnTo>
                <a:lnTo>
                  <a:pt x="1072" y="16"/>
                </a:lnTo>
                <a:lnTo>
                  <a:pt x="1058" y="12"/>
                </a:lnTo>
                <a:lnTo>
                  <a:pt x="1050" y="10"/>
                </a:lnTo>
                <a:lnTo>
                  <a:pt x="1042" y="10"/>
                </a:lnTo>
                <a:lnTo>
                  <a:pt x="1032" y="12"/>
                </a:lnTo>
                <a:lnTo>
                  <a:pt x="1022" y="16"/>
                </a:lnTo>
                <a:lnTo>
                  <a:pt x="1022" y="16"/>
                </a:lnTo>
                <a:lnTo>
                  <a:pt x="1014" y="22"/>
                </a:lnTo>
                <a:lnTo>
                  <a:pt x="1006" y="32"/>
                </a:lnTo>
                <a:lnTo>
                  <a:pt x="1000" y="40"/>
                </a:lnTo>
                <a:lnTo>
                  <a:pt x="996" y="50"/>
                </a:lnTo>
                <a:lnTo>
                  <a:pt x="990" y="70"/>
                </a:lnTo>
                <a:lnTo>
                  <a:pt x="988" y="84"/>
                </a:lnTo>
                <a:lnTo>
                  <a:pt x="988" y="84"/>
                </a:lnTo>
                <a:lnTo>
                  <a:pt x="990" y="94"/>
                </a:lnTo>
                <a:lnTo>
                  <a:pt x="988" y="104"/>
                </a:lnTo>
                <a:lnTo>
                  <a:pt x="986" y="114"/>
                </a:lnTo>
                <a:lnTo>
                  <a:pt x="982" y="122"/>
                </a:lnTo>
                <a:lnTo>
                  <a:pt x="982" y="122"/>
                </a:lnTo>
                <a:lnTo>
                  <a:pt x="970" y="136"/>
                </a:lnTo>
                <a:lnTo>
                  <a:pt x="974" y="144"/>
                </a:lnTo>
                <a:lnTo>
                  <a:pt x="974" y="144"/>
                </a:lnTo>
                <a:lnTo>
                  <a:pt x="948" y="152"/>
                </a:lnTo>
                <a:lnTo>
                  <a:pt x="948" y="152"/>
                </a:lnTo>
                <a:lnTo>
                  <a:pt x="944" y="154"/>
                </a:lnTo>
                <a:lnTo>
                  <a:pt x="938" y="152"/>
                </a:lnTo>
                <a:lnTo>
                  <a:pt x="930" y="148"/>
                </a:lnTo>
                <a:lnTo>
                  <a:pt x="930" y="148"/>
                </a:lnTo>
                <a:lnTo>
                  <a:pt x="926" y="142"/>
                </a:lnTo>
                <a:lnTo>
                  <a:pt x="924" y="138"/>
                </a:lnTo>
                <a:lnTo>
                  <a:pt x="924" y="138"/>
                </a:lnTo>
                <a:lnTo>
                  <a:pt x="920" y="136"/>
                </a:lnTo>
                <a:lnTo>
                  <a:pt x="916" y="134"/>
                </a:lnTo>
                <a:lnTo>
                  <a:pt x="914" y="128"/>
                </a:lnTo>
                <a:lnTo>
                  <a:pt x="914" y="128"/>
                </a:lnTo>
                <a:lnTo>
                  <a:pt x="910" y="124"/>
                </a:lnTo>
                <a:lnTo>
                  <a:pt x="906" y="122"/>
                </a:lnTo>
                <a:lnTo>
                  <a:pt x="896" y="118"/>
                </a:lnTo>
                <a:lnTo>
                  <a:pt x="882" y="114"/>
                </a:lnTo>
                <a:lnTo>
                  <a:pt x="882" y="114"/>
                </a:lnTo>
                <a:lnTo>
                  <a:pt x="874" y="110"/>
                </a:lnTo>
                <a:lnTo>
                  <a:pt x="866" y="106"/>
                </a:lnTo>
                <a:lnTo>
                  <a:pt x="858" y="102"/>
                </a:lnTo>
                <a:lnTo>
                  <a:pt x="858" y="102"/>
                </a:lnTo>
                <a:lnTo>
                  <a:pt x="838" y="96"/>
                </a:lnTo>
                <a:lnTo>
                  <a:pt x="826" y="92"/>
                </a:lnTo>
                <a:lnTo>
                  <a:pt x="826" y="92"/>
                </a:lnTo>
                <a:lnTo>
                  <a:pt x="822" y="88"/>
                </a:lnTo>
                <a:lnTo>
                  <a:pt x="816" y="86"/>
                </a:lnTo>
                <a:lnTo>
                  <a:pt x="810" y="88"/>
                </a:lnTo>
                <a:lnTo>
                  <a:pt x="810" y="88"/>
                </a:lnTo>
                <a:lnTo>
                  <a:pt x="802" y="92"/>
                </a:lnTo>
                <a:lnTo>
                  <a:pt x="796" y="100"/>
                </a:lnTo>
                <a:lnTo>
                  <a:pt x="786" y="110"/>
                </a:lnTo>
                <a:lnTo>
                  <a:pt x="786" y="110"/>
                </a:lnTo>
                <a:lnTo>
                  <a:pt x="782" y="114"/>
                </a:lnTo>
                <a:lnTo>
                  <a:pt x="778" y="114"/>
                </a:lnTo>
                <a:lnTo>
                  <a:pt x="778" y="114"/>
                </a:lnTo>
                <a:lnTo>
                  <a:pt x="770" y="114"/>
                </a:lnTo>
                <a:lnTo>
                  <a:pt x="766" y="114"/>
                </a:lnTo>
                <a:lnTo>
                  <a:pt x="762" y="116"/>
                </a:lnTo>
                <a:lnTo>
                  <a:pt x="762" y="116"/>
                </a:lnTo>
                <a:lnTo>
                  <a:pt x="760" y="116"/>
                </a:lnTo>
                <a:lnTo>
                  <a:pt x="758" y="116"/>
                </a:lnTo>
                <a:lnTo>
                  <a:pt x="752" y="114"/>
                </a:lnTo>
                <a:lnTo>
                  <a:pt x="742" y="116"/>
                </a:lnTo>
                <a:lnTo>
                  <a:pt x="742" y="116"/>
                </a:lnTo>
                <a:lnTo>
                  <a:pt x="730" y="120"/>
                </a:lnTo>
                <a:lnTo>
                  <a:pt x="720" y="122"/>
                </a:lnTo>
                <a:lnTo>
                  <a:pt x="698" y="122"/>
                </a:lnTo>
                <a:lnTo>
                  <a:pt x="698" y="122"/>
                </a:lnTo>
                <a:lnTo>
                  <a:pt x="686" y="124"/>
                </a:lnTo>
                <a:lnTo>
                  <a:pt x="676" y="128"/>
                </a:lnTo>
                <a:lnTo>
                  <a:pt x="664" y="132"/>
                </a:lnTo>
                <a:lnTo>
                  <a:pt x="664" y="132"/>
                </a:lnTo>
                <a:lnTo>
                  <a:pt x="656" y="132"/>
                </a:lnTo>
                <a:lnTo>
                  <a:pt x="648" y="132"/>
                </a:lnTo>
                <a:lnTo>
                  <a:pt x="642" y="136"/>
                </a:lnTo>
                <a:lnTo>
                  <a:pt x="642" y="136"/>
                </a:lnTo>
                <a:lnTo>
                  <a:pt x="638" y="138"/>
                </a:lnTo>
                <a:lnTo>
                  <a:pt x="636" y="138"/>
                </a:lnTo>
                <a:lnTo>
                  <a:pt x="632" y="134"/>
                </a:lnTo>
                <a:lnTo>
                  <a:pt x="628" y="130"/>
                </a:lnTo>
                <a:lnTo>
                  <a:pt x="624" y="130"/>
                </a:lnTo>
                <a:lnTo>
                  <a:pt x="620" y="132"/>
                </a:lnTo>
                <a:lnTo>
                  <a:pt x="620" y="132"/>
                </a:lnTo>
                <a:lnTo>
                  <a:pt x="602" y="140"/>
                </a:lnTo>
                <a:lnTo>
                  <a:pt x="594" y="142"/>
                </a:lnTo>
                <a:lnTo>
                  <a:pt x="580" y="142"/>
                </a:lnTo>
                <a:lnTo>
                  <a:pt x="580" y="142"/>
                </a:lnTo>
                <a:lnTo>
                  <a:pt x="564" y="144"/>
                </a:lnTo>
                <a:lnTo>
                  <a:pt x="544" y="148"/>
                </a:lnTo>
                <a:lnTo>
                  <a:pt x="524" y="156"/>
                </a:lnTo>
                <a:lnTo>
                  <a:pt x="506" y="164"/>
                </a:lnTo>
                <a:lnTo>
                  <a:pt x="506" y="164"/>
                </a:lnTo>
                <a:lnTo>
                  <a:pt x="450" y="194"/>
                </a:lnTo>
                <a:lnTo>
                  <a:pt x="420" y="210"/>
                </a:lnTo>
                <a:lnTo>
                  <a:pt x="396" y="224"/>
                </a:lnTo>
                <a:lnTo>
                  <a:pt x="396" y="224"/>
                </a:lnTo>
                <a:lnTo>
                  <a:pt x="366" y="244"/>
                </a:lnTo>
                <a:lnTo>
                  <a:pt x="356" y="252"/>
                </a:lnTo>
                <a:lnTo>
                  <a:pt x="352" y="258"/>
                </a:lnTo>
                <a:lnTo>
                  <a:pt x="352" y="258"/>
                </a:lnTo>
                <a:lnTo>
                  <a:pt x="354" y="268"/>
                </a:lnTo>
                <a:lnTo>
                  <a:pt x="356" y="276"/>
                </a:lnTo>
                <a:lnTo>
                  <a:pt x="356" y="276"/>
                </a:lnTo>
                <a:lnTo>
                  <a:pt x="348" y="280"/>
                </a:lnTo>
                <a:lnTo>
                  <a:pt x="336" y="290"/>
                </a:lnTo>
                <a:lnTo>
                  <a:pt x="336" y="290"/>
                </a:lnTo>
                <a:lnTo>
                  <a:pt x="332" y="294"/>
                </a:lnTo>
                <a:lnTo>
                  <a:pt x="332" y="300"/>
                </a:lnTo>
                <a:lnTo>
                  <a:pt x="332" y="304"/>
                </a:lnTo>
                <a:lnTo>
                  <a:pt x="332" y="304"/>
                </a:lnTo>
                <a:lnTo>
                  <a:pt x="330" y="310"/>
                </a:lnTo>
                <a:lnTo>
                  <a:pt x="330" y="310"/>
                </a:lnTo>
                <a:lnTo>
                  <a:pt x="320" y="312"/>
                </a:lnTo>
                <a:lnTo>
                  <a:pt x="314" y="316"/>
                </a:lnTo>
                <a:lnTo>
                  <a:pt x="300" y="326"/>
                </a:lnTo>
                <a:lnTo>
                  <a:pt x="292" y="336"/>
                </a:lnTo>
                <a:lnTo>
                  <a:pt x="290" y="340"/>
                </a:lnTo>
                <a:lnTo>
                  <a:pt x="290" y="340"/>
                </a:lnTo>
                <a:lnTo>
                  <a:pt x="220" y="288"/>
                </a:lnTo>
                <a:lnTo>
                  <a:pt x="220" y="288"/>
                </a:lnTo>
                <a:lnTo>
                  <a:pt x="210" y="280"/>
                </a:lnTo>
                <a:lnTo>
                  <a:pt x="202" y="276"/>
                </a:lnTo>
                <a:lnTo>
                  <a:pt x="192" y="274"/>
                </a:lnTo>
                <a:lnTo>
                  <a:pt x="186" y="272"/>
                </a:lnTo>
                <a:lnTo>
                  <a:pt x="178" y="274"/>
                </a:lnTo>
                <a:lnTo>
                  <a:pt x="172" y="276"/>
                </a:lnTo>
                <a:lnTo>
                  <a:pt x="160" y="284"/>
                </a:lnTo>
                <a:lnTo>
                  <a:pt x="160" y="284"/>
                </a:lnTo>
                <a:lnTo>
                  <a:pt x="84" y="364"/>
                </a:lnTo>
                <a:lnTo>
                  <a:pt x="36" y="418"/>
                </a:lnTo>
                <a:lnTo>
                  <a:pt x="18" y="440"/>
                </a:lnTo>
                <a:lnTo>
                  <a:pt x="6" y="454"/>
                </a:lnTo>
                <a:lnTo>
                  <a:pt x="6" y="454"/>
                </a:lnTo>
                <a:lnTo>
                  <a:pt x="2" y="464"/>
                </a:lnTo>
                <a:lnTo>
                  <a:pt x="0" y="472"/>
                </a:lnTo>
                <a:lnTo>
                  <a:pt x="0" y="480"/>
                </a:lnTo>
                <a:lnTo>
                  <a:pt x="2" y="488"/>
                </a:lnTo>
                <a:lnTo>
                  <a:pt x="6" y="498"/>
                </a:lnTo>
                <a:lnTo>
                  <a:pt x="14" y="506"/>
                </a:lnTo>
                <a:lnTo>
                  <a:pt x="38" y="528"/>
                </a:lnTo>
                <a:lnTo>
                  <a:pt x="38" y="528"/>
                </a:lnTo>
                <a:lnTo>
                  <a:pt x="126" y="598"/>
                </a:lnTo>
                <a:lnTo>
                  <a:pt x="248" y="698"/>
                </a:lnTo>
                <a:lnTo>
                  <a:pt x="248" y="698"/>
                </a:lnTo>
                <a:lnTo>
                  <a:pt x="262" y="710"/>
                </a:lnTo>
                <a:lnTo>
                  <a:pt x="276" y="718"/>
                </a:lnTo>
                <a:lnTo>
                  <a:pt x="286" y="722"/>
                </a:lnTo>
                <a:lnTo>
                  <a:pt x="296" y="722"/>
                </a:lnTo>
                <a:lnTo>
                  <a:pt x="304" y="722"/>
                </a:lnTo>
                <a:lnTo>
                  <a:pt x="312" y="718"/>
                </a:lnTo>
                <a:lnTo>
                  <a:pt x="318" y="714"/>
                </a:lnTo>
                <a:lnTo>
                  <a:pt x="324" y="708"/>
                </a:lnTo>
                <a:lnTo>
                  <a:pt x="324" y="708"/>
                </a:lnTo>
                <a:lnTo>
                  <a:pt x="344" y="680"/>
                </a:lnTo>
                <a:lnTo>
                  <a:pt x="378" y="632"/>
                </a:lnTo>
                <a:lnTo>
                  <a:pt x="444" y="538"/>
                </a:lnTo>
                <a:lnTo>
                  <a:pt x="444" y="538"/>
                </a:lnTo>
                <a:lnTo>
                  <a:pt x="454" y="522"/>
                </a:lnTo>
                <a:lnTo>
                  <a:pt x="460" y="508"/>
                </a:lnTo>
                <a:lnTo>
                  <a:pt x="462" y="496"/>
                </a:lnTo>
                <a:lnTo>
                  <a:pt x="462" y="486"/>
                </a:lnTo>
                <a:lnTo>
                  <a:pt x="460" y="478"/>
                </a:lnTo>
                <a:lnTo>
                  <a:pt x="456" y="470"/>
                </a:lnTo>
                <a:lnTo>
                  <a:pt x="450" y="462"/>
                </a:lnTo>
                <a:lnTo>
                  <a:pt x="444" y="456"/>
                </a:lnTo>
                <a:lnTo>
                  <a:pt x="444" y="456"/>
                </a:lnTo>
                <a:lnTo>
                  <a:pt x="426" y="440"/>
                </a:lnTo>
                <a:lnTo>
                  <a:pt x="402" y="422"/>
                </a:lnTo>
                <a:lnTo>
                  <a:pt x="372" y="400"/>
                </a:lnTo>
                <a:lnTo>
                  <a:pt x="372" y="400"/>
                </a:lnTo>
                <a:lnTo>
                  <a:pt x="378" y="390"/>
                </a:lnTo>
                <a:lnTo>
                  <a:pt x="384" y="380"/>
                </a:lnTo>
                <a:lnTo>
                  <a:pt x="388" y="368"/>
                </a:lnTo>
                <a:lnTo>
                  <a:pt x="388" y="368"/>
                </a:lnTo>
                <a:lnTo>
                  <a:pt x="392" y="368"/>
                </a:lnTo>
                <a:lnTo>
                  <a:pt x="396" y="366"/>
                </a:lnTo>
                <a:lnTo>
                  <a:pt x="396" y="366"/>
                </a:lnTo>
                <a:lnTo>
                  <a:pt x="406" y="354"/>
                </a:lnTo>
                <a:lnTo>
                  <a:pt x="410" y="348"/>
                </a:lnTo>
                <a:lnTo>
                  <a:pt x="412" y="340"/>
                </a:lnTo>
                <a:lnTo>
                  <a:pt x="412" y="340"/>
                </a:lnTo>
                <a:lnTo>
                  <a:pt x="412" y="334"/>
                </a:lnTo>
                <a:lnTo>
                  <a:pt x="414" y="330"/>
                </a:lnTo>
                <a:lnTo>
                  <a:pt x="420" y="324"/>
                </a:lnTo>
                <a:lnTo>
                  <a:pt x="420" y="324"/>
                </a:lnTo>
                <a:lnTo>
                  <a:pt x="436" y="308"/>
                </a:lnTo>
                <a:lnTo>
                  <a:pt x="448" y="298"/>
                </a:lnTo>
                <a:lnTo>
                  <a:pt x="458" y="290"/>
                </a:lnTo>
                <a:lnTo>
                  <a:pt x="458" y="290"/>
                </a:lnTo>
                <a:lnTo>
                  <a:pt x="482" y="280"/>
                </a:lnTo>
                <a:lnTo>
                  <a:pt x="494" y="274"/>
                </a:lnTo>
                <a:lnTo>
                  <a:pt x="504" y="268"/>
                </a:lnTo>
                <a:lnTo>
                  <a:pt x="504" y="268"/>
                </a:lnTo>
                <a:lnTo>
                  <a:pt x="512" y="258"/>
                </a:lnTo>
                <a:lnTo>
                  <a:pt x="516" y="256"/>
                </a:lnTo>
                <a:lnTo>
                  <a:pt x="522" y="254"/>
                </a:lnTo>
                <a:lnTo>
                  <a:pt x="522" y="254"/>
                </a:lnTo>
                <a:lnTo>
                  <a:pt x="544" y="250"/>
                </a:lnTo>
                <a:lnTo>
                  <a:pt x="582" y="242"/>
                </a:lnTo>
                <a:lnTo>
                  <a:pt x="582" y="242"/>
                </a:lnTo>
                <a:lnTo>
                  <a:pt x="602" y="240"/>
                </a:lnTo>
                <a:lnTo>
                  <a:pt x="614" y="240"/>
                </a:lnTo>
                <a:lnTo>
                  <a:pt x="640" y="236"/>
                </a:lnTo>
                <a:lnTo>
                  <a:pt x="640" y="236"/>
                </a:lnTo>
                <a:lnTo>
                  <a:pt x="658" y="234"/>
                </a:lnTo>
                <a:lnTo>
                  <a:pt x="662" y="234"/>
                </a:lnTo>
                <a:lnTo>
                  <a:pt x="662" y="234"/>
                </a:lnTo>
                <a:lnTo>
                  <a:pt x="682" y="236"/>
                </a:lnTo>
                <a:lnTo>
                  <a:pt x="698" y="238"/>
                </a:lnTo>
                <a:lnTo>
                  <a:pt x="710" y="236"/>
                </a:lnTo>
                <a:lnTo>
                  <a:pt x="710" y="236"/>
                </a:lnTo>
                <a:lnTo>
                  <a:pt x="706" y="242"/>
                </a:lnTo>
                <a:lnTo>
                  <a:pt x="702" y="246"/>
                </a:lnTo>
                <a:lnTo>
                  <a:pt x="696" y="250"/>
                </a:lnTo>
                <a:lnTo>
                  <a:pt x="692" y="254"/>
                </a:lnTo>
                <a:lnTo>
                  <a:pt x="692" y="254"/>
                </a:lnTo>
                <a:lnTo>
                  <a:pt x="688" y="266"/>
                </a:lnTo>
                <a:lnTo>
                  <a:pt x="686" y="272"/>
                </a:lnTo>
                <a:lnTo>
                  <a:pt x="682" y="274"/>
                </a:lnTo>
                <a:lnTo>
                  <a:pt x="682" y="274"/>
                </a:lnTo>
                <a:lnTo>
                  <a:pt x="680" y="276"/>
                </a:lnTo>
                <a:lnTo>
                  <a:pt x="682" y="280"/>
                </a:lnTo>
                <a:lnTo>
                  <a:pt x="686" y="290"/>
                </a:lnTo>
                <a:lnTo>
                  <a:pt x="686" y="290"/>
                </a:lnTo>
                <a:lnTo>
                  <a:pt x="696" y="324"/>
                </a:lnTo>
                <a:lnTo>
                  <a:pt x="696" y="324"/>
                </a:lnTo>
                <a:lnTo>
                  <a:pt x="702" y="348"/>
                </a:lnTo>
                <a:lnTo>
                  <a:pt x="704" y="358"/>
                </a:lnTo>
                <a:lnTo>
                  <a:pt x="704" y="358"/>
                </a:lnTo>
                <a:lnTo>
                  <a:pt x="684" y="362"/>
                </a:lnTo>
                <a:lnTo>
                  <a:pt x="666" y="362"/>
                </a:lnTo>
                <a:lnTo>
                  <a:pt x="652" y="362"/>
                </a:lnTo>
                <a:lnTo>
                  <a:pt x="652" y="362"/>
                </a:lnTo>
                <a:lnTo>
                  <a:pt x="620" y="360"/>
                </a:lnTo>
                <a:lnTo>
                  <a:pt x="592" y="358"/>
                </a:lnTo>
                <a:lnTo>
                  <a:pt x="592" y="358"/>
                </a:lnTo>
                <a:lnTo>
                  <a:pt x="588" y="360"/>
                </a:lnTo>
                <a:lnTo>
                  <a:pt x="584" y="362"/>
                </a:lnTo>
                <a:lnTo>
                  <a:pt x="578" y="372"/>
                </a:lnTo>
                <a:lnTo>
                  <a:pt x="576" y="384"/>
                </a:lnTo>
                <a:lnTo>
                  <a:pt x="576" y="390"/>
                </a:lnTo>
                <a:lnTo>
                  <a:pt x="578" y="396"/>
                </a:lnTo>
                <a:lnTo>
                  <a:pt x="578" y="396"/>
                </a:lnTo>
                <a:lnTo>
                  <a:pt x="582" y="406"/>
                </a:lnTo>
                <a:lnTo>
                  <a:pt x="586" y="414"/>
                </a:lnTo>
                <a:lnTo>
                  <a:pt x="590" y="418"/>
                </a:lnTo>
                <a:lnTo>
                  <a:pt x="596" y="422"/>
                </a:lnTo>
                <a:lnTo>
                  <a:pt x="612" y="426"/>
                </a:lnTo>
                <a:lnTo>
                  <a:pt x="612" y="426"/>
                </a:lnTo>
                <a:lnTo>
                  <a:pt x="634" y="430"/>
                </a:lnTo>
                <a:lnTo>
                  <a:pt x="658" y="432"/>
                </a:lnTo>
                <a:lnTo>
                  <a:pt x="686" y="434"/>
                </a:lnTo>
                <a:lnTo>
                  <a:pt x="686" y="434"/>
                </a:lnTo>
                <a:lnTo>
                  <a:pt x="676" y="440"/>
                </a:lnTo>
                <a:lnTo>
                  <a:pt x="670" y="446"/>
                </a:lnTo>
                <a:lnTo>
                  <a:pt x="664" y="454"/>
                </a:lnTo>
                <a:lnTo>
                  <a:pt x="664" y="454"/>
                </a:lnTo>
                <a:lnTo>
                  <a:pt x="664" y="464"/>
                </a:lnTo>
                <a:lnTo>
                  <a:pt x="662" y="480"/>
                </a:lnTo>
                <a:lnTo>
                  <a:pt x="660" y="494"/>
                </a:lnTo>
                <a:lnTo>
                  <a:pt x="658" y="506"/>
                </a:lnTo>
                <a:lnTo>
                  <a:pt x="658" y="506"/>
                </a:lnTo>
                <a:lnTo>
                  <a:pt x="656" y="518"/>
                </a:lnTo>
                <a:lnTo>
                  <a:pt x="652" y="532"/>
                </a:lnTo>
                <a:lnTo>
                  <a:pt x="652" y="546"/>
                </a:lnTo>
                <a:lnTo>
                  <a:pt x="656" y="558"/>
                </a:lnTo>
                <a:lnTo>
                  <a:pt x="656" y="558"/>
                </a:lnTo>
                <a:lnTo>
                  <a:pt x="664" y="580"/>
                </a:lnTo>
                <a:lnTo>
                  <a:pt x="670" y="590"/>
                </a:lnTo>
                <a:lnTo>
                  <a:pt x="676" y="598"/>
                </a:lnTo>
                <a:lnTo>
                  <a:pt x="676" y="598"/>
                </a:lnTo>
                <a:lnTo>
                  <a:pt x="690" y="612"/>
                </a:lnTo>
                <a:lnTo>
                  <a:pt x="690" y="612"/>
                </a:lnTo>
                <a:lnTo>
                  <a:pt x="676" y="622"/>
                </a:lnTo>
                <a:lnTo>
                  <a:pt x="668" y="630"/>
                </a:lnTo>
                <a:lnTo>
                  <a:pt x="666" y="632"/>
                </a:lnTo>
                <a:lnTo>
                  <a:pt x="664" y="634"/>
                </a:lnTo>
                <a:lnTo>
                  <a:pt x="664" y="634"/>
                </a:lnTo>
                <a:lnTo>
                  <a:pt x="672" y="640"/>
                </a:lnTo>
                <a:lnTo>
                  <a:pt x="678" y="646"/>
                </a:lnTo>
                <a:lnTo>
                  <a:pt x="680" y="648"/>
                </a:lnTo>
                <a:lnTo>
                  <a:pt x="680" y="648"/>
                </a:lnTo>
                <a:lnTo>
                  <a:pt x="674" y="656"/>
                </a:lnTo>
                <a:lnTo>
                  <a:pt x="668" y="662"/>
                </a:lnTo>
                <a:lnTo>
                  <a:pt x="668" y="662"/>
                </a:lnTo>
                <a:lnTo>
                  <a:pt x="664" y="664"/>
                </a:lnTo>
                <a:lnTo>
                  <a:pt x="666" y="670"/>
                </a:lnTo>
                <a:lnTo>
                  <a:pt x="666" y="678"/>
                </a:lnTo>
                <a:lnTo>
                  <a:pt x="664" y="690"/>
                </a:lnTo>
                <a:lnTo>
                  <a:pt x="664" y="690"/>
                </a:lnTo>
                <a:lnTo>
                  <a:pt x="656" y="716"/>
                </a:lnTo>
                <a:lnTo>
                  <a:pt x="652" y="734"/>
                </a:lnTo>
                <a:lnTo>
                  <a:pt x="652" y="756"/>
                </a:lnTo>
                <a:lnTo>
                  <a:pt x="652" y="756"/>
                </a:lnTo>
                <a:lnTo>
                  <a:pt x="654" y="780"/>
                </a:lnTo>
                <a:lnTo>
                  <a:pt x="660" y="798"/>
                </a:lnTo>
                <a:lnTo>
                  <a:pt x="664" y="812"/>
                </a:lnTo>
                <a:lnTo>
                  <a:pt x="666" y="822"/>
                </a:lnTo>
                <a:lnTo>
                  <a:pt x="666" y="822"/>
                </a:lnTo>
                <a:lnTo>
                  <a:pt x="664" y="826"/>
                </a:lnTo>
                <a:lnTo>
                  <a:pt x="662" y="830"/>
                </a:lnTo>
                <a:lnTo>
                  <a:pt x="652" y="844"/>
                </a:lnTo>
                <a:lnTo>
                  <a:pt x="642" y="858"/>
                </a:lnTo>
                <a:lnTo>
                  <a:pt x="636" y="874"/>
                </a:lnTo>
                <a:lnTo>
                  <a:pt x="636" y="874"/>
                </a:lnTo>
                <a:lnTo>
                  <a:pt x="616" y="916"/>
                </a:lnTo>
                <a:lnTo>
                  <a:pt x="606" y="938"/>
                </a:lnTo>
                <a:lnTo>
                  <a:pt x="596" y="954"/>
                </a:lnTo>
                <a:lnTo>
                  <a:pt x="596" y="954"/>
                </a:lnTo>
                <a:lnTo>
                  <a:pt x="584" y="966"/>
                </a:lnTo>
                <a:lnTo>
                  <a:pt x="570" y="980"/>
                </a:lnTo>
                <a:lnTo>
                  <a:pt x="534" y="1010"/>
                </a:lnTo>
                <a:lnTo>
                  <a:pt x="534" y="1010"/>
                </a:lnTo>
                <a:lnTo>
                  <a:pt x="494" y="1040"/>
                </a:lnTo>
                <a:lnTo>
                  <a:pt x="470" y="1058"/>
                </a:lnTo>
                <a:lnTo>
                  <a:pt x="446" y="1080"/>
                </a:lnTo>
                <a:lnTo>
                  <a:pt x="446" y="1080"/>
                </a:lnTo>
                <a:lnTo>
                  <a:pt x="384" y="1144"/>
                </a:lnTo>
                <a:lnTo>
                  <a:pt x="336" y="1190"/>
                </a:lnTo>
                <a:lnTo>
                  <a:pt x="336" y="1190"/>
                </a:lnTo>
                <a:lnTo>
                  <a:pt x="326" y="1198"/>
                </a:lnTo>
                <a:lnTo>
                  <a:pt x="326" y="1198"/>
                </a:lnTo>
                <a:lnTo>
                  <a:pt x="326" y="1196"/>
                </a:lnTo>
                <a:lnTo>
                  <a:pt x="320" y="1192"/>
                </a:lnTo>
                <a:lnTo>
                  <a:pt x="308" y="1190"/>
                </a:lnTo>
                <a:lnTo>
                  <a:pt x="292" y="1188"/>
                </a:lnTo>
                <a:lnTo>
                  <a:pt x="292" y="1188"/>
                </a:lnTo>
                <a:lnTo>
                  <a:pt x="290" y="1186"/>
                </a:lnTo>
                <a:lnTo>
                  <a:pt x="290" y="1184"/>
                </a:lnTo>
                <a:lnTo>
                  <a:pt x="284" y="1182"/>
                </a:lnTo>
                <a:lnTo>
                  <a:pt x="284" y="1182"/>
                </a:lnTo>
                <a:lnTo>
                  <a:pt x="266" y="1178"/>
                </a:lnTo>
                <a:lnTo>
                  <a:pt x="266" y="1178"/>
                </a:lnTo>
                <a:lnTo>
                  <a:pt x="262" y="1180"/>
                </a:lnTo>
                <a:lnTo>
                  <a:pt x="256" y="1182"/>
                </a:lnTo>
                <a:lnTo>
                  <a:pt x="250" y="1188"/>
                </a:lnTo>
                <a:lnTo>
                  <a:pt x="248" y="1194"/>
                </a:lnTo>
                <a:lnTo>
                  <a:pt x="248" y="1194"/>
                </a:lnTo>
                <a:lnTo>
                  <a:pt x="240" y="1220"/>
                </a:lnTo>
                <a:lnTo>
                  <a:pt x="234" y="1248"/>
                </a:lnTo>
                <a:lnTo>
                  <a:pt x="234" y="1248"/>
                </a:lnTo>
                <a:lnTo>
                  <a:pt x="234" y="1256"/>
                </a:lnTo>
                <a:lnTo>
                  <a:pt x="236" y="1260"/>
                </a:lnTo>
                <a:lnTo>
                  <a:pt x="240" y="1260"/>
                </a:lnTo>
                <a:lnTo>
                  <a:pt x="244" y="1258"/>
                </a:lnTo>
                <a:lnTo>
                  <a:pt x="244" y="1258"/>
                </a:lnTo>
                <a:lnTo>
                  <a:pt x="248" y="1258"/>
                </a:lnTo>
                <a:lnTo>
                  <a:pt x="250" y="1260"/>
                </a:lnTo>
                <a:lnTo>
                  <a:pt x="248" y="1264"/>
                </a:lnTo>
                <a:lnTo>
                  <a:pt x="248" y="1264"/>
                </a:lnTo>
                <a:lnTo>
                  <a:pt x="244" y="1280"/>
                </a:lnTo>
                <a:lnTo>
                  <a:pt x="236" y="1296"/>
                </a:lnTo>
                <a:lnTo>
                  <a:pt x="236" y="1296"/>
                </a:lnTo>
                <a:lnTo>
                  <a:pt x="230" y="1308"/>
                </a:lnTo>
                <a:lnTo>
                  <a:pt x="222" y="1316"/>
                </a:lnTo>
                <a:lnTo>
                  <a:pt x="222" y="1316"/>
                </a:lnTo>
                <a:lnTo>
                  <a:pt x="218" y="1322"/>
                </a:lnTo>
                <a:lnTo>
                  <a:pt x="214" y="1338"/>
                </a:lnTo>
                <a:lnTo>
                  <a:pt x="208" y="1364"/>
                </a:lnTo>
                <a:lnTo>
                  <a:pt x="206" y="1394"/>
                </a:lnTo>
                <a:lnTo>
                  <a:pt x="206" y="1394"/>
                </a:lnTo>
                <a:lnTo>
                  <a:pt x="206" y="1422"/>
                </a:lnTo>
                <a:lnTo>
                  <a:pt x="208" y="1432"/>
                </a:lnTo>
                <a:lnTo>
                  <a:pt x="212" y="1440"/>
                </a:lnTo>
                <a:lnTo>
                  <a:pt x="214" y="1444"/>
                </a:lnTo>
                <a:lnTo>
                  <a:pt x="218" y="1446"/>
                </a:lnTo>
                <a:lnTo>
                  <a:pt x="222" y="1448"/>
                </a:lnTo>
                <a:lnTo>
                  <a:pt x="226" y="1448"/>
                </a:lnTo>
                <a:lnTo>
                  <a:pt x="226" y="1448"/>
                </a:lnTo>
                <a:lnTo>
                  <a:pt x="232" y="1444"/>
                </a:lnTo>
                <a:lnTo>
                  <a:pt x="234" y="1442"/>
                </a:lnTo>
                <a:lnTo>
                  <a:pt x="234" y="1440"/>
                </a:lnTo>
                <a:lnTo>
                  <a:pt x="234" y="1440"/>
                </a:lnTo>
                <a:lnTo>
                  <a:pt x="236" y="1440"/>
                </a:lnTo>
                <a:lnTo>
                  <a:pt x="240" y="1438"/>
                </a:lnTo>
                <a:lnTo>
                  <a:pt x="246" y="1434"/>
                </a:lnTo>
                <a:lnTo>
                  <a:pt x="252" y="1424"/>
                </a:lnTo>
                <a:lnTo>
                  <a:pt x="252" y="1424"/>
                </a:lnTo>
                <a:lnTo>
                  <a:pt x="258" y="1404"/>
                </a:lnTo>
                <a:lnTo>
                  <a:pt x="264" y="1382"/>
                </a:lnTo>
                <a:lnTo>
                  <a:pt x="268" y="1370"/>
                </a:lnTo>
                <a:lnTo>
                  <a:pt x="274" y="1360"/>
                </a:lnTo>
                <a:lnTo>
                  <a:pt x="278" y="1352"/>
                </a:lnTo>
                <a:lnTo>
                  <a:pt x="286" y="1346"/>
                </a:lnTo>
                <a:lnTo>
                  <a:pt x="286" y="1346"/>
                </a:lnTo>
                <a:lnTo>
                  <a:pt x="310" y="1334"/>
                </a:lnTo>
                <a:lnTo>
                  <a:pt x="320" y="1328"/>
                </a:lnTo>
                <a:lnTo>
                  <a:pt x="328" y="1322"/>
                </a:lnTo>
                <a:lnTo>
                  <a:pt x="328" y="1322"/>
                </a:lnTo>
                <a:lnTo>
                  <a:pt x="338" y="1312"/>
                </a:lnTo>
                <a:lnTo>
                  <a:pt x="338" y="1310"/>
                </a:lnTo>
                <a:lnTo>
                  <a:pt x="338" y="1304"/>
                </a:lnTo>
                <a:lnTo>
                  <a:pt x="338" y="1304"/>
                </a:lnTo>
                <a:lnTo>
                  <a:pt x="352" y="1288"/>
                </a:lnTo>
                <a:lnTo>
                  <a:pt x="362" y="1280"/>
                </a:lnTo>
                <a:lnTo>
                  <a:pt x="376" y="1270"/>
                </a:lnTo>
                <a:lnTo>
                  <a:pt x="376" y="1270"/>
                </a:lnTo>
                <a:lnTo>
                  <a:pt x="386" y="1284"/>
                </a:lnTo>
                <a:lnTo>
                  <a:pt x="394" y="1288"/>
                </a:lnTo>
                <a:lnTo>
                  <a:pt x="400" y="1290"/>
                </a:lnTo>
                <a:lnTo>
                  <a:pt x="400" y="1290"/>
                </a:lnTo>
                <a:lnTo>
                  <a:pt x="404" y="1288"/>
                </a:lnTo>
                <a:lnTo>
                  <a:pt x="410" y="1284"/>
                </a:lnTo>
                <a:lnTo>
                  <a:pt x="426" y="1266"/>
                </a:lnTo>
                <a:lnTo>
                  <a:pt x="454" y="1236"/>
                </a:lnTo>
                <a:lnTo>
                  <a:pt x="454" y="1236"/>
                </a:lnTo>
                <a:lnTo>
                  <a:pt x="486" y="1206"/>
                </a:lnTo>
                <a:lnTo>
                  <a:pt x="512" y="1184"/>
                </a:lnTo>
                <a:lnTo>
                  <a:pt x="538" y="1164"/>
                </a:lnTo>
                <a:lnTo>
                  <a:pt x="538" y="1164"/>
                </a:lnTo>
                <a:lnTo>
                  <a:pt x="598" y="1124"/>
                </a:lnTo>
                <a:lnTo>
                  <a:pt x="630" y="1100"/>
                </a:lnTo>
                <a:lnTo>
                  <a:pt x="646" y="1086"/>
                </a:lnTo>
                <a:lnTo>
                  <a:pt x="660" y="1072"/>
                </a:lnTo>
                <a:lnTo>
                  <a:pt x="660" y="1072"/>
                </a:lnTo>
                <a:lnTo>
                  <a:pt x="686" y="1046"/>
                </a:lnTo>
                <a:lnTo>
                  <a:pt x="704" y="1030"/>
                </a:lnTo>
                <a:lnTo>
                  <a:pt x="728" y="1012"/>
                </a:lnTo>
                <a:lnTo>
                  <a:pt x="728" y="1012"/>
                </a:lnTo>
                <a:lnTo>
                  <a:pt x="738" y="998"/>
                </a:lnTo>
                <a:lnTo>
                  <a:pt x="750" y="980"/>
                </a:lnTo>
                <a:lnTo>
                  <a:pt x="762" y="960"/>
                </a:lnTo>
                <a:lnTo>
                  <a:pt x="776" y="944"/>
                </a:lnTo>
                <a:lnTo>
                  <a:pt x="776" y="944"/>
                </a:lnTo>
                <a:lnTo>
                  <a:pt x="790" y="928"/>
                </a:lnTo>
                <a:lnTo>
                  <a:pt x="808" y="906"/>
                </a:lnTo>
                <a:lnTo>
                  <a:pt x="834" y="874"/>
                </a:lnTo>
                <a:lnTo>
                  <a:pt x="834" y="874"/>
                </a:lnTo>
                <a:lnTo>
                  <a:pt x="838" y="866"/>
                </a:lnTo>
                <a:lnTo>
                  <a:pt x="838" y="866"/>
                </a:lnTo>
                <a:lnTo>
                  <a:pt x="878" y="868"/>
                </a:lnTo>
                <a:lnTo>
                  <a:pt x="952" y="872"/>
                </a:lnTo>
                <a:lnTo>
                  <a:pt x="952" y="872"/>
                </a:lnTo>
                <a:lnTo>
                  <a:pt x="978" y="874"/>
                </a:lnTo>
                <a:lnTo>
                  <a:pt x="996" y="878"/>
                </a:lnTo>
                <a:lnTo>
                  <a:pt x="1018" y="884"/>
                </a:lnTo>
                <a:lnTo>
                  <a:pt x="1018" y="884"/>
                </a:lnTo>
                <a:lnTo>
                  <a:pt x="1024" y="886"/>
                </a:lnTo>
                <a:lnTo>
                  <a:pt x="1028" y="888"/>
                </a:lnTo>
                <a:lnTo>
                  <a:pt x="1030" y="892"/>
                </a:lnTo>
                <a:lnTo>
                  <a:pt x="1032" y="896"/>
                </a:lnTo>
                <a:lnTo>
                  <a:pt x="1032" y="904"/>
                </a:lnTo>
                <a:lnTo>
                  <a:pt x="1030" y="912"/>
                </a:lnTo>
                <a:lnTo>
                  <a:pt x="1030" y="912"/>
                </a:lnTo>
                <a:lnTo>
                  <a:pt x="1030" y="922"/>
                </a:lnTo>
                <a:lnTo>
                  <a:pt x="1032" y="936"/>
                </a:lnTo>
                <a:lnTo>
                  <a:pt x="1040" y="976"/>
                </a:lnTo>
                <a:lnTo>
                  <a:pt x="1040" y="976"/>
                </a:lnTo>
                <a:lnTo>
                  <a:pt x="1052" y="1034"/>
                </a:lnTo>
                <a:lnTo>
                  <a:pt x="1060" y="1082"/>
                </a:lnTo>
                <a:lnTo>
                  <a:pt x="1060" y="1082"/>
                </a:lnTo>
                <a:lnTo>
                  <a:pt x="1064" y="1094"/>
                </a:lnTo>
                <a:lnTo>
                  <a:pt x="1066" y="1104"/>
                </a:lnTo>
                <a:lnTo>
                  <a:pt x="1066" y="1114"/>
                </a:lnTo>
                <a:lnTo>
                  <a:pt x="1064" y="1124"/>
                </a:lnTo>
                <a:lnTo>
                  <a:pt x="1064" y="1124"/>
                </a:lnTo>
                <a:lnTo>
                  <a:pt x="1058" y="1140"/>
                </a:lnTo>
                <a:lnTo>
                  <a:pt x="1056" y="1148"/>
                </a:lnTo>
                <a:lnTo>
                  <a:pt x="1058" y="1152"/>
                </a:lnTo>
                <a:lnTo>
                  <a:pt x="1060" y="1154"/>
                </a:lnTo>
                <a:lnTo>
                  <a:pt x="1060" y="1154"/>
                </a:lnTo>
                <a:lnTo>
                  <a:pt x="1064" y="1158"/>
                </a:lnTo>
                <a:lnTo>
                  <a:pt x="1064" y="1162"/>
                </a:lnTo>
                <a:lnTo>
                  <a:pt x="1064" y="1170"/>
                </a:lnTo>
                <a:lnTo>
                  <a:pt x="1062" y="1178"/>
                </a:lnTo>
                <a:lnTo>
                  <a:pt x="1062" y="1188"/>
                </a:lnTo>
                <a:lnTo>
                  <a:pt x="1062" y="1188"/>
                </a:lnTo>
                <a:lnTo>
                  <a:pt x="1062" y="1210"/>
                </a:lnTo>
                <a:lnTo>
                  <a:pt x="1062" y="1218"/>
                </a:lnTo>
                <a:lnTo>
                  <a:pt x="1066" y="1224"/>
                </a:lnTo>
                <a:lnTo>
                  <a:pt x="1066" y="1224"/>
                </a:lnTo>
                <a:lnTo>
                  <a:pt x="1066" y="1236"/>
                </a:lnTo>
                <a:lnTo>
                  <a:pt x="1066" y="1250"/>
                </a:lnTo>
                <a:lnTo>
                  <a:pt x="1072" y="1264"/>
                </a:lnTo>
                <a:lnTo>
                  <a:pt x="1072" y="1264"/>
                </a:lnTo>
                <a:lnTo>
                  <a:pt x="1068" y="1266"/>
                </a:lnTo>
                <a:lnTo>
                  <a:pt x="1068" y="1268"/>
                </a:lnTo>
                <a:lnTo>
                  <a:pt x="1068" y="1278"/>
                </a:lnTo>
                <a:lnTo>
                  <a:pt x="1070" y="1286"/>
                </a:lnTo>
                <a:lnTo>
                  <a:pt x="1072" y="1292"/>
                </a:lnTo>
                <a:lnTo>
                  <a:pt x="1072" y="1292"/>
                </a:lnTo>
                <a:lnTo>
                  <a:pt x="1076" y="1292"/>
                </a:lnTo>
                <a:lnTo>
                  <a:pt x="1084" y="1294"/>
                </a:lnTo>
                <a:lnTo>
                  <a:pt x="1098" y="1294"/>
                </a:lnTo>
                <a:lnTo>
                  <a:pt x="1124" y="1292"/>
                </a:lnTo>
                <a:lnTo>
                  <a:pt x="1124" y="1292"/>
                </a:lnTo>
                <a:lnTo>
                  <a:pt x="1138" y="1290"/>
                </a:lnTo>
                <a:lnTo>
                  <a:pt x="1138" y="1290"/>
                </a:lnTo>
                <a:lnTo>
                  <a:pt x="1144" y="1284"/>
                </a:lnTo>
                <a:lnTo>
                  <a:pt x="1150" y="1278"/>
                </a:lnTo>
                <a:lnTo>
                  <a:pt x="1156" y="1276"/>
                </a:lnTo>
                <a:lnTo>
                  <a:pt x="1156" y="1276"/>
                </a:lnTo>
                <a:lnTo>
                  <a:pt x="1180" y="1282"/>
                </a:lnTo>
                <a:lnTo>
                  <a:pt x="1194" y="1282"/>
                </a:lnTo>
                <a:lnTo>
                  <a:pt x="1210" y="1280"/>
                </a:lnTo>
                <a:lnTo>
                  <a:pt x="1210" y="1280"/>
                </a:lnTo>
                <a:lnTo>
                  <a:pt x="1232" y="1276"/>
                </a:lnTo>
                <a:lnTo>
                  <a:pt x="1256" y="1270"/>
                </a:lnTo>
                <a:lnTo>
                  <a:pt x="1280" y="1260"/>
                </a:lnTo>
                <a:lnTo>
                  <a:pt x="1306" y="1248"/>
                </a:lnTo>
                <a:lnTo>
                  <a:pt x="1306" y="1248"/>
                </a:lnTo>
                <a:lnTo>
                  <a:pt x="1324" y="1236"/>
                </a:lnTo>
                <a:lnTo>
                  <a:pt x="1332" y="1230"/>
                </a:lnTo>
                <a:lnTo>
                  <a:pt x="1334" y="1228"/>
                </a:lnTo>
                <a:lnTo>
                  <a:pt x="1332" y="1226"/>
                </a:lnTo>
                <a:lnTo>
                  <a:pt x="1326" y="1220"/>
                </a:lnTo>
                <a:lnTo>
                  <a:pt x="1326" y="1220"/>
                </a:lnTo>
                <a:lnTo>
                  <a:pt x="1312" y="1212"/>
                </a:lnTo>
                <a:lnTo>
                  <a:pt x="1306" y="1210"/>
                </a:lnTo>
                <a:lnTo>
                  <a:pt x="1298" y="1210"/>
                </a:lnTo>
                <a:lnTo>
                  <a:pt x="1298" y="1210"/>
                </a:lnTo>
                <a:lnTo>
                  <a:pt x="1274" y="1214"/>
                </a:lnTo>
                <a:lnTo>
                  <a:pt x="1260" y="1214"/>
                </a:lnTo>
                <a:lnTo>
                  <a:pt x="1244" y="1212"/>
                </a:lnTo>
                <a:lnTo>
                  <a:pt x="1244" y="1212"/>
                </a:lnTo>
                <a:lnTo>
                  <a:pt x="1234" y="1208"/>
                </a:lnTo>
                <a:lnTo>
                  <a:pt x="1226" y="1202"/>
                </a:lnTo>
                <a:lnTo>
                  <a:pt x="1220" y="1194"/>
                </a:lnTo>
                <a:lnTo>
                  <a:pt x="1208" y="1186"/>
                </a:lnTo>
                <a:lnTo>
                  <a:pt x="1208" y="1186"/>
                </a:lnTo>
                <a:lnTo>
                  <a:pt x="1202" y="1182"/>
                </a:lnTo>
                <a:lnTo>
                  <a:pt x="1198" y="1176"/>
                </a:lnTo>
                <a:lnTo>
                  <a:pt x="1194" y="1164"/>
                </a:lnTo>
                <a:lnTo>
                  <a:pt x="1190" y="1150"/>
                </a:lnTo>
                <a:lnTo>
                  <a:pt x="1186" y="1140"/>
                </a:lnTo>
                <a:lnTo>
                  <a:pt x="1186" y="1140"/>
                </a:lnTo>
                <a:lnTo>
                  <a:pt x="1184" y="1130"/>
                </a:lnTo>
                <a:lnTo>
                  <a:pt x="1180" y="1116"/>
                </a:lnTo>
                <a:lnTo>
                  <a:pt x="1178" y="1104"/>
                </a:lnTo>
                <a:lnTo>
                  <a:pt x="1176" y="1100"/>
                </a:lnTo>
                <a:lnTo>
                  <a:pt x="1174" y="1096"/>
                </a:lnTo>
                <a:lnTo>
                  <a:pt x="1174" y="1096"/>
                </a:lnTo>
                <a:lnTo>
                  <a:pt x="1172" y="1094"/>
                </a:lnTo>
                <a:lnTo>
                  <a:pt x="1172" y="1090"/>
                </a:lnTo>
                <a:lnTo>
                  <a:pt x="1174" y="1078"/>
                </a:lnTo>
                <a:lnTo>
                  <a:pt x="1176" y="1062"/>
                </a:lnTo>
                <a:lnTo>
                  <a:pt x="1180" y="1048"/>
                </a:lnTo>
                <a:lnTo>
                  <a:pt x="1180" y="1048"/>
                </a:lnTo>
                <a:lnTo>
                  <a:pt x="1182" y="1022"/>
                </a:lnTo>
                <a:lnTo>
                  <a:pt x="1184" y="1012"/>
                </a:lnTo>
                <a:lnTo>
                  <a:pt x="1182" y="1002"/>
                </a:lnTo>
                <a:lnTo>
                  <a:pt x="1182" y="1002"/>
                </a:lnTo>
                <a:lnTo>
                  <a:pt x="1182" y="996"/>
                </a:lnTo>
                <a:lnTo>
                  <a:pt x="1182" y="988"/>
                </a:lnTo>
                <a:lnTo>
                  <a:pt x="1188" y="970"/>
                </a:lnTo>
                <a:lnTo>
                  <a:pt x="1190" y="952"/>
                </a:lnTo>
                <a:lnTo>
                  <a:pt x="1190" y="944"/>
                </a:lnTo>
                <a:lnTo>
                  <a:pt x="1190" y="936"/>
                </a:lnTo>
                <a:lnTo>
                  <a:pt x="1190" y="936"/>
                </a:lnTo>
                <a:lnTo>
                  <a:pt x="1186" y="926"/>
                </a:lnTo>
                <a:lnTo>
                  <a:pt x="1184" y="914"/>
                </a:lnTo>
                <a:lnTo>
                  <a:pt x="1182" y="884"/>
                </a:lnTo>
                <a:lnTo>
                  <a:pt x="1180" y="856"/>
                </a:lnTo>
                <a:lnTo>
                  <a:pt x="1178" y="844"/>
                </a:lnTo>
                <a:lnTo>
                  <a:pt x="1176" y="834"/>
                </a:lnTo>
                <a:lnTo>
                  <a:pt x="1176" y="834"/>
                </a:lnTo>
                <a:lnTo>
                  <a:pt x="1172" y="820"/>
                </a:lnTo>
                <a:lnTo>
                  <a:pt x="1168" y="808"/>
                </a:lnTo>
                <a:lnTo>
                  <a:pt x="1166" y="802"/>
                </a:lnTo>
                <a:lnTo>
                  <a:pt x="1160" y="796"/>
                </a:lnTo>
                <a:lnTo>
                  <a:pt x="1152" y="788"/>
                </a:lnTo>
                <a:lnTo>
                  <a:pt x="1142" y="780"/>
                </a:lnTo>
                <a:lnTo>
                  <a:pt x="1142" y="780"/>
                </a:lnTo>
                <a:lnTo>
                  <a:pt x="1116" y="764"/>
                </a:lnTo>
                <a:lnTo>
                  <a:pt x="1092" y="752"/>
                </a:lnTo>
                <a:lnTo>
                  <a:pt x="1070" y="742"/>
                </a:lnTo>
                <a:lnTo>
                  <a:pt x="1052" y="734"/>
                </a:lnTo>
                <a:lnTo>
                  <a:pt x="1052" y="734"/>
                </a:lnTo>
                <a:lnTo>
                  <a:pt x="1030" y="722"/>
                </a:lnTo>
                <a:lnTo>
                  <a:pt x="1004" y="710"/>
                </a:lnTo>
                <a:lnTo>
                  <a:pt x="980" y="700"/>
                </a:lnTo>
                <a:lnTo>
                  <a:pt x="964" y="692"/>
                </a:lnTo>
                <a:lnTo>
                  <a:pt x="964" y="692"/>
                </a:lnTo>
                <a:lnTo>
                  <a:pt x="950" y="686"/>
                </a:lnTo>
                <a:lnTo>
                  <a:pt x="938" y="684"/>
                </a:lnTo>
                <a:lnTo>
                  <a:pt x="924" y="682"/>
                </a:lnTo>
                <a:lnTo>
                  <a:pt x="914" y="680"/>
                </a:lnTo>
                <a:lnTo>
                  <a:pt x="914" y="680"/>
                </a:lnTo>
                <a:lnTo>
                  <a:pt x="900" y="670"/>
                </a:lnTo>
                <a:lnTo>
                  <a:pt x="894" y="664"/>
                </a:lnTo>
                <a:lnTo>
                  <a:pt x="890" y="658"/>
                </a:lnTo>
                <a:lnTo>
                  <a:pt x="890" y="658"/>
                </a:lnTo>
                <a:lnTo>
                  <a:pt x="896" y="656"/>
                </a:lnTo>
                <a:lnTo>
                  <a:pt x="900" y="652"/>
                </a:lnTo>
                <a:lnTo>
                  <a:pt x="904" y="646"/>
                </a:lnTo>
                <a:lnTo>
                  <a:pt x="906" y="640"/>
                </a:lnTo>
                <a:lnTo>
                  <a:pt x="906" y="640"/>
                </a:lnTo>
                <a:lnTo>
                  <a:pt x="908" y="636"/>
                </a:lnTo>
                <a:lnTo>
                  <a:pt x="912" y="632"/>
                </a:lnTo>
                <a:lnTo>
                  <a:pt x="922" y="622"/>
                </a:lnTo>
                <a:lnTo>
                  <a:pt x="934" y="612"/>
                </a:lnTo>
                <a:lnTo>
                  <a:pt x="942" y="602"/>
                </a:lnTo>
                <a:lnTo>
                  <a:pt x="942" y="602"/>
                </a:lnTo>
                <a:lnTo>
                  <a:pt x="960" y="584"/>
                </a:lnTo>
                <a:lnTo>
                  <a:pt x="972" y="572"/>
                </a:lnTo>
                <a:lnTo>
                  <a:pt x="972" y="572"/>
                </a:lnTo>
                <a:lnTo>
                  <a:pt x="986" y="554"/>
                </a:lnTo>
                <a:lnTo>
                  <a:pt x="986" y="554"/>
                </a:lnTo>
                <a:lnTo>
                  <a:pt x="1002" y="592"/>
                </a:lnTo>
                <a:lnTo>
                  <a:pt x="1010" y="608"/>
                </a:lnTo>
                <a:lnTo>
                  <a:pt x="1018" y="622"/>
                </a:lnTo>
                <a:lnTo>
                  <a:pt x="1018" y="622"/>
                </a:lnTo>
                <a:lnTo>
                  <a:pt x="1024" y="632"/>
                </a:lnTo>
                <a:lnTo>
                  <a:pt x="1032" y="640"/>
                </a:lnTo>
                <a:lnTo>
                  <a:pt x="1042" y="646"/>
                </a:lnTo>
                <a:lnTo>
                  <a:pt x="1050" y="650"/>
                </a:lnTo>
                <a:lnTo>
                  <a:pt x="1064" y="654"/>
                </a:lnTo>
                <a:lnTo>
                  <a:pt x="1068" y="656"/>
                </a:lnTo>
                <a:lnTo>
                  <a:pt x="1068" y="656"/>
                </a:lnTo>
                <a:lnTo>
                  <a:pt x="1042" y="630"/>
                </a:lnTo>
                <a:lnTo>
                  <a:pt x="1042" y="630"/>
                </a:lnTo>
                <a:lnTo>
                  <a:pt x="1024" y="612"/>
                </a:lnTo>
                <a:lnTo>
                  <a:pt x="1010" y="590"/>
                </a:lnTo>
                <a:lnTo>
                  <a:pt x="998" y="568"/>
                </a:lnTo>
                <a:lnTo>
                  <a:pt x="990" y="548"/>
                </a:lnTo>
                <a:lnTo>
                  <a:pt x="990" y="548"/>
                </a:lnTo>
                <a:lnTo>
                  <a:pt x="996" y="538"/>
                </a:lnTo>
                <a:lnTo>
                  <a:pt x="998" y="530"/>
                </a:lnTo>
                <a:lnTo>
                  <a:pt x="998" y="530"/>
                </a:lnTo>
                <a:lnTo>
                  <a:pt x="1046" y="558"/>
                </a:lnTo>
                <a:lnTo>
                  <a:pt x="1082" y="578"/>
                </a:lnTo>
                <a:lnTo>
                  <a:pt x="1122" y="608"/>
                </a:lnTo>
                <a:lnTo>
                  <a:pt x="1122" y="608"/>
                </a:lnTo>
                <a:lnTo>
                  <a:pt x="1138" y="574"/>
                </a:lnTo>
                <a:lnTo>
                  <a:pt x="1138" y="574"/>
                </a:lnTo>
                <a:lnTo>
                  <a:pt x="1172" y="586"/>
                </a:lnTo>
                <a:lnTo>
                  <a:pt x="1208" y="594"/>
                </a:lnTo>
                <a:lnTo>
                  <a:pt x="1254" y="602"/>
                </a:lnTo>
                <a:lnTo>
                  <a:pt x="1254" y="602"/>
                </a:lnTo>
                <a:lnTo>
                  <a:pt x="1294" y="606"/>
                </a:lnTo>
                <a:lnTo>
                  <a:pt x="1322" y="608"/>
                </a:lnTo>
                <a:lnTo>
                  <a:pt x="1340" y="606"/>
                </a:lnTo>
                <a:lnTo>
                  <a:pt x="1344" y="606"/>
                </a:lnTo>
                <a:lnTo>
                  <a:pt x="1346" y="604"/>
                </a:lnTo>
                <a:lnTo>
                  <a:pt x="1346" y="604"/>
                </a:lnTo>
                <a:lnTo>
                  <a:pt x="1344" y="594"/>
                </a:lnTo>
                <a:lnTo>
                  <a:pt x="1338" y="578"/>
                </a:lnTo>
                <a:lnTo>
                  <a:pt x="1332" y="560"/>
                </a:lnTo>
                <a:lnTo>
                  <a:pt x="1328" y="544"/>
                </a:lnTo>
                <a:lnTo>
                  <a:pt x="1328" y="544"/>
                </a:lnTo>
                <a:lnTo>
                  <a:pt x="1322" y="514"/>
                </a:lnTo>
                <a:lnTo>
                  <a:pt x="1316" y="480"/>
                </a:lnTo>
                <a:lnTo>
                  <a:pt x="1316" y="480"/>
                </a:lnTo>
                <a:lnTo>
                  <a:pt x="1312" y="472"/>
                </a:lnTo>
                <a:lnTo>
                  <a:pt x="1308" y="464"/>
                </a:lnTo>
                <a:lnTo>
                  <a:pt x="1296" y="448"/>
                </a:lnTo>
                <a:lnTo>
                  <a:pt x="1284" y="436"/>
                </a:lnTo>
                <a:lnTo>
                  <a:pt x="1274" y="424"/>
                </a:lnTo>
                <a:lnTo>
                  <a:pt x="1274" y="424"/>
                </a:lnTo>
                <a:lnTo>
                  <a:pt x="1272" y="418"/>
                </a:lnTo>
                <a:lnTo>
                  <a:pt x="1266" y="414"/>
                </a:lnTo>
                <a:lnTo>
                  <a:pt x="1256" y="404"/>
                </a:lnTo>
                <a:lnTo>
                  <a:pt x="1244" y="396"/>
                </a:lnTo>
                <a:lnTo>
                  <a:pt x="1234" y="388"/>
                </a:lnTo>
                <a:lnTo>
                  <a:pt x="1234" y="388"/>
                </a:lnTo>
                <a:lnTo>
                  <a:pt x="1226" y="378"/>
                </a:lnTo>
                <a:lnTo>
                  <a:pt x="1220" y="368"/>
                </a:lnTo>
                <a:lnTo>
                  <a:pt x="1216" y="358"/>
                </a:lnTo>
                <a:lnTo>
                  <a:pt x="1214" y="348"/>
                </a:lnTo>
                <a:lnTo>
                  <a:pt x="1214" y="348"/>
                </a:lnTo>
                <a:lnTo>
                  <a:pt x="1210" y="334"/>
                </a:lnTo>
                <a:lnTo>
                  <a:pt x="1208" y="330"/>
                </a:lnTo>
                <a:lnTo>
                  <a:pt x="1208" y="330"/>
                </a:lnTo>
                <a:lnTo>
                  <a:pt x="1228" y="324"/>
                </a:lnTo>
                <a:lnTo>
                  <a:pt x="1246" y="316"/>
                </a:lnTo>
                <a:lnTo>
                  <a:pt x="1260" y="310"/>
                </a:lnTo>
                <a:lnTo>
                  <a:pt x="1260" y="310"/>
                </a:lnTo>
                <a:lnTo>
                  <a:pt x="1274" y="298"/>
                </a:lnTo>
                <a:lnTo>
                  <a:pt x="1290" y="280"/>
                </a:lnTo>
                <a:lnTo>
                  <a:pt x="1306" y="260"/>
                </a:lnTo>
                <a:lnTo>
                  <a:pt x="1322" y="242"/>
                </a:lnTo>
                <a:lnTo>
                  <a:pt x="1322" y="242"/>
                </a:lnTo>
                <a:lnTo>
                  <a:pt x="1344" y="210"/>
                </a:lnTo>
                <a:lnTo>
                  <a:pt x="1356" y="196"/>
                </a:lnTo>
                <a:lnTo>
                  <a:pt x="1366" y="182"/>
                </a:lnTo>
                <a:lnTo>
                  <a:pt x="1366" y="182"/>
                </a:lnTo>
                <a:lnTo>
                  <a:pt x="1376" y="166"/>
                </a:lnTo>
                <a:lnTo>
                  <a:pt x="1390" y="148"/>
                </a:lnTo>
                <a:lnTo>
                  <a:pt x="1408" y="126"/>
                </a:lnTo>
                <a:lnTo>
                  <a:pt x="1408" y="126"/>
                </a:lnTo>
                <a:lnTo>
                  <a:pt x="1408" y="124"/>
                </a:lnTo>
                <a:lnTo>
                  <a:pt x="1408" y="122"/>
                </a:lnTo>
                <a:lnTo>
                  <a:pt x="1404" y="116"/>
                </a:lnTo>
                <a:lnTo>
                  <a:pt x="1404" y="116"/>
                </a:lnTo>
                <a:lnTo>
                  <a:pt x="1386" y="96"/>
                </a:lnTo>
                <a:lnTo>
                  <a:pt x="1386" y="96"/>
                </a:lnTo>
                <a:lnTo>
                  <a:pt x="1402" y="66"/>
                </a:lnTo>
                <a:lnTo>
                  <a:pt x="1402" y="66"/>
                </a:lnTo>
                <a:lnTo>
                  <a:pt x="1406" y="50"/>
                </a:lnTo>
                <a:lnTo>
                  <a:pt x="1408" y="40"/>
                </a:lnTo>
                <a:lnTo>
                  <a:pt x="1408" y="40"/>
                </a:lnTo>
                <a:lnTo>
                  <a:pt x="1412" y="36"/>
                </a:lnTo>
                <a:lnTo>
                  <a:pt x="1414" y="32"/>
                </a:lnTo>
                <a:lnTo>
                  <a:pt x="1416" y="26"/>
                </a:lnTo>
                <a:lnTo>
                  <a:pt x="1416" y="26"/>
                </a:lnTo>
                <a:lnTo>
                  <a:pt x="1416" y="20"/>
                </a:lnTo>
                <a:lnTo>
                  <a:pt x="1414" y="14"/>
                </a:lnTo>
                <a:lnTo>
                  <a:pt x="1410" y="12"/>
                </a:lnTo>
                <a:lnTo>
                  <a:pt x="1406" y="12"/>
                </a:lnTo>
                <a:lnTo>
                  <a:pt x="1406" y="12"/>
                </a:lnTo>
                <a:close/>
                <a:moveTo>
                  <a:pt x="362" y="392"/>
                </a:moveTo>
                <a:lnTo>
                  <a:pt x="302" y="346"/>
                </a:lnTo>
                <a:lnTo>
                  <a:pt x="302" y="346"/>
                </a:lnTo>
                <a:lnTo>
                  <a:pt x="316" y="332"/>
                </a:lnTo>
                <a:lnTo>
                  <a:pt x="328" y="322"/>
                </a:lnTo>
                <a:lnTo>
                  <a:pt x="328" y="322"/>
                </a:lnTo>
                <a:lnTo>
                  <a:pt x="332" y="328"/>
                </a:lnTo>
                <a:lnTo>
                  <a:pt x="338" y="334"/>
                </a:lnTo>
                <a:lnTo>
                  <a:pt x="338" y="334"/>
                </a:lnTo>
                <a:lnTo>
                  <a:pt x="342" y="338"/>
                </a:lnTo>
                <a:lnTo>
                  <a:pt x="344" y="344"/>
                </a:lnTo>
                <a:lnTo>
                  <a:pt x="348" y="350"/>
                </a:lnTo>
                <a:lnTo>
                  <a:pt x="354" y="354"/>
                </a:lnTo>
                <a:lnTo>
                  <a:pt x="354" y="354"/>
                </a:lnTo>
                <a:lnTo>
                  <a:pt x="356" y="360"/>
                </a:lnTo>
                <a:lnTo>
                  <a:pt x="360" y="364"/>
                </a:lnTo>
                <a:lnTo>
                  <a:pt x="364" y="366"/>
                </a:lnTo>
                <a:lnTo>
                  <a:pt x="368" y="364"/>
                </a:lnTo>
                <a:lnTo>
                  <a:pt x="372" y="362"/>
                </a:lnTo>
                <a:lnTo>
                  <a:pt x="376" y="356"/>
                </a:lnTo>
                <a:lnTo>
                  <a:pt x="376" y="356"/>
                </a:lnTo>
                <a:lnTo>
                  <a:pt x="378" y="360"/>
                </a:lnTo>
                <a:lnTo>
                  <a:pt x="378" y="360"/>
                </a:lnTo>
                <a:lnTo>
                  <a:pt x="374" y="372"/>
                </a:lnTo>
                <a:lnTo>
                  <a:pt x="370" y="382"/>
                </a:lnTo>
                <a:lnTo>
                  <a:pt x="362" y="392"/>
                </a:lnTo>
                <a:lnTo>
                  <a:pt x="362" y="392"/>
                </a:lnTo>
                <a:close/>
              </a:path>
            </a:pathLst>
          </a:custGeom>
          <a:solidFill>
            <a:schemeClr val="accent4"/>
          </a:solidFill>
          <a:ln>
            <a:noFill/>
          </a:ln>
        </p:spPr>
        <p:txBody>
          <a:bodyPr vert="horz" wrap="square" lIns="121908" tIns="60954" rIns="121908" bIns="60954" numCol="1" anchor="t" anchorCtr="0" compatLnSpc="1"/>
          <a:lstStyle/>
          <a:p>
            <a:endParaRPr lang="zh-CN" altLang="en-US">
              <a:solidFill>
                <a:srgbClr val="00B0FF"/>
              </a:solidFill>
            </a:endParaRPr>
          </a:p>
        </p:txBody>
      </p:sp>
      <p:sp>
        <p:nvSpPr>
          <p:cNvPr id="65" name="矩形 64"/>
          <p:cNvSpPr/>
          <p:nvPr/>
        </p:nvSpPr>
        <p:spPr>
          <a:xfrm>
            <a:off x="1013957" y="1800443"/>
            <a:ext cx="4770656" cy="854966"/>
          </a:xfrm>
          <a:prstGeom prst="rect">
            <a:avLst/>
          </a:prstGeom>
        </p:spPr>
        <p:txBody>
          <a:bodyPr wrap="square" lIns="121908" tIns="60954" rIns="121908" bIns="60954">
            <a:spAutoFit/>
          </a:bodyPr>
          <a:lstStyle/>
          <a:p>
            <a:pPr>
              <a:lnSpc>
                <a:spcPct val="150000"/>
              </a:lnSpc>
              <a:spcAft>
                <a:spcPts val="80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Enter the text you want to describe in your chart here, enter the text you want to describe in your chart here, enter your chart here to describe the text you want to specify in your chart here, enter the text you want to describe in your chart here, and enter the text you want to describe in your chart here</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Click here to add a title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anim calcmode="lin" valueType="num">
                                      <p:cBhvr>
                                        <p:cTn id="8" dur="500" fill="hold"/>
                                        <p:tgtEl>
                                          <p:spTgt spid="65"/>
                                        </p:tgtEl>
                                        <p:attrNameLst>
                                          <p:attrName>ppt_x</p:attrName>
                                        </p:attrNameLst>
                                      </p:cBhvr>
                                      <p:tavLst>
                                        <p:tav tm="0">
                                          <p:val>
                                            <p:strVal val="#ppt_x"/>
                                          </p:val>
                                        </p:tav>
                                        <p:tav tm="100000">
                                          <p:val>
                                            <p:strVal val="#ppt_x"/>
                                          </p:val>
                                        </p:tav>
                                      </p:tavLst>
                                    </p:anim>
                                    <p:anim calcmode="lin" valueType="num">
                                      <p:cBhvr>
                                        <p:cTn id="9" dur="500" fill="hold"/>
                                        <p:tgtEl>
                                          <p:spTgt spid="6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p:cTn id="13" dur="500" fill="hold"/>
                                        <p:tgtEl>
                                          <p:spTgt spid="60"/>
                                        </p:tgtEl>
                                        <p:attrNameLst>
                                          <p:attrName>ppt_w</p:attrName>
                                        </p:attrNameLst>
                                      </p:cBhvr>
                                      <p:tavLst>
                                        <p:tav tm="0">
                                          <p:val>
                                            <p:fltVal val="0"/>
                                          </p:val>
                                        </p:tav>
                                        <p:tav tm="100000">
                                          <p:val>
                                            <p:strVal val="#ppt_w"/>
                                          </p:val>
                                        </p:tav>
                                      </p:tavLst>
                                    </p:anim>
                                    <p:anim calcmode="lin" valueType="num">
                                      <p:cBhvr>
                                        <p:cTn id="14" dur="500" fill="hold"/>
                                        <p:tgtEl>
                                          <p:spTgt spid="60"/>
                                        </p:tgtEl>
                                        <p:attrNameLst>
                                          <p:attrName>ppt_h</p:attrName>
                                        </p:attrNameLst>
                                      </p:cBhvr>
                                      <p:tavLst>
                                        <p:tav tm="0">
                                          <p:val>
                                            <p:fltVal val="0"/>
                                          </p:val>
                                        </p:tav>
                                        <p:tav tm="100000">
                                          <p:val>
                                            <p:strVal val="#ppt_h"/>
                                          </p:val>
                                        </p:tav>
                                      </p:tavLst>
                                    </p:anim>
                                    <p:animEffect transition="in" filter="fade">
                                      <p:cBhvr>
                                        <p:cTn id="15" dur="500"/>
                                        <p:tgtEl>
                                          <p:spTgt spid="60"/>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300"/>
                                        <p:tgtEl>
                                          <p:spTgt spid="50"/>
                                        </p:tgtEl>
                                      </p:cBhvr>
                                    </p:animEffect>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down)">
                                      <p:cBhvr>
                                        <p:cTn id="23" dur="300"/>
                                        <p:tgtEl>
                                          <p:spTgt spid="54"/>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p:cTn id="27" dur="300" fill="hold"/>
                                        <p:tgtEl>
                                          <p:spTgt spid="61"/>
                                        </p:tgtEl>
                                        <p:attrNameLst>
                                          <p:attrName>ppt_w</p:attrName>
                                        </p:attrNameLst>
                                      </p:cBhvr>
                                      <p:tavLst>
                                        <p:tav tm="0">
                                          <p:val>
                                            <p:fltVal val="0"/>
                                          </p:val>
                                        </p:tav>
                                        <p:tav tm="100000">
                                          <p:val>
                                            <p:strVal val="#ppt_w"/>
                                          </p:val>
                                        </p:tav>
                                      </p:tavLst>
                                    </p:anim>
                                    <p:anim calcmode="lin" valueType="num">
                                      <p:cBhvr>
                                        <p:cTn id="28" dur="300" fill="hold"/>
                                        <p:tgtEl>
                                          <p:spTgt spid="61"/>
                                        </p:tgtEl>
                                        <p:attrNameLst>
                                          <p:attrName>ppt_h</p:attrName>
                                        </p:attrNameLst>
                                      </p:cBhvr>
                                      <p:tavLst>
                                        <p:tav tm="0">
                                          <p:val>
                                            <p:fltVal val="0"/>
                                          </p:val>
                                        </p:tav>
                                        <p:tav tm="100000">
                                          <p:val>
                                            <p:strVal val="#ppt_h"/>
                                          </p:val>
                                        </p:tav>
                                      </p:tavLst>
                                    </p:anim>
                                    <p:animEffect transition="in" filter="fade">
                                      <p:cBhvr>
                                        <p:cTn id="29" dur="300"/>
                                        <p:tgtEl>
                                          <p:spTgt spid="61"/>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left)">
                                      <p:cBhvr>
                                        <p:cTn id="33" dur="300"/>
                                        <p:tgtEl>
                                          <p:spTgt spid="51"/>
                                        </p:tgtEl>
                                      </p:cBhvr>
                                    </p:animEffect>
                                  </p:childTnLst>
                                </p:cTn>
                              </p:par>
                            </p:childTnLst>
                          </p:cTn>
                        </p:par>
                        <p:par>
                          <p:cTn id="34" fill="hold">
                            <p:stCondLst>
                              <p:cond delay="3000"/>
                            </p:stCondLst>
                            <p:childTnLst>
                              <p:par>
                                <p:cTn id="35" presetID="22" presetClass="entr" presetSubtype="4"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down)">
                                      <p:cBhvr>
                                        <p:cTn id="37" dur="300"/>
                                        <p:tgtEl>
                                          <p:spTgt spid="55"/>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62"/>
                                        </p:tgtEl>
                                        <p:attrNameLst>
                                          <p:attrName>style.visibility</p:attrName>
                                        </p:attrNameLst>
                                      </p:cBhvr>
                                      <p:to>
                                        <p:strVal val="visible"/>
                                      </p:to>
                                    </p:set>
                                    <p:anim calcmode="lin" valueType="num">
                                      <p:cBhvr>
                                        <p:cTn id="41" dur="300" fill="hold"/>
                                        <p:tgtEl>
                                          <p:spTgt spid="62"/>
                                        </p:tgtEl>
                                        <p:attrNameLst>
                                          <p:attrName>ppt_w</p:attrName>
                                        </p:attrNameLst>
                                      </p:cBhvr>
                                      <p:tavLst>
                                        <p:tav tm="0">
                                          <p:val>
                                            <p:fltVal val="0"/>
                                          </p:val>
                                        </p:tav>
                                        <p:tav tm="100000">
                                          <p:val>
                                            <p:strVal val="#ppt_w"/>
                                          </p:val>
                                        </p:tav>
                                      </p:tavLst>
                                    </p:anim>
                                    <p:anim calcmode="lin" valueType="num">
                                      <p:cBhvr>
                                        <p:cTn id="42" dur="300" fill="hold"/>
                                        <p:tgtEl>
                                          <p:spTgt spid="62"/>
                                        </p:tgtEl>
                                        <p:attrNameLst>
                                          <p:attrName>ppt_h</p:attrName>
                                        </p:attrNameLst>
                                      </p:cBhvr>
                                      <p:tavLst>
                                        <p:tav tm="0">
                                          <p:val>
                                            <p:fltVal val="0"/>
                                          </p:val>
                                        </p:tav>
                                        <p:tav tm="100000">
                                          <p:val>
                                            <p:strVal val="#ppt_h"/>
                                          </p:val>
                                        </p:tav>
                                      </p:tavLst>
                                    </p:anim>
                                    <p:animEffect transition="in" filter="fade">
                                      <p:cBhvr>
                                        <p:cTn id="43" dur="300"/>
                                        <p:tgtEl>
                                          <p:spTgt spid="62"/>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left)">
                                      <p:cBhvr>
                                        <p:cTn id="47" dur="300"/>
                                        <p:tgtEl>
                                          <p:spTgt spid="52"/>
                                        </p:tgtEl>
                                      </p:cBhvr>
                                    </p:animEffect>
                                  </p:childTnLst>
                                </p:cTn>
                              </p:par>
                            </p:childTnLst>
                          </p:cTn>
                        </p:par>
                        <p:par>
                          <p:cTn id="48" fill="hold">
                            <p:stCondLst>
                              <p:cond delay="4500"/>
                            </p:stCondLst>
                            <p:childTnLst>
                              <p:par>
                                <p:cTn id="49" presetID="22" presetClass="entr" presetSubtype="4" fill="hold" grpId="0"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wipe(down)">
                                      <p:cBhvr>
                                        <p:cTn id="51" dur="300"/>
                                        <p:tgtEl>
                                          <p:spTgt spid="56"/>
                                        </p:tgtEl>
                                      </p:cBhvr>
                                    </p:animEffect>
                                  </p:childTnLst>
                                </p:cTn>
                              </p:par>
                            </p:childTnLst>
                          </p:cTn>
                        </p:par>
                        <p:par>
                          <p:cTn id="52" fill="hold">
                            <p:stCondLst>
                              <p:cond delay="5000"/>
                            </p:stCondLst>
                            <p:childTnLst>
                              <p:par>
                                <p:cTn id="53" presetID="53" presetClass="entr" presetSubtype="16" fill="hold" grpId="0" nodeType="after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p:cTn id="55" dur="300" fill="hold"/>
                                        <p:tgtEl>
                                          <p:spTgt spid="63"/>
                                        </p:tgtEl>
                                        <p:attrNameLst>
                                          <p:attrName>ppt_w</p:attrName>
                                        </p:attrNameLst>
                                      </p:cBhvr>
                                      <p:tavLst>
                                        <p:tav tm="0">
                                          <p:val>
                                            <p:fltVal val="0"/>
                                          </p:val>
                                        </p:tav>
                                        <p:tav tm="100000">
                                          <p:val>
                                            <p:strVal val="#ppt_w"/>
                                          </p:val>
                                        </p:tav>
                                      </p:tavLst>
                                    </p:anim>
                                    <p:anim calcmode="lin" valueType="num">
                                      <p:cBhvr>
                                        <p:cTn id="56" dur="300" fill="hold"/>
                                        <p:tgtEl>
                                          <p:spTgt spid="63"/>
                                        </p:tgtEl>
                                        <p:attrNameLst>
                                          <p:attrName>ppt_h</p:attrName>
                                        </p:attrNameLst>
                                      </p:cBhvr>
                                      <p:tavLst>
                                        <p:tav tm="0">
                                          <p:val>
                                            <p:fltVal val="0"/>
                                          </p:val>
                                        </p:tav>
                                        <p:tav tm="100000">
                                          <p:val>
                                            <p:strVal val="#ppt_h"/>
                                          </p:val>
                                        </p:tav>
                                      </p:tavLst>
                                    </p:anim>
                                    <p:animEffect transition="in" filter="fade">
                                      <p:cBhvr>
                                        <p:cTn id="57" dur="300"/>
                                        <p:tgtEl>
                                          <p:spTgt spid="63"/>
                                        </p:tgtEl>
                                      </p:cBhvr>
                                    </p:animEffect>
                                  </p:childTnLst>
                                </p:cTn>
                              </p:par>
                            </p:childTnLst>
                          </p:cTn>
                        </p:par>
                        <p:par>
                          <p:cTn id="58" fill="hold">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wipe(left)">
                                      <p:cBhvr>
                                        <p:cTn id="61" dur="300"/>
                                        <p:tgtEl>
                                          <p:spTgt spid="53"/>
                                        </p:tgtEl>
                                      </p:cBhvr>
                                    </p:animEffect>
                                  </p:childTnLst>
                                </p:cTn>
                              </p:par>
                            </p:childTnLst>
                          </p:cTn>
                        </p:par>
                        <p:par>
                          <p:cTn id="62" fill="hold">
                            <p:stCondLst>
                              <p:cond delay="6000"/>
                            </p:stCondLst>
                            <p:childTnLst>
                              <p:par>
                                <p:cTn id="63" presetID="22" presetClass="entr" presetSubtype="4" fill="hold" nodeType="after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wipe(down)">
                                      <p:cBhvr>
                                        <p:cTn id="65" dur="300"/>
                                        <p:tgtEl>
                                          <p:spTgt spid="57"/>
                                        </p:tgtEl>
                                      </p:cBhvr>
                                    </p:animEffect>
                                  </p:childTnLst>
                                </p:cTn>
                              </p:par>
                            </p:childTnLst>
                          </p:cTn>
                        </p:par>
                        <p:par>
                          <p:cTn id="66" fill="hold">
                            <p:stCondLst>
                              <p:cond delay="6500"/>
                            </p:stCondLst>
                            <p:childTnLst>
                              <p:par>
                                <p:cTn id="67" presetID="10" presetClass="entr" presetSubtype="0" fill="hold" grpId="0" nodeType="after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300"/>
                                        <p:tgtEl>
                                          <p:spTgt spid="46"/>
                                        </p:tgtEl>
                                      </p:cBhvr>
                                    </p:animEffect>
                                  </p:childTnLst>
                                </p:cTn>
                              </p:par>
                            </p:childTnLst>
                          </p:cTn>
                        </p:par>
                        <p:par>
                          <p:cTn id="70" fill="hold">
                            <p:stCondLst>
                              <p:cond delay="7000"/>
                            </p:stCondLst>
                            <p:childTnLst>
                              <p:par>
                                <p:cTn id="71" presetID="10" presetClass="entr" presetSubtype="0" fill="hold" grpId="0" nodeType="after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300"/>
                                        <p:tgtEl>
                                          <p:spTgt spid="47"/>
                                        </p:tgtEl>
                                      </p:cBhvr>
                                    </p:animEffect>
                                  </p:childTnLst>
                                </p:cTn>
                              </p:par>
                            </p:childTnLst>
                          </p:cTn>
                        </p:par>
                        <p:par>
                          <p:cTn id="74" fill="hold">
                            <p:stCondLst>
                              <p:cond delay="7500"/>
                            </p:stCondLst>
                            <p:childTnLst>
                              <p:par>
                                <p:cTn id="75" presetID="10" presetClass="entr" presetSubtype="0" fill="hold" grpId="0" nodeType="after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300"/>
                                        <p:tgtEl>
                                          <p:spTgt spid="48"/>
                                        </p:tgtEl>
                                      </p:cBhvr>
                                    </p:animEffect>
                                  </p:childTnLst>
                                </p:cTn>
                              </p:par>
                            </p:childTnLst>
                          </p:cTn>
                        </p:par>
                        <p:par>
                          <p:cTn id="78" fill="hold">
                            <p:stCondLst>
                              <p:cond delay="8000"/>
                            </p:stCondLst>
                            <p:childTnLst>
                              <p:par>
                                <p:cTn id="79" presetID="10" presetClass="entr" presetSubtype="0" fill="hold" grpId="0" nodeType="after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fade">
                                      <p:cBhvr>
                                        <p:cTn id="81" dur="300"/>
                                        <p:tgtEl>
                                          <p:spTgt spid="49"/>
                                        </p:tgtEl>
                                      </p:cBhvr>
                                    </p:animEffect>
                                  </p:childTnLst>
                                </p:cTn>
                              </p:par>
                            </p:childTnLst>
                          </p:cTn>
                        </p:par>
                        <p:par>
                          <p:cTn id="82" fill="hold">
                            <p:stCondLst>
                              <p:cond delay="8500"/>
                            </p:stCondLst>
                            <p:childTnLst>
                              <p:par>
                                <p:cTn id="83" presetID="2" presetClass="entr" presetSubtype="8" fill="hold" grpId="0" nodeType="afterEffect">
                                  <p:stCondLst>
                                    <p:cond delay="0"/>
                                  </p:stCondLst>
                                  <p:childTnLst>
                                    <p:set>
                                      <p:cBhvr>
                                        <p:cTn id="84" dur="1" fill="hold">
                                          <p:stCondLst>
                                            <p:cond delay="0"/>
                                          </p:stCondLst>
                                        </p:cTn>
                                        <p:tgtEl>
                                          <p:spTgt spid="64"/>
                                        </p:tgtEl>
                                        <p:attrNameLst>
                                          <p:attrName>style.visibility</p:attrName>
                                        </p:attrNameLst>
                                      </p:cBhvr>
                                      <p:to>
                                        <p:strVal val="visible"/>
                                      </p:to>
                                    </p:set>
                                    <p:anim calcmode="lin" valueType="num">
                                      <p:cBhvr additive="base">
                                        <p:cTn id="85" dur="300" fill="hold"/>
                                        <p:tgtEl>
                                          <p:spTgt spid="64"/>
                                        </p:tgtEl>
                                        <p:attrNameLst>
                                          <p:attrName>ppt_x</p:attrName>
                                        </p:attrNameLst>
                                      </p:cBhvr>
                                      <p:tavLst>
                                        <p:tav tm="0">
                                          <p:val>
                                            <p:strVal val="0-#ppt_w/2"/>
                                          </p:val>
                                        </p:tav>
                                        <p:tav tm="100000">
                                          <p:val>
                                            <p:strVal val="#ppt_x"/>
                                          </p:val>
                                        </p:tav>
                                      </p:tavLst>
                                    </p:anim>
                                    <p:anim calcmode="lin" valueType="num">
                                      <p:cBhvr additive="base">
                                        <p:cTn id="86" dur="3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0" grpId="0" animBg="1"/>
      <p:bldP spid="51" grpId="0" animBg="1"/>
      <p:bldP spid="52" grpId="0" animBg="1"/>
      <p:bldP spid="53" grpId="0" animBg="1"/>
      <p:bldP spid="54" grpId="0" animBg="1"/>
      <p:bldP spid="55" grpId="0" animBg="1"/>
      <p:bldP spid="56" grpId="0" animBg="1"/>
      <p:bldP spid="60" grpId="0" animBg="1"/>
      <p:bldP spid="61" grpId="0" animBg="1"/>
      <p:bldP spid="62" grpId="0" animBg="1"/>
      <p:bldP spid="63" grpId="0" animBg="1"/>
      <p:bldP spid="64" grpId="0" animBg="1"/>
      <p:bldP spid="6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utoShape 4"/>
          <p:cNvSpPr>
            <a:spLocks noChangeAspect="1" noChangeArrowheads="1" noTextEdit="1"/>
          </p:cNvSpPr>
          <p:nvPr/>
        </p:nvSpPr>
        <p:spPr bwMode="auto">
          <a:xfrm>
            <a:off x="1310615" y="2156055"/>
            <a:ext cx="9580234" cy="308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154" tIns="60577" rIns="121154" bIns="60577"/>
          <a:lstStyle/>
          <a:p>
            <a:pPr fontAlgn="base">
              <a:spcBef>
                <a:spcPct val="0"/>
              </a:spcBef>
              <a:spcAft>
                <a:spcPct val="0"/>
              </a:spcAft>
              <a:defRPr/>
            </a:pPr>
            <a:endParaRPr lang="zh-CN" altLang="en-US" kern="0">
              <a:solidFill>
                <a:srgbClr val="595959"/>
              </a:solidFill>
            </a:endParaRPr>
          </a:p>
        </p:txBody>
      </p:sp>
      <p:grpSp>
        <p:nvGrpSpPr>
          <p:cNvPr id="49" name="组合 48"/>
          <p:cNvGrpSpPr/>
          <p:nvPr/>
        </p:nvGrpSpPr>
        <p:grpSpPr>
          <a:xfrm>
            <a:off x="1067803" y="2133492"/>
            <a:ext cx="10162927" cy="2599813"/>
            <a:chOff x="944457" y="2021430"/>
            <a:chExt cx="9049299" cy="2456583"/>
          </a:xfrm>
        </p:grpSpPr>
        <p:sp>
          <p:nvSpPr>
            <p:cNvPr id="50" name="Freeform 6"/>
            <p:cNvSpPr/>
            <p:nvPr/>
          </p:nvSpPr>
          <p:spPr bwMode="auto">
            <a:xfrm>
              <a:off x="944457" y="2117892"/>
              <a:ext cx="1467043" cy="2360121"/>
            </a:xfrm>
            <a:custGeom>
              <a:avLst/>
              <a:gdLst>
                <a:gd name="T0" fmla="*/ 26345 w 238"/>
                <a:gd name="T1" fmla="*/ 13076 h 340"/>
                <a:gd name="T2" fmla="*/ 13173 w 238"/>
                <a:gd name="T3" fmla="*/ 0 h 340"/>
                <a:gd name="T4" fmla="*/ 0 w 238"/>
                <a:gd name="T5" fmla="*/ 13076 h 340"/>
                <a:gd name="T6" fmla="*/ 8638 w 238"/>
                <a:gd name="T7" fmla="*/ 25397 h 340"/>
                <a:gd name="T8" fmla="*/ 8638 w 238"/>
                <a:gd name="T9" fmla="*/ 27609 h 340"/>
                <a:gd name="T10" fmla="*/ 6072 w 238"/>
                <a:gd name="T11" fmla="*/ 27609 h 340"/>
                <a:gd name="T12" fmla="*/ 13173 w 238"/>
                <a:gd name="T13" fmla="*/ 37382 h 340"/>
                <a:gd name="T14" fmla="*/ 20276 w 238"/>
                <a:gd name="T15" fmla="*/ 27609 h 340"/>
                <a:gd name="T16" fmla="*/ 17613 w 238"/>
                <a:gd name="T17" fmla="*/ 27609 h 340"/>
                <a:gd name="T18" fmla="*/ 17613 w 238"/>
                <a:gd name="T19" fmla="*/ 25397 h 340"/>
                <a:gd name="T20" fmla="*/ 26345 w 238"/>
                <a:gd name="T21" fmla="*/ 1307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340">
                  <a:moveTo>
                    <a:pt x="238" y="119"/>
                  </a:moveTo>
                  <a:cubicBezTo>
                    <a:pt x="238" y="53"/>
                    <a:pt x="185" y="0"/>
                    <a:pt x="119" y="0"/>
                  </a:cubicBezTo>
                  <a:cubicBezTo>
                    <a:pt x="53" y="0"/>
                    <a:pt x="0" y="53"/>
                    <a:pt x="0" y="119"/>
                  </a:cubicBezTo>
                  <a:cubicBezTo>
                    <a:pt x="0" y="170"/>
                    <a:pt x="32" y="214"/>
                    <a:pt x="78" y="231"/>
                  </a:cubicBezTo>
                  <a:cubicBezTo>
                    <a:pt x="78" y="251"/>
                    <a:pt x="78" y="251"/>
                    <a:pt x="78" y="251"/>
                  </a:cubicBezTo>
                  <a:cubicBezTo>
                    <a:pt x="55" y="251"/>
                    <a:pt x="55" y="251"/>
                    <a:pt x="55" y="251"/>
                  </a:cubicBezTo>
                  <a:cubicBezTo>
                    <a:pt x="119" y="340"/>
                    <a:pt x="119" y="340"/>
                    <a:pt x="119" y="340"/>
                  </a:cubicBezTo>
                  <a:cubicBezTo>
                    <a:pt x="183" y="251"/>
                    <a:pt x="183" y="251"/>
                    <a:pt x="183" y="251"/>
                  </a:cubicBezTo>
                  <a:cubicBezTo>
                    <a:pt x="159" y="251"/>
                    <a:pt x="159" y="251"/>
                    <a:pt x="159" y="251"/>
                  </a:cubicBezTo>
                  <a:cubicBezTo>
                    <a:pt x="159" y="231"/>
                    <a:pt x="159" y="231"/>
                    <a:pt x="159" y="231"/>
                  </a:cubicBezTo>
                  <a:cubicBezTo>
                    <a:pt x="205" y="215"/>
                    <a:pt x="238" y="171"/>
                    <a:pt x="238" y="11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lIns="114501" tIns="57251" rIns="114501" bIns="57251"/>
            <a:lstStyle/>
            <a:p>
              <a:pPr fontAlgn="base">
                <a:spcBef>
                  <a:spcPct val="0"/>
                </a:spcBef>
                <a:spcAft>
                  <a:spcPct val="0"/>
                </a:spcAft>
                <a:defRPr/>
              </a:pPr>
              <a:endParaRPr lang="zh-CN" altLang="en-US" kern="0">
                <a:solidFill>
                  <a:srgbClr val="595959"/>
                </a:solidFill>
              </a:endParaRPr>
            </a:p>
          </p:txBody>
        </p:sp>
        <p:sp>
          <p:nvSpPr>
            <p:cNvPr id="51" name="Freeform 21"/>
            <p:cNvSpPr/>
            <p:nvPr/>
          </p:nvSpPr>
          <p:spPr bwMode="auto">
            <a:xfrm>
              <a:off x="2761158" y="2117892"/>
              <a:ext cx="1472743" cy="2360121"/>
            </a:xfrm>
            <a:custGeom>
              <a:avLst/>
              <a:gdLst>
                <a:gd name="T0" fmla="*/ 26425 w 239"/>
                <a:gd name="T1" fmla="*/ 13076 h 340"/>
                <a:gd name="T2" fmla="*/ 13259 w 239"/>
                <a:gd name="T3" fmla="*/ 0 h 340"/>
                <a:gd name="T4" fmla="*/ 0 w 239"/>
                <a:gd name="T5" fmla="*/ 13076 h 340"/>
                <a:gd name="T6" fmla="*/ 8622 w 239"/>
                <a:gd name="T7" fmla="*/ 25397 h 340"/>
                <a:gd name="T8" fmla="*/ 8622 w 239"/>
                <a:gd name="T9" fmla="*/ 27609 h 340"/>
                <a:gd name="T10" fmla="*/ 6203 w 239"/>
                <a:gd name="T11" fmla="*/ 27609 h 340"/>
                <a:gd name="T12" fmla="*/ 13259 w 239"/>
                <a:gd name="T13" fmla="*/ 37382 h 340"/>
                <a:gd name="T14" fmla="*/ 20358 w 239"/>
                <a:gd name="T15" fmla="*/ 27609 h 340"/>
                <a:gd name="T16" fmla="*/ 17695 w 239"/>
                <a:gd name="T17" fmla="*/ 27609 h 340"/>
                <a:gd name="T18" fmla="*/ 17695 w 239"/>
                <a:gd name="T19" fmla="*/ 25397 h 340"/>
                <a:gd name="T20" fmla="*/ 26425 w 239"/>
                <a:gd name="T21" fmla="*/ 1307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340">
                  <a:moveTo>
                    <a:pt x="239" y="119"/>
                  </a:moveTo>
                  <a:cubicBezTo>
                    <a:pt x="239" y="53"/>
                    <a:pt x="185" y="0"/>
                    <a:pt x="120" y="0"/>
                  </a:cubicBezTo>
                  <a:cubicBezTo>
                    <a:pt x="54" y="0"/>
                    <a:pt x="0" y="53"/>
                    <a:pt x="0" y="119"/>
                  </a:cubicBezTo>
                  <a:cubicBezTo>
                    <a:pt x="0" y="170"/>
                    <a:pt x="33" y="214"/>
                    <a:pt x="78" y="231"/>
                  </a:cubicBezTo>
                  <a:cubicBezTo>
                    <a:pt x="78" y="251"/>
                    <a:pt x="78" y="251"/>
                    <a:pt x="78" y="251"/>
                  </a:cubicBezTo>
                  <a:cubicBezTo>
                    <a:pt x="56" y="251"/>
                    <a:pt x="56" y="251"/>
                    <a:pt x="56" y="251"/>
                  </a:cubicBezTo>
                  <a:cubicBezTo>
                    <a:pt x="120" y="340"/>
                    <a:pt x="120" y="340"/>
                    <a:pt x="120" y="340"/>
                  </a:cubicBezTo>
                  <a:cubicBezTo>
                    <a:pt x="184" y="251"/>
                    <a:pt x="184" y="251"/>
                    <a:pt x="184" y="251"/>
                  </a:cubicBezTo>
                  <a:cubicBezTo>
                    <a:pt x="160" y="251"/>
                    <a:pt x="160" y="251"/>
                    <a:pt x="160" y="251"/>
                  </a:cubicBezTo>
                  <a:cubicBezTo>
                    <a:pt x="160" y="231"/>
                    <a:pt x="160" y="231"/>
                    <a:pt x="160" y="231"/>
                  </a:cubicBezTo>
                  <a:cubicBezTo>
                    <a:pt x="206" y="215"/>
                    <a:pt x="239" y="171"/>
                    <a:pt x="239" y="119"/>
                  </a:cubicBezTo>
                  <a:close/>
                </a:path>
              </a:pathLst>
            </a:cu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4501" tIns="57251" rIns="114501" bIns="57251"/>
            <a:lstStyle/>
            <a:p>
              <a:pPr fontAlgn="base">
                <a:spcBef>
                  <a:spcPct val="0"/>
                </a:spcBef>
                <a:spcAft>
                  <a:spcPct val="0"/>
                </a:spcAft>
                <a:defRPr/>
              </a:pPr>
              <a:endParaRPr lang="zh-CN" altLang="en-US" sz="2100" kern="0">
                <a:solidFill>
                  <a:srgbClr val="595959"/>
                </a:solidFill>
              </a:endParaRPr>
            </a:p>
          </p:txBody>
        </p:sp>
        <p:sp>
          <p:nvSpPr>
            <p:cNvPr id="52" name="Freeform 36"/>
            <p:cNvSpPr/>
            <p:nvPr/>
          </p:nvSpPr>
          <p:spPr bwMode="auto">
            <a:xfrm>
              <a:off x="8526713" y="2092168"/>
              <a:ext cx="1467043" cy="2357977"/>
            </a:xfrm>
            <a:custGeom>
              <a:avLst/>
              <a:gdLst>
                <a:gd name="T0" fmla="*/ 26345 w 238"/>
                <a:gd name="T1" fmla="*/ 13041 h 340"/>
                <a:gd name="T2" fmla="*/ 13173 w 238"/>
                <a:gd name="T3" fmla="*/ 0 h 340"/>
                <a:gd name="T4" fmla="*/ 0 w 238"/>
                <a:gd name="T5" fmla="*/ 13041 h 340"/>
                <a:gd name="T6" fmla="*/ 8638 w 238"/>
                <a:gd name="T7" fmla="*/ 25300 h 340"/>
                <a:gd name="T8" fmla="*/ 8638 w 238"/>
                <a:gd name="T9" fmla="*/ 27497 h 340"/>
                <a:gd name="T10" fmla="*/ 6072 w 238"/>
                <a:gd name="T11" fmla="*/ 27497 h 340"/>
                <a:gd name="T12" fmla="*/ 13173 w 238"/>
                <a:gd name="T13" fmla="*/ 37251 h 340"/>
                <a:gd name="T14" fmla="*/ 20276 w 238"/>
                <a:gd name="T15" fmla="*/ 27497 h 340"/>
                <a:gd name="T16" fmla="*/ 17613 w 238"/>
                <a:gd name="T17" fmla="*/ 27497 h 340"/>
                <a:gd name="T18" fmla="*/ 17613 w 238"/>
                <a:gd name="T19" fmla="*/ 25436 h 340"/>
                <a:gd name="T20" fmla="*/ 26345 w 238"/>
                <a:gd name="T21" fmla="*/ 1304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340">
                  <a:moveTo>
                    <a:pt x="238" y="119"/>
                  </a:moveTo>
                  <a:cubicBezTo>
                    <a:pt x="238" y="53"/>
                    <a:pt x="185" y="0"/>
                    <a:pt x="119" y="0"/>
                  </a:cubicBezTo>
                  <a:cubicBezTo>
                    <a:pt x="53" y="0"/>
                    <a:pt x="0" y="53"/>
                    <a:pt x="0" y="119"/>
                  </a:cubicBezTo>
                  <a:cubicBezTo>
                    <a:pt x="0" y="171"/>
                    <a:pt x="33" y="214"/>
                    <a:pt x="78" y="231"/>
                  </a:cubicBezTo>
                  <a:cubicBezTo>
                    <a:pt x="78" y="251"/>
                    <a:pt x="78" y="251"/>
                    <a:pt x="78" y="251"/>
                  </a:cubicBezTo>
                  <a:cubicBezTo>
                    <a:pt x="55" y="251"/>
                    <a:pt x="55" y="251"/>
                    <a:pt x="55" y="251"/>
                  </a:cubicBezTo>
                  <a:cubicBezTo>
                    <a:pt x="119" y="340"/>
                    <a:pt x="119" y="340"/>
                    <a:pt x="119" y="340"/>
                  </a:cubicBezTo>
                  <a:cubicBezTo>
                    <a:pt x="183" y="251"/>
                    <a:pt x="183" y="251"/>
                    <a:pt x="183" y="251"/>
                  </a:cubicBezTo>
                  <a:cubicBezTo>
                    <a:pt x="159" y="251"/>
                    <a:pt x="159" y="251"/>
                    <a:pt x="159" y="251"/>
                  </a:cubicBezTo>
                  <a:cubicBezTo>
                    <a:pt x="159" y="232"/>
                    <a:pt x="159" y="232"/>
                    <a:pt x="159" y="232"/>
                  </a:cubicBezTo>
                  <a:cubicBezTo>
                    <a:pt x="205" y="215"/>
                    <a:pt x="238" y="171"/>
                    <a:pt x="238" y="119"/>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lIns="114501" tIns="57251" rIns="114501" bIns="57251"/>
            <a:lstStyle/>
            <a:p>
              <a:pPr fontAlgn="base">
                <a:spcBef>
                  <a:spcPct val="0"/>
                </a:spcBef>
                <a:spcAft>
                  <a:spcPct val="0"/>
                </a:spcAft>
                <a:defRPr/>
              </a:pPr>
              <a:endParaRPr lang="zh-CN" altLang="en-US" kern="0">
                <a:solidFill>
                  <a:srgbClr val="595959"/>
                </a:solidFill>
              </a:endParaRPr>
            </a:p>
          </p:txBody>
        </p:sp>
        <p:sp>
          <p:nvSpPr>
            <p:cNvPr id="53" name="Freeform 51"/>
            <p:cNvSpPr/>
            <p:nvPr/>
          </p:nvSpPr>
          <p:spPr bwMode="auto">
            <a:xfrm>
              <a:off x="6575089" y="2055728"/>
              <a:ext cx="1465142" cy="2360121"/>
            </a:xfrm>
            <a:custGeom>
              <a:avLst/>
              <a:gdLst>
                <a:gd name="T0" fmla="*/ 26214 w 238"/>
                <a:gd name="T1" fmla="*/ 13076 h 340"/>
                <a:gd name="T2" fmla="*/ 13117 w 238"/>
                <a:gd name="T3" fmla="*/ 0 h 340"/>
                <a:gd name="T4" fmla="*/ 0 w 238"/>
                <a:gd name="T5" fmla="*/ 13076 h 340"/>
                <a:gd name="T6" fmla="*/ 8604 w 238"/>
                <a:gd name="T7" fmla="*/ 25397 h 340"/>
                <a:gd name="T8" fmla="*/ 8604 w 238"/>
                <a:gd name="T9" fmla="*/ 27609 h 340"/>
                <a:gd name="T10" fmla="*/ 6055 w 238"/>
                <a:gd name="T11" fmla="*/ 27609 h 340"/>
                <a:gd name="T12" fmla="*/ 13117 w 238"/>
                <a:gd name="T13" fmla="*/ 37382 h 340"/>
                <a:gd name="T14" fmla="*/ 20159 w 238"/>
                <a:gd name="T15" fmla="*/ 27609 h 340"/>
                <a:gd name="T16" fmla="*/ 17503 w 238"/>
                <a:gd name="T17" fmla="*/ 27609 h 340"/>
                <a:gd name="T18" fmla="*/ 17503 w 238"/>
                <a:gd name="T19" fmla="*/ 25501 h 340"/>
                <a:gd name="T20" fmla="*/ 26214 w 238"/>
                <a:gd name="T21" fmla="*/ 1307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340">
                  <a:moveTo>
                    <a:pt x="238" y="119"/>
                  </a:moveTo>
                  <a:cubicBezTo>
                    <a:pt x="238" y="53"/>
                    <a:pt x="185" y="0"/>
                    <a:pt x="119" y="0"/>
                  </a:cubicBezTo>
                  <a:cubicBezTo>
                    <a:pt x="53" y="0"/>
                    <a:pt x="0" y="53"/>
                    <a:pt x="0" y="119"/>
                  </a:cubicBezTo>
                  <a:cubicBezTo>
                    <a:pt x="0" y="171"/>
                    <a:pt x="33" y="214"/>
                    <a:pt x="78" y="231"/>
                  </a:cubicBezTo>
                  <a:cubicBezTo>
                    <a:pt x="78" y="251"/>
                    <a:pt x="78" y="251"/>
                    <a:pt x="78" y="251"/>
                  </a:cubicBezTo>
                  <a:cubicBezTo>
                    <a:pt x="55" y="251"/>
                    <a:pt x="55" y="251"/>
                    <a:pt x="55" y="251"/>
                  </a:cubicBezTo>
                  <a:cubicBezTo>
                    <a:pt x="119" y="340"/>
                    <a:pt x="119" y="340"/>
                    <a:pt x="119" y="340"/>
                  </a:cubicBezTo>
                  <a:cubicBezTo>
                    <a:pt x="183" y="251"/>
                    <a:pt x="183" y="251"/>
                    <a:pt x="183" y="251"/>
                  </a:cubicBezTo>
                  <a:cubicBezTo>
                    <a:pt x="159" y="251"/>
                    <a:pt x="159" y="251"/>
                    <a:pt x="159" y="251"/>
                  </a:cubicBezTo>
                  <a:cubicBezTo>
                    <a:pt x="159" y="232"/>
                    <a:pt x="159" y="232"/>
                    <a:pt x="159" y="232"/>
                  </a:cubicBezTo>
                  <a:cubicBezTo>
                    <a:pt x="205" y="215"/>
                    <a:pt x="238" y="171"/>
                    <a:pt x="238" y="119"/>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4501" tIns="57251" rIns="114501" bIns="57251"/>
            <a:lstStyle/>
            <a:p>
              <a:pPr fontAlgn="base">
                <a:spcBef>
                  <a:spcPct val="0"/>
                </a:spcBef>
                <a:spcAft>
                  <a:spcPct val="0"/>
                </a:spcAft>
                <a:defRPr/>
              </a:pPr>
              <a:endParaRPr lang="zh-CN" altLang="en-US" sz="2100" kern="0">
                <a:solidFill>
                  <a:srgbClr val="595959"/>
                </a:solidFill>
              </a:endParaRPr>
            </a:p>
          </p:txBody>
        </p:sp>
        <p:sp>
          <p:nvSpPr>
            <p:cNvPr id="54" name="Freeform 66"/>
            <p:cNvSpPr/>
            <p:nvPr/>
          </p:nvSpPr>
          <p:spPr bwMode="auto">
            <a:xfrm>
              <a:off x="4701379" y="2021430"/>
              <a:ext cx="1467043" cy="2360121"/>
            </a:xfrm>
            <a:custGeom>
              <a:avLst/>
              <a:gdLst>
                <a:gd name="T0" fmla="*/ 26345 w 238"/>
                <a:gd name="T1" fmla="*/ 13076 h 340"/>
                <a:gd name="T2" fmla="*/ 13173 w 238"/>
                <a:gd name="T3" fmla="*/ 0 h 340"/>
                <a:gd name="T4" fmla="*/ 0 w 238"/>
                <a:gd name="T5" fmla="*/ 13076 h 340"/>
                <a:gd name="T6" fmla="*/ 8638 w 238"/>
                <a:gd name="T7" fmla="*/ 25397 h 340"/>
                <a:gd name="T8" fmla="*/ 8638 w 238"/>
                <a:gd name="T9" fmla="*/ 27609 h 340"/>
                <a:gd name="T10" fmla="*/ 6072 w 238"/>
                <a:gd name="T11" fmla="*/ 27609 h 340"/>
                <a:gd name="T12" fmla="*/ 13173 w 238"/>
                <a:gd name="T13" fmla="*/ 37382 h 340"/>
                <a:gd name="T14" fmla="*/ 20276 w 238"/>
                <a:gd name="T15" fmla="*/ 27609 h 340"/>
                <a:gd name="T16" fmla="*/ 17613 w 238"/>
                <a:gd name="T17" fmla="*/ 27609 h 340"/>
                <a:gd name="T18" fmla="*/ 17613 w 238"/>
                <a:gd name="T19" fmla="*/ 25501 h 340"/>
                <a:gd name="T20" fmla="*/ 26345 w 238"/>
                <a:gd name="T21" fmla="*/ 1307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340">
                  <a:moveTo>
                    <a:pt x="238" y="119"/>
                  </a:moveTo>
                  <a:cubicBezTo>
                    <a:pt x="238" y="54"/>
                    <a:pt x="185" y="0"/>
                    <a:pt x="119" y="0"/>
                  </a:cubicBezTo>
                  <a:cubicBezTo>
                    <a:pt x="53" y="0"/>
                    <a:pt x="0" y="54"/>
                    <a:pt x="0" y="119"/>
                  </a:cubicBezTo>
                  <a:cubicBezTo>
                    <a:pt x="0" y="171"/>
                    <a:pt x="33" y="215"/>
                    <a:pt x="78" y="231"/>
                  </a:cubicBezTo>
                  <a:cubicBezTo>
                    <a:pt x="78" y="251"/>
                    <a:pt x="78" y="251"/>
                    <a:pt x="78" y="251"/>
                  </a:cubicBezTo>
                  <a:cubicBezTo>
                    <a:pt x="55" y="251"/>
                    <a:pt x="55" y="251"/>
                    <a:pt x="55" y="251"/>
                  </a:cubicBezTo>
                  <a:cubicBezTo>
                    <a:pt x="119" y="340"/>
                    <a:pt x="119" y="340"/>
                    <a:pt x="119" y="340"/>
                  </a:cubicBezTo>
                  <a:cubicBezTo>
                    <a:pt x="183" y="251"/>
                    <a:pt x="183" y="251"/>
                    <a:pt x="183" y="251"/>
                  </a:cubicBezTo>
                  <a:cubicBezTo>
                    <a:pt x="159" y="251"/>
                    <a:pt x="159" y="251"/>
                    <a:pt x="159" y="251"/>
                  </a:cubicBezTo>
                  <a:cubicBezTo>
                    <a:pt x="159" y="232"/>
                    <a:pt x="159" y="232"/>
                    <a:pt x="159" y="232"/>
                  </a:cubicBezTo>
                  <a:cubicBezTo>
                    <a:pt x="205" y="215"/>
                    <a:pt x="238" y="171"/>
                    <a:pt x="238" y="119"/>
                  </a:cubicBezTo>
                  <a:close/>
                </a:path>
              </a:pathLst>
            </a:cu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4501" tIns="57251" rIns="114501" bIns="57251"/>
            <a:lstStyle/>
            <a:p>
              <a:pPr fontAlgn="base">
                <a:spcBef>
                  <a:spcPct val="0"/>
                </a:spcBef>
                <a:spcAft>
                  <a:spcPct val="0"/>
                </a:spcAft>
                <a:defRPr/>
              </a:pPr>
              <a:endParaRPr lang="zh-CN" altLang="en-US" sz="2100" kern="0">
                <a:solidFill>
                  <a:srgbClr val="595959"/>
                </a:solidFill>
              </a:endParaRPr>
            </a:p>
          </p:txBody>
        </p:sp>
        <p:sp>
          <p:nvSpPr>
            <p:cNvPr id="55" name="TextBox 682"/>
            <p:cNvSpPr txBox="1"/>
            <p:nvPr/>
          </p:nvSpPr>
          <p:spPr>
            <a:xfrm>
              <a:off x="992583" y="2350632"/>
              <a:ext cx="1329224" cy="1025334"/>
            </a:xfrm>
            <a:prstGeom prst="rect">
              <a:avLst/>
            </a:prstGeom>
            <a:noFill/>
          </p:spPr>
          <p:txBody>
            <a:bodyPr wrap="none" lIns="114501" tIns="57251" rIns="114501" bIns="57251">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r>
                <a:rPr lang="en-US" altLang="zh-CN" sz="6300" dirty="0">
                  <a:solidFill>
                    <a:srgbClr val="FFFFFF"/>
                  </a:solidFill>
                  <a:latin typeface="方正中等线简体" pitchFamily="65" charset="-122"/>
                  <a:ea typeface="方正中等线简体" pitchFamily="65" charset="-122"/>
                </a:rPr>
                <a:t>16</a:t>
              </a:r>
              <a:r>
                <a:rPr lang="en-US" altLang="zh-CN" sz="3200" dirty="0">
                  <a:solidFill>
                    <a:srgbClr val="FFFFFF"/>
                  </a:solidFill>
                  <a:latin typeface="方正中等线简体" pitchFamily="65" charset="-122"/>
                  <a:ea typeface="方正中等线简体" pitchFamily="65" charset="-122"/>
                </a:rPr>
                <a:t>%</a:t>
              </a:r>
              <a:endParaRPr lang="zh-CN" altLang="en-US" sz="5800" dirty="0">
                <a:solidFill>
                  <a:srgbClr val="FFFFFF"/>
                </a:solidFill>
                <a:latin typeface="方正中等线简体" pitchFamily="65" charset="-122"/>
                <a:ea typeface="方正中等线简体" pitchFamily="65" charset="-122"/>
              </a:endParaRPr>
            </a:p>
          </p:txBody>
        </p:sp>
        <p:sp>
          <p:nvSpPr>
            <p:cNvPr id="56" name="TextBox 692"/>
            <p:cNvSpPr txBox="1"/>
            <p:nvPr/>
          </p:nvSpPr>
          <p:spPr bwMode="auto">
            <a:xfrm>
              <a:off x="1105695" y="3181049"/>
              <a:ext cx="662195" cy="341906"/>
            </a:xfrm>
            <a:prstGeom prst="rect">
              <a:avLst/>
            </a:prstGeom>
            <a:noFill/>
          </p:spPr>
          <p:txBody>
            <a:bodyPr wrap="none" lIns="114501" tIns="57251" rIns="114501" bIns="57251">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600" spc="398" dirty="0">
                  <a:solidFill>
                    <a:srgbClr val="FFFFFF"/>
                  </a:solidFill>
                  <a:latin typeface="微软雅黑" panose="020B0503020204020204" pitchFamily="34" charset="-122"/>
                  <a:ea typeface="微软雅黑" panose="020B0503020204020204" pitchFamily="34" charset="-122"/>
                  <a:cs typeface="Arial" panose="020B0604020202020204" pitchFamily="34" charset="0"/>
                </a:rPr>
                <a:t>Title</a:t>
              </a:r>
            </a:p>
          </p:txBody>
        </p:sp>
        <p:sp>
          <p:nvSpPr>
            <p:cNvPr id="57" name="TextBox 682"/>
            <p:cNvSpPr txBox="1"/>
            <p:nvPr/>
          </p:nvSpPr>
          <p:spPr>
            <a:xfrm>
              <a:off x="2821084" y="2350632"/>
              <a:ext cx="1329224" cy="1025334"/>
            </a:xfrm>
            <a:prstGeom prst="rect">
              <a:avLst/>
            </a:prstGeom>
            <a:noFill/>
          </p:spPr>
          <p:txBody>
            <a:bodyPr wrap="none" lIns="114501" tIns="57251" rIns="114501" bIns="57251">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r>
                <a:rPr lang="en-US" altLang="zh-CN" sz="6300" dirty="0">
                  <a:solidFill>
                    <a:srgbClr val="FFFFFF"/>
                  </a:solidFill>
                  <a:latin typeface="方正中等线简体" pitchFamily="65" charset="-122"/>
                  <a:ea typeface="方正中等线简体" pitchFamily="65" charset="-122"/>
                </a:rPr>
                <a:t>44</a:t>
              </a:r>
              <a:r>
                <a:rPr lang="en-US" altLang="zh-CN" sz="3200" dirty="0">
                  <a:solidFill>
                    <a:srgbClr val="FFFFFF"/>
                  </a:solidFill>
                  <a:latin typeface="方正中等线简体" pitchFamily="65" charset="-122"/>
                  <a:ea typeface="方正中等线简体" pitchFamily="65" charset="-122"/>
                </a:rPr>
                <a:t>%</a:t>
              </a:r>
              <a:endParaRPr lang="zh-CN" altLang="en-US" sz="5800" dirty="0">
                <a:solidFill>
                  <a:srgbClr val="FFFFFF"/>
                </a:solidFill>
                <a:latin typeface="方正中等线简体" pitchFamily="65" charset="-122"/>
                <a:ea typeface="方正中等线简体" pitchFamily="65" charset="-122"/>
              </a:endParaRPr>
            </a:p>
          </p:txBody>
        </p:sp>
        <p:sp>
          <p:nvSpPr>
            <p:cNvPr id="58" name="TextBox 692"/>
            <p:cNvSpPr txBox="1"/>
            <p:nvPr/>
          </p:nvSpPr>
          <p:spPr bwMode="auto">
            <a:xfrm>
              <a:off x="2934197" y="3181049"/>
              <a:ext cx="662195" cy="341906"/>
            </a:xfrm>
            <a:prstGeom prst="rect">
              <a:avLst/>
            </a:prstGeom>
            <a:noFill/>
          </p:spPr>
          <p:txBody>
            <a:bodyPr wrap="none" lIns="114501" tIns="57251" rIns="114501" bIns="57251">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600" spc="398" dirty="0">
                  <a:solidFill>
                    <a:srgbClr val="FFFFFF"/>
                  </a:solidFill>
                  <a:latin typeface="微软雅黑" panose="020B0503020204020204" pitchFamily="34" charset="-122"/>
                  <a:ea typeface="微软雅黑" panose="020B0503020204020204" pitchFamily="34" charset="-122"/>
                  <a:cs typeface="Arial" panose="020B0604020202020204" pitchFamily="34" charset="0"/>
                </a:rPr>
                <a:t>Title</a:t>
              </a:r>
            </a:p>
          </p:txBody>
        </p:sp>
        <p:sp>
          <p:nvSpPr>
            <p:cNvPr id="59" name="TextBox 682"/>
            <p:cNvSpPr txBox="1"/>
            <p:nvPr/>
          </p:nvSpPr>
          <p:spPr>
            <a:xfrm>
              <a:off x="4770682" y="2350632"/>
              <a:ext cx="1329224" cy="1025334"/>
            </a:xfrm>
            <a:prstGeom prst="rect">
              <a:avLst/>
            </a:prstGeom>
            <a:noFill/>
          </p:spPr>
          <p:txBody>
            <a:bodyPr wrap="none" lIns="114501" tIns="57251" rIns="114501" bIns="57251">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r>
                <a:rPr lang="en-US" altLang="zh-CN" sz="6300" dirty="0">
                  <a:solidFill>
                    <a:srgbClr val="FFFFFF"/>
                  </a:solidFill>
                  <a:latin typeface="方正中等线简体" pitchFamily="65" charset="-122"/>
                  <a:ea typeface="方正中等线简体" pitchFamily="65" charset="-122"/>
                </a:rPr>
                <a:t>34</a:t>
              </a:r>
              <a:r>
                <a:rPr lang="en-US" altLang="zh-CN" sz="3200" dirty="0">
                  <a:solidFill>
                    <a:srgbClr val="FFFFFF"/>
                  </a:solidFill>
                  <a:latin typeface="方正中等线简体" pitchFamily="65" charset="-122"/>
                  <a:ea typeface="方正中等线简体" pitchFamily="65" charset="-122"/>
                </a:rPr>
                <a:t>%</a:t>
              </a:r>
              <a:endParaRPr lang="zh-CN" altLang="en-US" sz="5800" dirty="0">
                <a:solidFill>
                  <a:srgbClr val="FFFFFF"/>
                </a:solidFill>
                <a:latin typeface="方正中等线简体" pitchFamily="65" charset="-122"/>
                <a:ea typeface="方正中等线简体" pitchFamily="65" charset="-122"/>
              </a:endParaRPr>
            </a:p>
          </p:txBody>
        </p:sp>
        <p:sp>
          <p:nvSpPr>
            <p:cNvPr id="60" name="TextBox 692"/>
            <p:cNvSpPr txBox="1"/>
            <p:nvPr/>
          </p:nvSpPr>
          <p:spPr bwMode="auto">
            <a:xfrm>
              <a:off x="5123751" y="3181049"/>
              <a:ext cx="662195" cy="341906"/>
            </a:xfrm>
            <a:prstGeom prst="rect">
              <a:avLst/>
            </a:prstGeom>
            <a:noFill/>
          </p:spPr>
          <p:txBody>
            <a:bodyPr wrap="none" lIns="114501" tIns="57251" rIns="114501" bIns="57251">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fontAlgn="auto">
                <a:spcBef>
                  <a:spcPts val="0"/>
                </a:spcBef>
                <a:spcAft>
                  <a:spcPts val="0"/>
                </a:spcAft>
                <a:defRPr/>
              </a:pPr>
              <a:r>
                <a:rPr lang="zh-CN" altLang="en-US" sz="1600" spc="398" dirty="0">
                  <a:solidFill>
                    <a:srgbClr val="FFFFFF"/>
                  </a:solidFill>
                  <a:latin typeface="微软雅黑" panose="020B0503020204020204" pitchFamily="34" charset="-122"/>
                  <a:ea typeface="微软雅黑" panose="020B0503020204020204" pitchFamily="34" charset="-122"/>
                  <a:cs typeface="Arial" panose="020B0604020202020204" pitchFamily="34" charset="0"/>
                </a:rPr>
                <a:t>Title</a:t>
              </a:r>
            </a:p>
          </p:txBody>
        </p:sp>
        <p:sp>
          <p:nvSpPr>
            <p:cNvPr id="61" name="TextBox 682"/>
            <p:cNvSpPr txBox="1"/>
            <p:nvPr/>
          </p:nvSpPr>
          <p:spPr>
            <a:xfrm>
              <a:off x="6690253" y="2350632"/>
              <a:ext cx="1329224" cy="1025334"/>
            </a:xfrm>
            <a:prstGeom prst="rect">
              <a:avLst/>
            </a:prstGeom>
            <a:noFill/>
          </p:spPr>
          <p:txBody>
            <a:bodyPr wrap="none" lIns="114501" tIns="57251" rIns="114501" bIns="57251">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r>
                <a:rPr lang="en-US" altLang="zh-CN" sz="6300" dirty="0">
                  <a:solidFill>
                    <a:srgbClr val="FFFFFF"/>
                  </a:solidFill>
                  <a:latin typeface="方正中等线简体" pitchFamily="65" charset="-122"/>
                  <a:ea typeface="方正中等线简体" pitchFamily="65" charset="-122"/>
                </a:rPr>
                <a:t>27</a:t>
              </a:r>
              <a:r>
                <a:rPr lang="en-US" altLang="zh-CN" sz="3200" dirty="0">
                  <a:solidFill>
                    <a:srgbClr val="FFFFFF"/>
                  </a:solidFill>
                  <a:latin typeface="方正中等线简体" pitchFamily="65" charset="-122"/>
                  <a:ea typeface="方正中等线简体" pitchFamily="65" charset="-122"/>
                </a:rPr>
                <a:t>%</a:t>
              </a:r>
              <a:endParaRPr lang="zh-CN" altLang="en-US" sz="5800" dirty="0">
                <a:solidFill>
                  <a:srgbClr val="FFFFFF"/>
                </a:solidFill>
                <a:latin typeface="方正中等线简体" pitchFamily="65" charset="-122"/>
                <a:ea typeface="方正中等线简体" pitchFamily="65" charset="-122"/>
              </a:endParaRPr>
            </a:p>
          </p:txBody>
        </p:sp>
        <p:sp>
          <p:nvSpPr>
            <p:cNvPr id="82" name="TextBox 692"/>
            <p:cNvSpPr txBox="1"/>
            <p:nvPr/>
          </p:nvSpPr>
          <p:spPr bwMode="auto">
            <a:xfrm>
              <a:off x="6746504" y="3181049"/>
              <a:ext cx="662195" cy="341906"/>
            </a:xfrm>
            <a:prstGeom prst="rect">
              <a:avLst/>
            </a:prstGeom>
            <a:noFill/>
          </p:spPr>
          <p:txBody>
            <a:bodyPr wrap="none" lIns="114501" tIns="57251" rIns="114501" bIns="57251">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600" spc="398" dirty="0">
                  <a:solidFill>
                    <a:srgbClr val="FFFFFF"/>
                  </a:solidFill>
                  <a:latin typeface="微软雅黑" panose="020B0503020204020204" pitchFamily="34" charset="-122"/>
                  <a:ea typeface="微软雅黑" panose="020B0503020204020204" pitchFamily="34" charset="-122"/>
                  <a:cs typeface="Arial" panose="020B0604020202020204" pitchFamily="34" charset="0"/>
                </a:rPr>
                <a:t>Title</a:t>
              </a:r>
            </a:p>
          </p:txBody>
        </p:sp>
        <p:sp>
          <p:nvSpPr>
            <p:cNvPr id="83" name="TextBox 682"/>
            <p:cNvSpPr txBox="1"/>
            <p:nvPr/>
          </p:nvSpPr>
          <p:spPr>
            <a:xfrm>
              <a:off x="8656002" y="2350632"/>
              <a:ext cx="1329224" cy="1025334"/>
            </a:xfrm>
            <a:prstGeom prst="rect">
              <a:avLst/>
            </a:prstGeom>
            <a:noFill/>
          </p:spPr>
          <p:txBody>
            <a:bodyPr wrap="none" lIns="114501" tIns="57251" rIns="114501" bIns="57251">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r>
                <a:rPr lang="en-US" altLang="zh-CN" sz="6300" dirty="0">
                  <a:solidFill>
                    <a:srgbClr val="FFFFFF"/>
                  </a:solidFill>
                  <a:latin typeface="方正中等线简体" pitchFamily="65" charset="-122"/>
                  <a:ea typeface="方正中等线简体" pitchFamily="65" charset="-122"/>
                </a:rPr>
                <a:t>38</a:t>
              </a:r>
              <a:r>
                <a:rPr lang="en-US" altLang="zh-CN" sz="3200" dirty="0">
                  <a:solidFill>
                    <a:srgbClr val="FFFFFF"/>
                  </a:solidFill>
                  <a:latin typeface="方正中等线简体" pitchFamily="65" charset="-122"/>
                  <a:ea typeface="方正中等线简体" pitchFamily="65" charset="-122"/>
                </a:rPr>
                <a:t>%</a:t>
              </a:r>
              <a:endParaRPr lang="zh-CN" altLang="en-US" sz="5800" dirty="0">
                <a:solidFill>
                  <a:srgbClr val="FFFFFF"/>
                </a:solidFill>
                <a:latin typeface="方正中等线简体" pitchFamily="65" charset="-122"/>
                <a:ea typeface="方正中等线简体" pitchFamily="65" charset="-122"/>
              </a:endParaRPr>
            </a:p>
          </p:txBody>
        </p:sp>
        <p:sp>
          <p:nvSpPr>
            <p:cNvPr id="84" name="TextBox 692"/>
            <p:cNvSpPr txBox="1"/>
            <p:nvPr/>
          </p:nvSpPr>
          <p:spPr bwMode="auto">
            <a:xfrm>
              <a:off x="8966423" y="3181049"/>
              <a:ext cx="662195" cy="341906"/>
            </a:xfrm>
            <a:prstGeom prst="rect">
              <a:avLst/>
            </a:prstGeom>
            <a:noFill/>
          </p:spPr>
          <p:txBody>
            <a:bodyPr wrap="none" lIns="114501" tIns="57251" rIns="114501" bIns="57251">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fontAlgn="auto">
                <a:spcBef>
                  <a:spcPts val="0"/>
                </a:spcBef>
                <a:spcAft>
                  <a:spcPts val="0"/>
                </a:spcAft>
                <a:defRPr/>
              </a:pPr>
              <a:r>
                <a:rPr lang="zh-CN" altLang="en-US" sz="1600" spc="398" dirty="0">
                  <a:solidFill>
                    <a:srgbClr val="FFFFFF"/>
                  </a:solidFill>
                  <a:latin typeface="微软雅黑" panose="020B0503020204020204" pitchFamily="34" charset="-122"/>
                  <a:ea typeface="微软雅黑" panose="020B0503020204020204" pitchFamily="34" charset="-122"/>
                  <a:cs typeface="Arial" panose="020B0604020202020204" pitchFamily="34" charset="0"/>
                </a:rPr>
                <a:t>Title</a:t>
              </a:r>
            </a:p>
          </p:txBody>
        </p:sp>
      </p:grpSp>
      <p:grpSp>
        <p:nvGrpSpPr>
          <p:cNvPr id="85" name="组合 84"/>
          <p:cNvGrpSpPr/>
          <p:nvPr/>
        </p:nvGrpSpPr>
        <p:grpSpPr>
          <a:xfrm>
            <a:off x="1095310" y="4934230"/>
            <a:ext cx="10181259" cy="1375728"/>
            <a:chOff x="740956" y="4640114"/>
            <a:chExt cx="9623073" cy="1299935"/>
          </a:xfrm>
        </p:grpSpPr>
        <p:sp>
          <p:nvSpPr>
            <p:cNvPr id="86" name="矩形 1"/>
            <p:cNvSpPr>
              <a:spLocks noChangeArrowheads="1"/>
            </p:cNvSpPr>
            <p:nvPr/>
          </p:nvSpPr>
          <p:spPr bwMode="auto">
            <a:xfrm>
              <a:off x="740956" y="4640114"/>
              <a:ext cx="1557251" cy="115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501" tIns="57251" rIns="114501" bIns="57251">
              <a:spAutoFit/>
            </a:bodyPr>
            <a:lstStyle/>
            <a:p>
              <a:pPr fontAlgn="base">
                <a:spcBef>
                  <a:spcPct val="0"/>
                </a:spcBef>
                <a:spcAft>
                  <a:spcPct val="0"/>
                </a:spcAft>
              </a:pPr>
              <a:r>
                <a:rPr lang="zh-CN" altLang="en-US" sz="900" dirty="0">
                  <a:solidFill>
                    <a:srgbClr val="474747"/>
                  </a:solidFill>
                  <a:latin typeface="微软雅黑" panose="020B0503020204020204" pitchFamily="34" charset="-122"/>
                  <a:ea typeface="微软雅黑" panose="020B0503020204020204" pitchFamily="34" charset="-122"/>
                  <a:cs typeface="Lato Light" charset="0"/>
                  <a:sym typeface="Lato Light" charset="0"/>
                </a:rPr>
                <a:t>Add a detailed text description here, suggested to be relevant to the title and in line with the overall language style, the language description as concise and vivid as possible.</a:t>
              </a:r>
              <a:endParaRPr lang="zh-CN" altLang="zh-CN" sz="900" dirty="0">
                <a:solidFill>
                  <a:srgbClr val="595959"/>
                </a:solidFill>
                <a:latin typeface="微软雅黑" panose="020B0503020204020204" pitchFamily="34" charset="-122"/>
                <a:ea typeface="微软雅黑" panose="020B0503020204020204" pitchFamily="34" charset="-122"/>
              </a:endParaRPr>
            </a:p>
          </p:txBody>
        </p:sp>
        <p:sp>
          <p:nvSpPr>
            <p:cNvPr id="87" name="矩形 1"/>
            <p:cNvSpPr>
              <a:spLocks noChangeArrowheads="1"/>
            </p:cNvSpPr>
            <p:nvPr/>
          </p:nvSpPr>
          <p:spPr bwMode="auto">
            <a:xfrm>
              <a:off x="2814287" y="4652977"/>
              <a:ext cx="1406067" cy="128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501" tIns="57251" rIns="114501" bIns="57251">
              <a:spAutoFit/>
            </a:bodyPr>
            <a:lstStyle/>
            <a:p>
              <a:pPr fontAlgn="base">
                <a:spcBef>
                  <a:spcPct val="0"/>
                </a:spcBef>
                <a:spcAft>
                  <a:spcPct val="0"/>
                </a:spcAft>
              </a:pPr>
              <a:r>
                <a:rPr lang="zh-CN" altLang="en-US" sz="900" dirty="0">
                  <a:solidFill>
                    <a:srgbClr val="474747"/>
                  </a:solidFill>
                  <a:latin typeface="微软雅黑" panose="020B0503020204020204" pitchFamily="34" charset="-122"/>
                  <a:ea typeface="微软雅黑" panose="020B0503020204020204" pitchFamily="34" charset="-122"/>
                  <a:cs typeface="Lato Light" charset="0"/>
                  <a:sym typeface="Lato Light" charset="0"/>
                </a:rPr>
                <a:t>Add a detailed text description here, suggested to be relevant to the title and in line with the overall language style, the language description as concise and vivid as possible.</a:t>
              </a:r>
              <a:endParaRPr lang="zh-CN" altLang="zh-CN" sz="900" dirty="0">
                <a:solidFill>
                  <a:srgbClr val="595959"/>
                </a:solidFill>
                <a:latin typeface="微软雅黑" panose="020B0503020204020204" pitchFamily="34" charset="-122"/>
                <a:ea typeface="微软雅黑" panose="020B0503020204020204" pitchFamily="34" charset="-122"/>
              </a:endParaRPr>
            </a:p>
          </p:txBody>
        </p:sp>
        <p:sp>
          <p:nvSpPr>
            <p:cNvPr id="88" name="矩形 1"/>
            <p:cNvSpPr>
              <a:spLocks noChangeArrowheads="1"/>
            </p:cNvSpPr>
            <p:nvPr/>
          </p:nvSpPr>
          <p:spPr bwMode="auto">
            <a:xfrm>
              <a:off x="4891421" y="4652977"/>
              <a:ext cx="1406067" cy="128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501" tIns="57251" rIns="114501" bIns="57251">
              <a:spAutoFit/>
            </a:bodyPr>
            <a:lstStyle/>
            <a:p>
              <a:pPr fontAlgn="base">
                <a:spcBef>
                  <a:spcPct val="0"/>
                </a:spcBef>
                <a:spcAft>
                  <a:spcPct val="0"/>
                </a:spcAft>
              </a:pPr>
              <a:r>
                <a:rPr lang="zh-CN" altLang="en-US" sz="900" dirty="0">
                  <a:solidFill>
                    <a:srgbClr val="474747"/>
                  </a:solidFill>
                  <a:latin typeface="微软雅黑" panose="020B0503020204020204" pitchFamily="34" charset="-122"/>
                  <a:ea typeface="微软雅黑" panose="020B0503020204020204" pitchFamily="34" charset="-122"/>
                  <a:cs typeface="Lato Light" charset="0"/>
                  <a:sym typeface="Lato Light" charset="0"/>
                </a:rPr>
                <a:t>Add a detailed text description here, suggested to be relevant to the title and in line with the overall language style, the language description as concise and vivid as possible.</a:t>
              </a:r>
              <a:endParaRPr lang="zh-CN" altLang="zh-CN" sz="900" dirty="0">
                <a:solidFill>
                  <a:srgbClr val="595959"/>
                </a:solidFill>
                <a:latin typeface="微软雅黑" panose="020B0503020204020204" pitchFamily="34" charset="-122"/>
                <a:ea typeface="微软雅黑" panose="020B0503020204020204" pitchFamily="34" charset="-122"/>
              </a:endParaRPr>
            </a:p>
          </p:txBody>
        </p:sp>
        <p:sp>
          <p:nvSpPr>
            <p:cNvPr id="89" name="矩形 1"/>
            <p:cNvSpPr>
              <a:spLocks noChangeArrowheads="1"/>
            </p:cNvSpPr>
            <p:nvPr/>
          </p:nvSpPr>
          <p:spPr bwMode="auto">
            <a:xfrm>
              <a:off x="6869730" y="4652977"/>
              <a:ext cx="1406067" cy="128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501" tIns="57251" rIns="114501" bIns="57251">
              <a:spAutoFit/>
            </a:bodyPr>
            <a:lstStyle/>
            <a:p>
              <a:pPr fontAlgn="base">
                <a:spcBef>
                  <a:spcPct val="0"/>
                </a:spcBef>
                <a:spcAft>
                  <a:spcPct val="0"/>
                </a:spcAft>
              </a:pPr>
              <a:r>
                <a:rPr lang="zh-CN" altLang="en-US" sz="900" dirty="0">
                  <a:solidFill>
                    <a:srgbClr val="474747"/>
                  </a:solidFill>
                  <a:latin typeface="微软雅黑" panose="020B0503020204020204" pitchFamily="34" charset="-122"/>
                  <a:ea typeface="微软雅黑" panose="020B0503020204020204" pitchFamily="34" charset="-122"/>
                  <a:cs typeface="Lato Light" charset="0"/>
                  <a:sym typeface="Lato Light" charset="0"/>
                </a:rPr>
                <a:t>Add a detailed text description here, suggested to be relevant to the title and in line with the overall language style, the language description as concise and vivid as possible.</a:t>
              </a:r>
              <a:endParaRPr lang="zh-CN" altLang="zh-CN" sz="900" dirty="0">
                <a:solidFill>
                  <a:srgbClr val="595959"/>
                </a:solidFill>
                <a:latin typeface="微软雅黑" panose="020B0503020204020204" pitchFamily="34" charset="-122"/>
                <a:ea typeface="微软雅黑" panose="020B0503020204020204" pitchFamily="34" charset="-122"/>
              </a:endParaRPr>
            </a:p>
          </p:txBody>
        </p:sp>
        <p:sp>
          <p:nvSpPr>
            <p:cNvPr id="90" name="矩形 1"/>
            <p:cNvSpPr>
              <a:spLocks noChangeArrowheads="1"/>
            </p:cNvSpPr>
            <p:nvPr/>
          </p:nvSpPr>
          <p:spPr bwMode="auto">
            <a:xfrm>
              <a:off x="8957962" y="4652977"/>
              <a:ext cx="1406067" cy="128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501" tIns="57251" rIns="114501" bIns="57251">
              <a:spAutoFit/>
            </a:bodyPr>
            <a:lstStyle/>
            <a:p>
              <a:pPr fontAlgn="base">
                <a:spcBef>
                  <a:spcPct val="0"/>
                </a:spcBef>
                <a:spcAft>
                  <a:spcPct val="0"/>
                </a:spcAft>
              </a:pPr>
              <a:r>
                <a:rPr lang="zh-CN" altLang="en-US" sz="900" dirty="0">
                  <a:solidFill>
                    <a:srgbClr val="474747"/>
                  </a:solidFill>
                  <a:latin typeface="微软雅黑" panose="020B0503020204020204" pitchFamily="34" charset="-122"/>
                  <a:ea typeface="微软雅黑" panose="020B0503020204020204" pitchFamily="34" charset="-122"/>
                  <a:cs typeface="Lato Light" charset="0"/>
                  <a:sym typeface="Lato Light" charset="0"/>
                </a:rPr>
                <a:t>Add a detailed text description here, suggested to be relevant to the title and in line with the overall language style, the language description as concise and vivid as possible.</a:t>
              </a:r>
              <a:endParaRPr lang="zh-CN" altLang="zh-CN" sz="900" dirty="0">
                <a:solidFill>
                  <a:srgbClr val="595959"/>
                </a:solidFill>
                <a:latin typeface="微软雅黑" panose="020B0503020204020204" pitchFamily="34" charset="-122"/>
                <a:ea typeface="微软雅黑" panose="020B0503020204020204" pitchFamily="34" charset="-122"/>
              </a:endParaRPr>
            </a:p>
          </p:txBody>
        </p:sp>
      </p:grpSp>
      <p:sp>
        <p:nvSpPr>
          <p:cNvPr id="92" name="Rectangle 14"/>
          <p:cNvSpPr/>
          <p:nvPr/>
        </p:nvSpPr>
        <p:spPr bwMode="auto">
          <a:xfrm>
            <a:off x="1482963" y="1501026"/>
            <a:ext cx="9488866" cy="48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200" dirty="0">
                <a:solidFill>
                  <a:srgbClr val="474747"/>
                </a:solidFill>
                <a:latin typeface="微软雅黑" panose="020B0503020204020204" pitchFamily="34" charset="-122"/>
                <a:ea typeface="微软雅黑" panose="020B0503020204020204" pitchFamily="34" charset="-122"/>
                <a:cs typeface="Lato Light" charset="0"/>
                <a:sym typeface="Lato Light"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200" dirty="0">
                <a:solidFill>
                  <a:srgbClr val="474747"/>
                </a:solidFill>
                <a:latin typeface="微软雅黑" panose="020B0503020204020204" pitchFamily="34" charset="-122"/>
                <a:ea typeface="微软雅黑" panose="020B0503020204020204" pitchFamily="34" charset="-122"/>
                <a:cs typeface="Lato Light" charset="0"/>
                <a:sym typeface="Lato Light" charset="0"/>
              </a:rPr>
              <a:t>200</a:t>
            </a:r>
            <a:r>
              <a:rPr lang="zh-CN" altLang="en-US" sz="1200" dirty="0">
                <a:solidFill>
                  <a:srgbClr val="474747"/>
                </a:solidFill>
                <a:latin typeface="微软雅黑" panose="020B0503020204020204" pitchFamily="34" charset="-122"/>
                <a:ea typeface="微软雅黑" panose="020B0503020204020204" pitchFamily="34" charset="-122"/>
                <a:cs typeface="Lato Light" charset="0"/>
                <a:sym typeface="Lato Light" charset="0"/>
              </a:rPr>
              <a:t>Within the word,</a:t>
            </a:r>
            <a:endParaRPr lang="en-US" altLang="zh-CN" sz="1200" dirty="0">
              <a:solidFill>
                <a:srgbClr val="474747"/>
              </a:solidFill>
              <a:latin typeface="微软雅黑" panose="020B0503020204020204" pitchFamily="34" charset="-122"/>
              <a:ea typeface="微软雅黑" panose="020B0503020204020204" pitchFamily="34" charset="-122"/>
              <a:cs typeface="Lato Light" charset="0"/>
              <a:sym typeface="Lato Light" charset="0"/>
            </a:endParaRPr>
          </a:p>
          <a:p>
            <a:pPr algn="ctr" fontAlgn="base">
              <a:lnSpc>
                <a:spcPct val="125000"/>
              </a:lnSpc>
              <a:spcBef>
                <a:spcPct val="0"/>
              </a:spcBef>
              <a:spcAft>
                <a:spcPct val="0"/>
              </a:spcAft>
            </a:pPr>
            <a:r>
              <a:rPr lang="zh-CN" altLang="en-US" sz="1200" dirty="0">
                <a:solidFill>
                  <a:srgbClr val="474747"/>
                </a:solidFill>
                <a:latin typeface="微软雅黑" panose="020B0503020204020204" pitchFamily="34" charset="-122"/>
                <a:ea typeface="微软雅黑" panose="020B0503020204020204" pitchFamily="34" charset="-122"/>
                <a:cs typeface="Lato Light" charset="0"/>
                <a:sym typeface="Lato Light" charset="0"/>
              </a:rPr>
              <a:t>According to the statistics of the best control per page slide in the</a:t>
            </a:r>
            <a:r>
              <a:rPr lang="en-US" altLang="zh-CN" sz="1200" dirty="0">
                <a:solidFill>
                  <a:srgbClr val="474747"/>
                </a:solidFill>
                <a:latin typeface="微软雅黑" panose="020B0503020204020204" pitchFamily="34" charset="-122"/>
                <a:ea typeface="微软雅黑" panose="020B0503020204020204" pitchFamily="34" charset="-122"/>
                <a:cs typeface="Lato Light" charset="0"/>
                <a:sym typeface="Lato Light" charset="0"/>
              </a:rPr>
              <a:t>5</a:t>
            </a:r>
            <a:r>
              <a:rPr lang="zh-CN" altLang="en-US" sz="1200" dirty="0">
                <a:solidFill>
                  <a:srgbClr val="474747"/>
                </a:solidFill>
                <a:latin typeface="微软雅黑" panose="020B0503020204020204" pitchFamily="34" charset="-122"/>
                <a:ea typeface="微软雅黑" panose="020B0503020204020204" pitchFamily="34" charset="-122"/>
                <a:cs typeface="Lato Light" charset="0"/>
                <a:sym typeface="Lato Light" charset="0"/>
              </a:rPr>
              <a:t>Within minutes.</a:t>
            </a:r>
            <a:endParaRPr lang="en-US" sz="1200" dirty="0">
              <a:solidFill>
                <a:srgbClr val="474747"/>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 name="标题 1"/>
          <p:cNvSpPr>
            <a:spLocks noGrp="1"/>
          </p:cNvSpPr>
          <p:nvPr>
            <p:ph type="title"/>
          </p:nvPr>
        </p:nvSpPr>
        <p:spPr/>
        <p:txBody>
          <a:bodyPr>
            <a:normAutofit fontScale="90000"/>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200"/>
                                        <p:tgtEl>
                                          <p:spTgt spid="4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200"/>
                                        <p:tgtEl>
                                          <p:spTgt spid="85"/>
                                        </p:tgtEl>
                                      </p:cBhvr>
                                    </p:animEffect>
                                    <p:anim calcmode="lin" valueType="num">
                                      <p:cBhvr>
                                        <p:cTn id="12" dur="200" fill="hold"/>
                                        <p:tgtEl>
                                          <p:spTgt spid="85"/>
                                        </p:tgtEl>
                                        <p:attrNameLst>
                                          <p:attrName>ppt_x</p:attrName>
                                        </p:attrNameLst>
                                      </p:cBhvr>
                                      <p:tavLst>
                                        <p:tav tm="0">
                                          <p:val>
                                            <p:strVal val="#ppt_x"/>
                                          </p:val>
                                        </p:tav>
                                        <p:tav tm="100000">
                                          <p:val>
                                            <p:strVal val="#ppt_x"/>
                                          </p:val>
                                        </p:tav>
                                      </p:tavLst>
                                    </p:anim>
                                    <p:anim calcmode="lin" valueType="num">
                                      <p:cBhvr>
                                        <p:cTn id="13" dur="200" fill="hold"/>
                                        <p:tgtEl>
                                          <p:spTgt spid="85"/>
                                        </p:tgtEl>
                                        <p:attrNameLst>
                                          <p:attrName>ppt_y</p:attrName>
                                        </p:attrNameLst>
                                      </p:cBhvr>
                                      <p:tavLst>
                                        <p:tav tm="0">
                                          <p:val>
                                            <p:strVal val="#ppt_y+.1"/>
                                          </p:val>
                                        </p:tav>
                                        <p:tav tm="100000">
                                          <p:val>
                                            <p:strVal val="#ppt_y"/>
                                          </p:val>
                                        </p:tav>
                                      </p:tavLst>
                                    </p:anim>
                                  </p:childTnLst>
                                </p:cTn>
                              </p:par>
                              <p:par>
                                <p:cTn id="14" presetID="16" presetClass="entr" presetSubtype="37" fill="hold" grpId="0" nodeType="with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barn(outVertical)">
                                      <p:cBhvr>
                                        <p:cTn id="16" dur="2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p:nvPr/>
        </p:nvSpPr>
        <p:spPr bwMode="auto">
          <a:xfrm>
            <a:off x="6900759" y="1425577"/>
            <a:ext cx="2965064" cy="1363663"/>
          </a:xfrm>
          <a:custGeom>
            <a:avLst/>
            <a:gdLst>
              <a:gd name="T0" fmla="*/ 2147483647 w 1175"/>
              <a:gd name="T1" fmla="*/ 2147483647 h 541"/>
              <a:gd name="T2" fmla="*/ 2147483647 w 1175"/>
              <a:gd name="T3" fmla="*/ 2147483647 h 541"/>
              <a:gd name="T4" fmla="*/ 0 w 1175"/>
              <a:gd name="T5" fmla="*/ 2147483647 h 541"/>
              <a:gd name="T6" fmla="*/ 2147483647 w 1175"/>
              <a:gd name="T7" fmla="*/ 2147483647 h 541"/>
              <a:gd name="T8" fmla="*/ 2147483647 w 1175"/>
              <a:gd name="T9" fmla="*/ 2147483647 h 5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5" h="541">
                <a:moveTo>
                  <a:pt x="1118" y="389"/>
                </a:moveTo>
                <a:cubicBezTo>
                  <a:pt x="895" y="0"/>
                  <a:pt x="456" y="104"/>
                  <a:pt x="456" y="104"/>
                </a:cubicBezTo>
                <a:cubicBezTo>
                  <a:pt x="126" y="200"/>
                  <a:pt x="25" y="389"/>
                  <a:pt x="0" y="541"/>
                </a:cubicBezTo>
                <a:cubicBezTo>
                  <a:pt x="1175" y="541"/>
                  <a:pt x="1175" y="541"/>
                  <a:pt x="1175" y="541"/>
                </a:cubicBezTo>
                <a:cubicBezTo>
                  <a:pt x="1150" y="449"/>
                  <a:pt x="1118" y="389"/>
                  <a:pt x="1118" y="389"/>
                </a:cubicBezTo>
                <a:close/>
              </a:path>
            </a:pathLst>
          </a:custGeom>
          <a:solidFill>
            <a:schemeClr val="tx2"/>
          </a:solidFill>
          <a:ln>
            <a:noFill/>
          </a:ln>
        </p:spPr>
        <p:txBody>
          <a:bodyPr/>
          <a:lstStyle/>
          <a:p>
            <a:endParaRPr lang="zh-CN" altLang="en-US">
              <a:cs typeface="+mn-ea"/>
            </a:endParaRPr>
          </a:p>
        </p:txBody>
      </p:sp>
      <p:sp>
        <p:nvSpPr>
          <p:cNvPr id="4" name="Freeform 6"/>
          <p:cNvSpPr/>
          <p:nvPr/>
        </p:nvSpPr>
        <p:spPr bwMode="auto">
          <a:xfrm>
            <a:off x="6637268" y="2789240"/>
            <a:ext cx="3352364" cy="1127125"/>
          </a:xfrm>
          <a:custGeom>
            <a:avLst/>
            <a:gdLst>
              <a:gd name="T0" fmla="*/ 2147483647 w 1330"/>
              <a:gd name="T1" fmla="*/ 2147483647 h 447"/>
              <a:gd name="T2" fmla="*/ 2147483647 w 1330"/>
              <a:gd name="T3" fmla="*/ 2147483647 h 447"/>
              <a:gd name="T4" fmla="*/ 2147483647 w 1330"/>
              <a:gd name="T5" fmla="*/ 2147483647 h 447"/>
              <a:gd name="T6" fmla="*/ 0 w 1330"/>
              <a:gd name="T7" fmla="*/ 2147483647 h 447"/>
              <a:gd name="T8" fmla="*/ 2147483647 w 1330"/>
              <a:gd name="T9" fmla="*/ 2147483647 h 447"/>
              <a:gd name="T10" fmla="*/ 2147483647 w 1330"/>
              <a:gd name="T11" fmla="*/ 0 h 447"/>
              <a:gd name="T12" fmla="*/ 2147483647 w 1330"/>
              <a:gd name="T13" fmla="*/ 0 h 447"/>
              <a:gd name="T14" fmla="*/ 2147483647 w 1330"/>
              <a:gd name="T15" fmla="*/ 2147483647 h 4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0" h="447">
                <a:moveTo>
                  <a:pt x="118" y="225"/>
                </a:moveTo>
                <a:cubicBezTo>
                  <a:pt x="121" y="237"/>
                  <a:pt x="116" y="242"/>
                  <a:pt x="102" y="281"/>
                </a:cubicBezTo>
                <a:cubicBezTo>
                  <a:pt x="89" y="321"/>
                  <a:pt x="18" y="422"/>
                  <a:pt x="8" y="434"/>
                </a:cubicBezTo>
                <a:cubicBezTo>
                  <a:pt x="5" y="438"/>
                  <a:pt x="2" y="442"/>
                  <a:pt x="0" y="447"/>
                </a:cubicBezTo>
                <a:cubicBezTo>
                  <a:pt x="1250" y="447"/>
                  <a:pt x="1250" y="447"/>
                  <a:pt x="1250" y="447"/>
                </a:cubicBezTo>
                <a:cubicBezTo>
                  <a:pt x="1330" y="289"/>
                  <a:pt x="1311" y="119"/>
                  <a:pt x="1280" y="0"/>
                </a:cubicBezTo>
                <a:cubicBezTo>
                  <a:pt x="105" y="0"/>
                  <a:pt x="105" y="0"/>
                  <a:pt x="105" y="0"/>
                </a:cubicBezTo>
                <a:cubicBezTo>
                  <a:pt x="85" y="125"/>
                  <a:pt x="118" y="225"/>
                  <a:pt x="118" y="225"/>
                </a:cubicBezTo>
              </a:path>
            </a:pathLst>
          </a:custGeom>
          <a:solidFill>
            <a:schemeClr val="accent1"/>
          </a:solidFill>
          <a:ln>
            <a:noFill/>
          </a:ln>
        </p:spPr>
        <p:txBody>
          <a:bodyPr/>
          <a:lstStyle/>
          <a:p>
            <a:endParaRPr lang="zh-CN" altLang="en-US">
              <a:cs typeface="+mn-ea"/>
            </a:endParaRPr>
          </a:p>
        </p:txBody>
      </p:sp>
      <p:sp>
        <p:nvSpPr>
          <p:cNvPr id="5" name="Freeform 7"/>
          <p:cNvSpPr/>
          <p:nvPr/>
        </p:nvSpPr>
        <p:spPr bwMode="auto">
          <a:xfrm>
            <a:off x="6616633" y="3916365"/>
            <a:ext cx="3173000" cy="1127125"/>
          </a:xfrm>
          <a:custGeom>
            <a:avLst/>
            <a:gdLst>
              <a:gd name="T0" fmla="*/ 2147483647 w 1258"/>
              <a:gd name="T1" fmla="*/ 2147483647 h 447"/>
              <a:gd name="T2" fmla="*/ 2147483647 w 1258"/>
              <a:gd name="T3" fmla="*/ 2147483647 h 447"/>
              <a:gd name="T4" fmla="*/ 2147483647 w 1258"/>
              <a:gd name="T5" fmla="*/ 2147483647 h 447"/>
              <a:gd name="T6" fmla="*/ 2147483647 w 1258"/>
              <a:gd name="T7" fmla="*/ 2147483647 h 447"/>
              <a:gd name="T8" fmla="*/ 2147483647 w 1258"/>
              <a:gd name="T9" fmla="*/ 2147483647 h 447"/>
              <a:gd name="T10" fmla="*/ 2147483647 w 1258"/>
              <a:gd name="T11" fmla="*/ 2147483647 h 447"/>
              <a:gd name="T12" fmla="*/ 2147483647 w 1258"/>
              <a:gd name="T13" fmla="*/ 2147483647 h 447"/>
              <a:gd name="T14" fmla="*/ 2147483647 w 1258"/>
              <a:gd name="T15" fmla="*/ 2147483647 h 447"/>
              <a:gd name="T16" fmla="*/ 2147483647 w 1258"/>
              <a:gd name="T17" fmla="*/ 2147483647 h 447"/>
              <a:gd name="T18" fmla="*/ 2147483647 w 1258"/>
              <a:gd name="T19" fmla="*/ 2147483647 h 447"/>
              <a:gd name="T20" fmla="*/ 2147483647 w 1258"/>
              <a:gd name="T21" fmla="*/ 2147483647 h 447"/>
              <a:gd name="T22" fmla="*/ 2147483647 w 1258"/>
              <a:gd name="T23" fmla="*/ 2147483647 h 447"/>
              <a:gd name="T24" fmla="*/ 2147483647 w 1258"/>
              <a:gd name="T25" fmla="*/ 2147483647 h 447"/>
              <a:gd name="T26" fmla="*/ 2147483647 w 1258"/>
              <a:gd name="T27" fmla="*/ 2147483647 h 447"/>
              <a:gd name="T28" fmla="*/ 2147483647 w 1258"/>
              <a:gd name="T29" fmla="*/ 2147483647 h 447"/>
              <a:gd name="T30" fmla="*/ 2147483647 w 1258"/>
              <a:gd name="T31" fmla="*/ 2147483647 h 447"/>
              <a:gd name="T32" fmla="*/ 2147483647 w 1258"/>
              <a:gd name="T33" fmla="*/ 2147483647 h 447"/>
              <a:gd name="T34" fmla="*/ 2147483647 w 1258"/>
              <a:gd name="T35" fmla="*/ 0 h 447"/>
              <a:gd name="T36" fmla="*/ 2147483647 w 1258"/>
              <a:gd name="T37" fmla="*/ 0 h 447"/>
              <a:gd name="T38" fmla="*/ 2147483647 w 1258"/>
              <a:gd name="T39" fmla="*/ 2147483647 h 4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58" h="447">
                <a:moveTo>
                  <a:pt x="1" y="25"/>
                </a:moveTo>
                <a:cubicBezTo>
                  <a:pt x="0" y="43"/>
                  <a:pt x="7" y="58"/>
                  <a:pt x="20" y="65"/>
                </a:cubicBezTo>
                <a:cubicBezTo>
                  <a:pt x="33" y="73"/>
                  <a:pt x="117" y="80"/>
                  <a:pt x="117" y="80"/>
                </a:cubicBezTo>
                <a:cubicBezTo>
                  <a:pt x="131" y="109"/>
                  <a:pt x="131" y="109"/>
                  <a:pt x="131" y="109"/>
                </a:cubicBezTo>
                <a:cubicBezTo>
                  <a:pt x="131" y="109"/>
                  <a:pt x="117" y="122"/>
                  <a:pt x="110" y="130"/>
                </a:cubicBezTo>
                <a:cubicBezTo>
                  <a:pt x="104" y="139"/>
                  <a:pt x="102" y="143"/>
                  <a:pt x="100" y="151"/>
                </a:cubicBezTo>
                <a:cubicBezTo>
                  <a:pt x="99" y="160"/>
                  <a:pt x="105" y="169"/>
                  <a:pt x="110" y="175"/>
                </a:cubicBezTo>
                <a:cubicBezTo>
                  <a:pt x="114" y="182"/>
                  <a:pt x="138" y="216"/>
                  <a:pt x="138" y="216"/>
                </a:cubicBezTo>
                <a:cubicBezTo>
                  <a:pt x="138" y="216"/>
                  <a:pt x="134" y="222"/>
                  <a:pt x="130" y="228"/>
                </a:cubicBezTo>
                <a:cubicBezTo>
                  <a:pt x="125" y="235"/>
                  <a:pt x="122" y="246"/>
                  <a:pt x="122" y="246"/>
                </a:cubicBezTo>
                <a:cubicBezTo>
                  <a:pt x="119" y="254"/>
                  <a:pt x="119" y="263"/>
                  <a:pt x="124" y="273"/>
                </a:cubicBezTo>
                <a:cubicBezTo>
                  <a:pt x="130" y="282"/>
                  <a:pt x="165" y="309"/>
                  <a:pt x="170" y="315"/>
                </a:cubicBezTo>
                <a:cubicBezTo>
                  <a:pt x="174" y="322"/>
                  <a:pt x="171" y="329"/>
                  <a:pt x="171" y="329"/>
                </a:cubicBezTo>
                <a:cubicBezTo>
                  <a:pt x="154" y="381"/>
                  <a:pt x="165" y="422"/>
                  <a:pt x="179" y="447"/>
                </a:cubicBezTo>
                <a:cubicBezTo>
                  <a:pt x="1116" y="447"/>
                  <a:pt x="1116" y="447"/>
                  <a:pt x="1116" y="447"/>
                </a:cubicBezTo>
                <a:cubicBezTo>
                  <a:pt x="1100" y="402"/>
                  <a:pt x="1088" y="361"/>
                  <a:pt x="1083" y="331"/>
                </a:cubicBezTo>
                <a:cubicBezTo>
                  <a:pt x="1068" y="232"/>
                  <a:pt x="1190" y="101"/>
                  <a:pt x="1190" y="101"/>
                </a:cubicBezTo>
                <a:cubicBezTo>
                  <a:pt x="1218" y="68"/>
                  <a:pt x="1240" y="34"/>
                  <a:pt x="1258" y="0"/>
                </a:cubicBezTo>
                <a:cubicBezTo>
                  <a:pt x="8" y="0"/>
                  <a:pt x="8" y="0"/>
                  <a:pt x="8" y="0"/>
                </a:cubicBezTo>
                <a:cubicBezTo>
                  <a:pt x="4" y="7"/>
                  <a:pt x="2" y="14"/>
                  <a:pt x="1" y="25"/>
                </a:cubicBezTo>
              </a:path>
            </a:pathLst>
          </a:custGeom>
          <a:solidFill>
            <a:schemeClr val="accent2"/>
          </a:solidFill>
          <a:ln>
            <a:noFill/>
          </a:ln>
        </p:spPr>
        <p:txBody>
          <a:bodyPr/>
          <a:lstStyle/>
          <a:p>
            <a:endParaRPr lang="zh-CN" altLang="en-US">
              <a:cs typeface="+mn-ea"/>
            </a:endParaRPr>
          </a:p>
        </p:txBody>
      </p:sp>
      <p:sp>
        <p:nvSpPr>
          <p:cNvPr id="6" name="Freeform 8"/>
          <p:cNvSpPr/>
          <p:nvPr/>
        </p:nvSpPr>
        <p:spPr bwMode="auto">
          <a:xfrm>
            <a:off x="7069013" y="5043490"/>
            <a:ext cx="2828557" cy="1127125"/>
          </a:xfrm>
          <a:custGeom>
            <a:avLst/>
            <a:gdLst>
              <a:gd name="T0" fmla="*/ 2147483647 w 1122"/>
              <a:gd name="T1" fmla="*/ 2147483647 h 447"/>
              <a:gd name="T2" fmla="*/ 2147483647 w 1122"/>
              <a:gd name="T3" fmla="*/ 2147483647 h 447"/>
              <a:gd name="T4" fmla="*/ 2147483647 w 1122"/>
              <a:gd name="T5" fmla="*/ 2147483647 h 447"/>
              <a:gd name="T6" fmla="*/ 2147483647 w 1122"/>
              <a:gd name="T7" fmla="*/ 2147483647 h 447"/>
              <a:gd name="T8" fmla="*/ 2147483647 w 1122"/>
              <a:gd name="T9" fmla="*/ 2147483647 h 447"/>
              <a:gd name="T10" fmla="*/ 2147483647 w 1122"/>
              <a:gd name="T11" fmla="*/ 2147483647 h 447"/>
              <a:gd name="T12" fmla="*/ 2147483647 w 1122"/>
              <a:gd name="T13" fmla="*/ 2147483647 h 447"/>
              <a:gd name="T14" fmla="*/ 2147483647 w 1122"/>
              <a:gd name="T15" fmla="*/ 2147483647 h 447"/>
              <a:gd name="T16" fmla="*/ 2147483647 w 1122"/>
              <a:gd name="T17" fmla="*/ 0 h 447"/>
              <a:gd name="T18" fmla="*/ 0 w 1122"/>
              <a:gd name="T19" fmla="*/ 0 h 447"/>
              <a:gd name="T20" fmla="*/ 2147483647 w 1122"/>
              <a:gd name="T21" fmla="*/ 2147483647 h 4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2" h="447">
                <a:moveTo>
                  <a:pt x="22" y="29"/>
                </a:moveTo>
                <a:cubicBezTo>
                  <a:pt x="73" y="71"/>
                  <a:pt x="257" y="9"/>
                  <a:pt x="291" y="13"/>
                </a:cubicBezTo>
                <a:cubicBezTo>
                  <a:pt x="316" y="17"/>
                  <a:pt x="345" y="158"/>
                  <a:pt x="357" y="227"/>
                </a:cubicBezTo>
                <a:cubicBezTo>
                  <a:pt x="353" y="227"/>
                  <a:pt x="353" y="227"/>
                  <a:pt x="353" y="227"/>
                </a:cubicBezTo>
                <a:cubicBezTo>
                  <a:pt x="353" y="227"/>
                  <a:pt x="194" y="418"/>
                  <a:pt x="140" y="447"/>
                </a:cubicBezTo>
                <a:cubicBezTo>
                  <a:pt x="1055" y="447"/>
                  <a:pt x="1055" y="447"/>
                  <a:pt x="1055" y="447"/>
                </a:cubicBezTo>
                <a:cubicBezTo>
                  <a:pt x="1122" y="447"/>
                  <a:pt x="1122" y="447"/>
                  <a:pt x="1122" y="447"/>
                </a:cubicBezTo>
                <a:cubicBezTo>
                  <a:pt x="1038" y="224"/>
                  <a:pt x="1038" y="224"/>
                  <a:pt x="1038" y="224"/>
                </a:cubicBezTo>
                <a:cubicBezTo>
                  <a:pt x="1004" y="162"/>
                  <a:pt x="965" y="76"/>
                  <a:pt x="937" y="0"/>
                </a:cubicBezTo>
                <a:cubicBezTo>
                  <a:pt x="0" y="0"/>
                  <a:pt x="0" y="0"/>
                  <a:pt x="0" y="0"/>
                </a:cubicBezTo>
                <a:cubicBezTo>
                  <a:pt x="8" y="15"/>
                  <a:pt x="18" y="25"/>
                  <a:pt x="22" y="29"/>
                </a:cubicBezTo>
                <a:close/>
              </a:path>
            </a:pathLst>
          </a:custGeom>
          <a:solidFill>
            <a:schemeClr val="accent3"/>
          </a:solidFill>
          <a:ln>
            <a:noFill/>
          </a:ln>
        </p:spPr>
        <p:txBody>
          <a:bodyPr/>
          <a:lstStyle/>
          <a:p>
            <a:endParaRPr lang="zh-CN" altLang="en-US">
              <a:cs typeface="+mn-ea"/>
            </a:endParaRPr>
          </a:p>
        </p:txBody>
      </p:sp>
      <p:grpSp>
        <p:nvGrpSpPr>
          <p:cNvPr id="7" name="组合 6"/>
          <p:cNvGrpSpPr/>
          <p:nvPr/>
        </p:nvGrpSpPr>
        <p:grpSpPr bwMode="auto">
          <a:xfrm>
            <a:off x="8461067" y="2038350"/>
            <a:ext cx="679362" cy="573088"/>
            <a:chOff x="8461506" y="2038191"/>
            <a:chExt cx="679832" cy="573664"/>
          </a:xfrm>
        </p:grpSpPr>
        <p:sp>
          <p:nvSpPr>
            <p:cNvPr id="5152" name="Freeform 11"/>
            <p:cNvSpPr/>
            <p:nvPr/>
          </p:nvSpPr>
          <p:spPr bwMode="auto">
            <a:xfrm>
              <a:off x="8485479" y="2048465"/>
              <a:ext cx="630173" cy="539415"/>
            </a:xfrm>
            <a:custGeom>
              <a:avLst/>
              <a:gdLst>
                <a:gd name="T0" fmla="*/ 2147483647 w 250"/>
                <a:gd name="T1" fmla="*/ 2147483647 h 214"/>
                <a:gd name="T2" fmla="*/ 2147483647 w 250"/>
                <a:gd name="T3" fmla="*/ 2147483647 h 214"/>
                <a:gd name="T4" fmla="*/ 2147483647 w 250"/>
                <a:gd name="T5" fmla="*/ 2147483647 h 214"/>
                <a:gd name="T6" fmla="*/ 2147483647 w 250"/>
                <a:gd name="T7" fmla="*/ 2147483647 h 214"/>
                <a:gd name="T8" fmla="*/ 2147483647 w 250"/>
                <a:gd name="T9" fmla="*/ 2147483647 h 214"/>
                <a:gd name="T10" fmla="*/ 2147483647 w 250"/>
                <a:gd name="T11" fmla="*/ 2147483647 h 214"/>
                <a:gd name="T12" fmla="*/ 2147483647 w 250"/>
                <a:gd name="T13" fmla="*/ 2147483647 h 214"/>
                <a:gd name="T14" fmla="*/ 2147483647 w 250"/>
                <a:gd name="T15" fmla="*/ 2147483647 h 214"/>
                <a:gd name="T16" fmla="*/ 2147483647 w 250"/>
                <a:gd name="T17" fmla="*/ 2147483647 h 214"/>
                <a:gd name="T18" fmla="*/ 2147483647 w 250"/>
                <a:gd name="T19" fmla="*/ 2147483647 h 214"/>
                <a:gd name="T20" fmla="*/ 2147483647 w 250"/>
                <a:gd name="T21" fmla="*/ 2147483647 h 214"/>
                <a:gd name="T22" fmla="*/ 2147483647 w 250"/>
                <a:gd name="T23" fmla="*/ 2147483647 h 214"/>
                <a:gd name="T24" fmla="*/ 2147483647 w 250"/>
                <a:gd name="T25" fmla="*/ 2147483647 h 214"/>
                <a:gd name="T26" fmla="*/ 2147483647 w 250"/>
                <a:gd name="T27" fmla="*/ 2147483647 h 214"/>
                <a:gd name="T28" fmla="*/ 2147483647 w 250"/>
                <a:gd name="T29" fmla="*/ 2147483647 h 214"/>
                <a:gd name="T30" fmla="*/ 2147483647 w 250"/>
                <a:gd name="T31" fmla="*/ 2147483647 h 214"/>
                <a:gd name="T32" fmla="*/ 2147483647 w 250"/>
                <a:gd name="T33" fmla="*/ 2147483647 h 214"/>
                <a:gd name="T34" fmla="*/ 2147483647 w 250"/>
                <a:gd name="T35" fmla="*/ 2147483647 h 214"/>
                <a:gd name="T36" fmla="*/ 2147483647 w 250"/>
                <a:gd name="T37" fmla="*/ 2147483647 h 214"/>
                <a:gd name="T38" fmla="*/ 2147483647 w 250"/>
                <a:gd name="T39" fmla="*/ 2147483647 h 214"/>
                <a:gd name="T40" fmla="*/ 2147483647 w 250"/>
                <a:gd name="T41" fmla="*/ 2147483647 h 214"/>
                <a:gd name="T42" fmla="*/ 2147483647 w 250"/>
                <a:gd name="T43" fmla="*/ 2147483647 h 214"/>
                <a:gd name="T44" fmla="*/ 2147483647 w 250"/>
                <a:gd name="T45" fmla="*/ 2147483647 h 214"/>
                <a:gd name="T46" fmla="*/ 2147483647 w 250"/>
                <a:gd name="T47" fmla="*/ 2147483647 h 214"/>
                <a:gd name="T48" fmla="*/ 2147483647 w 250"/>
                <a:gd name="T49" fmla="*/ 2147483647 h 214"/>
                <a:gd name="T50" fmla="*/ 2147483647 w 250"/>
                <a:gd name="T51" fmla="*/ 2147483647 h 214"/>
                <a:gd name="T52" fmla="*/ 2147483647 w 250"/>
                <a:gd name="T53" fmla="*/ 2147483647 h 214"/>
                <a:gd name="T54" fmla="*/ 2147483647 w 250"/>
                <a:gd name="T55" fmla="*/ 2147483647 h 214"/>
                <a:gd name="T56" fmla="*/ 2147483647 w 250"/>
                <a:gd name="T57" fmla="*/ 2147483647 h 2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0" h="214">
                  <a:moveTo>
                    <a:pt x="128" y="209"/>
                  </a:moveTo>
                  <a:cubicBezTo>
                    <a:pt x="114" y="179"/>
                    <a:pt x="114" y="179"/>
                    <a:pt x="114" y="179"/>
                  </a:cubicBezTo>
                  <a:cubicBezTo>
                    <a:pt x="114" y="179"/>
                    <a:pt x="102" y="172"/>
                    <a:pt x="93" y="172"/>
                  </a:cubicBezTo>
                  <a:cubicBezTo>
                    <a:pt x="84" y="172"/>
                    <a:pt x="85" y="176"/>
                    <a:pt x="73" y="170"/>
                  </a:cubicBezTo>
                  <a:cubicBezTo>
                    <a:pt x="60" y="164"/>
                    <a:pt x="57" y="153"/>
                    <a:pt x="55" y="149"/>
                  </a:cubicBezTo>
                  <a:cubicBezTo>
                    <a:pt x="53" y="145"/>
                    <a:pt x="26" y="129"/>
                    <a:pt x="20" y="124"/>
                  </a:cubicBezTo>
                  <a:cubicBezTo>
                    <a:pt x="14" y="119"/>
                    <a:pt x="10" y="105"/>
                    <a:pt x="11" y="102"/>
                  </a:cubicBezTo>
                  <a:cubicBezTo>
                    <a:pt x="13" y="100"/>
                    <a:pt x="0" y="85"/>
                    <a:pt x="5" y="74"/>
                  </a:cubicBezTo>
                  <a:cubicBezTo>
                    <a:pt x="9" y="63"/>
                    <a:pt x="13" y="59"/>
                    <a:pt x="13" y="59"/>
                  </a:cubicBezTo>
                  <a:cubicBezTo>
                    <a:pt x="13" y="59"/>
                    <a:pt x="5" y="56"/>
                    <a:pt x="18" y="43"/>
                  </a:cubicBezTo>
                  <a:cubicBezTo>
                    <a:pt x="31" y="31"/>
                    <a:pt x="49" y="10"/>
                    <a:pt x="64" y="16"/>
                  </a:cubicBezTo>
                  <a:cubicBezTo>
                    <a:pt x="64" y="16"/>
                    <a:pt x="91" y="0"/>
                    <a:pt x="105" y="8"/>
                  </a:cubicBezTo>
                  <a:cubicBezTo>
                    <a:pt x="119" y="16"/>
                    <a:pt x="117" y="7"/>
                    <a:pt x="125" y="7"/>
                  </a:cubicBezTo>
                  <a:cubicBezTo>
                    <a:pt x="134" y="7"/>
                    <a:pt x="139" y="7"/>
                    <a:pt x="144" y="11"/>
                  </a:cubicBezTo>
                  <a:cubicBezTo>
                    <a:pt x="148" y="14"/>
                    <a:pt x="156" y="7"/>
                    <a:pt x="167" y="12"/>
                  </a:cubicBezTo>
                  <a:cubicBezTo>
                    <a:pt x="178" y="17"/>
                    <a:pt x="189" y="18"/>
                    <a:pt x="189" y="18"/>
                  </a:cubicBezTo>
                  <a:cubicBezTo>
                    <a:pt x="189" y="18"/>
                    <a:pt x="204" y="18"/>
                    <a:pt x="213" y="28"/>
                  </a:cubicBezTo>
                  <a:cubicBezTo>
                    <a:pt x="222" y="38"/>
                    <a:pt x="225" y="43"/>
                    <a:pt x="232" y="50"/>
                  </a:cubicBezTo>
                  <a:cubicBezTo>
                    <a:pt x="239" y="58"/>
                    <a:pt x="233" y="60"/>
                    <a:pt x="239" y="68"/>
                  </a:cubicBezTo>
                  <a:cubicBezTo>
                    <a:pt x="245" y="75"/>
                    <a:pt x="245" y="88"/>
                    <a:pt x="245" y="97"/>
                  </a:cubicBezTo>
                  <a:cubicBezTo>
                    <a:pt x="245" y="107"/>
                    <a:pt x="245" y="108"/>
                    <a:pt x="247" y="114"/>
                  </a:cubicBezTo>
                  <a:cubicBezTo>
                    <a:pt x="250" y="121"/>
                    <a:pt x="243" y="126"/>
                    <a:pt x="243" y="126"/>
                  </a:cubicBezTo>
                  <a:cubicBezTo>
                    <a:pt x="243" y="126"/>
                    <a:pt x="249" y="133"/>
                    <a:pt x="241" y="143"/>
                  </a:cubicBezTo>
                  <a:cubicBezTo>
                    <a:pt x="232" y="153"/>
                    <a:pt x="217" y="154"/>
                    <a:pt x="217" y="154"/>
                  </a:cubicBezTo>
                  <a:cubicBezTo>
                    <a:pt x="217" y="154"/>
                    <a:pt x="215" y="190"/>
                    <a:pt x="200" y="194"/>
                  </a:cubicBezTo>
                  <a:cubicBezTo>
                    <a:pt x="185" y="199"/>
                    <a:pt x="157" y="194"/>
                    <a:pt x="157" y="194"/>
                  </a:cubicBezTo>
                  <a:cubicBezTo>
                    <a:pt x="157" y="194"/>
                    <a:pt x="163" y="204"/>
                    <a:pt x="162" y="208"/>
                  </a:cubicBezTo>
                  <a:cubicBezTo>
                    <a:pt x="161" y="212"/>
                    <a:pt x="145" y="214"/>
                    <a:pt x="140" y="214"/>
                  </a:cubicBezTo>
                  <a:cubicBezTo>
                    <a:pt x="136" y="214"/>
                    <a:pt x="128" y="209"/>
                    <a:pt x="128" y="20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5153" name="Freeform 12"/>
            <p:cNvSpPr>
              <a:spLocks noEditPoints="1"/>
            </p:cNvSpPr>
            <p:nvPr/>
          </p:nvSpPr>
          <p:spPr bwMode="auto">
            <a:xfrm>
              <a:off x="8461506" y="2038191"/>
              <a:ext cx="679832" cy="573664"/>
            </a:xfrm>
            <a:custGeom>
              <a:avLst/>
              <a:gdLst>
                <a:gd name="T0" fmla="*/ 2147483647 w 270"/>
                <a:gd name="T1" fmla="*/ 2147483647 h 228"/>
                <a:gd name="T2" fmla="*/ 2147483647 w 270"/>
                <a:gd name="T3" fmla="*/ 2147483647 h 228"/>
                <a:gd name="T4" fmla="*/ 2147483647 w 270"/>
                <a:gd name="T5" fmla="*/ 2147483647 h 228"/>
                <a:gd name="T6" fmla="*/ 2147483647 w 270"/>
                <a:gd name="T7" fmla="*/ 2147483647 h 228"/>
                <a:gd name="T8" fmla="*/ 2147483647 w 270"/>
                <a:gd name="T9" fmla="*/ 2147483647 h 228"/>
                <a:gd name="T10" fmla="*/ 2147483647 w 270"/>
                <a:gd name="T11" fmla="*/ 2147483647 h 228"/>
                <a:gd name="T12" fmla="*/ 2147483647 w 270"/>
                <a:gd name="T13" fmla="*/ 2147483647 h 228"/>
                <a:gd name="T14" fmla="*/ 2147483647 w 270"/>
                <a:gd name="T15" fmla="*/ 2147483647 h 228"/>
                <a:gd name="T16" fmla="*/ 2147483647 w 270"/>
                <a:gd name="T17" fmla="*/ 2147483647 h 228"/>
                <a:gd name="T18" fmla="*/ 2147483647 w 270"/>
                <a:gd name="T19" fmla="*/ 2147483647 h 228"/>
                <a:gd name="T20" fmla="*/ 2147483647 w 270"/>
                <a:gd name="T21" fmla="*/ 2147483647 h 228"/>
                <a:gd name="T22" fmla="*/ 2147483647 w 270"/>
                <a:gd name="T23" fmla="*/ 2147483647 h 228"/>
                <a:gd name="T24" fmla="*/ 2147483647 w 270"/>
                <a:gd name="T25" fmla="*/ 2147483647 h 228"/>
                <a:gd name="T26" fmla="*/ 2147483647 w 270"/>
                <a:gd name="T27" fmla="*/ 2147483647 h 228"/>
                <a:gd name="T28" fmla="*/ 2147483647 w 270"/>
                <a:gd name="T29" fmla="*/ 2147483647 h 228"/>
                <a:gd name="T30" fmla="*/ 2147483647 w 270"/>
                <a:gd name="T31" fmla="*/ 2147483647 h 228"/>
                <a:gd name="T32" fmla="*/ 2147483647 w 270"/>
                <a:gd name="T33" fmla="*/ 2147483647 h 228"/>
                <a:gd name="T34" fmla="*/ 2147483647 w 270"/>
                <a:gd name="T35" fmla="*/ 2147483647 h 228"/>
                <a:gd name="T36" fmla="*/ 2147483647 w 270"/>
                <a:gd name="T37" fmla="*/ 2147483647 h 228"/>
                <a:gd name="T38" fmla="*/ 2147483647 w 270"/>
                <a:gd name="T39" fmla="*/ 2147483647 h 228"/>
                <a:gd name="T40" fmla="*/ 2147483647 w 270"/>
                <a:gd name="T41" fmla="*/ 2147483647 h 228"/>
                <a:gd name="T42" fmla="*/ 2147483647 w 270"/>
                <a:gd name="T43" fmla="*/ 2147483647 h 228"/>
                <a:gd name="T44" fmla="*/ 2147483647 w 270"/>
                <a:gd name="T45" fmla="*/ 2147483647 h 228"/>
                <a:gd name="T46" fmla="*/ 2147483647 w 270"/>
                <a:gd name="T47" fmla="*/ 2147483647 h 228"/>
                <a:gd name="T48" fmla="*/ 2147483647 w 270"/>
                <a:gd name="T49" fmla="*/ 2147483647 h 228"/>
                <a:gd name="T50" fmla="*/ 2147483647 w 270"/>
                <a:gd name="T51" fmla="*/ 2147483647 h 228"/>
                <a:gd name="T52" fmla="*/ 2147483647 w 270"/>
                <a:gd name="T53" fmla="*/ 2147483647 h 228"/>
                <a:gd name="T54" fmla="*/ 2147483647 w 270"/>
                <a:gd name="T55" fmla="*/ 2147483647 h 228"/>
                <a:gd name="T56" fmla="*/ 2147483647 w 270"/>
                <a:gd name="T57" fmla="*/ 2147483647 h 228"/>
                <a:gd name="T58" fmla="*/ 2147483647 w 270"/>
                <a:gd name="T59" fmla="*/ 2147483647 h 228"/>
                <a:gd name="T60" fmla="*/ 2147483647 w 270"/>
                <a:gd name="T61" fmla="*/ 2147483647 h 228"/>
                <a:gd name="T62" fmla="*/ 2147483647 w 270"/>
                <a:gd name="T63" fmla="*/ 2147483647 h 228"/>
                <a:gd name="T64" fmla="*/ 2147483647 w 270"/>
                <a:gd name="T65" fmla="*/ 2147483647 h 228"/>
                <a:gd name="T66" fmla="*/ 2147483647 w 270"/>
                <a:gd name="T67" fmla="*/ 2147483647 h 228"/>
                <a:gd name="T68" fmla="*/ 2147483647 w 270"/>
                <a:gd name="T69" fmla="*/ 2147483647 h 228"/>
                <a:gd name="T70" fmla="*/ 2147483647 w 270"/>
                <a:gd name="T71" fmla="*/ 2147483647 h 228"/>
                <a:gd name="T72" fmla="*/ 2147483647 w 270"/>
                <a:gd name="T73" fmla="*/ 2147483647 h 228"/>
                <a:gd name="T74" fmla="*/ 2147483647 w 270"/>
                <a:gd name="T75" fmla="*/ 2147483647 h 228"/>
                <a:gd name="T76" fmla="*/ 2147483647 w 270"/>
                <a:gd name="T77" fmla="*/ 2147483647 h 228"/>
                <a:gd name="T78" fmla="*/ 2147483647 w 270"/>
                <a:gd name="T79" fmla="*/ 2147483647 h 228"/>
                <a:gd name="T80" fmla="*/ 2147483647 w 270"/>
                <a:gd name="T81" fmla="*/ 2147483647 h 228"/>
                <a:gd name="T82" fmla="*/ 2147483647 w 270"/>
                <a:gd name="T83" fmla="*/ 2147483647 h 228"/>
                <a:gd name="T84" fmla="*/ 2147483647 w 270"/>
                <a:gd name="T85" fmla="*/ 2147483647 h 228"/>
                <a:gd name="T86" fmla="*/ 2147483647 w 270"/>
                <a:gd name="T87" fmla="*/ 2147483647 h 228"/>
                <a:gd name="T88" fmla="*/ 2147483647 w 270"/>
                <a:gd name="T89" fmla="*/ 2147483647 h 228"/>
                <a:gd name="T90" fmla="*/ 2147483647 w 270"/>
                <a:gd name="T91" fmla="*/ 2147483647 h 228"/>
                <a:gd name="T92" fmla="*/ 2147483647 w 270"/>
                <a:gd name="T93" fmla="*/ 2147483647 h 228"/>
                <a:gd name="T94" fmla="*/ 2147483647 w 270"/>
                <a:gd name="T95" fmla="*/ 2147483647 h 228"/>
                <a:gd name="T96" fmla="*/ 2147483647 w 270"/>
                <a:gd name="T97" fmla="*/ 2147483647 h 228"/>
                <a:gd name="T98" fmla="*/ 2147483647 w 270"/>
                <a:gd name="T99" fmla="*/ 2147483647 h 228"/>
                <a:gd name="T100" fmla="*/ 2147483647 w 270"/>
                <a:gd name="T101" fmla="*/ 2147483647 h 228"/>
                <a:gd name="T102" fmla="*/ 2147483647 w 270"/>
                <a:gd name="T103" fmla="*/ 2147483647 h 228"/>
                <a:gd name="T104" fmla="*/ 2147483647 w 270"/>
                <a:gd name="T105" fmla="*/ 2147483647 h 228"/>
                <a:gd name="T106" fmla="*/ 2147483647 w 270"/>
                <a:gd name="T107" fmla="*/ 2147483647 h 228"/>
                <a:gd name="T108" fmla="*/ 2147483647 w 270"/>
                <a:gd name="T109" fmla="*/ 2147483647 h 2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0" h="228">
                  <a:moveTo>
                    <a:pt x="267" y="115"/>
                  </a:moveTo>
                  <a:cubicBezTo>
                    <a:pt x="265" y="110"/>
                    <a:pt x="265" y="110"/>
                    <a:pt x="265" y="101"/>
                  </a:cubicBezTo>
                  <a:cubicBezTo>
                    <a:pt x="265" y="91"/>
                    <a:pt x="265" y="76"/>
                    <a:pt x="257" y="66"/>
                  </a:cubicBezTo>
                  <a:cubicBezTo>
                    <a:pt x="256" y="64"/>
                    <a:pt x="256" y="64"/>
                    <a:pt x="256" y="63"/>
                  </a:cubicBezTo>
                  <a:cubicBezTo>
                    <a:pt x="256" y="59"/>
                    <a:pt x="255" y="53"/>
                    <a:pt x="250" y="47"/>
                  </a:cubicBezTo>
                  <a:cubicBezTo>
                    <a:pt x="248" y="45"/>
                    <a:pt x="246" y="42"/>
                    <a:pt x="244" y="40"/>
                  </a:cubicBezTo>
                  <a:cubicBezTo>
                    <a:pt x="240" y="36"/>
                    <a:pt x="236" y="32"/>
                    <a:pt x="230" y="25"/>
                  </a:cubicBezTo>
                  <a:cubicBezTo>
                    <a:pt x="219" y="13"/>
                    <a:pt x="203" y="12"/>
                    <a:pt x="200" y="12"/>
                  </a:cubicBezTo>
                  <a:cubicBezTo>
                    <a:pt x="198" y="12"/>
                    <a:pt x="190" y="11"/>
                    <a:pt x="182" y="7"/>
                  </a:cubicBezTo>
                  <a:cubicBezTo>
                    <a:pt x="177" y="5"/>
                    <a:pt x="173" y="4"/>
                    <a:pt x="168" y="4"/>
                  </a:cubicBezTo>
                  <a:cubicBezTo>
                    <a:pt x="165" y="4"/>
                    <a:pt x="162" y="4"/>
                    <a:pt x="160" y="5"/>
                  </a:cubicBezTo>
                  <a:cubicBezTo>
                    <a:pt x="159" y="5"/>
                    <a:pt x="159" y="5"/>
                    <a:pt x="158" y="5"/>
                  </a:cubicBezTo>
                  <a:cubicBezTo>
                    <a:pt x="152" y="1"/>
                    <a:pt x="144" y="1"/>
                    <a:pt x="135" y="1"/>
                  </a:cubicBezTo>
                  <a:cubicBezTo>
                    <a:pt x="129" y="1"/>
                    <a:pt x="126" y="3"/>
                    <a:pt x="123" y="5"/>
                  </a:cubicBezTo>
                  <a:cubicBezTo>
                    <a:pt x="123" y="4"/>
                    <a:pt x="122" y="4"/>
                    <a:pt x="120" y="3"/>
                  </a:cubicBezTo>
                  <a:cubicBezTo>
                    <a:pt x="116" y="1"/>
                    <a:pt x="111" y="0"/>
                    <a:pt x="106" y="0"/>
                  </a:cubicBezTo>
                  <a:cubicBezTo>
                    <a:pt x="93" y="0"/>
                    <a:pt x="79" y="6"/>
                    <a:pt x="72" y="9"/>
                  </a:cubicBezTo>
                  <a:cubicBezTo>
                    <a:pt x="71" y="9"/>
                    <a:pt x="69" y="9"/>
                    <a:pt x="68" y="9"/>
                  </a:cubicBezTo>
                  <a:cubicBezTo>
                    <a:pt x="51" y="9"/>
                    <a:pt x="36" y="24"/>
                    <a:pt x="24" y="36"/>
                  </a:cubicBezTo>
                  <a:cubicBezTo>
                    <a:pt x="23" y="38"/>
                    <a:pt x="22" y="39"/>
                    <a:pt x="21" y="40"/>
                  </a:cubicBezTo>
                  <a:cubicBezTo>
                    <a:pt x="15" y="45"/>
                    <a:pt x="9" y="53"/>
                    <a:pt x="11" y="62"/>
                  </a:cubicBezTo>
                  <a:cubicBezTo>
                    <a:pt x="9" y="65"/>
                    <a:pt x="7" y="69"/>
                    <a:pt x="5" y="74"/>
                  </a:cubicBezTo>
                  <a:cubicBezTo>
                    <a:pt x="0" y="85"/>
                    <a:pt x="6" y="97"/>
                    <a:pt x="10" y="104"/>
                  </a:cubicBezTo>
                  <a:cubicBezTo>
                    <a:pt x="10" y="105"/>
                    <a:pt x="10" y="106"/>
                    <a:pt x="11" y="106"/>
                  </a:cubicBezTo>
                  <a:cubicBezTo>
                    <a:pt x="10" y="109"/>
                    <a:pt x="11" y="114"/>
                    <a:pt x="13" y="120"/>
                  </a:cubicBezTo>
                  <a:cubicBezTo>
                    <a:pt x="14" y="124"/>
                    <a:pt x="18" y="131"/>
                    <a:pt x="23" y="135"/>
                  </a:cubicBezTo>
                  <a:cubicBezTo>
                    <a:pt x="26" y="138"/>
                    <a:pt x="30" y="141"/>
                    <a:pt x="38" y="146"/>
                  </a:cubicBezTo>
                  <a:cubicBezTo>
                    <a:pt x="44" y="149"/>
                    <a:pt x="53" y="155"/>
                    <a:pt x="56" y="158"/>
                  </a:cubicBezTo>
                  <a:cubicBezTo>
                    <a:pt x="58" y="164"/>
                    <a:pt x="63" y="176"/>
                    <a:pt x="78" y="183"/>
                  </a:cubicBezTo>
                  <a:cubicBezTo>
                    <a:pt x="85" y="186"/>
                    <a:pt x="89" y="187"/>
                    <a:pt x="93" y="187"/>
                  </a:cubicBezTo>
                  <a:cubicBezTo>
                    <a:pt x="96" y="187"/>
                    <a:pt x="98" y="187"/>
                    <a:pt x="99" y="187"/>
                  </a:cubicBezTo>
                  <a:cubicBezTo>
                    <a:pt x="100" y="186"/>
                    <a:pt x="101" y="186"/>
                    <a:pt x="103" y="186"/>
                  </a:cubicBezTo>
                  <a:cubicBezTo>
                    <a:pt x="107" y="186"/>
                    <a:pt x="112" y="188"/>
                    <a:pt x="116" y="191"/>
                  </a:cubicBezTo>
                  <a:cubicBezTo>
                    <a:pt x="128" y="217"/>
                    <a:pt x="128" y="217"/>
                    <a:pt x="128" y="217"/>
                  </a:cubicBezTo>
                  <a:cubicBezTo>
                    <a:pt x="129" y="219"/>
                    <a:pt x="131" y="221"/>
                    <a:pt x="132" y="222"/>
                  </a:cubicBezTo>
                  <a:cubicBezTo>
                    <a:pt x="136" y="224"/>
                    <a:pt x="144" y="228"/>
                    <a:pt x="150" y="228"/>
                  </a:cubicBezTo>
                  <a:cubicBezTo>
                    <a:pt x="157" y="228"/>
                    <a:pt x="180" y="227"/>
                    <a:pt x="182" y="214"/>
                  </a:cubicBezTo>
                  <a:cubicBezTo>
                    <a:pt x="183" y="213"/>
                    <a:pt x="183" y="212"/>
                    <a:pt x="183" y="210"/>
                  </a:cubicBezTo>
                  <a:cubicBezTo>
                    <a:pt x="186" y="211"/>
                    <a:pt x="189" y="211"/>
                    <a:pt x="192" y="211"/>
                  </a:cubicBezTo>
                  <a:cubicBezTo>
                    <a:pt x="201" y="211"/>
                    <a:pt x="208" y="210"/>
                    <a:pt x="213" y="208"/>
                  </a:cubicBezTo>
                  <a:cubicBezTo>
                    <a:pt x="230" y="204"/>
                    <a:pt x="235" y="181"/>
                    <a:pt x="237" y="167"/>
                  </a:cubicBezTo>
                  <a:cubicBezTo>
                    <a:pt x="243" y="165"/>
                    <a:pt x="252" y="161"/>
                    <a:pt x="259" y="154"/>
                  </a:cubicBezTo>
                  <a:cubicBezTo>
                    <a:pt x="265" y="146"/>
                    <a:pt x="266" y="138"/>
                    <a:pt x="265" y="132"/>
                  </a:cubicBezTo>
                  <a:cubicBezTo>
                    <a:pt x="268" y="128"/>
                    <a:pt x="270" y="122"/>
                    <a:pt x="267" y="115"/>
                  </a:cubicBezTo>
                  <a:close/>
                  <a:moveTo>
                    <a:pt x="120" y="164"/>
                  </a:moveTo>
                  <a:cubicBezTo>
                    <a:pt x="123" y="158"/>
                    <a:pt x="135" y="152"/>
                    <a:pt x="144" y="150"/>
                  </a:cubicBezTo>
                  <a:cubicBezTo>
                    <a:pt x="146" y="150"/>
                    <a:pt x="150" y="150"/>
                    <a:pt x="154" y="150"/>
                  </a:cubicBezTo>
                  <a:cubicBezTo>
                    <a:pt x="155" y="150"/>
                    <a:pt x="156" y="149"/>
                    <a:pt x="157" y="149"/>
                  </a:cubicBezTo>
                  <a:cubicBezTo>
                    <a:pt x="154" y="155"/>
                    <a:pt x="152" y="161"/>
                    <a:pt x="154" y="167"/>
                  </a:cubicBezTo>
                  <a:cubicBezTo>
                    <a:pt x="144" y="170"/>
                    <a:pt x="135" y="174"/>
                    <a:pt x="127" y="173"/>
                  </a:cubicBezTo>
                  <a:cubicBezTo>
                    <a:pt x="125" y="172"/>
                    <a:pt x="122" y="170"/>
                    <a:pt x="119" y="169"/>
                  </a:cubicBezTo>
                  <a:cubicBezTo>
                    <a:pt x="118" y="167"/>
                    <a:pt x="119" y="166"/>
                    <a:pt x="120" y="164"/>
                  </a:cubicBezTo>
                  <a:close/>
                  <a:moveTo>
                    <a:pt x="243" y="140"/>
                  </a:moveTo>
                  <a:cubicBezTo>
                    <a:pt x="240" y="143"/>
                    <a:pt x="236" y="145"/>
                    <a:pt x="232" y="146"/>
                  </a:cubicBezTo>
                  <a:cubicBezTo>
                    <a:pt x="232" y="146"/>
                    <a:pt x="231" y="146"/>
                    <a:pt x="231" y="146"/>
                  </a:cubicBezTo>
                  <a:cubicBezTo>
                    <a:pt x="216" y="145"/>
                    <a:pt x="200" y="151"/>
                    <a:pt x="184" y="157"/>
                  </a:cubicBezTo>
                  <a:cubicBezTo>
                    <a:pt x="178" y="159"/>
                    <a:pt x="172" y="161"/>
                    <a:pt x="167" y="163"/>
                  </a:cubicBezTo>
                  <a:cubicBezTo>
                    <a:pt x="167" y="159"/>
                    <a:pt x="170" y="154"/>
                    <a:pt x="173" y="151"/>
                  </a:cubicBezTo>
                  <a:cubicBezTo>
                    <a:pt x="175" y="149"/>
                    <a:pt x="179" y="149"/>
                    <a:pt x="183" y="148"/>
                  </a:cubicBezTo>
                  <a:cubicBezTo>
                    <a:pt x="189" y="147"/>
                    <a:pt x="195" y="146"/>
                    <a:pt x="200" y="141"/>
                  </a:cubicBezTo>
                  <a:cubicBezTo>
                    <a:pt x="204" y="137"/>
                    <a:pt x="204" y="133"/>
                    <a:pt x="203" y="130"/>
                  </a:cubicBezTo>
                  <a:cubicBezTo>
                    <a:pt x="201" y="124"/>
                    <a:pt x="193" y="123"/>
                    <a:pt x="186" y="122"/>
                  </a:cubicBezTo>
                  <a:cubicBezTo>
                    <a:pt x="183" y="122"/>
                    <a:pt x="180" y="122"/>
                    <a:pt x="179" y="122"/>
                  </a:cubicBezTo>
                  <a:cubicBezTo>
                    <a:pt x="170" y="117"/>
                    <a:pt x="170" y="112"/>
                    <a:pt x="171" y="100"/>
                  </a:cubicBezTo>
                  <a:cubicBezTo>
                    <a:pt x="171" y="98"/>
                    <a:pt x="171" y="95"/>
                    <a:pt x="171" y="93"/>
                  </a:cubicBezTo>
                  <a:cubicBezTo>
                    <a:pt x="172" y="89"/>
                    <a:pt x="169" y="86"/>
                    <a:pt x="165" y="86"/>
                  </a:cubicBezTo>
                  <a:cubicBezTo>
                    <a:pt x="161" y="86"/>
                    <a:pt x="158" y="89"/>
                    <a:pt x="158" y="92"/>
                  </a:cubicBezTo>
                  <a:cubicBezTo>
                    <a:pt x="158" y="95"/>
                    <a:pt x="157" y="97"/>
                    <a:pt x="157" y="99"/>
                  </a:cubicBezTo>
                  <a:cubicBezTo>
                    <a:pt x="156" y="110"/>
                    <a:pt x="155" y="125"/>
                    <a:pt x="172" y="134"/>
                  </a:cubicBezTo>
                  <a:cubicBezTo>
                    <a:pt x="169" y="135"/>
                    <a:pt x="159" y="136"/>
                    <a:pt x="154" y="136"/>
                  </a:cubicBezTo>
                  <a:cubicBezTo>
                    <a:pt x="149" y="136"/>
                    <a:pt x="145" y="136"/>
                    <a:pt x="141" y="137"/>
                  </a:cubicBezTo>
                  <a:cubicBezTo>
                    <a:pt x="138" y="137"/>
                    <a:pt x="116" y="143"/>
                    <a:pt x="108" y="157"/>
                  </a:cubicBezTo>
                  <a:cubicBezTo>
                    <a:pt x="106" y="160"/>
                    <a:pt x="105" y="163"/>
                    <a:pt x="105" y="165"/>
                  </a:cubicBezTo>
                  <a:cubicBezTo>
                    <a:pt x="104" y="165"/>
                    <a:pt x="104" y="165"/>
                    <a:pt x="103" y="165"/>
                  </a:cubicBezTo>
                  <a:cubicBezTo>
                    <a:pt x="99" y="165"/>
                    <a:pt x="96" y="166"/>
                    <a:pt x="94" y="166"/>
                  </a:cubicBezTo>
                  <a:cubicBezTo>
                    <a:pt x="94" y="167"/>
                    <a:pt x="93" y="167"/>
                    <a:pt x="93" y="167"/>
                  </a:cubicBezTo>
                  <a:cubicBezTo>
                    <a:pt x="93" y="167"/>
                    <a:pt x="92" y="167"/>
                    <a:pt x="87" y="165"/>
                  </a:cubicBezTo>
                  <a:cubicBezTo>
                    <a:pt x="79" y="161"/>
                    <a:pt x="77" y="154"/>
                    <a:pt x="75" y="150"/>
                  </a:cubicBezTo>
                  <a:cubicBezTo>
                    <a:pt x="75" y="149"/>
                    <a:pt x="75" y="149"/>
                    <a:pt x="75" y="149"/>
                  </a:cubicBezTo>
                  <a:cubicBezTo>
                    <a:pt x="75" y="149"/>
                    <a:pt x="75" y="149"/>
                    <a:pt x="75" y="149"/>
                  </a:cubicBezTo>
                  <a:cubicBezTo>
                    <a:pt x="75" y="146"/>
                    <a:pt x="80" y="139"/>
                    <a:pt x="83" y="138"/>
                  </a:cubicBezTo>
                  <a:cubicBezTo>
                    <a:pt x="86" y="137"/>
                    <a:pt x="88" y="133"/>
                    <a:pt x="87" y="129"/>
                  </a:cubicBezTo>
                  <a:cubicBezTo>
                    <a:pt x="86" y="126"/>
                    <a:pt x="82" y="124"/>
                    <a:pt x="78" y="125"/>
                  </a:cubicBezTo>
                  <a:cubicBezTo>
                    <a:pt x="76" y="126"/>
                    <a:pt x="73" y="128"/>
                    <a:pt x="70" y="131"/>
                  </a:cubicBezTo>
                  <a:cubicBezTo>
                    <a:pt x="70" y="128"/>
                    <a:pt x="71" y="126"/>
                    <a:pt x="71" y="123"/>
                  </a:cubicBezTo>
                  <a:cubicBezTo>
                    <a:pt x="71" y="117"/>
                    <a:pt x="72" y="110"/>
                    <a:pt x="71" y="104"/>
                  </a:cubicBezTo>
                  <a:cubicBezTo>
                    <a:pt x="71" y="100"/>
                    <a:pt x="67" y="97"/>
                    <a:pt x="63" y="98"/>
                  </a:cubicBezTo>
                  <a:cubicBezTo>
                    <a:pt x="60" y="98"/>
                    <a:pt x="57" y="101"/>
                    <a:pt x="57" y="105"/>
                  </a:cubicBezTo>
                  <a:cubicBezTo>
                    <a:pt x="58" y="111"/>
                    <a:pt x="57" y="116"/>
                    <a:pt x="57" y="122"/>
                  </a:cubicBezTo>
                  <a:cubicBezTo>
                    <a:pt x="57" y="126"/>
                    <a:pt x="56" y="129"/>
                    <a:pt x="56" y="133"/>
                  </a:cubicBezTo>
                  <a:cubicBezTo>
                    <a:pt x="54" y="132"/>
                    <a:pt x="52" y="130"/>
                    <a:pt x="49" y="128"/>
                  </a:cubicBezTo>
                  <a:cubicBezTo>
                    <a:pt x="44" y="125"/>
                    <a:pt x="38" y="121"/>
                    <a:pt x="36" y="120"/>
                  </a:cubicBezTo>
                  <a:cubicBezTo>
                    <a:pt x="34" y="118"/>
                    <a:pt x="32" y="112"/>
                    <a:pt x="31" y="109"/>
                  </a:cubicBezTo>
                  <a:cubicBezTo>
                    <a:pt x="33" y="104"/>
                    <a:pt x="30" y="100"/>
                    <a:pt x="28" y="95"/>
                  </a:cubicBezTo>
                  <a:cubicBezTo>
                    <a:pt x="27" y="92"/>
                    <a:pt x="23" y="84"/>
                    <a:pt x="24" y="82"/>
                  </a:cubicBezTo>
                  <a:cubicBezTo>
                    <a:pt x="26" y="77"/>
                    <a:pt x="28" y="73"/>
                    <a:pt x="29" y="72"/>
                  </a:cubicBezTo>
                  <a:cubicBezTo>
                    <a:pt x="31" y="71"/>
                    <a:pt x="33" y="71"/>
                    <a:pt x="34" y="71"/>
                  </a:cubicBezTo>
                  <a:cubicBezTo>
                    <a:pt x="46" y="69"/>
                    <a:pt x="58" y="68"/>
                    <a:pt x="69" y="57"/>
                  </a:cubicBezTo>
                  <a:cubicBezTo>
                    <a:pt x="72" y="54"/>
                    <a:pt x="72" y="49"/>
                    <a:pt x="69" y="47"/>
                  </a:cubicBezTo>
                  <a:cubicBezTo>
                    <a:pt x="66" y="44"/>
                    <a:pt x="62" y="44"/>
                    <a:pt x="59" y="47"/>
                  </a:cubicBezTo>
                  <a:cubicBezTo>
                    <a:pt x="52" y="54"/>
                    <a:pt x="43" y="56"/>
                    <a:pt x="33" y="57"/>
                  </a:cubicBezTo>
                  <a:cubicBezTo>
                    <a:pt x="34" y="56"/>
                    <a:pt x="34" y="56"/>
                    <a:pt x="35" y="55"/>
                  </a:cubicBezTo>
                  <a:cubicBezTo>
                    <a:pt x="37" y="54"/>
                    <a:pt x="38" y="52"/>
                    <a:pt x="39" y="51"/>
                  </a:cubicBezTo>
                  <a:cubicBezTo>
                    <a:pt x="47" y="43"/>
                    <a:pt x="60" y="30"/>
                    <a:pt x="68" y="30"/>
                  </a:cubicBezTo>
                  <a:cubicBezTo>
                    <a:pt x="68" y="30"/>
                    <a:pt x="69" y="30"/>
                    <a:pt x="69" y="30"/>
                  </a:cubicBezTo>
                  <a:cubicBezTo>
                    <a:pt x="72" y="31"/>
                    <a:pt x="76" y="31"/>
                    <a:pt x="79" y="29"/>
                  </a:cubicBezTo>
                  <a:cubicBezTo>
                    <a:pt x="83" y="27"/>
                    <a:pt x="96" y="20"/>
                    <a:pt x="106" y="20"/>
                  </a:cubicBezTo>
                  <a:cubicBezTo>
                    <a:pt x="107" y="20"/>
                    <a:pt x="109" y="21"/>
                    <a:pt x="110" y="21"/>
                  </a:cubicBezTo>
                  <a:cubicBezTo>
                    <a:pt x="111" y="21"/>
                    <a:pt x="111" y="21"/>
                    <a:pt x="111" y="21"/>
                  </a:cubicBezTo>
                  <a:cubicBezTo>
                    <a:pt x="112" y="23"/>
                    <a:pt x="113" y="25"/>
                    <a:pt x="116" y="25"/>
                  </a:cubicBezTo>
                  <a:cubicBezTo>
                    <a:pt x="119" y="25"/>
                    <a:pt x="124" y="32"/>
                    <a:pt x="127" y="40"/>
                  </a:cubicBezTo>
                  <a:cubicBezTo>
                    <a:pt x="128" y="42"/>
                    <a:pt x="130" y="45"/>
                    <a:pt x="129" y="47"/>
                  </a:cubicBezTo>
                  <a:cubicBezTo>
                    <a:pt x="129" y="48"/>
                    <a:pt x="128" y="48"/>
                    <a:pt x="125" y="49"/>
                  </a:cubicBezTo>
                  <a:cubicBezTo>
                    <a:pt x="122" y="49"/>
                    <a:pt x="118" y="50"/>
                    <a:pt x="115" y="53"/>
                  </a:cubicBezTo>
                  <a:cubicBezTo>
                    <a:pt x="104" y="60"/>
                    <a:pt x="94" y="67"/>
                    <a:pt x="83" y="72"/>
                  </a:cubicBezTo>
                  <a:cubicBezTo>
                    <a:pt x="79" y="74"/>
                    <a:pt x="78" y="78"/>
                    <a:pt x="80" y="82"/>
                  </a:cubicBezTo>
                  <a:cubicBezTo>
                    <a:pt x="81" y="84"/>
                    <a:pt x="83" y="85"/>
                    <a:pt x="86" y="85"/>
                  </a:cubicBezTo>
                  <a:cubicBezTo>
                    <a:pt x="87" y="85"/>
                    <a:pt x="88" y="85"/>
                    <a:pt x="89" y="85"/>
                  </a:cubicBezTo>
                  <a:cubicBezTo>
                    <a:pt x="96" y="81"/>
                    <a:pt x="103" y="77"/>
                    <a:pt x="109" y="73"/>
                  </a:cubicBezTo>
                  <a:cubicBezTo>
                    <a:pt x="109" y="76"/>
                    <a:pt x="110" y="78"/>
                    <a:pt x="110" y="81"/>
                  </a:cubicBezTo>
                  <a:cubicBezTo>
                    <a:pt x="111" y="83"/>
                    <a:pt x="111" y="85"/>
                    <a:pt x="111" y="87"/>
                  </a:cubicBezTo>
                  <a:cubicBezTo>
                    <a:pt x="112" y="91"/>
                    <a:pt x="115" y="93"/>
                    <a:pt x="118" y="93"/>
                  </a:cubicBezTo>
                  <a:cubicBezTo>
                    <a:pt x="119" y="93"/>
                    <a:pt x="119" y="93"/>
                    <a:pt x="119" y="93"/>
                  </a:cubicBezTo>
                  <a:cubicBezTo>
                    <a:pt x="123" y="93"/>
                    <a:pt x="125" y="89"/>
                    <a:pt x="125" y="86"/>
                  </a:cubicBezTo>
                  <a:cubicBezTo>
                    <a:pt x="125" y="83"/>
                    <a:pt x="124" y="81"/>
                    <a:pt x="124" y="78"/>
                  </a:cubicBezTo>
                  <a:cubicBezTo>
                    <a:pt x="123" y="73"/>
                    <a:pt x="122" y="68"/>
                    <a:pt x="123" y="65"/>
                  </a:cubicBezTo>
                  <a:cubicBezTo>
                    <a:pt x="123" y="64"/>
                    <a:pt x="123" y="64"/>
                    <a:pt x="124" y="64"/>
                  </a:cubicBezTo>
                  <a:cubicBezTo>
                    <a:pt x="125" y="63"/>
                    <a:pt x="125" y="63"/>
                    <a:pt x="125" y="63"/>
                  </a:cubicBezTo>
                  <a:cubicBezTo>
                    <a:pt x="125" y="63"/>
                    <a:pt x="126" y="62"/>
                    <a:pt x="128" y="62"/>
                  </a:cubicBezTo>
                  <a:cubicBezTo>
                    <a:pt x="131" y="61"/>
                    <a:pt x="137" y="60"/>
                    <a:pt x="141" y="54"/>
                  </a:cubicBezTo>
                  <a:cubicBezTo>
                    <a:pt x="145" y="47"/>
                    <a:pt x="142" y="39"/>
                    <a:pt x="140" y="34"/>
                  </a:cubicBezTo>
                  <a:cubicBezTo>
                    <a:pt x="139" y="31"/>
                    <a:pt x="137" y="27"/>
                    <a:pt x="134" y="23"/>
                  </a:cubicBezTo>
                  <a:cubicBezTo>
                    <a:pt x="135" y="22"/>
                    <a:pt x="135" y="22"/>
                    <a:pt x="135" y="22"/>
                  </a:cubicBezTo>
                  <a:cubicBezTo>
                    <a:pt x="135" y="22"/>
                    <a:pt x="135" y="22"/>
                    <a:pt x="135" y="22"/>
                  </a:cubicBezTo>
                  <a:cubicBezTo>
                    <a:pt x="141" y="22"/>
                    <a:pt x="146" y="22"/>
                    <a:pt x="147" y="23"/>
                  </a:cubicBezTo>
                  <a:cubicBezTo>
                    <a:pt x="150" y="25"/>
                    <a:pt x="153" y="26"/>
                    <a:pt x="157" y="26"/>
                  </a:cubicBezTo>
                  <a:cubicBezTo>
                    <a:pt x="159" y="26"/>
                    <a:pt x="161" y="26"/>
                    <a:pt x="163" y="25"/>
                  </a:cubicBezTo>
                  <a:cubicBezTo>
                    <a:pt x="167" y="25"/>
                    <a:pt x="170" y="24"/>
                    <a:pt x="173" y="26"/>
                  </a:cubicBezTo>
                  <a:cubicBezTo>
                    <a:pt x="185" y="31"/>
                    <a:pt x="198" y="32"/>
                    <a:pt x="198" y="32"/>
                  </a:cubicBezTo>
                  <a:cubicBezTo>
                    <a:pt x="199" y="33"/>
                    <a:pt x="199" y="33"/>
                    <a:pt x="199" y="33"/>
                  </a:cubicBezTo>
                  <a:cubicBezTo>
                    <a:pt x="199" y="33"/>
                    <a:pt x="209" y="33"/>
                    <a:pt x="215" y="39"/>
                  </a:cubicBezTo>
                  <a:cubicBezTo>
                    <a:pt x="221" y="46"/>
                    <a:pt x="224" y="49"/>
                    <a:pt x="228" y="54"/>
                  </a:cubicBezTo>
                  <a:cubicBezTo>
                    <a:pt x="230" y="56"/>
                    <a:pt x="232" y="58"/>
                    <a:pt x="234" y="61"/>
                  </a:cubicBezTo>
                  <a:cubicBezTo>
                    <a:pt x="235" y="62"/>
                    <a:pt x="235" y="62"/>
                    <a:pt x="235" y="62"/>
                  </a:cubicBezTo>
                  <a:cubicBezTo>
                    <a:pt x="236" y="63"/>
                    <a:pt x="236" y="63"/>
                    <a:pt x="236" y="64"/>
                  </a:cubicBezTo>
                  <a:cubicBezTo>
                    <a:pt x="236" y="65"/>
                    <a:pt x="236" y="66"/>
                    <a:pt x="236" y="68"/>
                  </a:cubicBezTo>
                  <a:cubicBezTo>
                    <a:pt x="233" y="67"/>
                    <a:pt x="231" y="65"/>
                    <a:pt x="231" y="63"/>
                  </a:cubicBezTo>
                  <a:cubicBezTo>
                    <a:pt x="230" y="59"/>
                    <a:pt x="227" y="57"/>
                    <a:pt x="223" y="58"/>
                  </a:cubicBezTo>
                  <a:cubicBezTo>
                    <a:pt x="219" y="58"/>
                    <a:pt x="217" y="62"/>
                    <a:pt x="217" y="66"/>
                  </a:cubicBezTo>
                  <a:cubicBezTo>
                    <a:pt x="220" y="78"/>
                    <a:pt x="234" y="84"/>
                    <a:pt x="243" y="85"/>
                  </a:cubicBezTo>
                  <a:cubicBezTo>
                    <a:pt x="245" y="90"/>
                    <a:pt x="245" y="96"/>
                    <a:pt x="245" y="101"/>
                  </a:cubicBezTo>
                  <a:cubicBezTo>
                    <a:pt x="245" y="109"/>
                    <a:pt x="245" y="112"/>
                    <a:pt x="246" y="117"/>
                  </a:cubicBezTo>
                  <a:cubicBezTo>
                    <a:pt x="243" y="113"/>
                    <a:pt x="239" y="110"/>
                    <a:pt x="235" y="107"/>
                  </a:cubicBezTo>
                  <a:cubicBezTo>
                    <a:pt x="232" y="105"/>
                    <a:pt x="229" y="103"/>
                    <a:pt x="226" y="102"/>
                  </a:cubicBezTo>
                  <a:cubicBezTo>
                    <a:pt x="222" y="100"/>
                    <a:pt x="219" y="98"/>
                    <a:pt x="217" y="96"/>
                  </a:cubicBezTo>
                  <a:cubicBezTo>
                    <a:pt x="208" y="89"/>
                    <a:pt x="201" y="74"/>
                    <a:pt x="205" y="64"/>
                  </a:cubicBezTo>
                  <a:cubicBezTo>
                    <a:pt x="206" y="61"/>
                    <a:pt x="204" y="57"/>
                    <a:pt x="201" y="56"/>
                  </a:cubicBezTo>
                  <a:cubicBezTo>
                    <a:pt x="197" y="54"/>
                    <a:pt x="193" y="56"/>
                    <a:pt x="192" y="60"/>
                  </a:cubicBezTo>
                  <a:cubicBezTo>
                    <a:pt x="186" y="75"/>
                    <a:pt x="195" y="97"/>
                    <a:pt x="208" y="107"/>
                  </a:cubicBezTo>
                  <a:cubicBezTo>
                    <a:pt x="212" y="110"/>
                    <a:pt x="216" y="112"/>
                    <a:pt x="220" y="114"/>
                  </a:cubicBezTo>
                  <a:cubicBezTo>
                    <a:pt x="222" y="115"/>
                    <a:pt x="225" y="117"/>
                    <a:pt x="227" y="118"/>
                  </a:cubicBezTo>
                  <a:cubicBezTo>
                    <a:pt x="231" y="121"/>
                    <a:pt x="234" y="125"/>
                    <a:pt x="238" y="128"/>
                  </a:cubicBezTo>
                  <a:cubicBezTo>
                    <a:pt x="240" y="131"/>
                    <a:pt x="242" y="133"/>
                    <a:pt x="244" y="136"/>
                  </a:cubicBezTo>
                  <a:cubicBezTo>
                    <a:pt x="245" y="136"/>
                    <a:pt x="245" y="136"/>
                    <a:pt x="245" y="137"/>
                  </a:cubicBezTo>
                  <a:cubicBezTo>
                    <a:pt x="245" y="137"/>
                    <a:pt x="243" y="140"/>
                    <a:pt x="243" y="14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grpSp>
      <p:grpSp>
        <p:nvGrpSpPr>
          <p:cNvPr id="10" name="组合 9"/>
          <p:cNvGrpSpPr/>
          <p:nvPr/>
        </p:nvGrpSpPr>
        <p:grpSpPr bwMode="auto">
          <a:xfrm>
            <a:off x="7719802" y="3068957"/>
            <a:ext cx="493648" cy="516720"/>
            <a:chOff x="7720026" y="3068397"/>
            <a:chExt cx="493179" cy="517827"/>
          </a:xfrm>
        </p:grpSpPr>
        <p:pic>
          <p:nvPicPr>
            <p:cNvPr id="5147" name="Picture 13"/>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726875" y="3108457"/>
              <a:ext cx="477766" cy="47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8" name="Freeform 14"/>
            <p:cNvSpPr>
              <a:spLocks noEditPoints="1"/>
            </p:cNvSpPr>
            <p:nvPr/>
          </p:nvSpPr>
          <p:spPr bwMode="auto">
            <a:xfrm>
              <a:off x="7720026" y="3068397"/>
              <a:ext cx="493179" cy="493179"/>
            </a:xfrm>
            <a:custGeom>
              <a:avLst/>
              <a:gdLst>
                <a:gd name="T0" fmla="*/ 2147483647 w 196"/>
                <a:gd name="T1" fmla="*/ 0 h 196"/>
                <a:gd name="T2" fmla="*/ 0 w 196"/>
                <a:gd name="T3" fmla="*/ 2147483647 h 196"/>
                <a:gd name="T4" fmla="*/ 2147483647 w 196"/>
                <a:gd name="T5" fmla="*/ 2147483647 h 196"/>
                <a:gd name="T6" fmla="*/ 2147483647 w 196"/>
                <a:gd name="T7" fmla="*/ 2147483647 h 196"/>
                <a:gd name="T8" fmla="*/ 2147483647 w 196"/>
                <a:gd name="T9" fmla="*/ 0 h 196"/>
                <a:gd name="T10" fmla="*/ 2147483647 w 196"/>
                <a:gd name="T11" fmla="*/ 2147483647 h 196"/>
                <a:gd name="T12" fmla="*/ 2147483647 w 196"/>
                <a:gd name="T13" fmla="*/ 2147483647 h 196"/>
                <a:gd name="T14" fmla="*/ 2147483647 w 196"/>
                <a:gd name="T15" fmla="*/ 2147483647 h 196"/>
                <a:gd name="T16" fmla="*/ 2147483647 w 196"/>
                <a:gd name="T17" fmla="*/ 2147483647 h 196"/>
                <a:gd name="T18" fmla="*/ 2147483647 w 196"/>
                <a:gd name="T19" fmla="*/ 2147483647 h 1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6" h="196">
                  <a:moveTo>
                    <a:pt x="98" y="0"/>
                  </a:moveTo>
                  <a:cubicBezTo>
                    <a:pt x="44" y="0"/>
                    <a:pt x="0" y="44"/>
                    <a:pt x="0" y="98"/>
                  </a:cubicBezTo>
                  <a:cubicBezTo>
                    <a:pt x="0" y="152"/>
                    <a:pt x="44" y="196"/>
                    <a:pt x="98" y="196"/>
                  </a:cubicBezTo>
                  <a:cubicBezTo>
                    <a:pt x="152" y="196"/>
                    <a:pt x="196" y="152"/>
                    <a:pt x="196" y="98"/>
                  </a:cubicBezTo>
                  <a:cubicBezTo>
                    <a:pt x="196" y="44"/>
                    <a:pt x="152" y="0"/>
                    <a:pt x="98" y="0"/>
                  </a:cubicBezTo>
                  <a:close/>
                  <a:moveTo>
                    <a:pt x="98" y="171"/>
                  </a:moveTo>
                  <a:cubicBezTo>
                    <a:pt x="58" y="171"/>
                    <a:pt x="25" y="138"/>
                    <a:pt x="25" y="98"/>
                  </a:cubicBezTo>
                  <a:cubicBezTo>
                    <a:pt x="25" y="58"/>
                    <a:pt x="58" y="25"/>
                    <a:pt x="98" y="25"/>
                  </a:cubicBezTo>
                  <a:cubicBezTo>
                    <a:pt x="139" y="25"/>
                    <a:pt x="171" y="58"/>
                    <a:pt x="171" y="98"/>
                  </a:cubicBezTo>
                  <a:cubicBezTo>
                    <a:pt x="171" y="138"/>
                    <a:pt x="139" y="171"/>
                    <a:pt x="98" y="17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5149" name="Oval 15"/>
            <p:cNvSpPr>
              <a:spLocks noChangeArrowheads="1"/>
            </p:cNvSpPr>
            <p:nvPr/>
          </p:nvSpPr>
          <p:spPr bwMode="auto">
            <a:xfrm>
              <a:off x="7860445" y="3238602"/>
              <a:ext cx="214053" cy="215765"/>
            </a:xfrm>
            <a:prstGeom prst="ellipse">
              <a:avLst/>
            </a:prstGeom>
            <a:solidFill>
              <a:srgbClr val="D5792B"/>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ea typeface="+mn-ea"/>
                <a:cs typeface="+mn-ea"/>
              </a:endParaRPr>
            </a:p>
          </p:txBody>
        </p:sp>
        <p:pic>
          <p:nvPicPr>
            <p:cNvPr id="515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3739" y="3351622"/>
              <a:ext cx="119870" cy="12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1"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4144" y="3264287"/>
              <a:ext cx="83909" cy="8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614"/>
          <p:cNvSpPr txBox="1"/>
          <p:nvPr/>
        </p:nvSpPr>
        <p:spPr bwMode="auto">
          <a:xfrm>
            <a:off x="7278250" y="2122489"/>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pPr eaLnBrk="1" hangingPunct="1">
              <a:defRPr/>
            </a:pPr>
            <a:r>
              <a:rPr lang="zh-CN" altLang="en-US" dirty="0">
                <a:solidFill>
                  <a:schemeClr val="bg1"/>
                </a:solidFill>
                <a:ea typeface="+mn-ea"/>
                <a:cs typeface="+mn-ea"/>
              </a:rPr>
              <a:t>Add a title</a:t>
            </a:r>
          </a:p>
        </p:txBody>
      </p:sp>
      <p:grpSp>
        <p:nvGrpSpPr>
          <p:cNvPr id="17" name="组合 16"/>
          <p:cNvGrpSpPr/>
          <p:nvPr/>
        </p:nvGrpSpPr>
        <p:grpSpPr bwMode="auto">
          <a:xfrm>
            <a:off x="8595990" y="4178302"/>
            <a:ext cx="414283" cy="646113"/>
            <a:chOff x="8596786" y="4178723"/>
            <a:chExt cx="414407" cy="645584"/>
          </a:xfrm>
        </p:grpSpPr>
        <p:sp>
          <p:nvSpPr>
            <p:cNvPr id="5145" name="Freeform 9"/>
            <p:cNvSpPr/>
            <p:nvPr/>
          </p:nvSpPr>
          <p:spPr bwMode="auto">
            <a:xfrm>
              <a:off x="8596786" y="4178723"/>
              <a:ext cx="414407" cy="645584"/>
            </a:xfrm>
            <a:custGeom>
              <a:avLst/>
              <a:gdLst>
                <a:gd name="T0" fmla="*/ 2147483647 w 164"/>
                <a:gd name="T1" fmla="*/ 2147483647 h 256"/>
                <a:gd name="T2" fmla="*/ 2147483647 w 164"/>
                <a:gd name="T3" fmla="*/ 0 h 256"/>
                <a:gd name="T4" fmla="*/ 2147483647 w 164"/>
                <a:gd name="T5" fmla="*/ 2147483647 h 256"/>
                <a:gd name="T6" fmla="*/ 2147483647 w 164"/>
                <a:gd name="T7" fmla="*/ 2147483647 h 256"/>
                <a:gd name="T8" fmla="*/ 2147483647 w 164"/>
                <a:gd name="T9" fmla="*/ 2147483647 h 256"/>
                <a:gd name="T10" fmla="*/ 2147483647 w 164"/>
                <a:gd name="T11" fmla="*/ 2147483647 h 256"/>
                <a:gd name="T12" fmla="*/ 2147483647 w 164"/>
                <a:gd name="T13" fmla="*/ 2147483647 h 256"/>
                <a:gd name="T14" fmla="*/ 2147483647 w 164"/>
                <a:gd name="T15" fmla="*/ 2147483647 h 256"/>
                <a:gd name="T16" fmla="*/ 2147483647 w 164"/>
                <a:gd name="T17" fmla="*/ 2147483647 h 256"/>
                <a:gd name="T18" fmla="*/ 2147483647 w 164"/>
                <a:gd name="T19" fmla="*/ 0 h 256"/>
                <a:gd name="T20" fmla="*/ 2147483647 w 164"/>
                <a:gd name="T21" fmla="*/ 2147483647 h 256"/>
                <a:gd name="T22" fmla="*/ 2147483647 w 164"/>
                <a:gd name="T23" fmla="*/ 2147483647 h 256"/>
                <a:gd name="T24" fmla="*/ 2147483647 w 164"/>
                <a:gd name="T25" fmla="*/ 2147483647 h 256"/>
                <a:gd name="T26" fmla="*/ 2147483647 w 164"/>
                <a:gd name="T27" fmla="*/ 2147483647 h 256"/>
                <a:gd name="T28" fmla="*/ 2147483647 w 164"/>
                <a:gd name="T29" fmla="*/ 2147483647 h 256"/>
                <a:gd name="T30" fmla="*/ 2147483647 w 164"/>
                <a:gd name="T31" fmla="*/ 2147483647 h 256"/>
                <a:gd name="T32" fmla="*/ 2147483647 w 164"/>
                <a:gd name="T33" fmla="*/ 2147483647 h 256"/>
                <a:gd name="T34" fmla="*/ 2147483647 w 164"/>
                <a:gd name="T35" fmla="*/ 2147483647 h 256"/>
                <a:gd name="T36" fmla="*/ 2147483647 w 164"/>
                <a:gd name="T37" fmla="*/ 2147483647 h 256"/>
                <a:gd name="T38" fmla="*/ 2147483647 w 164"/>
                <a:gd name="T39" fmla="*/ 2147483647 h 256"/>
                <a:gd name="T40" fmla="*/ 2147483647 w 164"/>
                <a:gd name="T41" fmla="*/ 2147483647 h 256"/>
                <a:gd name="T42" fmla="*/ 2147483647 w 164"/>
                <a:gd name="T43" fmla="*/ 2147483647 h 256"/>
                <a:gd name="T44" fmla="*/ 2147483647 w 164"/>
                <a:gd name="T45" fmla="*/ 2147483647 h 256"/>
                <a:gd name="T46" fmla="*/ 2147483647 w 164"/>
                <a:gd name="T47" fmla="*/ 2147483647 h 256"/>
                <a:gd name="T48" fmla="*/ 2147483647 w 164"/>
                <a:gd name="T49" fmla="*/ 2147483647 h 2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4" h="256">
                  <a:moveTo>
                    <a:pt x="159" y="42"/>
                  </a:moveTo>
                  <a:cubicBezTo>
                    <a:pt x="154" y="21"/>
                    <a:pt x="148" y="3"/>
                    <a:pt x="136" y="0"/>
                  </a:cubicBezTo>
                  <a:cubicBezTo>
                    <a:pt x="132" y="0"/>
                    <a:pt x="122" y="2"/>
                    <a:pt x="111" y="4"/>
                  </a:cubicBezTo>
                  <a:cubicBezTo>
                    <a:pt x="102" y="7"/>
                    <a:pt x="92" y="9"/>
                    <a:pt x="85" y="9"/>
                  </a:cubicBezTo>
                  <a:cubicBezTo>
                    <a:pt x="85" y="9"/>
                    <a:pt x="85" y="9"/>
                    <a:pt x="85" y="9"/>
                  </a:cubicBezTo>
                  <a:cubicBezTo>
                    <a:pt x="84" y="9"/>
                    <a:pt x="84" y="9"/>
                    <a:pt x="84" y="9"/>
                  </a:cubicBezTo>
                  <a:cubicBezTo>
                    <a:pt x="83" y="9"/>
                    <a:pt x="83" y="9"/>
                    <a:pt x="83" y="9"/>
                  </a:cubicBezTo>
                  <a:cubicBezTo>
                    <a:pt x="83" y="9"/>
                    <a:pt x="83" y="9"/>
                    <a:pt x="83" y="9"/>
                  </a:cubicBezTo>
                  <a:cubicBezTo>
                    <a:pt x="76" y="9"/>
                    <a:pt x="65" y="7"/>
                    <a:pt x="54" y="5"/>
                  </a:cubicBezTo>
                  <a:cubicBezTo>
                    <a:pt x="43" y="2"/>
                    <a:pt x="32" y="0"/>
                    <a:pt x="28" y="0"/>
                  </a:cubicBezTo>
                  <a:cubicBezTo>
                    <a:pt x="16" y="3"/>
                    <a:pt x="9" y="21"/>
                    <a:pt x="5" y="42"/>
                  </a:cubicBezTo>
                  <a:cubicBezTo>
                    <a:pt x="0" y="62"/>
                    <a:pt x="9" y="85"/>
                    <a:pt x="16" y="101"/>
                  </a:cubicBezTo>
                  <a:cubicBezTo>
                    <a:pt x="23" y="117"/>
                    <a:pt x="18" y="135"/>
                    <a:pt x="21" y="163"/>
                  </a:cubicBezTo>
                  <a:cubicBezTo>
                    <a:pt x="23" y="190"/>
                    <a:pt x="30" y="202"/>
                    <a:pt x="37" y="224"/>
                  </a:cubicBezTo>
                  <a:cubicBezTo>
                    <a:pt x="44" y="247"/>
                    <a:pt x="64" y="256"/>
                    <a:pt x="60" y="243"/>
                  </a:cubicBezTo>
                  <a:cubicBezTo>
                    <a:pt x="55" y="229"/>
                    <a:pt x="60" y="179"/>
                    <a:pt x="66" y="158"/>
                  </a:cubicBezTo>
                  <a:cubicBezTo>
                    <a:pt x="69" y="150"/>
                    <a:pt x="71" y="144"/>
                    <a:pt x="73" y="141"/>
                  </a:cubicBezTo>
                  <a:cubicBezTo>
                    <a:pt x="74" y="137"/>
                    <a:pt x="77" y="134"/>
                    <a:pt x="82" y="134"/>
                  </a:cubicBezTo>
                  <a:cubicBezTo>
                    <a:pt x="86" y="134"/>
                    <a:pt x="89" y="137"/>
                    <a:pt x="90" y="140"/>
                  </a:cubicBezTo>
                  <a:cubicBezTo>
                    <a:pt x="92" y="143"/>
                    <a:pt x="94" y="149"/>
                    <a:pt x="97" y="158"/>
                  </a:cubicBezTo>
                  <a:cubicBezTo>
                    <a:pt x="104" y="179"/>
                    <a:pt x="109" y="229"/>
                    <a:pt x="104" y="243"/>
                  </a:cubicBezTo>
                  <a:cubicBezTo>
                    <a:pt x="100" y="256"/>
                    <a:pt x="120" y="247"/>
                    <a:pt x="127" y="224"/>
                  </a:cubicBezTo>
                  <a:cubicBezTo>
                    <a:pt x="134" y="202"/>
                    <a:pt x="141" y="190"/>
                    <a:pt x="143" y="163"/>
                  </a:cubicBezTo>
                  <a:cubicBezTo>
                    <a:pt x="145" y="135"/>
                    <a:pt x="141" y="117"/>
                    <a:pt x="148" y="101"/>
                  </a:cubicBezTo>
                  <a:cubicBezTo>
                    <a:pt x="154" y="85"/>
                    <a:pt x="164" y="62"/>
                    <a:pt x="159" y="42"/>
                  </a:cubicBezTo>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5146" name="Freeform 9"/>
            <p:cNvSpPr/>
            <p:nvPr/>
          </p:nvSpPr>
          <p:spPr bwMode="auto">
            <a:xfrm>
              <a:off x="8637882" y="4245575"/>
              <a:ext cx="332214" cy="517538"/>
            </a:xfrm>
            <a:custGeom>
              <a:avLst/>
              <a:gdLst>
                <a:gd name="T0" fmla="*/ 2147483647 w 164"/>
                <a:gd name="T1" fmla="*/ 2147483647 h 256"/>
                <a:gd name="T2" fmla="*/ 2147483647 w 164"/>
                <a:gd name="T3" fmla="*/ 0 h 256"/>
                <a:gd name="T4" fmla="*/ 2147483647 w 164"/>
                <a:gd name="T5" fmla="*/ 2147483647 h 256"/>
                <a:gd name="T6" fmla="*/ 2147483647 w 164"/>
                <a:gd name="T7" fmla="*/ 2147483647 h 256"/>
                <a:gd name="T8" fmla="*/ 2147483647 w 164"/>
                <a:gd name="T9" fmla="*/ 2147483647 h 256"/>
                <a:gd name="T10" fmla="*/ 2147483647 w 164"/>
                <a:gd name="T11" fmla="*/ 2147483647 h 256"/>
                <a:gd name="T12" fmla="*/ 2147483647 w 164"/>
                <a:gd name="T13" fmla="*/ 2147483647 h 256"/>
                <a:gd name="T14" fmla="*/ 2147483647 w 164"/>
                <a:gd name="T15" fmla="*/ 2147483647 h 256"/>
                <a:gd name="T16" fmla="*/ 2147483647 w 164"/>
                <a:gd name="T17" fmla="*/ 2147483647 h 256"/>
                <a:gd name="T18" fmla="*/ 2147483647 w 164"/>
                <a:gd name="T19" fmla="*/ 0 h 256"/>
                <a:gd name="T20" fmla="*/ 2147483647 w 164"/>
                <a:gd name="T21" fmla="*/ 2147483647 h 256"/>
                <a:gd name="T22" fmla="*/ 2147483647 w 164"/>
                <a:gd name="T23" fmla="*/ 2147483647 h 256"/>
                <a:gd name="T24" fmla="*/ 2147483647 w 164"/>
                <a:gd name="T25" fmla="*/ 2147483647 h 256"/>
                <a:gd name="T26" fmla="*/ 2147483647 w 164"/>
                <a:gd name="T27" fmla="*/ 2147483647 h 256"/>
                <a:gd name="T28" fmla="*/ 2147483647 w 164"/>
                <a:gd name="T29" fmla="*/ 2147483647 h 256"/>
                <a:gd name="T30" fmla="*/ 2147483647 w 164"/>
                <a:gd name="T31" fmla="*/ 2147483647 h 256"/>
                <a:gd name="T32" fmla="*/ 2147483647 w 164"/>
                <a:gd name="T33" fmla="*/ 2147483647 h 256"/>
                <a:gd name="T34" fmla="*/ 2147483647 w 164"/>
                <a:gd name="T35" fmla="*/ 2147483647 h 256"/>
                <a:gd name="T36" fmla="*/ 2147483647 w 164"/>
                <a:gd name="T37" fmla="*/ 2147483647 h 256"/>
                <a:gd name="T38" fmla="*/ 2147483647 w 164"/>
                <a:gd name="T39" fmla="*/ 2147483647 h 256"/>
                <a:gd name="T40" fmla="*/ 2147483647 w 164"/>
                <a:gd name="T41" fmla="*/ 2147483647 h 256"/>
                <a:gd name="T42" fmla="*/ 2147483647 w 164"/>
                <a:gd name="T43" fmla="*/ 2147483647 h 256"/>
                <a:gd name="T44" fmla="*/ 2147483647 w 164"/>
                <a:gd name="T45" fmla="*/ 2147483647 h 256"/>
                <a:gd name="T46" fmla="*/ 2147483647 w 164"/>
                <a:gd name="T47" fmla="*/ 2147483647 h 256"/>
                <a:gd name="T48" fmla="*/ 2147483647 w 164"/>
                <a:gd name="T49" fmla="*/ 2147483647 h 2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4" h="256">
                  <a:moveTo>
                    <a:pt x="159" y="42"/>
                  </a:moveTo>
                  <a:cubicBezTo>
                    <a:pt x="154" y="21"/>
                    <a:pt x="148" y="3"/>
                    <a:pt x="136" y="0"/>
                  </a:cubicBezTo>
                  <a:cubicBezTo>
                    <a:pt x="132" y="0"/>
                    <a:pt x="122" y="2"/>
                    <a:pt x="111" y="4"/>
                  </a:cubicBezTo>
                  <a:cubicBezTo>
                    <a:pt x="102" y="7"/>
                    <a:pt x="92" y="9"/>
                    <a:pt x="85" y="9"/>
                  </a:cubicBezTo>
                  <a:cubicBezTo>
                    <a:pt x="85" y="9"/>
                    <a:pt x="85" y="9"/>
                    <a:pt x="85" y="9"/>
                  </a:cubicBezTo>
                  <a:cubicBezTo>
                    <a:pt x="84" y="9"/>
                    <a:pt x="84" y="9"/>
                    <a:pt x="84" y="9"/>
                  </a:cubicBezTo>
                  <a:cubicBezTo>
                    <a:pt x="83" y="9"/>
                    <a:pt x="83" y="9"/>
                    <a:pt x="83" y="9"/>
                  </a:cubicBezTo>
                  <a:cubicBezTo>
                    <a:pt x="83" y="9"/>
                    <a:pt x="83" y="9"/>
                    <a:pt x="83" y="9"/>
                  </a:cubicBezTo>
                  <a:cubicBezTo>
                    <a:pt x="76" y="9"/>
                    <a:pt x="65" y="7"/>
                    <a:pt x="54" y="5"/>
                  </a:cubicBezTo>
                  <a:cubicBezTo>
                    <a:pt x="43" y="2"/>
                    <a:pt x="32" y="0"/>
                    <a:pt x="28" y="0"/>
                  </a:cubicBezTo>
                  <a:cubicBezTo>
                    <a:pt x="16" y="3"/>
                    <a:pt x="9" y="21"/>
                    <a:pt x="5" y="42"/>
                  </a:cubicBezTo>
                  <a:cubicBezTo>
                    <a:pt x="0" y="62"/>
                    <a:pt x="9" y="85"/>
                    <a:pt x="16" y="101"/>
                  </a:cubicBezTo>
                  <a:cubicBezTo>
                    <a:pt x="23" y="117"/>
                    <a:pt x="18" y="135"/>
                    <a:pt x="21" y="163"/>
                  </a:cubicBezTo>
                  <a:cubicBezTo>
                    <a:pt x="23" y="190"/>
                    <a:pt x="30" y="202"/>
                    <a:pt x="37" y="224"/>
                  </a:cubicBezTo>
                  <a:cubicBezTo>
                    <a:pt x="44" y="247"/>
                    <a:pt x="64" y="256"/>
                    <a:pt x="60" y="243"/>
                  </a:cubicBezTo>
                  <a:cubicBezTo>
                    <a:pt x="55" y="229"/>
                    <a:pt x="60" y="179"/>
                    <a:pt x="66" y="158"/>
                  </a:cubicBezTo>
                  <a:cubicBezTo>
                    <a:pt x="69" y="150"/>
                    <a:pt x="71" y="144"/>
                    <a:pt x="73" y="141"/>
                  </a:cubicBezTo>
                  <a:cubicBezTo>
                    <a:pt x="74" y="137"/>
                    <a:pt x="77" y="134"/>
                    <a:pt x="82" y="134"/>
                  </a:cubicBezTo>
                  <a:cubicBezTo>
                    <a:pt x="86" y="134"/>
                    <a:pt x="89" y="137"/>
                    <a:pt x="90" y="140"/>
                  </a:cubicBezTo>
                  <a:cubicBezTo>
                    <a:pt x="92" y="143"/>
                    <a:pt x="94" y="149"/>
                    <a:pt x="97" y="158"/>
                  </a:cubicBezTo>
                  <a:cubicBezTo>
                    <a:pt x="104" y="179"/>
                    <a:pt x="109" y="229"/>
                    <a:pt x="104" y="243"/>
                  </a:cubicBezTo>
                  <a:cubicBezTo>
                    <a:pt x="100" y="256"/>
                    <a:pt x="120" y="247"/>
                    <a:pt x="127" y="224"/>
                  </a:cubicBezTo>
                  <a:cubicBezTo>
                    <a:pt x="134" y="202"/>
                    <a:pt x="141" y="190"/>
                    <a:pt x="143" y="163"/>
                  </a:cubicBezTo>
                  <a:cubicBezTo>
                    <a:pt x="145" y="135"/>
                    <a:pt x="141" y="117"/>
                    <a:pt x="148" y="101"/>
                  </a:cubicBezTo>
                  <a:cubicBezTo>
                    <a:pt x="154" y="85"/>
                    <a:pt x="164" y="62"/>
                    <a:pt x="159" y="42"/>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grpSp>
      <p:grpSp>
        <p:nvGrpSpPr>
          <p:cNvPr id="21" name="Group 6"/>
          <p:cNvGrpSpPr>
            <a:grpSpLocks noChangeAspect="1"/>
          </p:cNvGrpSpPr>
          <p:nvPr/>
        </p:nvGrpSpPr>
        <p:grpSpPr bwMode="auto">
          <a:xfrm>
            <a:off x="7999167" y="5411788"/>
            <a:ext cx="499997" cy="501650"/>
            <a:chOff x="-705" y="1037"/>
            <a:chExt cx="385" cy="386"/>
          </a:xfrm>
        </p:grpSpPr>
        <p:sp>
          <p:nvSpPr>
            <p:cNvPr id="5143" name="Freeform 7"/>
            <p:cNvSpPr/>
            <p:nvPr/>
          </p:nvSpPr>
          <p:spPr bwMode="auto">
            <a:xfrm>
              <a:off x="-705" y="1037"/>
              <a:ext cx="385" cy="386"/>
            </a:xfrm>
            <a:custGeom>
              <a:avLst/>
              <a:gdLst>
                <a:gd name="T0" fmla="*/ 4325 w 163"/>
                <a:gd name="T1" fmla="*/ 758 h 163"/>
                <a:gd name="T2" fmla="*/ 5071 w 163"/>
                <a:gd name="T3" fmla="*/ 2574 h 163"/>
                <a:gd name="T4" fmla="*/ 4325 w 163"/>
                <a:gd name="T5" fmla="*/ 4407 h 163"/>
                <a:gd name="T6" fmla="*/ 2556 w 163"/>
                <a:gd name="T7" fmla="*/ 5125 h 163"/>
                <a:gd name="T8" fmla="*/ 753 w 163"/>
                <a:gd name="T9" fmla="*/ 4407 h 163"/>
                <a:gd name="T10" fmla="*/ 0 w 163"/>
                <a:gd name="T11" fmla="*/ 2574 h 163"/>
                <a:gd name="T12" fmla="*/ 753 w 163"/>
                <a:gd name="T13" fmla="*/ 758 h 163"/>
                <a:gd name="T14" fmla="*/ 2556 w 163"/>
                <a:gd name="T15" fmla="*/ 0 h 163"/>
                <a:gd name="T16" fmla="*/ 4325 w 163"/>
                <a:gd name="T17" fmla="*/ 758 h 1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 h="163">
                  <a:moveTo>
                    <a:pt x="139" y="24"/>
                  </a:moveTo>
                  <a:cubicBezTo>
                    <a:pt x="154" y="39"/>
                    <a:pt x="163" y="59"/>
                    <a:pt x="163" y="82"/>
                  </a:cubicBezTo>
                  <a:cubicBezTo>
                    <a:pt x="163" y="104"/>
                    <a:pt x="154" y="125"/>
                    <a:pt x="139" y="140"/>
                  </a:cubicBezTo>
                  <a:cubicBezTo>
                    <a:pt x="124" y="154"/>
                    <a:pt x="104" y="163"/>
                    <a:pt x="82" y="163"/>
                  </a:cubicBezTo>
                  <a:cubicBezTo>
                    <a:pt x="59" y="163"/>
                    <a:pt x="39" y="154"/>
                    <a:pt x="24" y="140"/>
                  </a:cubicBezTo>
                  <a:cubicBezTo>
                    <a:pt x="9" y="125"/>
                    <a:pt x="0" y="104"/>
                    <a:pt x="0" y="82"/>
                  </a:cubicBezTo>
                  <a:cubicBezTo>
                    <a:pt x="0" y="59"/>
                    <a:pt x="9" y="39"/>
                    <a:pt x="24" y="24"/>
                  </a:cubicBezTo>
                  <a:cubicBezTo>
                    <a:pt x="39" y="9"/>
                    <a:pt x="59" y="0"/>
                    <a:pt x="82" y="0"/>
                  </a:cubicBezTo>
                  <a:cubicBezTo>
                    <a:pt x="104" y="0"/>
                    <a:pt x="124" y="9"/>
                    <a:pt x="139" y="2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5144" name="Freeform 8"/>
            <p:cNvSpPr/>
            <p:nvPr/>
          </p:nvSpPr>
          <p:spPr bwMode="auto">
            <a:xfrm>
              <a:off x="-592" y="1071"/>
              <a:ext cx="167" cy="319"/>
            </a:xfrm>
            <a:custGeom>
              <a:avLst/>
              <a:gdLst>
                <a:gd name="T0" fmla="*/ 2058 w 71"/>
                <a:gd name="T1" fmla="*/ 1345 h 135"/>
                <a:gd name="T2" fmla="*/ 1195 w 71"/>
                <a:gd name="T3" fmla="*/ 1345 h 135"/>
                <a:gd name="T4" fmla="*/ 1195 w 71"/>
                <a:gd name="T5" fmla="*/ 1189 h 135"/>
                <a:gd name="T6" fmla="*/ 1157 w 71"/>
                <a:gd name="T7" fmla="*/ 910 h 135"/>
                <a:gd name="T8" fmla="*/ 1040 w 71"/>
                <a:gd name="T9" fmla="*/ 803 h 135"/>
                <a:gd name="T10" fmla="*/ 924 w 71"/>
                <a:gd name="T11" fmla="*/ 872 h 135"/>
                <a:gd name="T12" fmla="*/ 884 w 71"/>
                <a:gd name="T13" fmla="*/ 1056 h 135"/>
                <a:gd name="T14" fmla="*/ 953 w 71"/>
                <a:gd name="T15" fmla="*/ 1373 h 135"/>
                <a:gd name="T16" fmla="*/ 1444 w 71"/>
                <a:gd name="T17" fmla="*/ 1687 h 135"/>
                <a:gd name="T18" fmla="*/ 1858 w 71"/>
                <a:gd name="T19" fmla="*/ 1994 h 135"/>
                <a:gd name="T20" fmla="*/ 2079 w 71"/>
                <a:gd name="T21" fmla="*/ 2311 h 135"/>
                <a:gd name="T22" fmla="*/ 2173 w 71"/>
                <a:gd name="T23" fmla="*/ 2810 h 135"/>
                <a:gd name="T24" fmla="*/ 1926 w 71"/>
                <a:gd name="T25" fmla="*/ 3523 h 135"/>
                <a:gd name="T26" fmla="*/ 1289 w 71"/>
                <a:gd name="T27" fmla="*/ 3863 h 135"/>
                <a:gd name="T28" fmla="*/ 1289 w 71"/>
                <a:gd name="T29" fmla="*/ 4211 h 135"/>
                <a:gd name="T30" fmla="*/ 859 w 71"/>
                <a:gd name="T31" fmla="*/ 4211 h 135"/>
                <a:gd name="T32" fmla="*/ 859 w 71"/>
                <a:gd name="T33" fmla="*/ 3863 h 135"/>
                <a:gd name="T34" fmla="*/ 270 w 71"/>
                <a:gd name="T35" fmla="*/ 3589 h 135"/>
                <a:gd name="T36" fmla="*/ 0 w 71"/>
                <a:gd name="T37" fmla="*/ 2741 h 135"/>
                <a:gd name="T38" fmla="*/ 0 w 71"/>
                <a:gd name="T39" fmla="*/ 2585 h 135"/>
                <a:gd name="T40" fmla="*/ 859 w 71"/>
                <a:gd name="T41" fmla="*/ 2585 h 135"/>
                <a:gd name="T42" fmla="*/ 859 w 71"/>
                <a:gd name="T43" fmla="*/ 2810 h 135"/>
                <a:gd name="T44" fmla="*/ 884 w 71"/>
                <a:gd name="T45" fmla="*/ 3244 h 135"/>
                <a:gd name="T46" fmla="*/ 1040 w 71"/>
                <a:gd name="T47" fmla="*/ 3339 h 135"/>
                <a:gd name="T48" fmla="*/ 1157 w 71"/>
                <a:gd name="T49" fmla="*/ 3273 h 135"/>
                <a:gd name="T50" fmla="*/ 1195 w 71"/>
                <a:gd name="T51" fmla="*/ 3088 h 135"/>
                <a:gd name="T52" fmla="*/ 1157 w 71"/>
                <a:gd name="T53" fmla="*/ 2680 h 135"/>
                <a:gd name="T54" fmla="*/ 884 w 71"/>
                <a:gd name="T55" fmla="*/ 2401 h 135"/>
                <a:gd name="T56" fmla="*/ 336 w 71"/>
                <a:gd name="T57" fmla="*/ 2032 h 135"/>
                <a:gd name="T58" fmla="*/ 89 w 71"/>
                <a:gd name="T59" fmla="*/ 1687 h 135"/>
                <a:gd name="T60" fmla="*/ 0 w 71"/>
                <a:gd name="T61" fmla="*/ 1189 h 135"/>
                <a:gd name="T62" fmla="*/ 209 w 71"/>
                <a:gd name="T63" fmla="*/ 569 h 135"/>
                <a:gd name="T64" fmla="*/ 859 w 71"/>
                <a:gd name="T65" fmla="*/ 279 h 135"/>
                <a:gd name="T66" fmla="*/ 859 w 71"/>
                <a:gd name="T67" fmla="*/ 0 h 135"/>
                <a:gd name="T68" fmla="*/ 1289 w 71"/>
                <a:gd name="T69" fmla="*/ 0 h 135"/>
                <a:gd name="T70" fmla="*/ 1289 w 71"/>
                <a:gd name="T71" fmla="*/ 279 h 135"/>
                <a:gd name="T72" fmla="*/ 1858 w 71"/>
                <a:gd name="T73" fmla="*/ 569 h 135"/>
                <a:gd name="T74" fmla="*/ 2079 w 71"/>
                <a:gd name="T75" fmla="*/ 1189 h 135"/>
                <a:gd name="T76" fmla="*/ 2058 w 71"/>
                <a:gd name="T77" fmla="*/ 1345 h 1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1" h="135">
                  <a:moveTo>
                    <a:pt x="67" y="43"/>
                  </a:moveTo>
                  <a:cubicBezTo>
                    <a:pt x="39" y="43"/>
                    <a:pt x="39" y="43"/>
                    <a:pt x="39" y="43"/>
                  </a:cubicBezTo>
                  <a:cubicBezTo>
                    <a:pt x="39" y="38"/>
                    <a:pt x="39" y="38"/>
                    <a:pt x="39" y="38"/>
                  </a:cubicBezTo>
                  <a:cubicBezTo>
                    <a:pt x="39" y="33"/>
                    <a:pt x="39" y="30"/>
                    <a:pt x="38" y="29"/>
                  </a:cubicBezTo>
                  <a:cubicBezTo>
                    <a:pt x="37" y="27"/>
                    <a:pt x="36" y="26"/>
                    <a:pt x="34" y="26"/>
                  </a:cubicBezTo>
                  <a:cubicBezTo>
                    <a:pt x="32" y="26"/>
                    <a:pt x="31" y="27"/>
                    <a:pt x="30" y="28"/>
                  </a:cubicBezTo>
                  <a:cubicBezTo>
                    <a:pt x="29" y="30"/>
                    <a:pt x="29" y="32"/>
                    <a:pt x="29" y="34"/>
                  </a:cubicBezTo>
                  <a:cubicBezTo>
                    <a:pt x="29" y="39"/>
                    <a:pt x="30" y="42"/>
                    <a:pt x="31" y="44"/>
                  </a:cubicBezTo>
                  <a:cubicBezTo>
                    <a:pt x="33" y="45"/>
                    <a:pt x="38" y="49"/>
                    <a:pt x="47" y="54"/>
                  </a:cubicBezTo>
                  <a:cubicBezTo>
                    <a:pt x="54" y="58"/>
                    <a:pt x="59" y="62"/>
                    <a:pt x="61" y="64"/>
                  </a:cubicBezTo>
                  <a:cubicBezTo>
                    <a:pt x="64" y="66"/>
                    <a:pt x="66" y="70"/>
                    <a:pt x="68" y="74"/>
                  </a:cubicBezTo>
                  <a:cubicBezTo>
                    <a:pt x="70" y="78"/>
                    <a:pt x="71" y="83"/>
                    <a:pt x="71" y="90"/>
                  </a:cubicBezTo>
                  <a:cubicBezTo>
                    <a:pt x="71" y="100"/>
                    <a:pt x="68" y="108"/>
                    <a:pt x="63" y="113"/>
                  </a:cubicBezTo>
                  <a:cubicBezTo>
                    <a:pt x="59" y="119"/>
                    <a:pt x="51" y="123"/>
                    <a:pt x="42" y="124"/>
                  </a:cubicBezTo>
                  <a:cubicBezTo>
                    <a:pt x="42" y="135"/>
                    <a:pt x="42" y="135"/>
                    <a:pt x="42" y="135"/>
                  </a:cubicBezTo>
                  <a:cubicBezTo>
                    <a:pt x="28" y="135"/>
                    <a:pt x="28" y="135"/>
                    <a:pt x="28" y="135"/>
                  </a:cubicBezTo>
                  <a:cubicBezTo>
                    <a:pt x="28" y="124"/>
                    <a:pt x="28" y="124"/>
                    <a:pt x="28" y="124"/>
                  </a:cubicBezTo>
                  <a:cubicBezTo>
                    <a:pt x="21" y="123"/>
                    <a:pt x="14" y="120"/>
                    <a:pt x="9" y="115"/>
                  </a:cubicBezTo>
                  <a:cubicBezTo>
                    <a:pt x="3" y="110"/>
                    <a:pt x="0" y="101"/>
                    <a:pt x="0" y="88"/>
                  </a:cubicBezTo>
                  <a:cubicBezTo>
                    <a:pt x="0" y="83"/>
                    <a:pt x="0" y="83"/>
                    <a:pt x="0" y="83"/>
                  </a:cubicBezTo>
                  <a:cubicBezTo>
                    <a:pt x="28" y="83"/>
                    <a:pt x="28" y="83"/>
                    <a:pt x="28" y="83"/>
                  </a:cubicBezTo>
                  <a:cubicBezTo>
                    <a:pt x="28" y="90"/>
                    <a:pt x="28" y="90"/>
                    <a:pt x="28" y="90"/>
                  </a:cubicBezTo>
                  <a:cubicBezTo>
                    <a:pt x="28" y="97"/>
                    <a:pt x="29" y="102"/>
                    <a:pt x="29" y="104"/>
                  </a:cubicBezTo>
                  <a:cubicBezTo>
                    <a:pt x="30" y="106"/>
                    <a:pt x="31" y="107"/>
                    <a:pt x="34" y="107"/>
                  </a:cubicBezTo>
                  <a:cubicBezTo>
                    <a:pt x="35" y="107"/>
                    <a:pt x="37" y="106"/>
                    <a:pt x="38" y="105"/>
                  </a:cubicBezTo>
                  <a:cubicBezTo>
                    <a:pt x="39" y="104"/>
                    <a:pt x="39" y="102"/>
                    <a:pt x="39" y="99"/>
                  </a:cubicBezTo>
                  <a:cubicBezTo>
                    <a:pt x="39" y="93"/>
                    <a:pt x="39" y="88"/>
                    <a:pt x="38" y="86"/>
                  </a:cubicBezTo>
                  <a:cubicBezTo>
                    <a:pt x="37" y="83"/>
                    <a:pt x="34" y="80"/>
                    <a:pt x="29" y="77"/>
                  </a:cubicBezTo>
                  <a:cubicBezTo>
                    <a:pt x="20" y="71"/>
                    <a:pt x="14" y="67"/>
                    <a:pt x="11" y="65"/>
                  </a:cubicBezTo>
                  <a:cubicBezTo>
                    <a:pt x="8" y="62"/>
                    <a:pt x="5" y="59"/>
                    <a:pt x="3" y="54"/>
                  </a:cubicBezTo>
                  <a:cubicBezTo>
                    <a:pt x="1" y="49"/>
                    <a:pt x="0" y="44"/>
                    <a:pt x="0" y="38"/>
                  </a:cubicBezTo>
                  <a:cubicBezTo>
                    <a:pt x="0" y="30"/>
                    <a:pt x="2" y="23"/>
                    <a:pt x="7" y="18"/>
                  </a:cubicBezTo>
                  <a:cubicBezTo>
                    <a:pt x="12" y="13"/>
                    <a:pt x="19" y="11"/>
                    <a:pt x="28" y="9"/>
                  </a:cubicBezTo>
                  <a:cubicBezTo>
                    <a:pt x="28" y="0"/>
                    <a:pt x="28" y="0"/>
                    <a:pt x="28" y="0"/>
                  </a:cubicBezTo>
                  <a:cubicBezTo>
                    <a:pt x="42" y="0"/>
                    <a:pt x="42" y="0"/>
                    <a:pt x="42" y="0"/>
                  </a:cubicBezTo>
                  <a:cubicBezTo>
                    <a:pt x="42" y="9"/>
                    <a:pt x="42" y="9"/>
                    <a:pt x="42" y="9"/>
                  </a:cubicBezTo>
                  <a:cubicBezTo>
                    <a:pt x="50" y="11"/>
                    <a:pt x="57" y="13"/>
                    <a:pt x="61" y="18"/>
                  </a:cubicBezTo>
                  <a:cubicBezTo>
                    <a:pt x="66" y="23"/>
                    <a:pt x="68" y="30"/>
                    <a:pt x="68" y="38"/>
                  </a:cubicBezTo>
                  <a:cubicBezTo>
                    <a:pt x="68" y="39"/>
                    <a:pt x="68" y="41"/>
                    <a:pt x="67" y="4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grpSp>
      <p:sp>
        <p:nvSpPr>
          <p:cNvPr id="24" name="矩形 1"/>
          <p:cNvSpPr>
            <a:spLocks noChangeArrowheads="1"/>
          </p:cNvSpPr>
          <p:nvPr/>
        </p:nvSpPr>
        <p:spPr bwMode="auto">
          <a:xfrm>
            <a:off x="2202371" y="2087564"/>
            <a:ext cx="4728546" cy="67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0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a:t>
            </a:r>
            <a:endParaRPr lang="en-US" altLang="zh-CN" sz="1000" kern="3000" spc="31" dirty="0">
              <a:solidFill>
                <a:schemeClr val="tx1">
                  <a:lumMod val="50000"/>
                  <a:lumOff val="50000"/>
                </a:schemeClr>
              </a:solidFill>
              <a:latin typeface="+mj-ea"/>
              <a:ea typeface="+mj-ea"/>
            </a:endParaRPr>
          </a:p>
        </p:txBody>
      </p:sp>
      <p:sp>
        <p:nvSpPr>
          <p:cNvPr id="25" name="TextBox 626"/>
          <p:cNvSpPr txBox="1"/>
          <p:nvPr/>
        </p:nvSpPr>
        <p:spPr bwMode="auto">
          <a:xfrm>
            <a:off x="8247292" y="3162301"/>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pPr eaLnBrk="1" hangingPunct="1">
              <a:defRPr/>
            </a:pPr>
            <a:r>
              <a:rPr lang="zh-CN" altLang="en-US" dirty="0">
                <a:solidFill>
                  <a:schemeClr val="bg1"/>
                </a:solidFill>
                <a:ea typeface="+mn-ea"/>
                <a:cs typeface="+mn-ea"/>
              </a:rPr>
              <a:t>Add a title</a:t>
            </a:r>
          </a:p>
        </p:txBody>
      </p:sp>
      <p:sp>
        <p:nvSpPr>
          <p:cNvPr id="26" name="TextBox 627"/>
          <p:cNvSpPr txBox="1"/>
          <p:nvPr/>
        </p:nvSpPr>
        <p:spPr bwMode="auto">
          <a:xfrm>
            <a:off x="7432218" y="4297364"/>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pPr eaLnBrk="1" hangingPunct="1">
              <a:defRPr/>
            </a:pPr>
            <a:r>
              <a:rPr lang="zh-CN" altLang="en-US" dirty="0">
                <a:solidFill>
                  <a:schemeClr val="bg1"/>
                </a:solidFill>
                <a:ea typeface="+mn-ea"/>
                <a:cs typeface="+mn-ea"/>
              </a:rPr>
              <a:t>Add a title</a:t>
            </a:r>
          </a:p>
        </p:txBody>
      </p:sp>
      <p:sp>
        <p:nvSpPr>
          <p:cNvPr id="27" name="TextBox 628"/>
          <p:cNvSpPr txBox="1"/>
          <p:nvPr/>
        </p:nvSpPr>
        <p:spPr bwMode="auto">
          <a:xfrm>
            <a:off x="8495704" y="5456239"/>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pPr eaLnBrk="1" hangingPunct="1">
              <a:defRPr/>
            </a:pPr>
            <a:r>
              <a:rPr lang="zh-CN" altLang="en-US" dirty="0">
                <a:solidFill>
                  <a:schemeClr val="bg1"/>
                </a:solidFill>
                <a:ea typeface="+mn-ea"/>
                <a:cs typeface="+mn-ea"/>
              </a:rPr>
              <a:t>Add a title</a:t>
            </a:r>
          </a:p>
        </p:txBody>
      </p:sp>
      <p:sp>
        <p:nvSpPr>
          <p:cNvPr id="28" name="任意多边形 27"/>
          <p:cNvSpPr/>
          <p:nvPr/>
        </p:nvSpPr>
        <p:spPr>
          <a:xfrm>
            <a:off x="2221419" y="2782890"/>
            <a:ext cx="7644405" cy="53975"/>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9" name="矩形 1"/>
          <p:cNvSpPr>
            <a:spLocks noChangeArrowheads="1"/>
          </p:cNvSpPr>
          <p:nvPr/>
        </p:nvSpPr>
        <p:spPr bwMode="auto">
          <a:xfrm>
            <a:off x="2202371" y="3082926"/>
            <a:ext cx="4434898" cy="67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0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a:t>
            </a:r>
            <a:endParaRPr lang="en-US" altLang="zh-CN" sz="1000" kern="3000" spc="31" dirty="0">
              <a:solidFill>
                <a:schemeClr val="tx1">
                  <a:lumMod val="50000"/>
                  <a:lumOff val="50000"/>
                </a:schemeClr>
              </a:solidFill>
              <a:latin typeface="+mj-ea"/>
              <a:ea typeface="+mj-ea"/>
            </a:endParaRPr>
          </a:p>
        </p:txBody>
      </p:sp>
      <p:sp>
        <p:nvSpPr>
          <p:cNvPr id="30" name="任意多边形 29"/>
          <p:cNvSpPr/>
          <p:nvPr/>
        </p:nvSpPr>
        <p:spPr>
          <a:xfrm>
            <a:off x="2221419" y="3913190"/>
            <a:ext cx="7568215" cy="53975"/>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31" name="矩形 1"/>
          <p:cNvSpPr>
            <a:spLocks noChangeArrowheads="1"/>
          </p:cNvSpPr>
          <p:nvPr/>
        </p:nvSpPr>
        <p:spPr bwMode="auto">
          <a:xfrm>
            <a:off x="2202371" y="4297364"/>
            <a:ext cx="4661880" cy="67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0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a:t>
            </a:r>
            <a:endParaRPr lang="en-US" altLang="zh-CN" sz="1000" kern="3000" spc="31" dirty="0">
              <a:solidFill>
                <a:schemeClr val="tx1">
                  <a:lumMod val="50000"/>
                  <a:lumOff val="50000"/>
                </a:schemeClr>
              </a:solidFill>
              <a:latin typeface="+mj-ea"/>
              <a:ea typeface="+mj-ea"/>
            </a:endParaRPr>
          </a:p>
        </p:txBody>
      </p:sp>
      <p:sp>
        <p:nvSpPr>
          <p:cNvPr id="32" name="任意多边形 31"/>
          <p:cNvSpPr/>
          <p:nvPr/>
        </p:nvSpPr>
        <p:spPr>
          <a:xfrm>
            <a:off x="2221419" y="5043488"/>
            <a:ext cx="7212661" cy="49212"/>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33" name="矩形 1"/>
          <p:cNvSpPr>
            <a:spLocks noChangeArrowheads="1"/>
          </p:cNvSpPr>
          <p:nvPr/>
        </p:nvSpPr>
        <p:spPr bwMode="auto">
          <a:xfrm>
            <a:off x="2202370" y="5257801"/>
            <a:ext cx="5517432" cy="67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000" kern="3000" spc="31" dirty="0">
                <a:solidFill>
                  <a:schemeClr val="tx1">
                    <a:lumMod val="50000"/>
                    <a:lumOff val="50000"/>
                  </a:schemeClr>
                </a:solidFill>
                <a:latin typeface="+mj-ea"/>
                <a:ea typeface="+mj-ea"/>
              </a:rPr>
              <a:t>Text content needs to be summarized and refined, suggested to be related to the title and in line with the overall language style, language description as concise and vivid as possible.</a:t>
            </a:r>
            <a:endParaRPr lang="en-US" altLang="zh-CN" sz="1000" kern="3000" spc="31" dirty="0">
              <a:solidFill>
                <a:schemeClr val="tx1">
                  <a:lumMod val="50000"/>
                  <a:lumOff val="50000"/>
                </a:schemeClr>
              </a:solidFill>
              <a:latin typeface="+mj-ea"/>
              <a:ea typeface="+mj-ea"/>
            </a:endParaRPr>
          </a:p>
        </p:txBody>
      </p:sp>
      <p:sp>
        <p:nvSpPr>
          <p:cNvPr id="34" name="任意多边形 33"/>
          <p:cNvSpPr/>
          <p:nvPr/>
        </p:nvSpPr>
        <p:spPr>
          <a:xfrm>
            <a:off x="2221419" y="6170615"/>
            <a:ext cx="7676151" cy="52387"/>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 name="标题 1"/>
          <p:cNvSpPr>
            <a:spLocks noGrp="1"/>
          </p:cNvSpPr>
          <p:nvPr>
            <p:ph type="title"/>
          </p:nvPr>
        </p:nvSpPr>
        <p:spPr/>
        <p:txBody>
          <a:bodyPr>
            <a:normAutofit fontScale="90000"/>
          </a:bodyPr>
          <a:lstStyle/>
          <a:p>
            <a:r>
              <a:rPr lang="zh-CN" altLang="en-US" dirty="0">
                <a:cs typeface="+mn-ea"/>
              </a:rPr>
              <a:t>Click here to add a 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250" fill="hold"/>
                                        <p:tgtEl>
                                          <p:spTgt spid="21"/>
                                        </p:tgtEl>
                                        <p:attrNameLst>
                                          <p:attrName>ppt_w</p:attrName>
                                        </p:attrNameLst>
                                      </p:cBhvr>
                                      <p:tavLst>
                                        <p:tav tm="0">
                                          <p:val>
                                            <p:fltVal val="0"/>
                                          </p:val>
                                        </p:tav>
                                        <p:tav tm="100000">
                                          <p:val>
                                            <p:strVal val="#ppt_w"/>
                                          </p:val>
                                        </p:tav>
                                      </p:tavLst>
                                    </p:anim>
                                    <p:anim calcmode="lin" valueType="num">
                                      <p:cBhvr>
                                        <p:cTn id="25" dur="250" fill="hold"/>
                                        <p:tgtEl>
                                          <p:spTgt spid="21"/>
                                        </p:tgtEl>
                                        <p:attrNameLst>
                                          <p:attrName>ppt_h</p:attrName>
                                        </p:attrNameLst>
                                      </p:cBhvr>
                                      <p:tavLst>
                                        <p:tav tm="0">
                                          <p:val>
                                            <p:fltVal val="0"/>
                                          </p:val>
                                        </p:tav>
                                        <p:tav tm="100000">
                                          <p:val>
                                            <p:strVal val="#ppt_h"/>
                                          </p:val>
                                        </p:tav>
                                      </p:tavLst>
                                    </p:anim>
                                    <p:animEffect transition="in" filter="fade">
                                      <p:cBhvr>
                                        <p:cTn id="26" dur="250"/>
                                        <p:tgtEl>
                                          <p:spTgt spid="21"/>
                                        </p:tgtEl>
                                      </p:cBhvr>
                                    </p:animEffect>
                                  </p:childTnLst>
                                </p:cTn>
                              </p:par>
                              <p:par>
                                <p:cTn id="27" presetID="6" presetClass="emph" presetSubtype="0" autoRev="1" fill="hold" nodeType="withEffect">
                                  <p:stCondLst>
                                    <p:cond delay="0"/>
                                  </p:stCondLst>
                                  <p:childTnLst>
                                    <p:animScale>
                                      <p:cBhvr>
                                        <p:cTn id="28" dur="250" fill="hold"/>
                                        <p:tgtEl>
                                          <p:spTgt spid="21"/>
                                        </p:tgtEl>
                                      </p:cBhvr>
                                      <p:by x="150000" y="150000"/>
                                    </p:animScale>
                                  </p:childTnLst>
                                </p:cTn>
                              </p:par>
                              <p:par>
                                <p:cTn id="29" presetID="14"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250" fill="hold"/>
                                        <p:tgtEl>
                                          <p:spTgt spid="17"/>
                                        </p:tgtEl>
                                        <p:attrNameLst>
                                          <p:attrName>ppt_w</p:attrName>
                                        </p:attrNameLst>
                                      </p:cBhvr>
                                      <p:tavLst>
                                        <p:tav tm="0">
                                          <p:val>
                                            <p:fltVal val="0"/>
                                          </p:val>
                                        </p:tav>
                                        <p:tav tm="100000">
                                          <p:val>
                                            <p:strVal val="#ppt_w"/>
                                          </p:val>
                                        </p:tav>
                                      </p:tavLst>
                                    </p:anim>
                                    <p:anim calcmode="lin" valueType="num">
                                      <p:cBhvr>
                                        <p:cTn id="36" dur="250" fill="hold"/>
                                        <p:tgtEl>
                                          <p:spTgt spid="17"/>
                                        </p:tgtEl>
                                        <p:attrNameLst>
                                          <p:attrName>ppt_h</p:attrName>
                                        </p:attrNameLst>
                                      </p:cBhvr>
                                      <p:tavLst>
                                        <p:tav tm="0">
                                          <p:val>
                                            <p:fltVal val="0"/>
                                          </p:val>
                                        </p:tav>
                                        <p:tav tm="100000">
                                          <p:val>
                                            <p:strVal val="#ppt_h"/>
                                          </p:val>
                                        </p:tav>
                                      </p:tavLst>
                                    </p:anim>
                                    <p:animEffect transition="in" filter="fade">
                                      <p:cBhvr>
                                        <p:cTn id="37" dur="250"/>
                                        <p:tgtEl>
                                          <p:spTgt spid="17"/>
                                        </p:tgtEl>
                                      </p:cBhvr>
                                    </p:animEffect>
                                  </p:childTnLst>
                                </p:cTn>
                              </p:par>
                              <p:par>
                                <p:cTn id="38" presetID="6" presetClass="emph" presetSubtype="0" autoRev="1" fill="hold" nodeType="withEffect">
                                  <p:stCondLst>
                                    <p:cond delay="0"/>
                                  </p:stCondLst>
                                  <p:childTnLst>
                                    <p:animScale>
                                      <p:cBhvr>
                                        <p:cTn id="39" dur="250" fill="hold"/>
                                        <p:tgtEl>
                                          <p:spTgt spid="17"/>
                                        </p:tgtEl>
                                      </p:cBhvr>
                                      <p:by x="150000" y="150000"/>
                                    </p:animScale>
                                  </p:childTnLst>
                                </p:cTn>
                              </p:par>
                              <p:par>
                                <p:cTn id="40" presetID="14" presetClass="entr" presetSubtype="1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par>
                          <p:cTn id="43" fill="hold">
                            <p:stCondLst>
                              <p:cond delay="1500"/>
                            </p:stCondLst>
                            <p:childTnLst>
                              <p:par>
                                <p:cTn id="44" presetID="53" presetClass="entr" presetSubtype="16"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250" fill="hold"/>
                                        <p:tgtEl>
                                          <p:spTgt spid="10"/>
                                        </p:tgtEl>
                                        <p:attrNameLst>
                                          <p:attrName>ppt_w</p:attrName>
                                        </p:attrNameLst>
                                      </p:cBhvr>
                                      <p:tavLst>
                                        <p:tav tm="0">
                                          <p:val>
                                            <p:fltVal val="0"/>
                                          </p:val>
                                        </p:tav>
                                        <p:tav tm="100000">
                                          <p:val>
                                            <p:strVal val="#ppt_w"/>
                                          </p:val>
                                        </p:tav>
                                      </p:tavLst>
                                    </p:anim>
                                    <p:anim calcmode="lin" valueType="num">
                                      <p:cBhvr>
                                        <p:cTn id="47" dur="250" fill="hold"/>
                                        <p:tgtEl>
                                          <p:spTgt spid="10"/>
                                        </p:tgtEl>
                                        <p:attrNameLst>
                                          <p:attrName>ppt_h</p:attrName>
                                        </p:attrNameLst>
                                      </p:cBhvr>
                                      <p:tavLst>
                                        <p:tav tm="0">
                                          <p:val>
                                            <p:fltVal val="0"/>
                                          </p:val>
                                        </p:tav>
                                        <p:tav tm="100000">
                                          <p:val>
                                            <p:strVal val="#ppt_h"/>
                                          </p:val>
                                        </p:tav>
                                      </p:tavLst>
                                    </p:anim>
                                    <p:animEffect transition="in" filter="fade">
                                      <p:cBhvr>
                                        <p:cTn id="48" dur="250"/>
                                        <p:tgtEl>
                                          <p:spTgt spid="10"/>
                                        </p:tgtEl>
                                      </p:cBhvr>
                                    </p:animEffect>
                                  </p:childTnLst>
                                </p:cTn>
                              </p:par>
                              <p:par>
                                <p:cTn id="49" presetID="6" presetClass="emph" presetSubtype="0" autoRev="1" fill="hold" nodeType="withEffect">
                                  <p:stCondLst>
                                    <p:cond delay="0"/>
                                  </p:stCondLst>
                                  <p:childTnLst>
                                    <p:animScale>
                                      <p:cBhvr>
                                        <p:cTn id="50" dur="250" fill="hold"/>
                                        <p:tgtEl>
                                          <p:spTgt spid="10"/>
                                        </p:tgtEl>
                                      </p:cBhvr>
                                      <p:by x="150000" y="150000"/>
                                    </p:animScale>
                                  </p:childTnLst>
                                </p:cTn>
                              </p:par>
                              <p:par>
                                <p:cTn id="51" presetID="14" presetClass="entr" presetSubtype="1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randombar(horizontal)">
                                      <p:cBhvr>
                                        <p:cTn id="53" dur="500"/>
                                        <p:tgtEl>
                                          <p:spTgt spid="25"/>
                                        </p:tgtEl>
                                      </p:cBhvr>
                                    </p:animEffect>
                                  </p:childTnLst>
                                </p:cTn>
                              </p:par>
                            </p:childTnLst>
                          </p:cTn>
                        </p:par>
                        <p:par>
                          <p:cTn id="54" fill="hold">
                            <p:stCondLst>
                              <p:cond delay="2000"/>
                            </p:stCondLst>
                            <p:childTnLst>
                              <p:par>
                                <p:cTn id="55" presetID="5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250" fill="hold"/>
                                        <p:tgtEl>
                                          <p:spTgt spid="7"/>
                                        </p:tgtEl>
                                        <p:attrNameLst>
                                          <p:attrName>ppt_w</p:attrName>
                                        </p:attrNameLst>
                                      </p:cBhvr>
                                      <p:tavLst>
                                        <p:tav tm="0">
                                          <p:val>
                                            <p:fltVal val="0"/>
                                          </p:val>
                                        </p:tav>
                                        <p:tav tm="100000">
                                          <p:val>
                                            <p:strVal val="#ppt_w"/>
                                          </p:val>
                                        </p:tav>
                                      </p:tavLst>
                                    </p:anim>
                                    <p:anim calcmode="lin" valueType="num">
                                      <p:cBhvr>
                                        <p:cTn id="58" dur="250" fill="hold"/>
                                        <p:tgtEl>
                                          <p:spTgt spid="7"/>
                                        </p:tgtEl>
                                        <p:attrNameLst>
                                          <p:attrName>ppt_h</p:attrName>
                                        </p:attrNameLst>
                                      </p:cBhvr>
                                      <p:tavLst>
                                        <p:tav tm="0">
                                          <p:val>
                                            <p:fltVal val="0"/>
                                          </p:val>
                                        </p:tav>
                                        <p:tav tm="100000">
                                          <p:val>
                                            <p:strVal val="#ppt_h"/>
                                          </p:val>
                                        </p:tav>
                                      </p:tavLst>
                                    </p:anim>
                                    <p:animEffect transition="in" filter="fade">
                                      <p:cBhvr>
                                        <p:cTn id="59" dur="250"/>
                                        <p:tgtEl>
                                          <p:spTgt spid="7"/>
                                        </p:tgtEl>
                                      </p:cBhvr>
                                    </p:animEffect>
                                  </p:childTnLst>
                                </p:cTn>
                              </p:par>
                              <p:par>
                                <p:cTn id="60" presetID="6" presetClass="emph" presetSubtype="0" autoRev="1" fill="hold" nodeType="withEffect">
                                  <p:stCondLst>
                                    <p:cond delay="0"/>
                                  </p:stCondLst>
                                  <p:childTnLst>
                                    <p:animScale>
                                      <p:cBhvr>
                                        <p:cTn id="61" dur="250" fill="hold"/>
                                        <p:tgtEl>
                                          <p:spTgt spid="7"/>
                                        </p:tgtEl>
                                      </p:cBhvr>
                                      <p:by x="150000" y="150000"/>
                                    </p:animScale>
                                  </p:childTnLst>
                                </p:cTn>
                              </p:par>
                              <p:par>
                                <p:cTn id="62" presetID="14" presetClass="entr" presetSubtype="1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randombar(horizontal)">
                                      <p:cBhvr>
                                        <p:cTn id="64" dur="500"/>
                                        <p:tgtEl>
                                          <p:spTgt spid="16"/>
                                        </p:tgtEl>
                                      </p:cBhvr>
                                    </p:animEffect>
                                  </p:childTnLst>
                                </p:cTn>
                              </p:par>
                            </p:childTnLst>
                          </p:cTn>
                        </p:par>
                        <p:par>
                          <p:cTn id="65" fill="hold">
                            <p:stCondLst>
                              <p:cond delay="2500"/>
                            </p:stCondLst>
                            <p:childTnLst>
                              <p:par>
                                <p:cTn id="66" presetID="22" presetClass="entr" presetSubtype="2" fill="hold"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right)">
                                      <p:cBhvr>
                                        <p:cTn id="68" dur="500"/>
                                        <p:tgtEl>
                                          <p:spTgt spid="34"/>
                                        </p:tgtEl>
                                      </p:cBhvr>
                                    </p:animEffect>
                                  </p:childTnLst>
                                </p:cTn>
                              </p:par>
                              <p:par>
                                <p:cTn id="69" presetID="22" presetClass="entr" presetSubtype="2" fill="hold" nodeType="withEffect">
                                  <p:stCondLst>
                                    <p:cond delay="250"/>
                                  </p:stCondLst>
                                  <p:childTnLst>
                                    <p:set>
                                      <p:cBhvr>
                                        <p:cTn id="70" dur="1" fill="hold">
                                          <p:stCondLst>
                                            <p:cond delay="0"/>
                                          </p:stCondLst>
                                        </p:cTn>
                                        <p:tgtEl>
                                          <p:spTgt spid="32"/>
                                        </p:tgtEl>
                                        <p:attrNameLst>
                                          <p:attrName>style.visibility</p:attrName>
                                        </p:attrNameLst>
                                      </p:cBhvr>
                                      <p:to>
                                        <p:strVal val="visible"/>
                                      </p:to>
                                    </p:set>
                                    <p:animEffect transition="in" filter="wipe(right)">
                                      <p:cBhvr>
                                        <p:cTn id="71" dur="500"/>
                                        <p:tgtEl>
                                          <p:spTgt spid="32"/>
                                        </p:tgtEl>
                                      </p:cBhvr>
                                    </p:animEffect>
                                  </p:childTnLst>
                                </p:cTn>
                              </p:par>
                              <p:par>
                                <p:cTn id="72" presetID="22" presetClass="entr" presetSubtype="2" fill="hold" nodeType="withEffect">
                                  <p:stCondLst>
                                    <p:cond delay="500"/>
                                  </p:stCondLst>
                                  <p:childTnLst>
                                    <p:set>
                                      <p:cBhvr>
                                        <p:cTn id="73" dur="1" fill="hold">
                                          <p:stCondLst>
                                            <p:cond delay="0"/>
                                          </p:stCondLst>
                                        </p:cTn>
                                        <p:tgtEl>
                                          <p:spTgt spid="30"/>
                                        </p:tgtEl>
                                        <p:attrNameLst>
                                          <p:attrName>style.visibility</p:attrName>
                                        </p:attrNameLst>
                                      </p:cBhvr>
                                      <p:to>
                                        <p:strVal val="visible"/>
                                      </p:to>
                                    </p:set>
                                    <p:animEffect transition="in" filter="wipe(right)">
                                      <p:cBhvr>
                                        <p:cTn id="74" dur="500"/>
                                        <p:tgtEl>
                                          <p:spTgt spid="30"/>
                                        </p:tgtEl>
                                      </p:cBhvr>
                                    </p:animEffect>
                                  </p:childTnLst>
                                </p:cTn>
                              </p:par>
                              <p:par>
                                <p:cTn id="75" presetID="22" presetClass="entr" presetSubtype="2" fill="hold" nodeType="withEffect">
                                  <p:stCondLst>
                                    <p:cond delay="750"/>
                                  </p:stCondLst>
                                  <p:childTnLst>
                                    <p:set>
                                      <p:cBhvr>
                                        <p:cTn id="76" dur="1" fill="hold">
                                          <p:stCondLst>
                                            <p:cond delay="0"/>
                                          </p:stCondLst>
                                        </p:cTn>
                                        <p:tgtEl>
                                          <p:spTgt spid="28"/>
                                        </p:tgtEl>
                                        <p:attrNameLst>
                                          <p:attrName>style.visibility</p:attrName>
                                        </p:attrNameLst>
                                      </p:cBhvr>
                                      <p:to>
                                        <p:strVal val="visible"/>
                                      </p:to>
                                    </p:set>
                                    <p:animEffect transition="in" filter="wipe(right)">
                                      <p:cBhvr>
                                        <p:cTn id="77" dur="500"/>
                                        <p:tgtEl>
                                          <p:spTgt spid="28"/>
                                        </p:tgtEl>
                                      </p:cBhvr>
                                    </p:animEffect>
                                  </p:childTnLst>
                                </p:cTn>
                              </p:par>
                            </p:childTnLst>
                          </p:cTn>
                        </p:par>
                        <p:par>
                          <p:cTn id="78" fill="hold">
                            <p:stCondLst>
                              <p:cond delay="3000"/>
                            </p:stCondLst>
                            <p:childTnLst>
                              <p:par>
                                <p:cTn id="79" presetID="2" presetClass="entr" presetSubtype="8" fill="hold" grpId="0" nodeType="after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0-#ppt_w/2"/>
                                          </p:val>
                                        </p:tav>
                                        <p:tav tm="100000">
                                          <p:val>
                                            <p:strVal val="#ppt_x"/>
                                          </p:val>
                                        </p:tav>
                                      </p:tavLst>
                                    </p:anim>
                                    <p:anim calcmode="lin" valueType="num">
                                      <p:cBhvr additive="base">
                                        <p:cTn id="82" dur="500" fill="hold"/>
                                        <p:tgtEl>
                                          <p:spTgt spid="33"/>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25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fill="hold"/>
                                        <p:tgtEl>
                                          <p:spTgt spid="31"/>
                                        </p:tgtEl>
                                        <p:attrNameLst>
                                          <p:attrName>ppt_x</p:attrName>
                                        </p:attrNameLst>
                                      </p:cBhvr>
                                      <p:tavLst>
                                        <p:tav tm="0">
                                          <p:val>
                                            <p:strVal val="0-#ppt_w/2"/>
                                          </p:val>
                                        </p:tav>
                                        <p:tav tm="100000">
                                          <p:val>
                                            <p:strVal val="#ppt_x"/>
                                          </p:val>
                                        </p:tav>
                                      </p:tavLst>
                                    </p:anim>
                                    <p:anim calcmode="lin" valueType="num">
                                      <p:cBhvr additive="base">
                                        <p:cTn id="86" dur="500" fill="hold"/>
                                        <p:tgtEl>
                                          <p:spTgt spid="31"/>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50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0-#ppt_w/2"/>
                                          </p:val>
                                        </p:tav>
                                        <p:tav tm="100000">
                                          <p:val>
                                            <p:strVal val="#ppt_x"/>
                                          </p:val>
                                        </p:tav>
                                      </p:tavLst>
                                    </p:anim>
                                    <p:anim calcmode="lin" valueType="num">
                                      <p:cBhvr additive="base">
                                        <p:cTn id="90" dur="500" fill="hold"/>
                                        <p:tgtEl>
                                          <p:spTgt spid="29"/>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75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fill="hold"/>
                                        <p:tgtEl>
                                          <p:spTgt spid="24"/>
                                        </p:tgtEl>
                                        <p:attrNameLst>
                                          <p:attrName>ppt_x</p:attrName>
                                        </p:attrNameLst>
                                      </p:cBhvr>
                                      <p:tavLst>
                                        <p:tav tm="0">
                                          <p:val>
                                            <p:strVal val="0-#ppt_w/2"/>
                                          </p:val>
                                        </p:tav>
                                        <p:tav tm="100000">
                                          <p:val>
                                            <p:strVal val="#ppt_x"/>
                                          </p:val>
                                        </p:tav>
                                      </p:tavLst>
                                    </p:anim>
                                    <p:anim calcmode="lin" valueType="num">
                                      <p:cBhvr additive="base">
                                        <p:cTn id="9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6" grpId="0"/>
      <p:bldP spid="24" grpId="0"/>
      <p:bldP spid="25" grpId="0"/>
      <p:bldP spid="26" grpId="0"/>
      <p:bldP spid="27" grpId="0"/>
      <p:bldP spid="29" grpId="0"/>
      <p:bldP spid="31"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SELECTED" val="True"/>
</p:tagLst>
</file>

<file path=ppt/tags/tag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heme/theme1.xml><?xml version="1.0" encoding="utf-8"?>
<a:theme xmlns:a="http://schemas.openxmlformats.org/drawingml/2006/main" name="https://www.freeppt7.com-Best PowerPoint templates for free download">
  <a:themeElements>
    <a:clrScheme name="自定义 690">
      <a:dk1>
        <a:sysClr val="windowText" lastClr="000000"/>
      </a:dk1>
      <a:lt1>
        <a:sysClr val="window" lastClr="FFFFFF"/>
      </a:lt1>
      <a:dk2>
        <a:srgbClr val="6BB177"/>
      </a:dk2>
      <a:lt2>
        <a:srgbClr val="B85F9C"/>
      </a:lt2>
      <a:accent1>
        <a:srgbClr val="B85F9C"/>
      </a:accent1>
      <a:accent2>
        <a:srgbClr val="EA91B1"/>
      </a:accent2>
      <a:accent3>
        <a:srgbClr val="6BB177"/>
      </a:accent3>
      <a:accent4>
        <a:srgbClr val="B85F9C"/>
      </a:accent4>
      <a:accent5>
        <a:srgbClr val="EA91B1"/>
      </a:accent5>
      <a:accent6>
        <a:srgbClr val="6BB17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商务多彩蓝粉">
      <a:dk1>
        <a:sysClr val="windowText" lastClr="000000"/>
      </a:dk1>
      <a:lt1>
        <a:sysClr val="window" lastClr="FFFFFF"/>
      </a:lt1>
      <a:dk2>
        <a:srgbClr val="1F497D"/>
      </a:dk2>
      <a:lt2>
        <a:srgbClr val="EEECE1"/>
      </a:lt2>
      <a:accent1>
        <a:srgbClr val="17375E"/>
      </a:accent1>
      <a:accent2>
        <a:srgbClr val="FF5215"/>
      </a:accent2>
      <a:accent3>
        <a:srgbClr val="31859C"/>
      </a:accent3>
      <a:accent4>
        <a:srgbClr val="FF8860"/>
      </a:accent4>
      <a:accent5>
        <a:srgbClr val="262626"/>
      </a:accent5>
      <a:accent6>
        <a:srgbClr val="31859C"/>
      </a:accent6>
      <a:hlink>
        <a:srgbClr val="0000FF"/>
      </a:hlink>
      <a:folHlink>
        <a:srgbClr val="800080"/>
      </a:folHlink>
    </a:clrScheme>
    <a:fontScheme name="Custom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3567</Words>
  <Application>Microsoft Office PowerPoint</Application>
  <PresentationFormat>宽屏</PresentationFormat>
  <Paragraphs>445</Paragraphs>
  <Slides>39</Slides>
  <Notes>15</Notes>
  <HiddenSlides>0</HiddenSlides>
  <MMClips>2</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39</vt:i4>
      </vt:variant>
    </vt:vector>
  </HeadingPairs>
  <TitlesOfParts>
    <vt:vector size="49" baseType="lpstr">
      <vt:lpstr>方正中等线简体</vt:lpstr>
      <vt:lpstr>微软雅黑</vt:lpstr>
      <vt:lpstr>微软雅黑 Light</vt:lpstr>
      <vt:lpstr>Agency FB</vt:lpstr>
      <vt:lpstr>Arial</vt:lpstr>
      <vt:lpstr>Arial Black</vt:lpstr>
      <vt:lpstr>Calibri</vt:lpstr>
      <vt:lpstr>Impact</vt:lpstr>
      <vt:lpstr>https://www.freeppt7.com-Best PowerPoint templates for free download</vt:lpstr>
      <vt:lpstr>Custom Design</vt:lpstr>
      <vt:lpstr>PowerPoint 演示文稿</vt:lpstr>
      <vt:lpstr>PowerPoint 演示文稿</vt:lpstr>
      <vt:lpstr>PowerPoint 演示文稿</vt:lpstr>
      <vt:lpstr>Click here to add a title</vt:lpstr>
      <vt:lpstr>Click here to add a title</vt:lpstr>
      <vt:lpstr>Click here to add a title</vt:lpstr>
      <vt:lpstr>Click here to add a title</vt:lpstr>
      <vt:lpstr>Click here to add a title</vt:lpstr>
      <vt:lpstr>Click here to add a title</vt:lpstr>
      <vt:lpstr>Click here to add a title</vt:lpstr>
      <vt:lpstr>PowerPoint 演示文稿</vt:lpstr>
      <vt:lpstr>Click here to add a title</vt:lpstr>
      <vt:lpstr>Click here to add a title</vt:lpstr>
      <vt:lpstr>Click here to add a title</vt:lpstr>
      <vt:lpstr>Click here to add a title</vt:lpstr>
      <vt:lpstr>Click here to add a title</vt:lpstr>
      <vt:lpstr>Click here to add a title</vt:lpstr>
      <vt:lpstr>PowerPoint 演示文稿</vt:lpstr>
      <vt:lpstr>Click here to add a title</vt:lpstr>
      <vt:lpstr>Click here to add a title</vt:lpstr>
      <vt:lpstr>Click here to add a title</vt:lpstr>
      <vt:lpstr>Click here to add a title</vt:lpstr>
      <vt:lpstr>Click here to add a title</vt:lpstr>
      <vt:lpstr>PowerPoint 演示文稿</vt:lpstr>
      <vt:lpstr>Click here to add a title</vt:lpstr>
      <vt:lpstr>Click here to add a title</vt:lpstr>
      <vt:lpstr>Click here to add a title</vt:lpstr>
      <vt:lpstr>Click here to add a title</vt:lpstr>
      <vt:lpstr>Click here to add a title</vt:lpstr>
      <vt:lpstr>Click here to add a title</vt:lpstr>
      <vt:lpstr>Click here to add a title</vt:lpstr>
      <vt:lpstr>PowerPoint 演示文稿</vt:lpstr>
      <vt:lpstr>Click here to add a title</vt:lpstr>
      <vt:lpstr>Click here to add a title</vt:lpstr>
      <vt:lpstr>Click here to add a title</vt:lpstr>
      <vt:lpstr>Click here to add a title</vt:lpstr>
      <vt:lpstr>Click here to add a title</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宇 之灵</cp:lastModifiedBy>
  <cp:revision>25</cp:revision>
  <dcterms:created xsi:type="dcterms:W3CDTF">2015-05-05T08:02:00Z</dcterms:created>
  <dcterms:modified xsi:type="dcterms:W3CDTF">2019-04-27T13:30:05Z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